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 id="2147483669" r:id="rId2"/>
  </p:sldMasterIdLst>
  <p:notesMasterIdLst>
    <p:notesMasterId r:id="rId55"/>
  </p:notesMasterIdLst>
  <p:handoutMasterIdLst>
    <p:handoutMasterId r:id="rId56"/>
  </p:handoutMasterIdLst>
  <p:sldIdLst>
    <p:sldId id="292" r:id="rId3"/>
    <p:sldId id="293" r:id="rId4"/>
    <p:sldId id="294" r:id="rId5"/>
    <p:sldId id="257" r:id="rId6"/>
    <p:sldId id="258" r:id="rId7"/>
    <p:sldId id="259" r:id="rId8"/>
    <p:sldId id="260" r:id="rId9"/>
    <p:sldId id="261" r:id="rId10"/>
    <p:sldId id="316" r:id="rId11"/>
    <p:sldId id="317" r:id="rId12"/>
    <p:sldId id="314" r:id="rId13"/>
    <p:sldId id="315" r:id="rId14"/>
    <p:sldId id="296" r:id="rId15"/>
    <p:sldId id="300" r:id="rId16"/>
    <p:sldId id="303" r:id="rId17"/>
    <p:sldId id="302" r:id="rId18"/>
    <p:sldId id="269" r:id="rId19"/>
    <p:sldId id="268" r:id="rId20"/>
    <p:sldId id="270" r:id="rId21"/>
    <p:sldId id="297" r:id="rId22"/>
    <p:sldId id="272" r:id="rId23"/>
    <p:sldId id="273" r:id="rId24"/>
    <p:sldId id="274" r:id="rId25"/>
    <p:sldId id="275" r:id="rId26"/>
    <p:sldId id="276" r:id="rId27"/>
    <p:sldId id="277" r:id="rId28"/>
    <p:sldId id="278" r:id="rId29"/>
    <p:sldId id="279" r:id="rId30"/>
    <p:sldId id="280" r:id="rId31"/>
    <p:sldId id="319" r:id="rId32"/>
    <p:sldId id="320" r:id="rId33"/>
    <p:sldId id="298" r:id="rId34"/>
    <p:sldId id="284" r:id="rId35"/>
    <p:sldId id="285" r:id="rId36"/>
    <p:sldId id="286" r:id="rId37"/>
    <p:sldId id="287" r:id="rId38"/>
    <p:sldId id="321" r:id="rId39"/>
    <p:sldId id="288" r:id="rId40"/>
    <p:sldId id="322" r:id="rId41"/>
    <p:sldId id="323" r:id="rId42"/>
    <p:sldId id="324" r:id="rId43"/>
    <p:sldId id="325" r:id="rId44"/>
    <p:sldId id="326" r:id="rId45"/>
    <p:sldId id="327" r:id="rId46"/>
    <p:sldId id="328" r:id="rId47"/>
    <p:sldId id="289" r:id="rId48"/>
    <p:sldId id="290" r:id="rId49"/>
    <p:sldId id="291" r:id="rId50"/>
    <p:sldId id="304" r:id="rId51"/>
    <p:sldId id="305" r:id="rId52"/>
    <p:sldId id="306" r:id="rId53"/>
    <p:sldId id="329" r:id="rId5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r:id="rId57" roundtripDataSignature="AMtx7miAgtAb6ZjvdjZriYD08iTA1sIvN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清駿 李"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4BA"/>
    <a:srgbClr val="276F8B"/>
    <a:srgbClr val="58B6C1"/>
    <a:srgbClr val="3A8F98"/>
    <a:srgbClr val="7A8C8E"/>
    <a:srgbClr val="13941B"/>
    <a:srgbClr val="A3CEED"/>
    <a:srgbClr val="9BD3D9"/>
    <a:srgbClr val="75B6E5"/>
    <a:srgbClr val="27B6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899" autoAdjust="0"/>
    <p:restoredTop sz="93930" autoAdjust="0"/>
  </p:normalViewPr>
  <p:slideViewPr>
    <p:cSldViewPr snapToGrid="0">
      <p:cViewPr varScale="1">
        <p:scale>
          <a:sx n="81" d="100"/>
          <a:sy n="81" d="100"/>
        </p:scale>
        <p:origin x="206"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commentAuthors" Target="commentAuthors.xml"/><Relationship Id="rId5" Type="http://schemas.openxmlformats.org/officeDocument/2006/relationships/slide" Target="slides/slide3.xml"/><Relationship Id="rId61"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customschemas.google.com/relationships/presentationmetadata" Target="meta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ser\Downloads\&#25104;&#26524;&#32113;&#35336;(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25991;&#20214;\&#22823;&#23416;\&#29702;&#24459;&#30340;&#26481;&#26481;\&#25104;&#26524;\&#25104;&#26524;&#32113;&#35336;.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user\Downloads\&#25104;&#26524;&#32113;&#35336;(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user\Downloads\&#25104;&#26524;&#32113;&#35336;(2).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user\Downloads\&#25104;&#26524;&#32113;&#35336;(2).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user\Downloads\&#25104;&#26524;&#32113;&#35336;(2).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user\Downloads\&#25104;&#26524;&#32113;&#35336;(2).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user\Downloads\&#25104;&#26524;&#32113;&#35336;(2).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user\Downloads\&#25104;&#26524;&#32113;&#35336;(2).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user\Downloads\&#25104;&#26524;&#32113;&#35336;(2).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800" b="0" i="0" u="none" strike="noStrike" kern="1200" spc="0" baseline="0">
                <a:solidFill>
                  <a:schemeClr val="tx1">
                    <a:lumMod val="65000"/>
                    <a:lumOff val="35000"/>
                  </a:schemeClr>
                </a:solidFill>
                <a:latin typeface="+mn-lt"/>
                <a:ea typeface="+mn-ea"/>
                <a:cs typeface="+mn-cs"/>
              </a:defRPr>
            </a:pPr>
            <a:r>
              <a:rPr lang="zh-TW" altLang="en-US" sz="1800" dirty="0"/>
              <a:t>理工</a:t>
            </a:r>
            <a:r>
              <a:rPr lang="en-US" altLang="zh-TW" sz="1800" dirty="0"/>
              <a:t>&amp;</a:t>
            </a:r>
            <a:r>
              <a:rPr lang="zh-TW" altLang="en-US" sz="1800" dirty="0"/>
              <a:t>非理工人數</a:t>
            </a:r>
          </a:p>
        </c:rich>
      </c:tx>
      <c:overlay val="0"/>
      <c:spPr>
        <a:noFill/>
        <a:ln>
          <a:noFill/>
        </a:ln>
        <a:effectLst/>
      </c:spPr>
      <c:txPr>
        <a:bodyPr rot="0" spcFirstLastPara="1" vertOverflow="ellipsis" vert="horz" wrap="square" anchor="ctr" anchorCtr="1"/>
        <a:lstStyle/>
        <a:p>
          <a:pPr>
            <a:defRPr lang="en-US" sz="18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FE4-4F24-9EE3-210C74CB876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FE4-4F24-9EE3-210C74CB8764}"/>
              </c:ext>
            </c:extLst>
          </c:dPt>
          <c:dLbls>
            <c:spPr>
              <a:noFill/>
              <a:ln>
                <a:noFill/>
              </a:ln>
              <a:effectLst/>
            </c:spPr>
            <c:txPr>
              <a:bodyPr rot="0" spcFirstLastPara="1" vertOverflow="ellipsis" vert="horz" wrap="square" lIns="38100" tIns="19050" rIns="38100" bIns="19050" anchor="ctr" anchorCtr="1">
                <a:spAutoFit/>
              </a:bodyPr>
              <a:lstStyle/>
              <a:p>
                <a:pPr>
                  <a:defRPr lang="en-US" sz="1200" b="0" i="0" u="none" strike="noStrike" kern="1200" baseline="0">
                    <a:solidFill>
                      <a:schemeClr val="tx1">
                        <a:lumMod val="75000"/>
                        <a:lumOff val="25000"/>
                      </a:schemeClr>
                    </a:solidFill>
                    <a:latin typeface="+mn-lt"/>
                    <a:ea typeface="+mn-ea"/>
                    <a:cs typeface="+mn-cs"/>
                  </a:defRPr>
                </a:pPr>
                <a:endParaRPr lang="zh-TW"/>
              </a:p>
            </c:txPr>
            <c:dLblPos val="bestFit"/>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前測分析!$A$21:$A$22</c:f>
              <c:strCache>
                <c:ptCount val="2"/>
                <c:pt idx="0">
                  <c:v>理工科系</c:v>
                </c:pt>
                <c:pt idx="1">
                  <c:v>非理工科系</c:v>
                </c:pt>
              </c:strCache>
            </c:strRef>
          </c:cat>
          <c:val>
            <c:numRef>
              <c:f>前測分析!$B$21:$B$22</c:f>
              <c:numCache>
                <c:formatCode>General</c:formatCode>
                <c:ptCount val="2"/>
                <c:pt idx="0">
                  <c:v>26</c:v>
                </c:pt>
                <c:pt idx="1">
                  <c:v>22</c:v>
                </c:pt>
              </c:numCache>
            </c:numRef>
          </c:val>
          <c:extLst>
            <c:ext xmlns:c16="http://schemas.microsoft.com/office/drawing/2014/chart" uri="{C3380CC4-5D6E-409C-BE32-E72D297353CC}">
              <c16:uniqueId val="{00000004-AFE4-4F24-9EE3-210C74CB8764}"/>
            </c:ext>
          </c:extLst>
        </c:ser>
        <c:dLbls>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600" b="0" i="0" u="none" strike="noStrike" kern="1200" baseline="0">
              <a:solidFill>
                <a:schemeClr val="tx1">
                  <a:lumMod val="65000"/>
                  <a:lumOff val="35000"/>
                </a:schemeClr>
              </a:solidFill>
              <a:latin typeface="+mn-lt"/>
              <a:ea typeface="+mn-ea"/>
              <a:cs typeface="+mn-cs"/>
            </a:defRPr>
          </a:pPr>
          <a:endParaRPr lang="zh-TW"/>
        </a:p>
      </c:txPr>
    </c:legend>
    <c:plotVisOnly val="1"/>
    <c:dispBlanksAs val="gap"/>
    <c:showDLblsOverMax val="0"/>
  </c:chart>
  <c:spPr>
    <a:solidFill>
      <a:schemeClr val="bg1"/>
    </a:solidFill>
    <a:ln w="9525" cap="flat" cmpd="sng" algn="ctr">
      <a:noFill/>
      <a:round/>
    </a:ln>
    <a:effectLst/>
  </c:spPr>
  <c:txPr>
    <a:bodyPr/>
    <a:lstStyle/>
    <a:p>
      <a:pPr>
        <a:defRPr lang="en-US"/>
      </a:pPr>
      <a:endParaRPr lang="zh-TW"/>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800" b="0" i="0" u="none" strike="noStrike" kern="1200" spc="0" baseline="0">
                <a:solidFill>
                  <a:schemeClr val="tx1">
                    <a:lumMod val="65000"/>
                    <a:lumOff val="35000"/>
                  </a:schemeClr>
                </a:solidFill>
                <a:latin typeface="+mn-lt"/>
                <a:ea typeface="+mn-ea"/>
                <a:cs typeface="+mn-cs"/>
              </a:defRPr>
            </a:pPr>
            <a:r>
              <a:rPr lang="zh-TW" altLang="en-US" sz="1800" dirty="0"/>
              <a:t>科系分布</a:t>
            </a:r>
          </a:p>
        </c:rich>
      </c:tx>
      <c:overlay val="0"/>
      <c:spPr>
        <a:noFill/>
        <a:ln>
          <a:noFill/>
        </a:ln>
        <a:effectLst/>
      </c:spPr>
      <c:txPr>
        <a:bodyPr rot="0" spcFirstLastPara="1" vertOverflow="ellipsis" vert="horz" wrap="square" anchor="ctr" anchorCtr="1"/>
        <a:lstStyle/>
        <a:p>
          <a:pPr>
            <a:defRPr lang="en-US" sz="18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998-4C68-ADE1-607EC11AAFE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998-4C68-ADE1-607EC11AAFE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998-4C68-ADE1-607EC11AAFE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998-4C68-ADE1-607EC11AAFEF}"/>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998-4C68-ADE1-607EC11AAFEF}"/>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9998-4C68-ADE1-607EC11AAFEF}"/>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9998-4C68-ADE1-607EC11AAFEF}"/>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9998-4C68-ADE1-607EC11AAFEF}"/>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9998-4C68-ADE1-607EC11AAFEF}"/>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9998-4C68-ADE1-607EC11AAFEF}"/>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9998-4C68-ADE1-607EC11AAFEF}"/>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9998-4C68-ADE1-607EC11AAFEF}"/>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9998-4C68-ADE1-607EC11AAFEF}"/>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1B-9998-4C68-ADE1-607EC11AAFEF}"/>
              </c:ext>
            </c:extLst>
          </c:dPt>
          <c:dPt>
            <c:idx val="14"/>
            <c:bubble3D val="0"/>
            <c:spPr>
              <a:solidFill>
                <a:schemeClr val="accent3">
                  <a:lumMod val="80000"/>
                  <a:lumOff val="20000"/>
                </a:schemeClr>
              </a:solidFill>
              <a:ln w="19050">
                <a:solidFill>
                  <a:schemeClr val="lt1"/>
                </a:solidFill>
              </a:ln>
              <a:effectLst/>
            </c:spPr>
            <c:extLst>
              <c:ext xmlns:c16="http://schemas.microsoft.com/office/drawing/2014/chart" uri="{C3380CC4-5D6E-409C-BE32-E72D297353CC}">
                <c16:uniqueId val="{0000001D-9998-4C68-ADE1-607EC11AAFEF}"/>
              </c:ext>
            </c:extLst>
          </c:dPt>
          <c:dPt>
            <c:idx val="15"/>
            <c:bubble3D val="0"/>
            <c:spPr>
              <a:solidFill>
                <a:schemeClr val="accent4">
                  <a:lumMod val="80000"/>
                  <a:lumOff val="20000"/>
                </a:schemeClr>
              </a:solidFill>
              <a:ln w="19050">
                <a:solidFill>
                  <a:schemeClr val="lt1"/>
                </a:solidFill>
              </a:ln>
              <a:effectLst/>
            </c:spPr>
            <c:extLst>
              <c:ext xmlns:c16="http://schemas.microsoft.com/office/drawing/2014/chart" uri="{C3380CC4-5D6E-409C-BE32-E72D297353CC}">
                <c16:uniqueId val="{0000001F-9998-4C68-ADE1-607EC11AAFEF}"/>
              </c:ext>
            </c:extLst>
          </c:dPt>
          <c:dPt>
            <c:idx val="16"/>
            <c:bubble3D val="0"/>
            <c:spPr>
              <a:solidFill>
                <a:schemeClr val="accent5">
                  <a:lumMod val="80000"/>
                  <a:lumOff val="20000"/>
                </a:schemeClr>
              </a:solidFill>
              <a:ln w="19050">
                <a:solidFill>
                  <a:schemeClr val="lt1"/>
                </a:solidFill>
              </a:ln>
              <a:effectLst/>
            </c:spPr>
            <c:extLst>
              <c:ext xmlns:c16="http://schemas.microsoft.com/office/drawing/2014/chart" uri="{C3380CC4-5D6E-409C-BE32-E72D297353CC}">
                <c16:uniqueId val="{00000021-9998-4C68-ADE1-607EC11AAFEF}"/>
              </c:ext>
            </c:extLst>
          </c:dPt>
          <c:dPt>
            <c:idx val="17"/>
            <c:bubble3D val="0"/>
            <c:spPr>
              <a:solidFill>
                <a:schemeClr val="accent6">
                  <a:lumMod val="80000"/>
                  <a:lumOff val="20000"/>
                </a:schemeClr>
              </a:solidFill>
              <a:ln w="19050">
                <a:solidFill>
                  <a:schemeClr val="lt1"/>
                </a:solidFill>
              </a:ln>
              <a:effectLst/>
            </c:spPr>
            <c:extLst>
              <c:ext xmlns:c16="http://schemas.microsoft.com/office/drawing/2014/chart" uri="{C3380CC4-5D6E-409C-BE32-E72D297353CC}">
                <c16:uniqueId val="{00000023-9998-4C68-ADE1-607EC11AAFEF}"/>
              </c:ext>
            </c:extLst>
          </c:dPt>
          <c:dLbls>
            <c:spPr>
              <a:noFill/>
              <a:ln>
                <a:noFill/>
              </a:ln>
              <a:effectLst/>
            </c:spPr>
            <c:txPr>
              <a:bodyPr rot="0" spcFirstLastPara="1" vertOverflow="ellipsis" vert="horz" wrap="square" lIns="38100" tIns="19050" rIns="38100" bIns="19050" anchor="ctr" anchorCtr="1">
                <a:spAutoFit/>
              </a:bodyPr>
              <a:lstStyle/>
              <a:p>
                <a:pPr>
                  <a:defRPr lang="en-US" sz="1050" b="0" i="0" u="none" strike="noStrike" kern="1200" baseline="0">
                    <a:solidFill>
                      <a:schemeClr val="tx1">
                        <a:lumMod val="75000"/>
                        <a:lumOff val="25000"/>
                      </a:schemeClr>
                    </a:solidFill>
                    <a:latin typeface="+mn-lt"/>
                    <a:ea typeface="+mn-ea"/>
                    <a:cs typeface="+mn-cs"/>
                  </a:defRPr>
                </a:pPr>
                <a:endParaRPr lang="zh-TW"/>
              </a:p>
            </c:txPr>
            <c:dLblPos val="bestFit"/>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前測分析!$A$2:$A$19</c:f>
              <c:strCache>
                <c:ptCount val="18"/>
                <c:pt idx="0">
                  <c:v>電機系</c:v>
                </c:pt>
                <c:pt idx="1">
                  <c:v>法律系</c:v>
                </c:pt>
                <c:pt idx="2">
                  <c:v>資訊工程</c:v>
                </c:pt>
                <c:pt idx="3">
                  <c:v>成教系</c:v>
                </c:pt>
                <c:pt idx="4">
                  <c:v>資管系</c:v>
                </c:pt>
                <c:pt idx="5">
                  <c:v>生醫系</c:v>
                </c:pt>
                <c:pt idx="6">
                  <c:v>化生系</c:v>
                </c:pt>
                <c:pt idx="7">
                  <c:v>財金系</c:v>
                </c:pt>
                <c:pt idx="8">
                  <c:v>通訊工程</c:v>
                </c:pt>
                <c:pt idx="9">
                  <c:v>經濟系</c:v>
                </c:pt>
                <c:pt idx="10">
                  <c:v>歷史系</c:v>
                </c:pt>
                <c:pt idx="11">
                  <c:v>企管</c:v>
                </c:pt>
                <c:pt idx="12">
                  <c:v>機械系</c:v>
                </c:pt>
                <c:pt idx="13">
                  <c:v>數學系</c:v>
                </c:pt>
                <c:pt idx="14">
                  <c:v>化學系</c:v>
                </c:pt>
                <c:pt idx="15">
                  <c:v>哲學系</c:v>
                </c:pt>
                <c:pt idx="16">
                  <c:v>中文系</c:v>
                </c:pt>
                <c:pt idx="17">
                  <c:v>政治系</c:v>
                </c:pt>
              </c:strCache>
            </c:strRef>
          </c:cat>
          <c:val>
            <c:numRef>
              <c:f>前測分析!$B$2:$B$19</c:f>
              <c:numCache>
                <c:formatCode>General</c:formatCode>
                <c:ptCount val="18"/>
                <c:pt idx="0">
                  <c:v>11</c:v>
                </c:pt>
                <c:pt idx="1">
                  <c:v>9</c:v>
                </c:pt>
                <c:pt idx="2">
                  <c:v>6</c:v>
                </c:pt>
                <c:pt idx="3">
                  <c:v>3</c:v>
                </c:pt>
                <c:pt idx="4">
                  <c:v>3</c:v>
                </c:pt>
                <c:pt idx="5">
                  <c:v>2</c:v>
                </c:pt>
                <c:pt idx="6">
                  <c:v>2</c:v>
                </c:pt>
                <c:pt idx="7">
                  <c:v>2</c:v>
                </c:pt>
                <c:pt idx="8">
                  <c:v>1</c:v>
                </c:pt>
                <c:pt idx="9">
                  <c:v>1</c:v>
                </c:pt>
                <c:pt idx="10">
                  <c:v>1</c:v>
                </c:pt>
                <c:pt idx="11">
                  <c:v>1</c:v>
                </c:pt>
                <c:pt idx="12">
                  <c:v>1</c:v>
                </c:pt>
                <c:pt idx="13">
                  <c:v>1</c:v>
                </c:pt>
                <c:pt idx="14">
                  <c:v>1</c:v>
                </c:pt>
                <c:pt idx="15">
                  <c:v>1</c:v>
                </c:pt>
                <c:pt idx="16">
                  <c:v>1</c:v>
                </c:pt>
                <c:pt idx="17">
                  <c:v>1</c:v>
                </c:pt>
              </c:numCache>
            </c:numRef>
          </c:val>
          <c:extLst>
            <c:ext xmlns:c16="http://schemas.microsoft.com/office/drawing/2014/chart" uri="{C3380CC4-5D6E-409C-BE32-E72D297353CC}">
              <c16:uniqueId val="{00000024-9998-4C68-ADE1-607EC11AAFEF}"/>
            </c:ext>
          </c:extLst>
        </c:ser>
        <c:dLbls>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200" b="0" i="0" u="none" strike="noStrike" kern="1200" baseline="0">
              <a:solidFill>
                <a:schemeClr val="tx1">
                  <a:lumMod val="65000"/>
                  <a:lumOff val="35000"/>
                </a:schemeClr>
              </a:solidFill>
              <a:latin typeface="+mn-lt"/>
              <a:ea typeface="+mn-ea"/>
              <a:cs typeface="+mn-cs"/>
            </a:defRPr>
          </a:pPr>
          <a:endParaRPr lang="zh-TW"/>
        </a:p>
      </c:txPr>
    </c:legend>
    <c:plotVisOnly val="1"/>
    <c:dispBlanksAs val="gap"/>
    <c:showDLblsOverMax val="0"/>
  </c:chart>
  <c:spPr>
    <a:solidFill>
      <a:schemeClr val="bg1"/>
    </a:solidFill>
    <a:ln w="9525" cap="flat" cmpd="sng" algn="ctr">
      <a:noFill/>
      <a:round/>
    </a:ln>
    <a:effectLst/>
  </c:spPr>
  <c:txPr>
    <a:bodyPr/>
    <a:lstStyle/>
    <a:p>
      <a:pPr>
        <a:defRPr lang="en-US"/>
      </a:pPr>
      <a:endParaRPr lang="zh-TW"/>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2000" b="0" i="0" u="none" strike="noStrike" kern="1200" spc="0" baseline="0">
                <a:solidFill>
                  <a:schemeClr val="tx1">
                    <a:lumMod val="65000"/>
                    <a:lumOff val="35000"/>
                  </a:schemeClr>
                </a:solidFill>
                <a:latin typeface="+mn-lt"/>
                <a:ea typeface="+mn-ea"/>
                <a:cs typeface="+mn-cs"/>
              </a:defRPr>
            </a:pPr>
            <a:r>
              <a:rPr lang="zh-TW" altLang="en-US" sz="2000" b="0" i="0" u="none" strike="noStrike" baseline="0">
                <a:effectLst/>
              </a:rPr>
              <a:t>辦理活動會有興趣嗎</a:t>
            </a:r>
            <a:r>
              <a:rPr lang="en-US" altLang="zh-TW" sz="2000" b="0" i="0" u="none" strike="noStrike" baseline="0">
                <a:effectLst/>
              </a:rPr>
              <a:t>(</a:t>
            </a:r>
            <a:r>
              <a:rPr lang="zh-TW" altLang="en-US" sz="2000" b="0" i="0" u="none" strike="noStrike" baseline="0">
                <a:effectLst/>
              </a:rPr>
              <a:t>理組</a:t>
            </a:r>
            <a:r>
              <a:rPr lang="en-US" altLang="zh-TW" sz="2000" b="0" i="0" u="none" strike="noStrike" baseline="0">
                <a:effectLst/>
              </a:rPr>
              <a:t>)</a:t>
            </a:r>
            <a:r>
              <a:rPr lang="zh-TW" altLang="en-US" sz="2000" b="0" i="0" u="none" strike="noStrike" baseline="0"/>
              <a:t> </a:t>
            </a:r>
            <a:endParaRPr lang="zh-TW" altLang="en-US" sz="2000"/>
          </a:p>
        </c:rich>
      </c:tx>
      <c:overlay val="0"/>
      <c:spPr>
        <a:noFill/>
        <a:ln>
          <a:noFill/>
        </a:ln>
        <a:effectLst/>
      </c:spPr>
      <c:txPr>
        <a:bodyPr rot="0" spcFirstLastPara="1" vertOverflow="ellipsis" vert="horz" wrap="square" anchor="ctr" anchorCtr="1"/>
        <a:lstStyle/>
        <a:p>
          <a:pPr>
            <a:defRPr lang="en-US" sz="20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BEB-4655-ACA3-D9A948386C3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BEB-4655-ACA3-D9A948386C31}"/>
              </c:ext>
            </c:extLst>
          </c:dPt>
          <c:dLbls>
            <c:spPr>
              <a:noFill/>
              <a:ln>
                <a:noFill/>
              </a:ln>
              <a:effectLst/>
            </c:spPr>
            <c:txPr>
              <a:bodyPr rot="0" spcFirstLastPara="1" vertOverflow="ellipsis" vert="horz" wrap="square" lIns="38100" tIns="19050" rIns="38100" bIns="19050" anchor="ctr" anchorCtr="1">
                <a:spAutoFit/>
              </a:bodyPr>
              <a:lstStyle/>
              <a:p>
                <a:pPr>
                  <a:defRPr lang="en-US" sz="1400" b="0" i="0" u="none" strike="noStrike" kern="1200" baseline="0">
                    <a:solidFill>
                      <a:schemeClr val="tx1">
                        <a:lumMod val="75000"/>
                        <a:lumOff val="25000"/>
                      </a:schemeClr>
                    </a:solidFill>
                    <a:latin typeface="+mn-lt"/>
                    <a:ea typeface="+mn-ea"/>
                    <a:cs typeface="+mn-cs"/>
                  </a:defRPr>
                </a:pPr>
                <a:endParaRPr lang="zh-TW"/>
              </a:p>
            </c:txPr>
            <c:dLblPos val="bestFit"/>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前測分析!$AB$3:$AB$4</c:f>
              <c:strCache>
                <c:ptCount val="2"/>
                <c:pt idx="0">
                  <c:v>有</c:v>
                </c:pt>
                <c:pt idx="1">
                  <c:v>沒有</c:v>
                </c:pt>
              </c:strCache>
            </c:strRef>
          </c:cat>
          <c:val>
            <c:numRef>
              <c:f>前測分析!$AC$3:$AC$4</c:f>
              <c:numCache>
                <c:formatCode>General</c:formatCode>
                <c:ptCount val="2"/>
                <c:pt idx="0">
                  <c:v>25</c:v>
                </c:pt>
                <c:pt idx="1">
                  <c:v>0</c:v>
                </c:pt>
              </c:numCache>
            </c:numRef>
          </c:val>
          <c:extLst>
            <c:ext xmlns:c16="http://schemas.microsoft.com/office/drawing/2014/chart" uri="{C3380CC4-5D6E-409C-BE32-E72D297353CC}">
              <c16:uniqueId val="{00000004-4BEB-4655-ACA3-D9A948386C31}"/>
            </c:ext>
          </c:extLst>
        </c:ser>
        <c:dLbls>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600" b="0" i="0" u="none" strike="noStrike" kern="1200" baseline="0">
              <a:solidFill>
                <a:schemeClr val="tx1">
                  <a:lumMod val="65000"/>
                  <a:lumOff val="35000"/>
                </a:schemeClr>
              </a:solidFill>
              <a:latin typeface="+mn-lt"/>
              <a:ea typeface="+mn-ea"/>
              <a:cs typeface="+mn-cs"/>
            </a:defRPr>
          </a:pPr>
          <a:endParaRPr lang="zh-TW"/>
        </a:p>
      </c:txPr>
    </c:legend>
    <c:plotVisOnly val="1"/>
    <c:dispBlanksAs val="gap"/>
    <c:showDLblsOverMax val="0"/>
  </c:chart>
  <c:spPr>
    <a:solidFill>
      <a:schemeClr val="bg1"/>
    </a:solidFill>
    <a:ln w="9525" cap="flat" cmpd="sng" algn="ctr">
      <a:noFill/>
      <a:round/>
    </a:ln>
    <a:effectLst/>
  </c:spPr>
  <c:txPr>
    <a:bodyPr/>
    <a:lstStyle/>
    <a:p>
      <a:pPr>
        <a:defRPr lang="en-US"/>
      </a:pPr>
      <a:endParaRPr lang="zh-TW"/>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2000" b="0" i="0" u="none" strike="noStrike" kern="1200" spc="0" baseline="0">
                <a:solidFill>
                  <a:schemeClr val="tx1">
                    <a:lumMod val="65000"/>
                    <a:lumOff val="35000"/>
                  </a:schemeClr>
                </a:solidFill>
                <a:latin typeface="+mn-lt"/>
                <a:ea typeface="+mn-ea"/>
                <a:cs typeface="+mn-cs"/>
              </a:defRPr>
            </a:pPr>
            <a:r>
              <a:rPr lang="zh-TW" altLang="en-US" sz="2000" b="0" i="0" u="none" strike="noStrike" baseline="0">
                <a:effectLst/>
              </a:rPr>
              <a:t>辦理活動會有興趣嗎</a:t>
            </a:r>
            <a:r>
              <a:rPr lang="zh-TW" altLang="en-US" sz="2000" b="0" i="0" u="none" strike="noStrike" baseline="0"/>
              <a:t> </a:t>
            </a:r>
            <a:r>
              <a:rPr lang="en-US" altLang="zh-TW" sz="2000" b="0" i="0" u="none" strike="noStrike" baseline="0"/>
              <a:t>(</a:t>
            </a:r>
            <a:r>
              <a:rPr lang="zh-TW" altLang="en-US" sz="2000" b="0" i="0" u="none" strike="noStrike" baseline="0"/>
              <a:t>文組</a:t>
            </a:r>
            <a:r>
              <a:rPr lang="en-US" altLang="zh-TW" sz="2000" b="0" i="0" u="none" strike="noStrike" baseline="0"/>
              <a:t>)</a:t>
            </a:r>
            <a:endParaRPr lang="zh-TW" altLang="en-US" sz="2000"/>
          </a:p>
        </c:rich>
      </c:tx>
      <c:overlay val="0"/>
      <c:spPr>
        <a:noFill/>
        <a:ln>
          <a:noFill/>
        </a:ln>
        <a:effectLst/>
      </c:spPr>
      <c:txPr>
        <a:bodyPr rot="0" spcFirstLastPara="1" vertOverflow="ellipsis" vert="horz" wrap="square" anchor="ctr" anchorCtr="1"/>
        <a:lstStyle/>
        <a:p>
          <a:pPr>
            <a:defRPr lang="en-US" sz="20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680-485E-B03B-EF0CD7E00D8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680-485E-B03B-EF0CD7E00D84}"/>
              </c:ext>
            </c:extLst>
          </c:dPt>
          <c:dLbls>
            <c:spPr>
              <a:noFill/>
              <a:ln>
                <a:noFill/>
              </a:ln>
              <a:effectLst/>
            </c:spPr>
            <c:txPr>
              <a:bodyPr rot="0" spcFirstLastPara="1" vertOverflow="ellipsis" vert="horz" wrap="square" lIns="38100" tIns="19050" rIns="38100" bIns="19050" anchor="ctr" anchorCtr="1">
                <a:spAutoFit/>
              </a:bodyPr>
              <a:lstStyle/>
              <a:p>
                <a:pPr>
                  <a:defRPr lang="en-US" sz="1400" b="0" i="0" u="none" strike="noStrike" kern="1200" baseline="0">
                    <a:solidFill>
                      <a:schemeClr val="tx1">
                        <a:lumMod val="75000"/>
                        <a:lumOff val="25000"/>
                      </a:schemeClr>
                    </a:solidFill>
                    <a:latin typeface="+mn-lt"/>
                    <a:ea typeface="+mn-ea"/>
                    <a:cs typeface="+mn-cs"/>
                  </a:defRPr>
                </a:pPr>
                <a:endParaRPr lang="zh-TW"/>
              </a:p>
            </c:txPr>
            <c:dLblPos val="bestFit"/>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前測分析!$AB$3:$AB$4</c:f>
              <c:strCache>
                <c:ptCount val="2"/>
                <c:pt idx="0">
                  <c:v>有</c:v>
                </c:pt>
                <c:pt idx="1">
                  <c:v>沒有</c:v>
                </c:pt>
              </c:strCache>
            </c:strRef>
          </c:cat>
          <c:val>
            <c:numRef>
              <c:f>前測分析!$AE$3:$AE$4</c:f>
              <c:numCache>
                <c:formatCode>General</c:formatCode>
                <c:ptCount val="2"/>
                <c:pt idx="0">
                  <c:v>22</c:v>
                </c:pt>
                <c:pt idx="1">
                  <c:v>1</c:v>
                </c:pt>
              </c:numCache>
            </c:numRef>
          </c:val>
          <c:extLst>
            <c:ext xmlns:c16="http://schemas.microsoft.com/office/drawing/2014/chart" uri="{C3380CC4-5D6E-409C-BE32-E72D297353CC}">
              <c16:uniqueId val="{00000004-7680-485E-B03B-EF0CD7E00D8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600" b="0" i="0" u="none" strike="noStrike" kern="1200" baseline="0">
              <a:solidFill>
                <a:schemeClr val="tx1">
                  <a:lumMod val="65000"/>
                  <a:lumOff val="35000"/>
                </a:schemeClr>
              </a:solidFill>
              <a:latin typeface="+mn-lt"/>
              <a:ea typeface="+mn-ea"/>
              <a:cs typeface="+mn-cs"/>
            </a:defRPr>
          </a:pPr>
          <a:endParaRPr lang="zh-TW"/>
        </a:p>
      </c:txPr>
    </c:legend>
    <c:plotVisOnly val="1"/>
    <c:dispBlanksAs val="gap"/>
    <c:showDLblsOverMax val="0"/>
  </c:chart>
  <c:spPr>
    <a:solidFill>
      <a:schemeClr val="bg1"/>
    </a:solidFill>
    <a:ln w="9525" cap="flat" cmpd="sng" algn="ctr">
      <a:noFill/>
      <a:round/>
    </a:ln>
    <a:effectLst/>
  </c:spPr>
  <c:txPr>
    <a:bodyPr/>
    <a:lstStyle/>
    <a:p>
      <a:pPr>
        <a:defRPr lang="en-US"/>
      </a:pPr>
      <a:endParaRPr lang="zh-TW"/>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2000" b="0" i="0" u="none" strike="noStrike" kern="1200" spc="0" baseline="0">
                <a:solidFill>
                  <a:schemeClr val="tx1">
                    <a:lumMod val="65000"/>
                    <a:lumOff val="35000"/>
                  </a:schemeClr>
                </a:solidFill>
                <a:latin typeface="+mn-lt"/>
                <a:ea typeface="+mn-ea"/>
                <a:cs typeface="+mn-cs"/>
              </a:defRPr>
            </a:pPr>
            <a:r>
              <a:rPr lang="zh-TW" altLang="en-US" sz="2000" dirty="0">
                <a:latin typeface="+mn-ea"/>
                <a:ea typeface="+mn-ea"/>
              </a:rPr>
              <a:t>接觸</a:t>
            </a:r>
            <a:r>
              <a:rPr lang="en-US" altLang="zh-TW" sz="2000" dirty="0">
                <a:latin typeface="Times New Roman" panose="02020603050405020304" charset="0"/>
                <a:ea typeface="+mn-ea"/>
                <a:cs typeface="Times New Roman" panose="02020603050405020304" charset="0"/>
              </a:rPr>
              <a:t>AI</a:t>
            </a:r>
            <a:r>
              <a:rPr lang="zh-TW" altLang="en-US" sz="2000" dirty="0">
                <a:latin typeface="+mn-ea"/>
                <a:ea typeface="+mn-ea"/>
              </a:rPr>
              <a:t>的頻率</a:t>
            </a:r>
          </a:p>
        </c:rich>
      </c:tx>
      <c:overlay val="0"/>
      <c:spPr>
        <a:noFill/>
        <a:ln>
          <a:noFill/>
        </a:ln>
        <a:effectLst/>
      </c:spPr>
      <c:txPr>
        <a:bodyPr rot="0" spcFirstLastPara="1" vertOverflow="ellipsis" vert="horz" wrap="square" anchor="ctr" anchorCtr="1"/>
        <a:lstStyle/>
        <a:p>
          <a:pPr>
            <a:defRPr lang="en-US" sz="20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barChart>
        <c:barDir val="col"/>
        <c:grouping val="clustered"/>
        <c:varyColors val="0"/>
        <c:ser>
          <c:idx val="0"/>
          <c:order val="0"/>
          <c:tx>
            <c:strRef>
              <c:f>理工科系</c:f>
              <c:strCache>
                <c:ptCount val="1"/>
                <c:pt idx="0">
                  <c:v>理工科系</c:v>
                </c:pt>
              </c:strCache>
            </c:strRef>
          </c:tx>
          <c:spPr>
            <a:solidFill>
              <a:schemeClr val="accent2">
                <a:lumMod val="75000"/>
              </a:schemeClr>
            </a:solidFill>
            <a:ln>
              <a:noFill/>
            </a:ln>
            <a:effectLst/>
          </c:spPr>
          <c:invertIfNegative val="0"/>
          <c:val>
            <c:numRef>
              <c:f>前測分析!$K$3:$K$7</c:f>
              <c:numCache>
                <c:formatCode>General</c:formatCode>
                <c:ptCount val="5"/>
                <c:pt idx="0">
                  <c:v>1</c:v>
                </c:pt>
                <c:pt idx="1">
                  <c:v>2</c:v>
                </c:pt>
                <c:pt idx="2">
                  <c:v>11</c:v>
                </c:pt>
                <c:pt idx="3">
                  <c:v>5</c:v>
                </c:pt>
                <c:pt idx="4">
                  <c:v>6</c:v>
                </c:pt>
              </c:numCache>
            </c:numRef>
          </c:val>
          <c:extLst>
            <c:ext xmlns:c16="http://schemas.microsoft.com/office/drawing/2014/chart" uri="{C3380CC4-5D6E-409C-BE32-E72D297353CC}">
              <c16:uniqueId val="{00000000-1953-46D4-B48B-83328E86CC66}"/>
            </c:ext>
          </c:extLst>
        </c:ser>
        <c:ser>
          <c:idx val="2"/>
          <c:order val="2"/>
          <c:tx>
            <c:strRef>
              <c:f>非理工科系</c:f>
              <c:strCache>
                <c:ptCount val="1"/>
                <c:pt idx="0">
                  <c:v>非理工科系</c:v>
                </c:pt>
              </c:strCache>
            </c:strRef>
          </c:tx>
          <c:spPr>
            <a:solidFill>
              <a:schemeClr val="accent6">
                <a:lumMod val="60000"/>
                <a:lumOff val="40000"/>
              </a:schemeClr>
            </a:solidFill>
            <a:ln>
              <a:solidFill>
                <a:schemeClr val="accent1">
                  <a:lumMod val="75000"/>
                </a:schemeClr>
              </a:solidFill>
            </a:ln>
            <a:effectLst/>
          </c:spPr>
          <c:invertIfNegative val="0"/>
          <c:val>
            <c:numRef>
              <c:f>前測分析!$M$3:$M$7</c:f>
              <c:numCache>
                <c:formatCode>General</c:formatCode>
                <c:ptCount val="5"/>
                <c:pt idx="0">
                  <c:v>3</c:v>
                </c:pt>
                <c:pt idx="1">
                  <c:v>8</c:v>
                </c:pt>
                <c:pt idx="2">
                  <c:v>8</c:v>
                </c:pt>
                <c:pt idx="3">
                  <c:v>3</c:v>
                </c:pt>
                <c:pt idx="4">
                  <c:v>1</c:v>
                </c:pt>
              </c:numCache>
            </c:numRef>
          </c:val>
          <c:extLst>
            <c:ext xmlns:c16="http://schemas.microsoft.com/office/drawing/2014/chart" uri="{C3380CC4-5D6E-409C-BE32-E72D297353CC}">
              <c16:uniqueId val="{00000001-1953-46D4-B48B-83328E86CC66}"/>
            </c:ext>
          </c:extLst>
        </c:ser>
        <c:dLbls>
          <c:showLegendKey val="0"/>
          <c:showVal val="0"/>
          <c:showCatName val="0"/>
          <c:showSerName val="0"/>
          <c:showPercent val="0"/>
          <c:showBubbleSize val="0"/>
        </c:dLbls>
        <c:gapWidth val="219"/>
        <c:axId val="-604437056"/>
        <c:axId val="-604439232"/>
      </c:barChart>
      <c:scatterChart>
        <c:scatterStyle val="smoothMarker"/>
        <c:varyColors val="0"/>
        <c:ser>
          <c:idx val="1"/>
          <c:order val="1"/>
          <c:spPr>
            <a:ln w="28575" cap="rnd">
              <a:solidFill>
                <a:schemeClr val="accent2">
                  <a:lumMod val="60000"/>
                  <a:lumOff val="40000"/>
                </a:schemeClr>
              </a:solidFill>
              <a:round/>
            </a:ln>
            <a:effectLst/>
          </c:spPr>
          <c:marker>
            <c:symbol val="none"/>
          </c:marker>
          <c:yVal>
            <c:numRef>
              <c:f>前測分析!$L$3:$L$7</c:f>
              <c:numCache>
                <c:formatCode>General</c:formatCode>
                <c:ptCount val="5"/>
                <c:pt idx="0">
                  <c:v>0.15481445136531599</c:v>
                </c:pt>
                <c:pt idx="1">
                  <c:v>0.223029774685372</c:v>
                </c:pt>
                <c:pt idx="2">
                  <c:v>0.93624583475470902</c:v>
                </c:pt>
                <c:pt idx="3">
                  <c:v>0.5</c:v>
                </c:pt>
                <c:pt idx="4">
                  <c:v>0.60025231906515397</c:v>
                </c:pt>
              </c:numCache>
            </c:numRef>
          </c:yVal>
          <c:smooth val="1"/>
          <c:extLst>
            <c:ext xmlns:c16="http://schemas.microsoft.com/office/drawing/2014/chart" uri="{C3380CC4-5D6E-409C-BE32-E72D297353CC}">
              <c16:uniqueId val="{00000002-1953-46D4-B48B-83328E86CC66}"/>
            </c:ext>
          </c:extLst>
        </c:ser>
        <c:ser>
          <c:idx val="3"/>
          <c:order val="3"/>
          <c:spPr>
            <a:ln w="28575" cap="rnd">
              <a:solidFill>
                <a:schemeClr val="accent6">
                  <a:lumMod val="40000"/>
                  <a:lumOff val="60000"/>
                </a:schemeClr>
              </a:solidFill>
              <a:round/>
            </a:ln>
            <a:effectLst/>
          </c:spPr>
          <c:marker>
            <c:symbol val="none"/>
          </c:marker>
          <c:yVal>
            <c:numRef>
              <c:f>前測分析!$N$3:$N$7</c:f>
              <c:numCache>
                <c:formatCode>General</c:formatCode>
                <c:ptCount val="5"/>
                <c:pt idx="0">
                  <c:v>0.28863172382204699</c:v>
                </c:pt>
                <c:pt idx="1">
                  <c:v>0.88188174447373002</c:v>
                </c:pt>
                <c:pt idx="2">
                  <c:v>0.88188174447373002</c:v>
                </c:pt>
                <c:pt idx="3">
                  <c:v>0.28863172382204699</c:v>
                </c:pt>
                <c:pt idx="4">
                  <c:v>0.104899300308925</c:v>
                </c:pt>
              </c:numCache>
            </c:numRef>
          </c:yVal>
          <c:smooth val="1"/>
          <c:extLst>
            <c:ext xmlns:c16="http://schemas.microsoft.com/office/drawing/2014/chart" uri="{C3380CC4-5D6E-409C-BE32-E72D297353CC}">
              <c16:uniqueId val="{00000003-1953-46D4-B48B-83328E86CC66}"/>
            </c:ext>
          </c:extLst>
        </c:ser>
        <c:dLbls>
          <c:showLegendKey val="0"/>
          <c:showVal val="0"/>
          <c:showCatName val="0"/>
          <c:showSerName val="0"/>
          <c:showPercent val="0"/>
          <c:showBubbleSize val="0"/>
        </c:dLbls>
        <c:axId val="-604434880"/>
        <c:axId val="-604443040"/>
      </c:scatterChart>
      <c:catAx>
        <c:axId val="-604437056"/>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mn-lt"/>
                <a:ea typeface="+mn-ea"/>
                <a:cs typeface="+mn-cs"/>
              </a:defRPr>
            </a:pPr>
            <a:endParaRPr lang="zh-TW"/>
          </a:p>
        </c:txPr>
        <c:crossAx val="-604439232"/>
        <c:crosses val="autoZero"/>
        <c:auto val="1"/>
        <c:lblAlgn val="ctr"/>
        <c:lblOffset val="100"/>
        <c:noMultiLvlLbl val="0"/>
      </c:catAx>
      <c:valAx>
        <c:axId val="-604439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mn-lt"/>
                <a:ea typeface="+mn-ea"/>
                <a:cs typeface="+mn-cs"/>
              </a:defRPr>
            </a:pPr>
            <a:endParaRPr lang="zh-TW"/>
          </a:p>
        </c:txPr>
        <c:crossAx val="-604437056"/>
        <c:crosses val="autoZero"/>
        <c:crossBetween val="between"/>
      </c:valAx>
      <c:valAx>
        <c:axId val="-604434880"/>
        <c:scaling>
          <c:orientation val="minMax"/>
        </c:scaling>
        <c:delete val="1"/>
        <c:axPos val="b"/>
        <c:majorTickMark val="out"/>
        <c:minorTickMark val="none"/>
        <c:tickLblPos val="nextTo"/>
        <c:crossAx val="-604443040"/>
        <c:crosses val="autoZero"/>
        <c:crossBetween val="midCat"/>
      </c:valAx>
      <c:valAx>
        <c:axId val="-604443040"/>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mn-lt"/>
                <a:ea typeface="+mn-ea"/>
                <a:cs typeface="+mn-cs"/>
              </a:defRPr>
            </a:pPr>
            <a:endParaRPr lang="zh-TW"/>
          </a:p>
        </c:txPr>
        <c:crossAx val="-604434880"/>
        <c:crosses val="max"/>
        <c:crossBetween val="midCat"/>
      </c:valAx>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lang="en-US" sz="1600" b="0" i="0" u="none" strike="noStrike" kern="1200" baseline="0">
              <a:solidFill>
                <a:schemeClr val="tx1">
                  <a:lumMod val="65000"/>
                  <a:lumOff val="35000"/>
                </a:schemeClr>
              </a:solidFill>
              <a:latin typeface="+mn-lt"/>
              <a:ea typeface="+mn-ea"/>
              <a:cs typeface="+mn-cs"/>
            </a:defRPr>
          </a:pPr>
          <a:endParaRPr lang="zh-TW"/>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en-US"/>
      </a:pPr>
      <a:endParaRPr lang="zh-TW"/>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2000" b="0" i="0" u="none" strike="noStrike" kern="1200" spc="0" baseline="0">
                <a:solidFill>
                  <a:schemeClr val="tx1">
                    <a:lumMod val="65000"/>
                    <a:lumOff val="35000"/>
                  </a:schemeClr>
                </a:solidFill>
                <a:latin typeface="+mn-lt"/>
                <a:ea typeface="+mn-ea"/>
                <a:cs typeface="+mn-cs"/>
              </a:defRPr>
            </a:pPr>
            <a:r>
              <a:rPr lang="zh-TW" altLang="en-US" sz="2000" b="0" i="0" u="none" strike="noStrike" baseline="0">
                <a:effectLst/>
                <a:latin typeface="+mn-ea"/>
                <a:ea typeface="+mn-ea"/>
              </a:rPr>
              <a:t>自身科系和</a:t>
            </a:r>
            <a:r>
              <a:rPr lang="en-US" altLang="zh-TW" sz="2000" b="0" i="0" u="none" strike="noStrike" baseline="0">
                <a:effectLst/>
                <a:latin typeface="Times New Roman" panose="02020603050405020304" charset="0"/>
                <a:ea typeface="+mn-ea"/>
                <a:cs typeface="Times New Roman" panose="02020603050405020304" charset="0"/>
              </a:rPr>
              <a:t>AI</a:t>
            </a:r>
            <a:r>
              <a:rPr lang="zh-TW" altLang="en-US" sz="2000" b="0" i="0" u="none" strike="noStrike" baseline="0">
                <a:effectLst/>
                <a:latin typeface="+mn-ea"/>
                <a:ea typeface="+mn-ea"/>
              </a:rPr>
              <a:t>的關係</a:t>
            </a:r>
            <a:r>
              <a:rPr lang="zh-TW" altLang="en-US" sz="2000" b="0" i="0" u="none" strike="noStrike" baseline="0"/>
              <a:t> </a:t>
            </a:r>
            <a:endParaRPr lang="zh-TW" altLang="en-US" sz="2000"/>
          </a:p>
        </c:rich>
      </c:tx>
      <c:overlay val="0"/>
      <c:spPr>
        <a:noFill/>
        <a:ln>
          <a:noFill/>
        </a:ln>
        <a:effectLst/>
      </c:spPr>
      <c:txPr>
        <a:bodyPr rot="0" spcFirstLastPara="1" vertOverflow="ellipsis" vert="horz" wrap="square" anchor="ctr" anchorCtr="1"/>
        <a:lstStyle/>
        <a:p>
          <a:pPr>
            <a:defRPr lang="en-US" sz="20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barChart>
        <c:barDir val="col"/>
        <c:grouping val="clustered"/>
        <c:varyColors val="0"/>
        <c:ser>
          <c:idx val="0"/>
          <c:order val="0"/>
          <c:tx>
            <c:strRef>
              <c:f>理工科系</c:f>
              <c:strCache>
                <c:ptCount val="1"/>
                <c:pt idx="0">
                  <c:v>理工科系</c:v>
                </c:pt>
              </c:strCache>
            </c:strRef>
          </c:tx>
          <c:spPr>
            <a:solidFill>
              <a:schemeClr val="accent2">
                <a:lumMod val="75000"/>
              </a:schemeClr>
            </a:solidFill>
            <a:ln>
              <a:noFill/>
            </a:ln>
            <a:effectLst/>
          </c:spPr>
          <c:invertIfNegative val="0"/>
          <c:val>
            <c:numRef>
              <c:f>前測分析!$E$3:$E$7</c:f>
              <c:numCache>
                <c:formatCode>General</c:formatCode>
                <c:ptCount val="5"/>
                <c:pt idx="0">
                  <c:v>0</c:v>
                </c:pt>
                <c:pt idx="1">
                  <c:v>0</c:v>
                </c:pt>
                <c:pt idx="2">
                  <c:v>1</c:v>
                </c:pt>
                <c:pt idx="3">
                  <c:v>9</c:v>
                </c:pt>
                <c:pt idx="4">
                  <c:v>15</c:v>
                </c:pt>
              </c:numCache>
            </c:numRef>
          </c:val>
          <c:extLst>
            <c:ext xmlns:c16="http://schemas.microsoft.com/office/drawing/2014/chart" uri="{C3380CC4-5D6E-409C-BE32-E72D297353CC}">
              <c16:uniqueId val="{00000000-068C-47F6-8C94-9F7236AB0D73}"/>
            </c:ext>
          </c:extLst>
        </c:ser>
        <c:ser>
          <c:idx val="2"/>
          <c:order val="2"/>
          <c:tx>
            <c:strRef>
              <c:f>非理工科系</c:f>
              <c:strCache>
                <c:ptCount val="1"/>
                <c:pt idx="0">
                  <c:v>非理工科系</c:v>
                </c:pt>
              </c:strCache>
            </c:strRef>
          </c:tx>
          <c:spPr>
            <a:solidFill>
              <a:schemeClr val="accent6">
                <a:lumMod val="60000"/>
                <a:lumOff val="40000"/>
              </a:schemeClr>
            </a:solidFill>
            <a:ln>
              <a:solidFill>
                <a:schemeClr val="tx1"/>
              </a:solidFill>
            </a:ln>
            <a:effectLst/>
          </c:spPr>
          <c:invertIfNegative val="0"/>
          <c:val>
            <c:numRef>
              <c:f>前測分析!$G$3:$G$7</c:f>
              <c:numCache>
                <c:formatCode>General</c:formatCode>
                <c:ptCount val="5"/>
                <c:pt idx="0">
                  <c:v>0</c:v>
                </c:pt>
                <c:pt idx="1">
                  <c:v>5</c:v>
                </c:pt>
                <c:pt idx="2">
                  <c:v>7</c:v>
                </c:pt>
                <c:pt idx="3">
                  <c:v>6</c:v>
                </c:pt>
                <c:pt idx="4">
                  <c:v>5</c:v>
                </c:pt>
              </c:numCache>
            </c:numRef>
          </c:val>
          <c:extLst>
            <c:ext xmlns:c16="http://schemas.microsoft.com/office/drawing/2014/chart" uri="{C3380CC4-5D6E-409C-BE32-E72D297353CC}">
              <c16:uniqueId val="{00000001-068C-47F6-8C94-9F7236AB0D73}"/>
            </c:ext>
          </c:extLst>
        </c:ser>
        <c:dLbls>
          <c:showLegendKey val="0"/>
          <c:showVal val="0"/>
          <c:showCatName val="0"/>
          <c:showSerName val="0"/>
          <c:showPercent val="0"/>
          <c:showBubbleSize val="0"/>
        </c:dLbls>
        <c:gapWidth val="219"/>
        <c:axId val="-604437600"/>
        <c:axId val="-604440320"/>
      </c:barChart>
      <c:scatterChart>
        <c:scatterStyle val="smoothMarker"/>
        <c:varyColors val="0"/>
        <c:ser>
          <c:idx val="1"/>
          <c:order val="1"/>
          <c:spPr>
            <a:ln w="28575" cap="rnd">
              <a:solidFill>
                <a:schemeClr val="accent2">
                  <a:lumMod val="60000"/>
                  <a:lumOff val="40000"/>
                </a:schemeClr>
              </a:solidFill>
              <a:round/>
            </a:ln>
            <a:effectLst/>
          </c:spPr>
          <c:marker>
            <c:symbol val="none"/>
          </c:marker>
          <c:yVal>
            <c:numRef>
              <c:f>前測分析!$F$3:$F$7</c:f>
              <c:numCache>
                <c:formatCode>General</c:formatCode>
                <c:ptCount val="5"/>
                <c:pt idx="0">
                  <c:v>0.203625226883481</c:v>
                </c:pt>
                <c:pt idx="1">
                  <c:v>0.203625226883481</c:v>
                </c:pt>
                <c:pt idx="2">
                  <c:v>0.25366734439074401</c:v>
                </c:pt>
                <c:pt idx="3">
                  <c:v>0.74633265560925599</c:v>
                </c:pt>
                <c:pt idx="4">
                  <c:v>0.95128915536182801</c:v>
                </c:pt>
              </c:numCache>
            </c:numRef>
          </c:yVal>
          <c:smooth val="1"/>
          <c:extLst>
            <c:ext xmlns:c16="http://schemas.microsoft.com/office/drawing/2014/chart" uri="{C3380CC4-5D6E-409C-BE32-E72D297353CC}">
              <c16:uniqueId val="{00000002-068C-47F6-8C94-9F7236AB0D73}"/>
            </c:ext>
          </c:extLst>
        </c:ser>
        <c:ser>
          <c:idx val="3"/>
          <c:order val="3"/>
          <c:spPr>
            <a:ln w="28575" cap="rnd">
              <a:solidFill>
                <a:schemeClr val="accent6">
                  <a:lumMod val="40000"/>
                  <a:lumOff val="60000"/>
                </a:schemeClr>
              </a:solidFill>
              <a:round/>
            </a:ln>
            <a:effectLst/>
          </c:spPr>
          <c:marker>
            <c:symbol val="none"/>
          </c:marker>
          <c:yVal>
            <c:numRef>
              <c:f>前測分析!$H$3:$H$7</c:f>
              <c:numCache>
                <c:formatCode>General</c:formatCode>
                <c:ptCount val="5"/>
                <c:pt idx="0">
                  <c:v>2.8488087667030901E-2</c:v>
                </c:pt>
                <c:pt idx="1">
                  <c:v>0.56573310884012395</c:v>
                </c:pt>
                <c:pt idx="2">
                  <c:v>0.83967598236031304</c:v>
                </c:pt>
                <c:pt idx="3">
                  <c:v>0.71881475394620498</c:v>
                </c:pt>
                <c:pt idx="4">
                  <c:v>0.56573310884012395</c:v>
                </c:pt>
              </c:numCache>
            </c:numRef>
          </c:yVal>
          <c:smooth val="1"/>
          <c:extLst>
            <c:ext xmlns:c16="http://schemas.microsoft.com/office/drawing/2014/chart" uri="{C3380CC4-5D6E-409C-BE32-E72D297353CC}">
              <c16:uniqueId val="{00000003-068C-47F6-8C94-9F7236AB0D73}"/>
            </c:ext>
          </c:extLst>
        </c:ser>
        <c:dLbls>
          <c:showLegendKey val="0"/>
          <c:showVal val="0"/>
          <c:showCatName val="0"/>
          <c:showSerName val="0"/>
          <c:showPercent val="0"/>
          <c:showBubbleSize val="0"/>
        </c:dLbls>
        <c:axId val="-604438688"/>
        <c:axId val="-604434336"/>
      </c:scatterChart>
      <c:catAx>
        <c:axId val="-604437600"/>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mn-lt"/>
                <a:ea typeface="+mn-ea"/>
                <a:cs typeface="+mn-cs"/>
              </a:defRPr>
            </a:pPr>
            <a:endParaRPr lang="zh-TW"/>
          </a:p>
        </c:txPr>
        <c:crossAx val="-604440320"/>
        <c:crosses val="autoZero"/>
        <c:auto val="1"/>
        <c:lblAlgn val="ctr"/>
        <c:lblOffset val="100"/>
        <c:noMultiLvlLbl val="0"/>
      </c:catAx>
      <c:valAx>
        <c:axId val="-60444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mn-lt"/>
                <a:ea typeface="+mn-ea"/>
                <a:cs typeface="+mn-cs"/>
              </a:defRPr>
            </a:pPr>
            <a:endParaRPr lang="zh-TW"/>
          </a:p>
        </c:txPr>
        <c:crossAx val="-604437600"/>
        <c:crosses val="autoZero"/>
        <c:crossBetween val="between"/>
      </c:valAx>
      <c:valAx>
        <c:axId val="-604438688"/>
        <c:scaling>
          <c:orientation val="minMax"/>
        </c:scaling>
        <c:delete val="1"/>
        <c:axPos val="b"/>
        <c:majorTickMark val="out"/>
        <c:minorTickMark val="none"/>
        <c:tickLblPos val="nextTo"/>
        <c:crossAx val="-604434336"/>
        <c:crosses val="autoZero"/>
        <c:crossBetween val="midCat"/>
      </c:valAx>
      <c:valAx>
        <c:axId val="-604434336"/>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mn-lt"/>
                <a:ea typeface="+mn-ea"/>
                <a:cs typeface="+mn-cs"/>
              </a:defRPr>
            </a:pPr>
            <a:endParaRPr lang="zh-TW"/>
          </a:p>
        </c:txPr>
        <c:crossAx val="-604438688"/>
        <c:crosses val="max"/>
        <c:crossBetween val="midCat"/>
      </c:valAx>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lang="en-US" sz="1600" b="0" i="0" u="none" strike="noStrike" kern="1200" baseline="0">
              <a:solidFill>
                <a:schemeClr val="tx1">
                  <a:lumMod val="65000"/>
                  <a:lumOff val="35000"/>
                </a:schemeClr>
              </a:solidFill>
              <a:latin typeface="+mn-lt"/>
              <a:ea typeface="+mn-ea"/>
              <a:cs typeface="+mn-cs"/>
            </a:defRPr>
          </a:pPr>
          <a:endParaRPr lang="zh-TW"/>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en-US"/>
      </a:pPr>
      <a:endParaRPr lang="zh-TW"/>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2000" b="0" i="0" u="none" strike="noStrike" kern="1200" spc="0" baseline="0">
                <a:solidFill>
                  <a:schemeClr val="tx1">
                    <a:lumMod val="65000"/>
                    <a:lumOff val="35000"/>
                  </a:schemeClr>
                </a:solidFill>
                <a:latin typeface="+mn-lt"/>
                <a:ea typeface="+mn-ea"/>
                <a:cs typeface="+mn-cs"/>
              </a:defRPr>
            </a:pPr>
            <a:r>
              <a:rPr lang="zh-TW" altLang="en-US" sz="2000" b="0" i="0" u="none" strike="noStrike" baseline="0">
                <a:effectLst/>
                <a:latin typeface="+mn-ea"/>
                <a:ea typeface="+mn-ea"/>
              </a:rPr>
              <a:t>提升你學習</a:t>
            </a:r>
            <a:r>
              <a:rPr lang="en-US" altLang="zh-TW" sz="2000" b="0" i="0" u="none" strike="noStrike" baseline="0">
                <a:effectLst/>
                <a:latin typeface="Times New Roman" panose="02020603050405020304" charset="0"/>
                <a:ea typeface="+mn-ea"/>
                <a:cs typeface="Times New Roman" panose="02020603050405020304" charset="0"/>
              </a:rPr>
              <a:t>AI</a:t>
            </a:r>
            <a:r>
              <a:rPr lang="zh-TW" altLang="en-US" sz="2000" b="0" i="0" u="none" strike="noStrike" baseline="0">
                <a:effectLst/>
                <a:latin typeface="+mn-ea"/>
                <a:ea typeface="+mn-ea"/>
              </a:rPr>
              <a:t>的意願</a:t>
            </a:r>
            <a:r>
              <a:rPr lang="en-US" altLang="zh-TW" sz="2000" b="0" i="0" u="none" strike="noStrike" baseline="0">
                <a:effectLst/>
                <a:latin typeface="+mn-ea"/>
                <a:ea typeface="+mn-ea"/>
              </a:rPr>
              <a:t>(</a:t>
            </a:r>
            <a:r>
              <a:rPr lang="zh-TW" altLang="en-US" sz="2000" b="0" i="0" u="none" strike="noStrike" baseline="0">
                <a:effectLst/>
                <a:latin typeface="+mn-ea"/>
                <a:ea typeface="+mn-ea"/>
              </a:rPr>
              <a:t>理科</a:t>
            </a:r>
            <a:r>
              <a:rPr lang="en-US" altLang="zh-TW" sz="2000" b="0" i="0" u="none" strike="noStrike" baseline="0">
                <a:effectLst/>
                <a:latin typeface="+mn-ea"/>
                <a:ea typeface="+mn-ea"/>
              </a:rPr>
              <a:t>)</a:t>
            </a:r>
            <a:r>
              <a:rPr lang="zh-TW" altLang="en-US" sz="2000" b="0" i="0" u="none" strike="noStrike" baseline="0"/>
              <a:t> </a:t>
            </a:r>
            <a:endParaRPr lang="zh-TW" altLang="en-US" sz="2000"/>
          </a:p>
        </c:rich>
      </c:tx>
      <c:overlay val="0"/>
      <c:spPr>
        <a:noFill/>
        <a:ln>
          <a:noFill/>
        </a:ln>
        <a:effectLst/>
      </c:spPr>
      <c:txPr>
        <a:bodyPr rot="0" spcFirstLastPara="1" vertOverflow="ellipsis" vert="horz" wrap="square" anchor="ctr" anchorCtr="1"/>
        <a:lstStyle/>
        <a:p>
          <a:pPr>
            <a:defRPr lang="en-US" sz="20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51B-4111-B484-6738B0F20AF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51B-4111-B484-6738B0F20AFB}"/>
              </c:ext>
            </c:extLst>
          </c:dPt>
          <c:dLbls>
            <c:spPr>
              <a:noFill/>
              <a:ln>
                <a:noFill/>
              </a:ln>
              <a:effectLst/>
            </c:spPr>
            <c:txPr>
              <a:bodyPr rot="0" spcFirstLastPara="1" vertOverflow="ellipsis" vert="horz" wrap="square" lIns="38100" tIns="19050" rIns="38100" bIns="19050" anchor="ctr" anchorCtr="1">
                <a:spAutoFit/>
              </a:bodyPr>
              <a:lstStyle/>
              <a:p>
                <a:pPr>
                  <a:defRPr lang="en-US" sz="1200" b="0" i="0" u="none" strike="noStrike" kern="1200" baseline="0">
                    <a:solidFill>
                      <a:schemeClr val="tx1">
                        <a:lumMod val="75000"/>
                        <a:lumOff val="25000"/>
                      </a:schemeClr>
                    </a:solidFill>
                    <a:latin typeface="+mn-lt"/>
                    <a:ea typeface="+mn-ea"/>
                    <a:cs typeface="+mn-cs"/>
                  </a:defRPr>
                </a:pPr>
                <a:endParaRPr lang="zh-TW"/>
              </a:p>
            </c:txPr>
            <c:dLblPos val="bestFit"/>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後測分析!$AT$3:$AT$4</c:f>
              <c:strCache>
                <c:ptCount val="2"/>
                <c:pt idx="0">
                  <c:v>是</c:v>
                </c:pt>
                <c:pt idx="1">
                  <c:v>否</c:v>
                </c:pt>
              </c:strCache>
            </c:strRef>
          </c:cat>
          <c:val>
            <c:numRef>
              <c:f>後測分析!$AU$3:$AU$4</c:f>
              <c:numCache>
                <c:formatCode>General</c:formatCode>
                <c:ptCount val="2"/>
                <c:pt idx="0">
                  <c:v>23</c:v>
                </c:pt>
                <c:pt idx="1">
                  <c:v>2</c:v>
                </c:pt>
              </c:numCache>
            </c:numRef>
          </c:val>
          <c:extLst>
            <c:ext xmlns:c16="http://schemas.microsoft.com/office/drawing/2014/chart" uri="{C3380CC4-5D6E-409C-BE32-E72D297353CC}">
              <c16:uniqueId val="{00000004-651B-4111-B484-6738B0F20AFB}"/>
            </c:ext>
          </c:extLst>
        </c:ser>
        <c:ser>
          <c:idx val="1"/>
          <c:order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6-651B-4111-B484-6738B0F20AFB}"/>
              </c:ext>
            </c:extLst>
          </c:dPt>
          <c:cat>
            <c:strRef>
              <c:f>後測分析!$AT$3:$AT$4</c:f>
              <c:strCache>
                <c:ptCount val="2"/>
                <c:pt idx="0">
                  <c:v>是</c:v>
                </c:pt>
                <c:pt idx="1">
                  <c:v>否</c:v>
                </c:pt>
              </c:strCache>
            </c:strRef>
          </c:cat>
          <c:val>
            <c:numRef>
              <c:f>後測分析!$AT$1</c:f>
              <c:numCache>
                <c:formatCode>General</c:formatCode>
                <c:ptCount val="1"/>
                <c:pt idx="0">
                  <c:v>0</c:v>
                </c:pt>
              </c:numCache>
            </c:numRef>
          </c:val>
          <c:extLst>
            <c:ext xmlns:c16="http://schemas.microsoft.com/office/drawing/2014/chart" uri="{C3380CC4-5D6E-409C-BE32-E72D297353CC}">
              <c16:uniqueId val="{00000007-651B-4111-B484-6738B0F20AF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600" b="0" i="0" u="none" strike="noStrike" kern="1200" baseline="0">
              <a:solidFill>
                <a:schemeClr val="tx1">
                  <a:lumMod val="65000"/>
                  <a:lumOff val="35000"/>
                </a:schemeClr>
              </a:solidFill>
              <a:latin typeface="+mn-lt"/>
              <a:ea typeface="+mn-ea"/>
              <a:cs typeface="+mn-cs"/>
            </a:defRPr>
          </a:pPr>
          <a:endParaRPr lang="zh-TW"/>
        </a:p>
      </c:txPr>
    </c:legend>
    <c:plotVisOnly val="1"/>
    <c:dispBlanksAs val="gap"/>
    <c:showDLblsOverMax val="0"/>
  </c:chart>
  <c:spPr>
    <a:solidFill>
      <a:schemeClr val="bg1"/>
    </a:solidFill>
    <a:ln w="9525" cap="flat" cmpd="sng" algn="ctr">
      <a:noFill/>
      <a:round/>
    </a:ln>
    <a:effectLst/>
  </c:spPr>
  <c:txPr>
    <a:bodyPr/>
    <a:lstStyle/>
    <a:p>
      <a:pPr>
        <a:defRPr lang="en-US"/>
      </a:pPr>
      <a:endParaRPr lang="zh-TW"/>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2000" b="0" i="0" u="none" strike="noStrike" kern="1200" spc="0" baseline="0">
                <a:solidFill>
                  <a:schemeClr val="tx1">
                    <a:lumMod val="65000"/>
                    <a:lumOff val="35000"/>
                  </a:schemeClr>
                </a:solidFill>
                <a:latin typeface="+mn-lt"/>
                <a:ea typeface="+mn-ea"/>
                <a:cs typeface="+mn-cs"/>
              </a:defRPr>
            </a:pPr>
            <a:r>
              <a:rPr lang="zh-TW" altLang="zh-TW" sz="2000" b="0" i="0" baseline="0">
                <a:effectLst/>
                <a:latin typeface="+mn-ea"/>
                <a:ea typeface="+mn-ea"/>
              </a:rPr>
              <a:t>提升你學習</a:t>
            </a:r>
            <a:r>
              <a:rPr lang="en-US" altLang="zh-TW" sz="2000" b="0" i="0" baseline="0">
                <a:effectLst/>
                <a:latin typeface="Times New Roman" panose="02020603050405020304" charset="0"/>
                <a:ea typeface="+mn-ea"/>
                <a:cs typeface="Times New Roman" panose="02020603050405020304" charset="0"/>
              </a:rPr>
              <a:t>AI</a:t>
            </a:r>
            <a:r>
              <a:rPr lang="zh-TW" altLang="zh-TW" sz="2000" b="0" i="0" baseline="0">
                <a:effectLst/>
                <a:latin typeface="+mn-ea"/>
                <a:ea typeface="+mn-ea"/>
              </a:rPr>
              <a:t>的意願</a:t>
            </a:r>
            <a:r>
              <a:rPr lang="en-US" altLang="zh-TW" sz="2000" b="0" i="0" baseline="0">
                <a:effectLst/>
                <a:latin typeface="+mn-ea"/>
                <a:ea typeface="+mn-ea"/>
              </a:rPr>
              <a:t>(</a:t>
            </a:r>
            <a:r>
              <a:rPr lang="zh-TW" altLang="en-US" sz="2000" b="0" i="0" baseline="0">
                <a:effectLst/>
                <a:latin typeface="+mn-ea"/>
                <a:ea typeface="+mn-ea"/>
              </a:rPr>
              <a:t>非理科</a:t>
            </a:r>
            <a:r>
              <a:rPr lang="en-US" altLang="zh-TW" sz="2000" b="0" i="0" baseline="0">
                <a:effectLst/>
                <a:latin typeface="+mn-ea"/>
                <a:ea typeface="+mn-ea"/>
              </a:rPr>
              <a:t>)</a:t>
            </a:r>
            <a:r>
              <a:rPr lang="zh-TW" altLang="zh-TW" sz="2000" b="0" i="0" baseline="0">
                <a:effectLst/>
                <a:latin typeface="+mn-ea"/>
                <a:ea typeface="+mn-ea"/>
              </a:rPr>
              <a:t> </a:t>
            </a:r>
            <a:endParaRPr lang="zh-TW" altLang="zh-TW" sz="2000">
              <a:effectLst/>
              <a:latin typeface="+mn-ea"/>
              <a:ea typeface="+mn-ea"/>
            </a:endParaRPr>
          </a:p>
        </c:rich>
      </c:tx>
      <c:overlay val="0"/>
      <c:spPr>
        <a:noFill/>
        <a:ln>
          <a:noFill/>
        </a:ln>
        <a:effectLst/>
      </c:spPr>
      <c:txPr>
        <a:bodyPr rot="0" spcFirstLastPara="1" vertOverflow="ellipsis" vert="horz" wrap="square" anchor="ctr" anchorCtr="1"/>
        <a:lstStyle/>
        <a:p>
          <a:pPr>
            <a:defRPr lang="en-US" sz="20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F6F-4EE9-BAD8-4BF89A24103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F6F-4EE9-BAD8-4BF89A241031}"/>
              </c:ext>
            </c:extLst>
          </c:dPt>
          <c:cat>
            <c:strRef>
              <c:f>後測分析!$AT$3:$AT$4</c:f>
              <c:strCache>
                <c:ptCount val="2"/>
                <c:pt idx="0">
                  <c:v>是</c:v>
                </c:pt>
                <c:pt idx="1">
                  <c:v>否</c:v>
                </c:pt>
              </c:strCache>
            </c:strRef>
          </c:cat>
          <c:val>
            <c:numRef>
              <c:f>後測分析!$AV$3:$AV$4</c:f>
              <c:numCache>
                <c:formatCode>General</c:formatCode>
                <c:ptCount val="2"/>
                <c:pt idx="0">
                  <c:v>23</c:v>
                </c:pt>
                <c:pt idx="1">
                  <c:v>0</c:v>
                </c:pt>
              </c:numCache>
            </c:numRef>
          </c:val>
          <c:extLst>
            <c:ext xmlns:c16="http://schemas.microsoft.com/office/drawing/2014/chart" uri="{C3380CC4-5D6E-409C-BE32-E72D297353CC}">
              <c16:uniqueId val="{00000004-4F6F-4EE9-BAD8-4BF89A24103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600" b="0" i="0" u="none" strike="noStrike" kern="1200" baseline="0">
              <a:solidFill>
                <a:schemeClr val="tx1">
                  <a:lumMod val="65000"/>
                  <a:lumOff val="35000"/>
                </a:schemeClr>
              </a:solidFill>
              <a:latin typeface="+mn-lt"/>
              <a:ea typeface="+mn-ea"/>
              <a:cs typeface="+mn-cs"/>
            </a:defRPr>
          </a:pPr>
          <a:endParaRPr lang="zh-TW"/>
        </a:p>
      </c:txPr>
    </c:legend>
    <c:plotVisOnly val="1"/>
    <c:dispBlanksAs val="gap"/>
    <c:showDLblsOverMax val="0"/>
  </c:chart>
  <c:spPr>
    <a:solidFill>
      <a:schemeClr val="bg1"/>
    </a:solidFill>
    <a:ln w="9525" cap="flat" cmpd="sng" algn="ctr">
      <a:noFill/>
      <a:round/>
    </a:ln>
    <a:effectLst/>
  </c:spPr>
  <c:txPr>
    <a:bodyPr/>
    <a:lstStyle/>
    <a:p>
      <a:pPr>
        <a:defRPr lang="en-US"/>
      </a:pPr>
      <a:endParaRPr lang="zh-TW"/>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2000" b="0" i="0" u="none" strike="noStrike" kern="1200" spc="0" baseline="0">
                <a:solidFill>
                  <a:schemeClr val="tx1">
                    <a:lumMod val="65000"/>
                    <a:lumOff val="35000"/>
                  </a:schemeClr>
                </a:solidFill>
                <a:latin typeface="+mn-lt"/>
                <a:ea typeface="+mn-ea"/>
                <a:cs typeface="+mn-cs"/>
              </a:defRPr>
            </a:pPr>
            <a:r>
              <a:rPr lang="zh-TW" altLang="en-US" sz="2000" b="0" i="0" u="none" strike="noStrike" baseline="0">
                <a:effectLst/>
                <a:latin typeface="+mn-ea"/>
                <a:ea typeface="+mn-ea"/>
              </a:rPr>
              <a:t>更加了解</a:t>
            </a:r>
            <a:r>
              <a:rPr lang="en-US" altLang="zh-TW" sz="2000" b="0" i="0" u="none" strike="noStrike" baseline="0">
                <a:effectLst/>
                <a:latin typeface="Times New Roman" panose="02020603050405020304" charset="0"/>
                <a:ea typeface="+mn-ea"/>
                <a:cs typeface="Times New Roman" panose="02020603050405020304" charset="0"/>
              </a:rPr>
              <a:t>AI</a:t>
            </a:r>
            <a:r>
              <a:rPr lang="zh-TW" altLang="en-US" sz="2000" b="0" i="0" u="none" strike="noStrike" baseline="0">
                <a:effectLst/>
                <a:latin typeface="+mn-ea"/>
                <a:ea typeface="+mn-ea"/>
              </a:rPr>
              <a:t>的應用</a:t>
            </a:r>
            <a:r>
              <a:rPr lang="en-US" altLang="zh-TW" sz="2000" b="0" i="0" u="none" strike="noStrike" baseline="0">
                <a:effectLst/>
                <a:latin typeface="+mn-ea"/>
                <a:ea typeface="+mn-ea"/>
              </a:rPr>
              <a:t>?</a:t>
            </a:r>
            <a:r>
              <a:rPr lang="zh-TW" altLang="en-US" sz="2000" b="0" i="0" u="none" strike="noStrike" baseline="0">
                <a:latin typeface="+mn-ea"/>
                <a:ea typeface="+mn-ea"/>
              </a:rPr>
              <a:t> </a:t>
            </a:r>
            <a:endParaRPr lang="zh-TW" altLang="en-US" sz="2000" b="0">
              <a:latin typeface="+mn-ea"/>
              <a:ea typeface="+mn-ea"/>
            </a:endParaRPr>
          </a:p>
        </c:rich>
      </c:tx>
      <c:overlay val="0"/>
      <c:spPr>
        <a:noFill/>
        <a:ln>
          <a:noFill/>
        </a:ln>
        <a:effectLst/>
      </c:spPr>
      <c:txPr>
        <a:bodyPr rot="0" spcFirstLastPara="1" vertOverflow="ellipsis" vert="horz" wrap="square" anchor="ctr" anchorCtr="1"/>
        <a:lstStyle/>
        <a:p>
          <a:pPr>
            <a:defRPr lang="en-US" sz="20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barChart>
        <c:barDir val="col"/>
        <c:grouping val="clustered"/>
        <c:varyColors val="0"/>
        <c:ser>
          <c:idx val="0"/>
          <c:order val="0"/>
          <c:tx>
            <c:strRef>
              <c:f>後測分析!$W$2</c:f>
              <c:strCache>
                <c:ptCount val="1"/>
                <c:pt idx="0">
                  <c:v>理組</c:v>
                </c:pt>
              </c:strCache>
            </c:strRef>
          </c:tx>
          <c:spPr>
            <a:solidFill>
              <a:schemeClr val="accent2">
                <a:lumMod val="75000"/>
              </a:schemeClr>
            </a:solidFill>
            <a:ln>
              <a:noFill/>
            </a:ln>
            <a:effectLst/>
          </c:spPr>
          <c:invertIfNegative val="0"/>
          <c:val>
            <c:numRef>
              <c:f>後測分析!$W$3:$W$7</c:f>
              <c:numCache>
                <c:formatCode>General</c:formatCode>
                <c:ptCount val="5"/>
                <c:pt idx="0">
                  <c:v>0</c:v>
                </c:pt>
                <c:pt idx="1">
                  <c:v>0</c:v>
                </c:pt>
                <c:pt idx="2">
                  <c:v>2</c:v>
                </c:pt>
                <c:pt idx="3">
                  <c:v>9</c:v>
                </c:pt>
                <c:pt idx="4">
                  <c:v>14</c:v>
                </c:pt>
              </c:numCache>
            </c:numRef>
          </c:val>
          <c:extLst>
            <c:ext xmlns:c16="http://schemas.microsoft.com/office/drawing/2014/chart" uri="{C3380CC4-5D6E-409C-BE32-E72D297353CC}">
              <c16:uniqueId val="{00000000-0A40-4F32-863F-1B571EB4F0B6}"/>
            </c:ext>
          </c:extLst>
        </c:ser>
        <c:ser>
          <c:idx val="2"/>
          <c:order val="2"/>
          <c:tx>
            <c:strRef>
              <c:f>後測分析!$Y$2</c:f>
              <c:strCache>
                <c:ptCount val="1"/>
                <c:pt idx="0">
                  <c:v>文組</c:v>
                </c:pt>
              </c:strCache>
            </c:strRef>
          </c:tx>
          <c:spPr>
            <a:solidFill>
              <a:schemeClr val="accent6">
                <a:lumMod val="60000"/>
                <a:lumOff val="40000"/>
              </a:schemeClr>
            </a:solidFill>
            <a:ln>
              <a:solidFill>
                <a:schemeClr val="tx1"/>
              </a:solidFill>
            </a:ln>
            <a:effectLst/>
          </c:spPr>
          <c:invertIfNegative val="0"/>
          <c:val>
            <c:numRef>
              <c:f>後測分析!$Y$3:$Y$7</c:f>
              <c:numCache>
                <c:formatCode>General</c:formatCode>
                <c:ptCount val="5"/>
                <c:pt idx="0">
                  <c:v>0</c:v>
                </c:pt>
                <c:pt idx="1">
                  <c:v>0</c:v>
                </c:pt>
                <c:pt idx="2">
                  <c:v>4</c:v>
                </c:pt>
                <c:pt idx="3">
                  <c:v>6</c:v>
                </c:pt>
                <c:pt idx="4">
                  <c:v>13</c:v>
                </c:pt>
              </c:numCache>
            </c:numRef>
          </c:val>
          <c:extLst>
            <c:ext xmlns:c16="http://schemas.microsoft.com/office/drawing/2014/chart" uri="{C3380CC4-5D6E-409C-BE32-E72D297353CC}">
              <c16:uniqueId val="{00000001-0A40-4F32-863F-1B571EB4F0B6}"/>
            </c:ext>
          </c:extLst>
        </c:ser>
        <c:dLbls>
          <c:showLegendKey val="0"/>
          <c:showVal val="0"/>
          <c:showCatName val="0"/>
          <c:showSerName val="0"/>
          <c:showPercent val="0"/>
          <c:showBubbleSize val="0"/>
        </c:dLbls>
        <c:gapWidth val="219"/>
        <c:axId val="-604439776"/>
        <c:axId val="-604440864"/>
      </c:barChart>
      <c:scatterChart>
        <c:scatterStyle val="smoothMarker"/>
        <c:varyColors val="0"/>
        <c:ser>
          <c:idx val="1"/>
          <c:order val="1"/>
          <c:tx>
            <c:strRef>
              <c:f>後測分析!$X$2</c:f>
              <c:strCache>
                <c:ptCount val="1"/>
              </c:strCache>
            </c:strRef>
          </c:tx>
          <c:spPr>
            <a:ln w="28575" cap="rnd">
              <a:solidFill>
                <a:schemeClr val="accent6">
                  <a:lumMod val="60000"/>
                  <a:lumOff val="40000"/>
                </a:schemeClr>
              </a:solidFill>
              <a:round/>
            </a:ln>
            <a:effectLst/>
          </c:spPr>
          <c:marker>
            <c:symbol val="none"/>
          </c:marker>
          <c:dPt>
            <c:idx val="3"/>
            <c:marker>
              <c:symbol val="none"/>
            </c:marker>
            <c:bubble3D val="0"/>
            <c:spPr>
              <a:ln w="28575" cap="rnd">
                <a:solidFill>
                  <a:schemeClr val="accent6">
                    <a:lumMod val="40000"/>
                    <a:lumOff val="60000"/>
                  </a:schemeClr>
                </a:solidFill>
                <a:round/>
              </a:ln>
              <a:effectLst/>
            </c:spPr>
            <c:extLst>
              <c:ext xmlns:c16="http://schemas.microsoft.com/office/drawing/2014/chart" uri="{C3380CC4-5D6E-409C-BE32-E72D297353CC}">
                <c16:uniqueId val="{00000000-646C-42E6-963D-32848AC5622B}"/>
              </c:ext>
            </c:extLst>
          </c:dPt>
          <c:yVal>
            <c:numRef>
              <c:f>後測分析!$X$3:$X$7</c:f>
              <c:numCache>
                <c:formatCode>General</c:formatCode>
                <c:ptCount val="5"/>
                <c:pt idx="0">
                  <c:v>0.18535516675219599</c:v>
                </c:pt>
                <c:pt idx="1">
                  <c:v>0.18535516675219599</c:v>
                </c:pt>
                <c:pt idx="2">
                  <c:v>0.295604051705666</c:v>
                </c:pt>
                <c:pt idx="3">
                  <c:v>0.76303978991393095</c:v>
                </c:pt>
                <c:pt idx="4">
                  <c:v>0.94643830037307997</c:v>
                </c:pt>
              </c:numCache>
            </c:numRef>
          </c:yVal>
          <c:smooth val="1"/>
          <c:extLst>
            <c:ext xmlns:c16="http://schemas.microsoft.com/office/drawing/2014/chart" uri="{C3380CC4-5D6E-409C-BE32-E72D297353CC}">
              <c16:uniqueId val="{00000002-0A40-4F32-863F-1B571EB4F0B6}"/>
            </c:ext>
          </c:extLst>
        </c:ser>
        <c:ser>
          <c:idx val="3"/>
          <c:order val="3"/>
          <c:tx>
            <c:strRef>
              <c:f>後測分析!$Z$2</c:f>
              <c:strCache>
                <c:ptCount val="1"/>
              </c:strCache>
            </c:strRef>
          </c:tx>
          <c:spPr>
            <a:ln w="28575" cap="rnd">
              <a:solidFill>
                <a:schemeClr val="accent2">
                  <a:lumMod val="60000"/>
                  <a:lumOff val="40000"/>
                </a:schemeClr>
              </a:solidFill>
              <a:round/>
            </a:ln>
            <a:effectLst/>
          </c:spPr>
          <c:marker>
            <c:symbol val="none"/>
          </c:marker>
          <c:yVal>
            <c:numRef>
              <c:f>後測分析!$Z$3:$Z$7</c:f>
              <c:numCache>
                <c:formatCode>General</c:formatCode>
                <c:ptCount val="5"/>
                <c:pt idx="0">
                  <c:v>0.16894735021240501</c:v>
                </c:pt>
                <c:pt idx="1">
                  <c:v>0.16894735021240501</c:v>
                </c:pt>
                <c:pt idx="2">
                  <c:v>0.45026177516988702</c:v>
                </c:pt>
                <c:pt idx="3">
                  <c:v>0.61472925114472299</c:v>
                </c:pt>
                <c:pt idx="4">
                  <c:v>0.959940843136183</c:v>
                </c:pt>
              </c:numCache>
            </c:numRef>
          </c:yVal>
          <c:smooth val="1"/>
          <c:extLst>
            <c:ext xmlns:c16="http://schemas.microsoft.com/office/drawing/2014/chart" uri="{C3380CC4-5D6E-409C-BE32-E72D297353CC}">
              <c16:uniqueId val="{00000003-0A40-4F32-863F-1B571EB4F0B6}"/>
            </c:ext>
          </c:extLst>
        </c:ser>
        <c:dLbls>
          <c:showLegendKey val="0"/>
          <c:showVal val="0"/>
          <c:showCatName val="0"/>
          <c:showSerName val="0"/>
          <c:showPercent val="0"/>
          <c:showBubbleSize val="0"/>
        </c:dLbls>
        <c:axId val="-604444128"/>
        <c:axId val="-604431616"/>
      </c:scatterChart>
      <c:catAx>
        <c:axId val="-604439776"/>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mn-lt"/>
                <a:ea typeface="+mn-ea"/>
                <a:cs typeface="+mn-cs"/>
              </a:defRPr>
            </a:pPr>
            <a:endParaRPr lang="zh-TW"/>
          </a:p>
        </c:txPr>
        <c:crossAx val="-604440864"/>
        <c:crosses val="autoZero"/>
        <c:auto val="1"/>
        <c:lblAlgn val="ctr"/>
        <c:lblOffset val="100"/>
        <c:noMultiLvlLbl val="0"/>
      </c:catAx>
      <c:valAx>
        <c:axId val="-604440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mn-lt"/>
                <a:ea typeface="+mn-ea"/>
                <a:cs typeface="+mn-cs"/>
              </a:defRPr>
            </a:pPr>
            <a:endParaRPr lang="zh-TW"/>
          </a:p>
        </c:txPr>
        <c:crossAx val="-604439776"/>
        <c:crosses val="autoZero"/>
        <c:crossBetween val="between"/>
      </c:valAx>
      <c:valAx>
        <c:axId val="-604444128"/>
        <c:scaling>
          <c:orientation val="minMax"/>
        </c:scaling>
        <c:delete val="1"/>
        <c:axPos val="b"/>
        <c:majorTickMark val="out"/>
        <c:minorTickMark val="none"/>
        <c:tickLblPos val="nextTo"/>
        <c:crossAx val="-604431616"/>
        <c:crosses val="autoZero"/>
        <c:crossBetween val="midCat"/>
      </c:valAx>
      <c:valAx>
        <c:axId val="-604431616"/>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mn-lt"/>
                <a:ea typeface="+mn-ea"/>
                <a:cs typeface="+mn-cs"/>
              </a:defRPr>
            </a:pPr>
            <a:endParaRPr lang="zh-TW"/>
          </a:p>
        </c:txPr>
        <c:crossAx val="-604444128"/>
        <c:crosses val="max"/>
        <c:crossBetween val="midCat"/>
      </c:valAx>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lang="en-US" sz="1600" b="0" i="0" u="none" strike="noStrike" kern="1200" baseline="0">
              <a:solidFill>
                <a:schemeClr val="tx1">
                  <a:lumMod val="65000"/>
                  <a:lumOff val="35000"/>
                </a:schemeClr>
              </a:solidFill>
              <a:latin typeface="+mn-lt"/>
              <a:ea typeface="+mn-ea"/>
              <a:cs typeface="+mn-cs"/>
            </a:defRPr>
          </a:pPr>
          <a:endParaRPr lang="zh-TW"/>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en-US"/>
      </a:pPr>
      <a:endParaRPr lang="zh-TW"/>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2000" b="0" i="0" u="none" strike="noStrike" kern="1200" spc="0" baseline="0">
                <a:solidFill>
                  <a:schemeClr val="tx1">
                    <a:lumMod val="65000"/>
                    <a:lumOff val="35000"/>
                  </a:schemeClr>
                </a:solidFill>
                <a:latin typeface="+mn-lt"/>
                <a:ea typeface="+mn-ea"/>
                <a:cs typeface="+mn-cs"/>
              </a:defRPr>
            </a:pPr>
            <a:r>
              <a:rPr lang="zh-TW" altLang="en-US" sz="2000" b="0" i="0" u="none" strike="noStrike" baseline="0">
                <a:effectLst/>
                <a:latin typeface="+mn-ea"/>
                <a:ea typeface="+mn-ea"/>
              </a:rPr>
              <a:t>科系與</a:t>
            </a:r>
            <a:r>
              <a:rPr lang="en-US" altLang="zh-TW" sz="2000" b="0" i="0" u="none" strike="noStrike" baseline="0">
                <a:effectLst/>
                <a:latin typeface="Times New Roman" panose="02020603050405020304" charset="0"/>
                <a:ea typeface="+mn-ea"/>
                <a:cs typeface="Times New Roman" panose="02020603050405020304" charset="0"/>
              </a:rPr>
              <a:t>AI</a:t>
            </a:r>
            <a:r>
              <a:rPr lang="zh-TW" altLang="en-US" sz="2000" b="0" i="0" u="none" strike="noStrike" baseline="0">
                <a:effectLst/>
                <a:latin typeface="+mn-ea"/>
                <a:ea typeface="+mn-ea"/>
              </a:rPr>
              <a:t>間連結的介紹是否滿意</a:t>
            </a:r>
            <a:r>
              <a:rPr lang="en-US" altLang="zh-TW" sz="2000" b="0" i="0" u="none" strike="noStrike" baseline="0">
                <a:effectLst/>
                <a:latin typeface="+mn-ea"/>
                <a:ea typeface="+mn-ea"/>
              </a:rPr>
              <a:t>?</a:t>
            </a:r>
            <a:r>
              <a:rPr lang="zh-TW" altLang="en-US" sz="2000" b="0" i="0" u="none" strike="noStrike" baseline="0">
                <a:latin typeface="+mn-ea"/>
                <a:ea typeface="+mn-ea"/>
              </a:rPr>
              <a:t> </a:t>
            </a:r>
            <a:endParaRPr lang="zh-TW" altLang="en-US" sz="2000">
              <a:latin typeface="+mn-ea"/>
              <a:ea typeface="+mn-ea"/>
            </a:endParaRPr>
          </a:p>
        </c:rich>
      </c:tx>
      <c:overlay val="0"/>
      <c:spPr>
        <a:noFill/>
        <a:ln>
          <a:noFill/>
        </a:ln>
        <a:effectLst/>
      </c:spPr>
      <c:txPr>
        <a:bodyPr rot="0" spcFirstLastPara="1" vertOverflow="ellipsis" vert="horz" wrap="square" anchor="ctr" anchorCtr="1"/>
        <a:lstStyle/>
        <a:p>
          <a:pPr>
            <a:defRPr lang="en-US" sz="20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barChart>
        <c:barDir val="col"/>
        <c:grouping val="clustered"/>
        <c:varyColors val="0"/>
        <c:ser>
          <c:idx val="0"/>
          <c:order val="0"/>
          <c:tx>
            <c:strRef>
              <c:f>後測分析!$K$2</c:f>
              <c:strCache>
                <c:ptCount val="1"/>
                <c:pt idx="0">
                  <c:v>理組</c:v>
                </c:pt>
              </c:strCache>
            </c:strRef>
          </c:tx>
          <c:spPr>
            <a:solidFill>
              <a:schemeClr val="accent2">
                <a:lumMod val="75000"/>
              </a:schemeClr>
            </a:solidFill>
            <a:ln>
              <a:noFill/>
            </a:ln>
            <a:effectLst/>
          </c:spPr>
          <c:invertIfNegative val="0"/>
          <c:val>
            <c:numRef>
              <c:f>後測分析!$K$3:$K$7</c:f>
              <c:numCache>
                <c:formatCode>General</c:formatCode>
                <c:ptCount val="5"/>
                <c:pt idx="0">
                  <c:v>0</c:v>
                </c:pt>
                <c:pt idx="1">
                  <c:v>0</c:v>
                </c:pt>
                <c:pt idx="2">
                  <c:v>3</c:v>
                </c:pt>
                <c:pt idx="3">
                  <c:v>11</c:v>
                </c:pt>
                <c:pt idx="4">
                  <c:v>11</c:v>
                </c:pt>
              </c:numCache>
            </c:numRef>
          </c:val>
          <c:extLst>
            <c:ext xmlns:c16="http://schemas.microsoft.com/office/drawing/2014/chart" uri="{C3380CC4-5D6E-409C-BE32-E72D297353CC}">
              <c16:uniqueId val="{00000000-92D3-4F3A-9C2F-C8ABECDB1178}"/>
            </c:ext>
          </c:extLst>
        </c:ser>
        <c:ser>
          <c:idx val="2"/>
          <c:order val="2"/>
          <c:tx>
            <c:strRef>
              <c:f>後測分析!$M$2</c:f>
              <c:strCache>
                <c:ptCount val="1"/>
                <c:pt idx="0">
                  <c:v>文組</c:v>
                </c:pt>
              </c:strCache>
            </c:strRef>
          </c:tx>
          <c:spPr>
            <a:solidFill>
              <a:schemeClr val="accent6">
                <a:lumMod val="60000"/>
                <a:lumOff val="40000"/>
              </a:schemeClr>
            </a:solidFill>
            <a:ln>
              <a:solidFill>
                <a:schemeClr val="tx1"/>
              </a:solidFill>
            </a:ln>
            <a:effectLst/>
          </c:spPr>
          <c:invertIfNegative val="0"/>
          <c:val>
            <c:numRef>
              <c:f>後測分析!$M$3:$M$7</c:f>
              <c:numCache>
                <c:formatCode>General</c:formatCode>
                <c:ptCount val="5"/>
                <c:pt idx="0">
                  <c:v>0</c:v>
                </c:pt>
                <c:pt idx="1">
                  <c:v>1</c:v>
                </c:pt>
                <c:pt idx="2">
                  <c:v>4</c:v>
                </c:pt>
                <c:pt idx="3">
                  <c:v>9</c:v>
                </c:pt>
                <c:pt idx="4">
                  <c:v>9</c:v>
                </c:pt>
              </c:numCache>
            </c:numRef>
          </c:val>
          <c:extLst>
            <c:ext xmlns:c16="http://schemas.microsoft.com/office/drawing/2014/chart" uri="{C3380CC4-5D6E-409C-BE32-E72D297353CC}">
              <c16:uniqueId val="{00000001-92D3-4F3A-9C2F-C8ABECDB1178}"/>
            </c:ext>
          </c:extLst>
        </c:ser>
        <c:dLbls>
          <c:showLegendKey val="0"/>
          <c:showVal val="0"/>
          <c:showCatName val="0"/>
          <c:showSerName val="0"/>
          <c:showPercent val="0"/>
          <c:showBubbleSize val="0"/>
        </c:dLbls>
        <c:gapWidth val="219"/>
        <c:axId val="-604431072"/>
        <c:axId val="-604428896"/>
      </c:barChart>
      <c:scatterChart>
        <c:scatterStyle val="smoothMarker"/>
        <c:varyColors val="0"/>
        <c:ser>
          <c:idx val="1"/>
          <c:order val="1"/>
          <c:tx>
            <c:strRef>
              <c:f>後測分析!$L$2</c:f>
              <c:strCache>
                <c:ptCount val="1"/>
              </c:strCache>
            </c:strRef>
          </c:tx>
          <c:spPr>
            <a:ln w="28575" cap="rnd">
              <a:solidFill>
                <a:schemeClr val="accent2">
                  <a:lumMod val="60000"/>
                  <a:lumOff val="40000"/>
                </a:schemeClr>
              </a:solidFill>
              <a:round/>
            </a:ln>
            <a:effectLst/>
          </c:spPr>
          <c:marker>
            <c:symbol val="none"/>
          </c:marker>
          <c:yVal>
            <c:numRef>
              <c:f>後測分析!$L$3:$L$7</c:f>
              <c:numCache>
                <c:formatCode>General</c:formatCode>
                <c:ptCount val="5"/>
                <c:pt idx="0">
                  <c:v>0.159619280732506</c:v>
                </c:pt>
                <c:pt idx="1">
                  <c:v>0.159619280732506</c:v>
                </c:pt>
                <c:pt idx="2">
                  <c:v>0.34516416473209699</c:v>
                </c:pt>
                <c:pt idx="3">
                  <c:v>0.88400113818563297</c:v>
                </c:pt>
                <c:pt idx="4">
                  <c:v>0.88400113818563297</c:v>
                </c:pt>
              </c:numCache>
            </c:numRef>
          </c:yVal>
          <c:smooth val="1"/>
          <c:extLst>
            <c:ext xmlns:c16="http://schemas.microsoft.com/office/drawing/2014/chart" uri="{C3380CC4-5D6E-409C-BE32-E72D297353CC}">
              <c16:uniqueId val="{00000002-92D3-4F3A-9C2F-C8ABECDB1178}"/>
            </c:ext>
          </c:extLst>
        </c:ser>
        <c:ser>
          <c:idx val="3"/>
          <c:order val="3"/>
          <c:tx>
            <c:strRef>
              <c:f>後測分析!$N$2</c:f>
              <c:strCache>
                <c:ptCount val="1"/>
              </c:strCache>
            </c:strRef>
          </c:tx>
          <c:spPr>
            <a:ln w="28575" cap="rnd">
              <a:solidFill>
                <a:schemeClr val="accent6">
                  <a:lumMod val="40000"/>
                  <a:lumOff val="60000"/>
                </a:schemeClr>
              </a:solidFill>
              <a:round/>
            </a:ln>
            <a:effectLst/>
          </c:spPr>
          <c:marker>
            <c:symbol val="none"/>
          </c:marker>
          <c:yVal>
            <c:numRef>
              <c:f>後測分析!$N$3:$N$7</c:f>
              <c:numCache>
                <c:formatCode>General</c:formatCode>
                <c:ptCount val="5"/>
                <c:pt idx="0">
                  <c:v>0.114637358063612</c:v>
                </c:pt>
                <c:pt idx="1">
                  <c:v>0.173384441726222</c:v>
                </c:pt>
                <c:pt idx="2">
                  <c:v>0.43769630583262997</c:v>
                </c:pt>
                <c:pt idx="3">
                  <c:v>0.87491950167333898</c:v>
                </c:pt>
                <c:pt idx="4">
                  <c:v>0.87491950167333898</c:v>
                </c:pt>
              </c:numCache>
            </c:numRef>
          </c:yVal>
          <c:smooth val="1"/>
          <c:extLst>
            <c:ext xmlns:c16="http://schemas.microsoft.com/office/drawing/2014/chart" uri="{C3380CC4-5D6E-409C-BE32-E72D297353CC}">
              <c16:uniqueId val="{00000003-92D3-4F3A-9C2F-C8ABECDB1178}"/>
            </c:ext>
          </c:extLst>
        </c:ser>
        <c:dLbls>
          <c:showLegendKey val="0"/>
          <c:showVal val="0"/>
          <c:showCatName val="0"/>
          <c:showSerName val="0"/>
          <c:showPercent val="0"/>
          <c:showBubbleSize val="0"/>
        </c:dLbls>
        <c:axId val="-604436512"/>
        <c:axId val="-604432704"/>
      </c:scatterChart>
      <c:catAx>
        <c:axId val="-604431072"/>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mn-lt"/>
                <a:ea typeface="+mn-ea"/>
                <a:cs typeface="+mn-cs"/>
              </a:defRPr>
            </a:pPr>
            <a:endParaRPr lang="zh-TW"/>
          </a:p>
        </c:txPr>
        <c:crossAx val="-604428896"/>
        <c:crosses val="autoZero"/>
        <c:auto val="1"/>
        <c:lblAlgn val="ctr"/>
        <c:lblOffset val="100"/>
        <c:noMultiLvlLbl val="0"/>
      </c:catAx>
      <c:valAx>
        <c:axId val="-60442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mn-lt"/>
                <a:ea typeface="+mn-ea"/>
                <a:cs typeface="+mn-cs"/>
              </a:defRPr>
            </a:pPr>
            <a:endParaRPr lang="zh-TW"/>
          </a:p>
        </c:txPr>
        <c:crossAx val="-604431072"/>
        <c:crosses val="autoZero"/>
        <c:crossBetween val="between"/>
      </c:valAx>
      <c:valAx>
        <c:axId val="-604436512"/>
        <c:scaling>
          <c:orientation val="minMax"/>
        </c:scaling>
        <c:delete val="1"/>
        <c:axPos val="b"/>
        <c:majorTickMark val="out"/>
        <c:minorTickMark val="none"/>
        <c:tickLblPos val="nextTo"/>
        <c:crossAx val="-604432704"/>
        <c:crosses val="autoZero"/>
        <c:crossBetween val="midCat"/>
      </c:valAx>
      <c:valAx>
        <c:axId val="-604432704"/>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en-US" sz="1050" b="0" i="0" u="none" strike="noStrike" kern="1200" baseline="0">
                <a:solidFill>
                  <a:schemeClr val="tx1">
                    <a:lumMod val="65000"/>
                    <a:lumOff val="35000"/>
                  </a:schemeClr>
                </a:solidFill>
                <a:latin typeface="+mn-lt"/>
                <a:ea typeface="+mn-ea"/>
                <a:cs typeface="+mn-cs"/>
              </a:defRPr>
            </a:pPr>
            <a:endParaRPr lang="zh-TW"/>
          </a:p>
        </c:txPr>
        <c:crossAx val="-604436512"/>
        <c:crosses val="max"/>
        <c:crossBetween val="midCat"/>
      </c:valAx>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lang="en-US" sz="1600" b="0" i="0" u="none" strike="noStrike" kern="1200" baseline="0">
              <a:solidFill>
                <a:schemeClr val="tx1">
                  <a:lumMod val="65000"/>
                  <a:lumOff val="35000"/>
                </a:schemeClr>
              </a:solidFill>
              <a:latin typeface="+mn-lt"/>
              <a:ea typeface="+mn-ea"/>
              <a:cs typeface="+mn-cs"/>
            </a:defRPr>
          </a:pPr>
          <a:endParaRPr lang="zh-TW"/>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en-US"/>
      </a:pPr>
      <a:endParaRPr lang="zh-TW"/>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6BFE76-95A3-4145-83D3-0DDB074FAD33}" type="doc">
      <dgm:prSet loTypeId="urn:microsoft.com/office/officeart/2009/3/layout/DescendingProcess" loCatId="process" qsTypeId="urn:microsoft.com/office/officeart/2005/8/quickstyle/simple4" qsCatId="simple" csTypeId="urn:microsoft.com/office/officeart/2005/8/colors/accent5_2" csCatId="accent5" phldr="1"/>
      <dgm:spPr/>
      <dgm:t>
        <a:bodyPr/>
        <a:lstStyle/>
        <a:p>
          <a:endParaRPr lang="zh-TW" altLang="en-US"/>
        </a:p>
      </dgm:t>
    </dgm:pt>
    <dgm:pt modelId="{6ACD6098-358F-49DB-A409-61F238CCDB32}">
      <dgm:prSet phldrT="[文字]" custT="1"/>
      <dgm:spPr/>
      <dgm:t>
        <a:bodyPr/>
        <a:lstStyle/>
        <a:p>
          <a:pPr algn="l">
            <a:buClr>
              <a:schemeClr val="dk1"/>
            </a:buClr>
            <a:buSzPts val="2200"/>
            <a:buFont typeface="Microsoft JhengHei"/>
            <a:buNone/>
          </a:pPr>
          <a:r>
            <a:rPr lang="zh-TW" altLang="en-US" sz="2800" dirty="0">
              <a:solidFill>
                <a:schemeClr val="accent2">
                  <a:lumMod val="50000"/>
                </a:schemeClr>
              </a:solidFill>
              <a:latin typeface="+mn-ea"/>
              <a:ea typeface="+mn-ea"/>
              <a:cs typeface="Microsoft JhengHei"/>
              <a:sym typeface="Microsoft JhengHei"/>
            </a:rPr>
            <a:t>既有政策偏向</a:t>
          </a:r>
          <a:r>
            <a:rPr lang="zh-TW" altLang="en-US" sz="2800" b="1" dirty="0">
              <a:solidFill>
                <a:schemeClr val="accent2">
                  <a:lumMod val="50000"/>
                </a:schemeClr>
              </a:solidFill>
              <a:latin typeface="+mn-ea"/>
              <a:ea typeface="+mn-ea"/>
              <a:cs typeface="Microsoft JhengHei"/>
              <a:sym typeface="Microsoft JhengHei"/>
            </a:rPr>
            <a:t>高階人才</a:t>
          </a:r>
          <a:endParaRPr lang="zh-TW" altLang="en-US" sz="2800" b="1" dirty="0">
            <a:solidFill>
              <a:schemeClr val="accent2">
                <a:lumMod val="50000"/>
              </a:schemeClr>
            </a:solidFill>
            <a:latin typeface="+mn-ea"/>
            <a:ea typeface="+mn-ea"/>
          </a:endParaRPr>
        </a:p>
      </dgm:t>
    </dgm:pt>
    <dgm:pt modelId="{E1583829-B235-48D3-85DB-2B7373A095C6}" type="parTrans" cxnId="{27BE2EEA-9035-4263-90EF-454391E7D568}">
      <dgm:prSet/>
      <dgm:spPr/>
      <dgm:t>
        <a:bodyPr/>
        <a:lstStyle/>
        <a:p>
          <a:endParaRPr lang="zh-TW" altLang="en-US">
            <a:latin typeface="王漢宗綜藝體繁" panose="02000500000000000000" pitchFamily="2" charset="-120"/>
            <a:ea typeface="王漢宗綜藝體繁" panose="02000500000000000000" pitchFamily="2" charset="-120"/>
          </a:endParaRPr>
        </a:p>
      </dgm:t>
    </dgm:pt>
    <dgm:pt modelId="{6BF44FB3-03B5-430B-9D92-E4D8614CABE6}" type="sibTrans" cxnId="{27BE2EEA-9035-4263-90EF-454391E7D568}">
      <dgm:prSet/>
      <dgm:spPr/>
      <dgm:t>
        <a:bodyPr/>
        <a:lstStyle/>
        <a:p>
          <a:endParaRPr lang="zh-TW" altLang="en-US">
            <a:latin typeface="王漢宗綜藝體繁" panose="02000500000000000000" pitchFamily="2" charset="-120"/>
            <a:ea typeface="王漢宗綜藝體繁" panose="02000500000000000000" pitchFamily="2" charset="-120"/>
          </a:endParaRPr>
        </a:p>
      </dgm:t>
    </dgm:pt>
    <dgm:pt modelId="{9D04B149-E28C-4EA0-B153-364F0ED2C295}">
      <dgm:prSet phldrT="[文字]" custT="1"/>
      <dgm:spPr/>
      <dgm:t>
        <a:bodyPr/>
        <a:lstStyle/>
        <a:p>
          <a:r>
            <a:rPr lang="zh-TW" altLang="en-US" sz="2800" dirty="0">
              <a:solidFill>
                <a:schemeClr val="accent2">
                  <a:lumMod val="50000"/>
                </a:schemeClr>
              </a:solidFill>
              <a:latin typeface="+mn-ea"/>
              <a:ea typeface="+mn-ea"/>
              <a:cs typeface="Microsoft JhengHei"/>
              <a:sym typeface="Microsoft JhengHei"/>
            </a:rPr>
            <a:t>青年普遍</a:t>
          </a:r>
          <a:r>
            <a:rPr lang="zh-TW" altLang="en-US" sz="2800" b="1" dirty="0">
              <a:solidFill>
                <a:schemeClr val="accent2">
                  <a:lumMod val="50000"/>
                </a:schemeClr>
              </a:solidFill>
              <a:latin typeface="+mn-ea"/>
              <a:ea typeface="+mn-ea"/>
              <a:cs typeface="Microsoft JhengHei"/>
              <a:sym typeface="Microsoft JhengHei"/>
            </a:rPr>
            <a:t>不了解</a:t>
          </a:r>
          <a:r>
            <a:rPr lang="en-US" altLang="zh-TW" sz="2800" b="1" dirty="0">
              <a:solidFill>
                <a:schemeClr val="accent2">
                  <a:lumMod val="50000"/>
                </a:schemeClr>
              </a:solidFill>
              <a:latin typeface="+mn-ea"/>
              <a:ea typeface="+mn-ea"/>
              <a:cs typeface="Microsoft JhengHei"/>
              <a:sym typeface="Microsoft JhengHei"/>
            </a:rPr>
            <a:t>AI</a:t>
          </a:r>
          <a:r>
            <a:rPr lang="zh-TW" altLang="en-US" sz="2800" b="1" dirty="0">
              <a:solidFill>
                <a:schemeClr val="accent2">
                  <a:lumMod val="50000"/>
                </a:schemeClr>
              </a:solidFill>
              <a:latin typeface="+mn-ea"/>
              <a:ea typeface="+mn-ea"/>
              <a:cs typeface="Microsoft JhengHei"/>
              <a:sym typeface="Microsoft JhengHei"/>
            </a:rPr>
            <a:t>的應用</a:t>
          </a:r>
          <a:endParaRPr lang="zh-TW" altLang="en-US" sz="2800" b="1" dirty="0">
            <a:solidFill>
              <a:schemeClr val="accent2">
                <a:lumMod val="50000"/>
              </a:schemeClr>
            </a:solidFill>
            <a:latin typeface="+mn-ea"/>
            <a:ea typeface="+mn-ea"/>
            <a:cs typeface="Microsoft JhengHei"/>
          </a:endParaRPr>
        </a:p>
      </dgm:t>
    </dgm:pt>
    <dgm:pt modelId="{B95BDF13-8A1C-4028-9713-430EFFBC27F4}" type="parTrans" cxnId="{B750C4F3-966F-4BF7-8BF3-435FB2A3C22B}">
      <dgm:prSet/>
      <dgm:spPr/>
      <dgm:t>
        <a:bodyPr/>
        <a:lstStyle/>
        <a:p>
          <a:endParaRPr lang="zh-TW" altLang="en-US">
            <a:latin typeface="王漢宗綜藝體繁" panose="02000500000000000000" pitchFamily="2" charset="-120"/>
            <a:ea typeface="王漢宗綜藝體繁" panose="02000500000000000000" pitchFamily="2" charset="-120"/>
          </a:endParaRPr>
        </a:p>
      </dgm:t>
    </dgm:pt>
    <dgm:pt modelId="{BE3B8533-6D34-4D9D-A3B2-F6F9FA2AE383}" type="sibTrans" cxnId="{B750C4F3-966F-4BF7-8BF3-435FB2A3C22B}">
      <dgm:prSet/>
      <dgm:spPr/>
      <dgm:t>
        <a:bodyPr/>
        <a:lstStyle/>
        <a:p>
          <a:endParaRPr lang="zh-TW" altLang="en-US" sz="2000">
            <a:latin typeface="+mn-ea"/>
            <a:ea typeface="+mn-ea"/>
          </a:endParaRPr>
        </a:p>
      </dgm:t>
    </dgm:pt>
    <dgm:pt modelId="{8F4F21E3-F852-4219-9C4B-D792043E7409}">
      <dgm:prSet phldrT="[文字]" custT="1"/>
      <dgm:spPr/>
      <dgm:t>
        <a:bodyPr/>
        <a:lstStyle/>
        <a:p>
          <a:r>
            <a:rPr lang="zh-TW" altLang="en-US" sz="2800" dirty="0">
              <a:solidFill>
                <a:schemeClr val="accent2">
                  <a:lumMod val="50000"/>
                </a:schemeClr>
              </a:solidFill>
              <a:latin typeface="+mn-ea"/>
              <a:ea typeface="+mn-ea"/>
              <a:cs typeface="Microsoft JhengHei"/>
              <a:sym typeface="Microsoft JhengHei"/>
            </a:rPr>
            <a:t>影響國家</a:t>
          </a:r>
          <a:r>
            <a:rPr lang="zh-TW" altLang="en-US" sz="2800" b="1" dirty="0">
              <a:solidFill>
                <a:schemeClr val="accent2">
                  <a:lumMod val="50000"/>
                </a:schemeClr>
              </a:solidFill>
              <a:latin typeface="+mn-ea"/>
              <a:ea typeface="+mn-ea"/>
              <a:cs typeface="Microsoft JhengHei"/>
              <a:sym typeface="Microsoft JhengHei"/>
            </a:rPr>
            <a:t>未來發展</a:t>
          </a:r>
          <a:endParaRPr lang="zh-TW" altLang="en-US" sz="2800" b="1" dirty="0">
            <a:solidFill>
              <a:schemeClr val="accent2">
                <a:lumMod val="50000"/>
              </a:schemeClr>
            </a:solidFill>
            <a:latin typeface="+mn-ea"/>
            <a:ea typeface="+mn-ea"/>
            <a:cs typeface="Microsoft JhengHei"/>
          </a:endParaRPr>
        </a:p>
      </dgm:t>
    </dgm:pt>
    <dgm:pt modelId="{6BE559D9-2F61-4E85-976D-3F4DB8173C60}" type="parTrans" cxnId="{18B4B1AC-4C79-4A57-8FBA-BF7ADCEBF42E}">
      <dgm:prSet/>
      <dgm:spPr/>
      <dgm:t>
        <a:bodyPr/>
        <a:lstStyle/>
        <a:p>
          <a:endParaRPr lang="zh-TW" altLang="en-US">
            <a:latin typeface="王漢宗綜藝體繁" panose="02000500000000000000" pitchFamily="2" charset="-120"/>
            <a:ea typeface="王漢宗綜藝體繁" panose="02000500000000000000" pitchFamily="2" charset="-120"/>
          </a:endParaRPr>
        </a:p>
      </dgm:t>
    </dgm:pt>
    <dgm:pt modelId="{8DE5217D-47A0-4473-AF5A-645E51709B00}" type="sibTrans" cxnId="{18B4B1AC-4C79-4A57-8FBA-BF7ADCEBF42E}">
      <dgm:prSet/>
      <dgm:spPr/>
      <dgm:t>
        <a:bodyPr/>
        <a:lstStyle/>
        <a:p>
          <a:endParaRPr lang="zh-TW" altLang="en-US" sz="2000">
            <a:latin typeface="+mn-ea"/>
            <a:ea typeface="+mn-ea"/>
          </a:endParaRPr>
        </a:p>
      </dgm:t>
    </dgm:pt>
    <dgm:pt modelId="{2ED7F748-5AC7-4E28-9A47-FE2010177E4D}">
      <dgm:prSet phldrT="[文字]" custT="1"/>
      <dgm:spPr/>
      <dgm:t>
        <a:bodyPr/>
        <a:lstStyle/>
        <a:p>
          <a:r>
            <a:rPr lang="zh-TW" altLang="zh-TW" sz="2800" dirty="0">
              <a:solidFill>
                <a:schemeClr val="accent2">
                  <a:lumMod val="50000"/>
                </a:schemeClr>
              </a:solidFill>
              <a:latin typeface="+mn-ea"/>
              <a:ea typeface="+mn-ea"/>
              <a:cs typeface="Microsoft JhengHei"/>
              <a:sym typeface="Calibri"/>
            </a:rPr>
            <a:t>學生對於</a:t>
          </a:r>
          <a:r>
            <a:rPr lang="en-US" altLang="zh-TW" sz="2800" dirty="0">
              <a:solidFill>
                <a:schemeClr val="accent2">
                  <a:lumMod val="50000"/>
                </a:schemeClr>
              </a:solidFill>
              <a:latin typeface="+mn-ea"/>
              <a:ea typeface="+mn-ea"/>
              <a:cs typeface="Microsoft JhengHei"/>
              <a:sym typeface="Calibri"/>
            </a:rPr>
            <a:t>AI</a:t>
          </a:r>
          <a:r>
            <a:rPr lang="zh-TW" altLang="zh-TW" sz="2800" dirty="0">
              <a:solidFill>
                <a:schemeClr val="accent2">
                  <a:lumMod val="50000"/>
                </a:schemeClr>
              </a:solidFill>
              <a:latin typeface="+mn-ea"/>
              <a:ea typeface="+mn-ea"/>
              <a:cs typeface="Microsoft JhengHei"/>
              <a:sym typeface="Calibri"/>
            </a:rPr>
            <a:t>時代的到來</a:t>
          </a:r>
          <a:endParaRPr lang="en-US" altLang="zh-TW" sz="2800" dirty="0">
            <a:solidFill>
              <a:schemeClr val="accent2">
                <a:lumMod val="50000"/>
              </a:schemeClr>
            </a:solidFill>
            <a:latin typeface="+mn-ea"/>
            <a:ea typeface="+mn-ea"/>
            <a:cs typeface="Microsoft JhengHei"/>
            <a:sym typeface="Calibri"/>
          </a:endParaRPr>
        </a:p>
        <a:p>
          <a:r>
            <a:rPr lang="zh-TW" altLang="zh-TW" sz="2800" b="1" dirty="0">
              <a:solidFill>
                <a:schemeClr val="accent2">
                  <a:lumMod val="50000"/>
                </a:schemeClr>
              </a:solidFill>
              <a:latin typeface="+mn-ea"/>
              <a:ea typeface="+mn-ea"/>
              <a:cs typeface="Microsoft JhengHei"/>
              <a:sym typeface="Calibri"/>
            </a:rPr>
            <a:t>少有積極作為</a:t>
          </a:r>
          <a:endParaRPr lang="zh-TW" altLang="en-US" sz="2800" b="1" dirty="0">
            <a:solidFill>
              <a:schemeClr val="accent2">
                <a:lumMod val="50000"/>
              </a:schemeClr>
            </a:solidFill>
            <a:latin typeface="+mn-ea"/>
            <a:ea typeface="+mn-ea"/>
            <a:cs typeface="Microsoft JhengHei"/>
          </a:endParaRPr>
        </a:p>
      </dgm:t>
    </dgm:pt>
    <dgm:pt modelId="{6C653966-9CC8-4A83-A930-52B1AF00CB3D}" type="parTrans" cxnId="{1816C713-8848-4109-A414-651BFFFE34AD}">
      <dgm:prSet/>
      <dgm:spPr/>
      <dgm:t>
        <a:bodyPr/>
        <a:lstStyle/>
        <a:p>
          <a:endParaRPr lang="zh-TW" altLang="en-US">
            <a:latin typeface="王漢宗綜藝體繁" panose="02000500000000000000" pitchFamily="2" charset="-120"/>
            <a:ea typeface="王漢宗綜藝體繁" panose="02000500000000000000" pitchFamily="2" charset="-120"/>
          </a:endParaRPr>
        </a:p>
      </dgm:t>
    </dgm:pt>
    <dgm:pt modelId="{A9273E9A-E34C-4F57-8E14-807A728F318A}" type="sibTrans" cxnId="{1816C713-8848-4109-A414-651BFFFE34AD}">
      <dgm:prSet/>
      <dgm:spPr/>
      <dgm:t>
        <a:bodyPr/>
        <a:lstStyle/>
        <a:p>
          <a:endParaRPr lang="zh-TW" altLang="en-US">
            <a:latin typeface="王漢宗綜藝體繁" panose="02000500000000000000" pitchFamily="2" charset="-120"/>
            <a:ea typeface="王漢宗綜藝體繁" panose="02000500000000000000" pitchFamily="2" charset="-120"/>
          </a:endParaRPr>
        </a:p>
      </dgm:t>
    </dgm:pt>
    <dgm:pt modelId="{EDFA1AD6-14C4-4E89-960E-BC247BC755CE}" type="pres">
      <dgm:prSet presAssocID="{106BFE76-95A3-4145-83D3-0DDB074FAD33}" presName="Name0" presStyleCnt="0">
        <dgm:presLayoutVars>
          <dgm:chMax val="7"/>
          <dgm:chPref val="5"/>
        </dgm:presLayoutVars>
      </dgm:prSet>
      <dgm:spPr/>
    </dgm:pt>
    <dgm:pt modelId="{5D0482F9-B09B-4D91-8467-EF7ADA595570}" type="pres">
      <dgm:prSet presAssocID="{106BFE76-95A3-4145-83D3-0DDB074FAD33}" presName="arrowNode" presStyleLbl="node1" presStyleIdx="0" presStyleCnt="1" custScaleX="94874" custScaleY="93079"/>
      <dgm:spPr/>
    </dgm:pt>
    <dgm:pt modelId="{4A016882-7DAC-4FED-89A3-CD1DFEEDD322}" type="pres">
      <dgm:prSet presAssocID="{6ACD6098-358F-49DB-A409-61F238CCDB32}" presName="txNode1" presStyleLbl="revTx" presStyleIdx="0" presStyleCnt="4" custScaleX="180077" custLinFactNeighborX="-25384" custLinFactNeighborY="3398">
        <dgm:presLayoutVars>
          <dgm:bulletEnabled val="1"/>
        </dgm:presLayoutVars>
      </dgm:prSet>
      <dgm:spPr/>
    </dgm:pt>
    <dgm:pt modelId="{ABD701C8-C286-4052-93CD-5F1F521E9A21}" type="pres">
      <dgm:prSet presAssocID="{9D04B149-E28C-4EA0-B153-364F0ED2C295}" presName="txNode2" presStyleLbl="revTx" presStyleIdx="1" presStyleCnt="4" custScaleX="132867" custLinFactNeighborX="19521" custLinFactNeighborY="-25598">
        <dgm:presLayoutVars>
          <dgm:bulletEnabled val="1"/>
        </dgm:presLayoutVars>
      </dgm:prSet>
      <dgm:spPr/>
    </dgm:pt>
    <dgm:pt modelId="{1A7B9D5E-9029-463A-8B69-1469C2EDCC85}" type="pres">
      <dgm:prSet presAssocID="{BE3B8533-6D34-4D9D-A3B2-F6F9FA2AE383}" presName="dotNode2" presStyleCnt="0"/>
      <dgm:spPr/>
    </dgm:pt>
    <dgm:pt modelId="{44E80F4B-23AA-4A40-9038-8CBCEAB22410}" type="pres">
      <dgm:prSet presAssocID="{BE3B8533-6D34-4D9D-A3B2-F6F9FA2AE383}" presName="dotRepeatNode" presStyleLbl="fgShp" presStyleIdx="0" presStyleCnt="2"/>
      <dgm:spPr/>
    </dgm:pt>
    <dgm:pt modelId="{14184A09-FECA-4C30-976E-7E2F191C4CC3}" type="pres">
      <dgm:prSet presAssocID="{8F4F21E3-F852-4219-9C4B-D792043E7409}" presName="txNode3" presStyleLbl="revTx" presStyleIdx="2" presStyleCnt="4" custLinFactNeighborX="-5335" custLinFactNeighborY="50451">
        <dgm:presLayoutVars>
          <dgm:bulletEnabled val="1"/>
        </dgm:presLayoutVars>
      </dgm:prSet>
      <dgm:spPr/>
    </dgm:pt>
    <dgm:pt modelId="{8CBDD0F3-474B-4451-8F12-236306B7AAD4}" type="pres">
      <dgm:prSet presAssocID="{8DE5217D-47A0-4473-AF5A-645E51709B00}" presName="dotNode3" presStyleCnt="0"/>
      <dgm:spPr/>
    </dgm:pt>
    <dgm:pt modelId="{58938B46-DD78-474B-9B4F-09BA1B3F0650}" type="pres">
      <dgm:prSet presAssocID="{8DE5217D-47A0-4473-AF5A-645E51709B00}" presName="dotRepeatNode" presStyleLbl="fgShp" presStyleIdx="1" presStyleCnt="2"/>
      <dgm:spPr/>
    </dgm:pt>
    <dgm:pt modelId="{711A5336-DDDC-45E7-B2E9-92BBD4156927}" type="pres">
      <dgm:prSet presAssocID="{2ED7F748-5AC7-4E28-9A47-FE2010177E4D}" presName="txNode4" presStyleLbl="revTx" presStyleIdx="3" presStyleCnt="4" custScaleX="173822" custLinFactNeighborX="5176" custLinFactNeighborY="-6797">
        <dgm:presLayoutVars>
          <dgm:bulletEnabled val="1"/>
        </dgm:presLayoutVars>
      </dgm:prSet>
      <dgm:spPr/>
    </dgm:pt>
  </dgm:ptLst>
  <dgm:cxnLst>
    <dgm:cxn modelId="{683AC313-781E-4E0D-AA0B-E810E1DF0A18}" type="presOf" srcId="{8F4F21E3-F852-4219-9C4B-D792043E7409}" destId="{14184A09-FECA-4C30-976E-7E2F191C4CC3}" srcOrd="0" destOrd="0" presId="urn:microsoft.com/office/officeart/2009/3/layout/DescendingProcess"/>
    <dgm:cxn modelId="{1816C713-8848-4109-A414-651BFFFE34AD}" srcId="{106BFE76-95A3-4145-83D3-0DDB074FAD33}" destId="{2ED7F748-5AC7-4E28-9A47-FE2010177E4D}" srcOrd="3" destOrd="0" parTransId="{6C653966-9CC8-4A83-A930-52B1AF00CB3D}" sibTransId="{A9273E9A-E34C-4F57-8E14-807A728F318A}"/>
    <dgm:cxn modelId="{6E56146B-179B-4C4F-BD92-DB20F8A65F37}" type="presOf" srcId="{106BFE76-95A3-4145-83D3-0DDB074FAD33}" destId="{EDFA1AD6-14C4-4E89-960E-BC247BC755CE}" srcOrd="0" destOrd="0" presId="urn:microsoft.com/office/officeart/2009/3/layout/DescendingProcess"/>
    <dgm:cxn modelId="{3F86C38F-E3B1-45D6-86BF-3849C5890340}" type="presOf" srcId="{6ACD6098-358F-49DB-A409-61F238CCDB32}" destId="{4A016882-7DAC-4FED-89A3-CD1DFEEDD322}" srcOrd="0" destOrd="0" presId="urn:microsoft.com/office/officeart/2009/3/layout/DescendingProcess"/>
    <dgm:cxn modelId="{666D52A1-5A2C-448A-81D6-6DEFF32909F1}" type="presOf" srcId="{9D04B149-E28C-4EA0-B153-364F0ED2C295}" destId="{ABD701C8-C286-4052-93CD-5F1F521E9A21}" srcOrd="0" destOrd="0" presId="urn:microsoft.com/office/officeart/2009/3/layout/DescendingProcess"/>
    <dgm:cxn modelId="{18B4B1AC-4C79-4A57-8FBA-BF7ADCEBF42E}" srcId="{106BFE76-95A3-4145-83D3-0DDB074FAD33}" destId="{8F4F21E3-F852-4219-9C4B-D792043E7409}" srcOrd="2" destOrd="0" parTransId="{6BE559D9-2F61-4E85-976D-3F4DB8173C60}" sibTransId="{8DE5217D-47A0-4473-AF5A-645E51709B00}"/>
    <dgm:cxn modelId="{2DB1FEB1-F82C-49BA-970A-049D0D855D40}" type="presOf" srcId="{8DE5217D-47A0-4473-AF5A-645E51709B00}" destId="{58938B46-DD78-474B-9B4F-09BA1B3F0650}" srcOrd="0" destOrd="0" presId="urn:microsoft.com/office/officeart/2009/3/layout/DescendingProcess"/>
    <dgm:cxn modelId="{B49EB1BA-6393-42AD-B3B3-9953BB205B27}" type="presOf" srcId="{BE3B8533-6D34-4D9D-A3B2-F6F9FA2AE383}" destId="{44E80F4B-23AA-4A40-9038-8CBCEAB22410}" srcOrd="0" destOrd="0" presId="urn:microsoft.com/office/officeart/2009/3/layout/DescendingProcess"/>
    <dgm:cxn modelId="{27BE2EEA-9035-4263-90EF-454391E7D568}" srcId="{106BFE76-95A3-4145-83D3-0DDB074FAD33}" destId="{6ACD6098-358F-49DB-A409-61F238CCDB32}" srcOrd="0" destOrd="0" parTransId="{E1583829-B235-48D3-85DB-2B7373A095C6}" sibTransId="{6BF44FB3-03B5-430B-9D92-E4D8614CABE6}"/>
    <dgm:cxn modelId="{B750C4F3-966F-4BF7-8BF3-435FB2A3C22B}" srcId="{106BFE76-95A3-4145-83D3-0DDB074FAD33}" destId="{9D04B149-E28C-4EA0-B153-364F0ED2C295}" srcOrd="1" destOrd="0" parTransId="{B95BDF13-8A1C-4028-9713-430EFFBC27F4}" sibTransId="{BE3B8533-6D34-4D9D-A3B2-F6F9FA2AE383}"/>
    <dgm:cxn modelId="{0BA809F5-9BF6-40A9-9B8E-399A602D921F}" type="presOf" srcId="{2ED7F748-5AC7-4E28-9A47-FE2010177E4D}" destId="{711A5336-DDDC-45E7-B2E9-92BBD4156927}" srcOrd="0" destOrd="0" presId="urn:microsoft.com/office/officeart/2009/3/layout/DescendingProcess"/>
    <dgm:cxn modelId="{B8F6443C-132A-43A9-8D70-1B8E37234FBA}" type="presParOf" srcId="{EDFA1AD6-14C4-4E89-960E-BC247BC755CE}" destId="{5D0482F9-B09B-4D91-8467-EF7ADA595570}" srcOrd="0" destOrd="0" presId="urn:microsoft.com/office/officeart/2009/3/layout/DescendingProcess"/>
    <dgm:cxn modelId="{738F4424-6685-4B44-8F9E-BBCEDE64C977}" type="presParOf" srcId="{EDFA1AD6-14C4-4E89-960E-BC247BC755CE}" destId="{4A016882-7DAC-4FED-89A3-CD1DFEEDD322}" srcOrd="1" destOrd="0" presId="urn:microsoft.com/office/officeart/2009/3/layout/DescendingProcess"/>
    <dgm:cxn modelId="{B3D39D0E-C504-4C93-8237-68C7A9B09767}" type="presParOf" srcId="{EDFA1AD6-14C4-4E89-960E-BC247BC755CE}" destId="{ABD701C8-C286-4052-93CD-5F1F521E9A21}" srcOrd="2" destOrd="0" presId="urn:microsoft.com/office/officeart/2009/3/layout/DescendingProcess"/>
    <dgm:cxn modelId="{1EB20F96-7D22-4267-B24F-5C35B24E6817}" type="presParOf" srcId="{EDFA1AD6-14C4-4E89-960E-BC247BC755CE}" destId="{1A7B9D5E-9029-463A-8B69-1469C2EDCC85}" srcOrd="3" destOrd="0" presId="urn:microsoft.com/office/officeart/2009/3/layout/DescendingProcess"/>
    <dgm:cxn modelId="{3FAAD8C6-880C-4CA1-BC8F-9FEF65151171}" type="presParOf" srcId="{1A7B9D5E-9029-463A-8B69-1469C2EDCC85}" destId="{44E80F4B-23AA-4A40-9038-8CBCEAB22410}" srcOrd="0" destOrd="0" presId="urn:microsoft.com/office/officeart/2009/3/layout/DescendingProcess"/>
    <dgm:cxn modelId="{232D87D9-46C4-491C-AC9B-BFF7264E7042}" type="presParOf" srcId="{EDFA1AD6-14C4-4E89-960E-BC247BC755CE}" destId="{14184A09-FECA-4C30-976E-7E2F191C4CC3}" srcOrd="4" destOrd="0" presId="urn:microsoft.com/office/officeart/2009/3/layout/DescendingProcess"/>
    <dgm:cxn modelId="{D34A9DC8-115F-40B4-B6C1-D8AE673958C8}" type="presParOf" srcId="{EDFA1AD6-14C4-4E89-960E-BC247BC755CE}" destId="{8CBDD0F3-474B-4451-8F12-236306B7AAD4}" srcOrd="5" destOrd="0" presId="urn:microsoft.com/office/officeart/2009/3/layout/DescendingProcess"/>
    <dgm:cxn modelId="{E536FD81-19C6-4077-962E-833C6FAC4A42}" type="presParOf" srcId="{8CBDD0F3-474B-4451-8F12-236306B7AAD4}" destId="{58938B46-DD78-474B-9B4F-09BA1B3F0650}" srcOrd="0" destOrd="0" presId="urn:microsoft.com/office/officeart/2009/3/layout/DescendingProcess"/>
    <dgm:cxn modelId="{87B44A11-DAE6-4B40-8AE9-798E8F683514}" type="presParOf" srcId="{EDFA1AD6-14C4-4E89-960E-BC247BC755CE}" destId="{711A5336-DDDC-45E7-B2E9-92BBD4156927}" srcOrd="6" destOrd="0" presId="urn:microsoft.com/office/officeart/2009/3/layout/Descending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2438B6-DDCB-486D-BE7B-47C111D6CF25}"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zh-TW" altLang="en-US"/>
        </a:p>
      </dgm:t>
    </dgm:pt>
    <dgm:pt modelId="{7564B217-EBD8-4C22-9A78-B5707FDF6136}">
      <dgm:prSet phldrT="[文字]" custT="1"/>
      <dgm:spPr/>
      <dgm:t>
        <a:bodyPr/>
        <a:lstStyle/>
        <a:p>
          <a:r>
            <a:rPr lang="zh-TW" altLang="en-US" sz="3200" b="1" dirty="0">
              <a:solidFill>
                <a:schemeClr val="accent6">
                  <a:lumMod val="50000"/>
                </a:schemeClr>
              </a:solidFill>
            </a:rPr>
            <a:t>缺點</a:t>
          </a:r>
        </a:p>
      </dgm:t>
    </dgm:pt>
    <dgm:pt modelId="{9A93018C-6F7B-49DE-A9EB-7BD8D2582DCA}" type="parTrans" cxnId="{614A0081-8C0F-4127-9D8E-11D76CD25C2F}">
      <dgm:prSet/>
      <dgm:spPr/>
      <dgm:t>
        <a:bodyPr/>
        <a:lstStyle/>
        <a:p>
          <a:endParaRPr lang="zh-TW" altLang="en-US"/>
        </a:p>
      </dgm:t>
    </dgm:pt>
    <dgm:pt modelId="{BB3265CD-AF6E-4E5C-8421-A156AFAFB370}" type="sibTrans" cxnId="{614A0081-8C0F-4127-9D8E-11D76CD25C2F}">
      <dgm:prSet/>
      <dgm:spPr/>
      <dgm:t>
        <a:bodyPr/>
        <a:lstStyle/>
        <a:p>
          <a:endParaRPr lang="zh-TW" altLang="en-US"/>
        </a:p>
      </dgm:t>
    </dgm:pt>
    <dgm:pt modelId="{5AD4D6E3-67E7-4CC6-BC37-751FEA45DA3D}">
      <dgm:prSet phldrT="[文字]" custT="1"/>
      <dgm:spPr>
        <a:solidFill>
          <a:schemeClr val="accent1">
            <a:lumMod val="20000"/>
            <a:lumOff val="80000"/>
          </a:schemeClr>
        </a:solidFill>
      </dgm:spPr>
      <dgm:t>
        <a:bodyPr/>
        <a:lstStyle/>
        <a:p>
          <a:r>
            <a:rPr lang="en-US" altLang="zh-TW" sz="3200" b="1" dirty="0">
              <a:solidFill>
                <a:schemeClr val="accent1">
                  <a:lumMod val="50000"/>
                </a:schemeClr>
              </a:solidFill>
              <a:latin typeface="Microsoft JhengHei"/>
              <a:ea typeface="Microsoft JhengHei"/>
              <a:cs typeface="Microsoft JhengHei"/>
              <a:sym typeface="Microsoft JhengHei"/>
            </a:rPr>
            <a:t>AI</a:t>
          </a:r>
          <a:r>
            <a:rPr lang="zh-TW" altLang="en-US" sz="3200" b="1" dirty="0">
              <a:solidFill>
                <a:schemeClr val="accent1">
                  <a:lumMod val="50000"/>
                </a:schemeClr>
              </a:solidFill>
              <a:latin typeface="Microsoft JhengHei"/>
              <a:ea typeface="Microsoft JhengHei"/>
              <a:cs typeface="Microsoft JhengHei"/>
              <a:sym typeface="Microsoft JhengHei"/>
            </a:rPr>
            <a:t>應用為主</a:t>
          </a:r>
          <a:endParaRPr lang="zh-TW" altLang="en-US" sz="3200" b="1" dirty="0">
            <a:solidFill>
              <a:schemeClr val="accent1">
                <a:lumMod val="50000"/>
              </a:schemeClr>
            </a:solidFill>
          </a:endParaRPr>
        </a:p>
      </dgm:t>
    </dgm:pt>
    <dgm:pt modelId="{60AAF7BC-58F7-4BD3-8955-A8712C7DE37C}" type="parTrans" cxnId="{9AE6F93A-4614-47DB-9EB7-6FDA3D68CDE1}">
      <dgm:prSet/>
      <dgm:spPr/>
      <dgm:t>
        <a:bodyPr/>
        <a:lstStyle/>
        <a:p>
          <a:endParaRPr lang="zh-TW" altLang="en-US"/>
        </a:p>
      </dgm:t>
    </dgm:pt>
    <dgm:pt modelId="{66825D64-9581-475A-A99F-1568D23378F3}" type="sibTrans" cxnId="{9AE6F93A-4614-47DB-9EB7-6FDA3D68CDE1}">
      <dgm:prSet/>
      <dgm:spPr/>
      <dgm:t>
        <a:bodyPr/>
        <a:lstStyle/>
        <a:p>
          <a:endParaRPr lang="zh-TW" altLang="en-US"/>
        </a:p>
      </dgm:t>
    </dgm:pt>
    <dgm:pt modelId="{3E4537A1-8567-4600-9F98-1F92C619B5A6}">
      <dgm:prSet phldrT="[文字]" custT="1"/>
      <dgm:spPr>
        <a:solidFill>
          <a:schemeClr val="accent1">
            <a:lumMod val="20000"/>
            <a:lumOff val="80000"/>
          </a:schemeClr>
        </a:solidFill>
      </dgm:spPr>
      <dgm:t>
        <a:bodyPr/>
        <a:lstStyle/>
        <a:p>
          <a:r>
            <a:rPr lang="zh-TW" altLang="en-US" sz="3200" b="1" dirty="0">
              <a:solidFill>
                <a:schemeClr val="accent1">
                  <a:lumMod val="50000"/>
                </a:schemeClr>
              </a:solidFill>
              <a:latin typeface="Microsoft JhengHei"/>
              <a:ea typeface="Microsoft JhengHei"/>
              <a:cs typeface="Microsoft JhengHei"/>
              <a:sym typeface="Microsoft JhengHei"/>
            </a:rPr>
            <a:t>無法更加深入</a:t>
          </a:r>
          <a:endParaRPr lang="zh-TW" altLang="en-US" sz="3200" b="1" dirty="0">
            <a:solidFill>
              <a:schemeClr val="accent1">
                <a:lumMod val="50000"/>
              </a:schemeClr>
            </a:solidFill>
            <a:latin typeface="Microsoft JhengHei"/>
            <a:ea typeface="Microsoft JhengHei"/>
            <a:cs typeface="Microsoft JhengHei"/>
          </a:endParaRPr>
        </a:p>
      </dgm:t>
    </dgm:pt>
    <dgm:pt modelId="{DA9897F4-0E86-4466-99AD-95F9B846BC49}" type="parTrans" cxnId="{5E71F25F-7420-4E77-9EC8-92EC554C66A0}">
      <dgm:prSet/>
      <dgm:spPr/>
      <dgm:t>
        <a:bodyPr/>
        <a:lstStyle/>
        <a:p>
          <a:endParaRPr lang="zh-TW" altLang="en-US"/>
        </a:p>
      </dgm:t>
    </dgm:pt>
    <dgm:pt modelId="{2951ED45-86F7-486C-AE41-D3675436C3E5}" type="sibTrans" cxnId="{5E71F25F-7420-4E77-9EC8-92EC554C66A0}">
      <dgm:prSet/>
      <dgm:spPr/>
      <dgm:t>
        <a:bodyPr/>
        <a:lstStyle/>
        <a:p>
          <a:endParaRPr lang="zh-TW" altLang="en-US"/>
        </a:p>
      </dgm:t>
    </dgm:pt>
    <dgm:pt modelId="{369D9CC2-929E-4049-A083-C6978F310A6A}">
      <dgm:prSet phldrT="[文字]" custT="1"/>
      <dgm:spPr>
        <a:solidFill>
          <a:schemeClr val="accent1">
            <a:lumMod val="20000"/>
            <a:lumOff val="80000"/>
          </a:schemeClr>
        </a:solidFill>
      </dgm:spPr>
      <dgm:t>
        <a:bodyPr/>
        <a:lstStyle/>
        <a:p>
          <a:r>
            <a:rPr lang="zh-TW" altLang="en-US" sz="3200" b="1" dirty="0">
              <a:solidFill>
                <a:schemeClr val="accent1">
                  <a:lumMod val="50000"/>
                </a:schemeClr>
              </a:solidFill>
              <a:latin typeface="Microsoft JhengHei"/>
              <a:ea typeface="Microsoft JhengHei"/>
              <a:cs typeface="Microsoft JhengHei"/>
              <a:sym typeface="Microsoft JhengHei"/>
            </a:rPr>
            <a:t>受限於展場形式</a:t>
          </a:r>
          <a:endParaRPr lang="zh-TW" altLang="en-US" sz="3200" b="1" dirty="0">
            <a:solidFill>
              <a:schemeClr val="accent1">
                <a:lumMod val="50000"/>
              </a:schemeClr>
            </a:solidFill>
            <a:latin typeface="Microsoft JhengHei"/>
            <a:ea typeface="Microsoft JhengHei"/>
            <a:cs typeface="Microsoft JhengHei"/>
          </a:endParaRPr>
        </a:p>
      </dgm:t>
    </dgm:pt>
    <dgm:pt modelId="{0997101F-BFDD-4A86-B5F6-EE7CDEEB4EF1}" type="parTrans" cxnId="{F739434F-D001-4BF4-B9A7-44325994A315}">
      <dgm:prSet/>
      <dgm:spPr/>
      <dgm:t>
        <a:bodyPr/>
        <a:lstStyle/>
        <a:p>
          <a:endParaRPr lang="zh-TW" altLang="en-US"/>
        </a:p>
      </dgm:t>
    </dgm:pt>
    <dgm:pt modelId="{B9DB8434-1C72-4180-913C-8BEF574ACC14}" type="sibTrans" cxnId="{F739434F-D001-4BF4-B9A7-44325994A315}">
      <dgm:prSet/>
      <dgm:spPr/>
      <dgm:t>
        <a:bodyPr/>
        <a:lstStyle/>
        <a:p>
          <a:endParaRPr lang="zh-TW" altLang="en-US"/>
        </a:p>
      </dgm:t>
    </dgm:pt>
    <dgm:pt modelId="{27F1A367-5321-46F0-94A3-8C5F622AE0FC}">
      <dgm:prSet phldrT="[文字]" custT="1"/>
      <dgm:spPr>
        <a:solidFill>
          <a:schemeClr val="accent1">
            <a:lumMod val="20000"/>
            <a:lumOff val="80000"/>
          </a:schemeClr>
        </a:solidFill>
      </dgm:spPr>
      <dgm:t>
        <a:bodyPr/>
        <a:lstStyle/>
        <a:p>
          <a:r>
            <a:rPr lang="zh-TW" altLang="en-US" sz="3200" b="1" dirty="0">
              <a:solidFill>
                <a:schemeClr val="accent1">
                  <a:lumMod val="50000"/>
                </a:schemeClr>
              </a:solidFill>
              <a:latin typeface="Microsoft JhengHei"/>
              <a:ea typeface="Microsoft JhengHei"/>
              <a:cs typeface="Microsoft JhengHei"/>
              <a:sym typeface="Microsoft JhengHei"/>
            </a:rPr>
            <a:t>設置展覽於校園</a:t>
          </a:r>
          <a:endParaRPr lang="zh-TW" altLang="en-US" sz="3200" b="1" dirty="0">
            <a:solidFill>
              <a:schemeClr val="accent1">
                <a:lumMod val="50000"/>
              </a:schemeClr>
            </a:solidFill>
            <a:latin typeface="Microsoft JhengHei"/>
            <a:ea typeface="Microsoft JhengHei"/>
            <a:cs typeface="Microsoft JhengHei"/>
          </a:endParaRPr>
        </a:p>
      </dgm:t>
    </dgm:pt>
    <dgm:pt modelId="{57C79907-BC10-4E1F-93C6-6713B4D518F5}" type="parTrans" cxnId="{CCE33A2F-0F83-4FC1-91FC-650286C4EE29}">
      <dgm:prSet/>
      <dgm:spPr/>
      <dgm:t>
        <a:bodyPr/>
        <a:lstStyle/>
        <a:p>
          <a:endParaRPr lang="zh-TW" altLang="en-US"/>
        </a:p>
      </dgm:t>
    </dgm:pt>
    <dgm:pt modelId="{93A7F266-CB7A-427C-B7B1-9CDA940AFB86}" type="sibTrans" cxnId="{CCE33A2F-0F83-4FC1-91FC-650286C4EE29}">
      <dgm:prSet/>
      <dgm:spPr/>
      <dgm:t>
        <a:bodyPr/>
        <a:lstStyle/>
        <a:p>
          <a:endParaRPr lang="zh-TW" altLang="en-US"/>
        </a:p>
      </dgm:t>
    </dgm:pt>
    <dgm:pt modelId="{E517C606-D111-4062-99D0-7231F74B4323}" type="pres">
      <dgm:prSet presAssocID="{772438B6-DDCB-486D-BE7B-47C111D6CF25}" presName="diagram" presStyleCnt="0">
        <dgm:presLayoutVars>
          <dgm:chMax val="1"/>
          <dgm:dir/>
          <dgm:animLvl val="ctr"/>
          <dgm:resizeHandles val="exact"/>
        </dgm:presLayoutVars>
      </dgm:prSet>
      <dgm:spPr/>
    </dgm:pt>
    <dgm:pt modelId="{3B0F0B72-0211-4673-91BA-3A17BFDEE107}" type="pres">
      <dgm:prSet presAssocID="{772438B6-DDCB-486D-BE7B-47C111D6CF25}" presName="matrix" presStyleCnt="0"/>
      <dgm:spPr/>
    </dgm:pt>
    <dgm:pt modelId="{ACB0CEBD-A27C-4863-A094-DC872157DAD5}" type="pres">
      <dgm:prSet presAssocID="{772438B6-DDCB-486D-BE7B-47C111D6CF25}" presName="tile1" presStyleLbl="node1" presStyleIdx="0" presStyleCnt="4"/>
      <dgm:spPr/>
    </dgm:pt>
    <dgm:pt modelId="{52864F59-3C4B-41B5-A475-125ED33C4FAC}" type="pres">
      <dgm:prSet presAssocID="{772438B6-DDCB-486D-BE7B-47C111D6CF25}" presName="tile1text" presStyleLbl="node1" presStyleIdx="0" presStyleCnt="4">
        <dgm:presLayoutVars>
          <dgm:chMax val="0"/>
          <dgm:chPref val="0"/>
          <dgm:bulletEnabled val="1"/>
        </dgm:presLayoutVars>
      </dgm:prSet>
      <dgm:spPr/>
    </dgm:pt>
    <dgm:pt modelId="{A7C50C82-D3A2-4045-9AEE-4129C47D2660}" type="pres">
      <dgm:prSet presAssocID="{772438B6-DDCB-486D-BE7B-47C111D6CF25}" presName="tile2" presStyleLbl="node1" presStyleIdx="1" presStyleCnt="4" custLinFactNeighborY="0"/>
      <dgm:spPr/>
    </dgm:pt>
    <dgm:pt modelId="{8FA98FA4-CB20-4325-BD43-82567A8A732D}" type="pres">
      <dgm:prSet presAssocID="{772438B6-DDCB-486D-BE7B-47C111D6CF25}" presName="tile2text" presStyleLbl="node1" presStyleIdx="1" presStyleCnt="4">
        <dgm:presLayoutVars>
          <dgm:chMax val="0"/>
          <dgm:chPref val="0"/>
          <dgm:bulletEnabled val="1"/>
        </dgm:presLayoutVars>
      </dgm:prSet>
      <dgm:spPr/>
    </dgm:pt>
    <dgm:pt modelId="{CDA2583C-B647-46F9-BD56-04C20B5AFC24}" type="pres">
      <dgm:prSet presAssocID="{772438B6-DDCB-486D-BE7B-47C111D6CF25}" presName="tile3" presStyleLbl="node1" presStyleIdx="2" presStyleCnt="4"/>
      <dgm:spPr/>
    </dgm:pt>
    <dgm:pt modelId="{C3180537-761C-4C46-B11A-65B1C5D6B600}" type="pres">
      <dgm:prSet presAssocID="{772438B6-DDCB-486D-BE7B-47C111D6CF25}" presName="tile3text" presStyleLbl="node1" presStyleIdx="2" presStyleCnt="4">
        <dgm:presLayoutVars>
          <dgm:chMax val="0"/>
          <dgm:chPref val="0"/>
          <dgm:bulletEnabled val="1"/>
        </dgm:presLayoutVars>
      </dgm:prSet>
      <dgm:spPr/>
    </dgm:pt>
    <dgm:pt modelId="{07751F4F-A103-4FED-800D-4899B94CE2C1}" type="pres">
      <dgm:prSet presAssocID="{772438B6-DDCB-486D-BE7B-47C111D6CF25}" presName="tile4" presStyleLbl="node1" presStyleIdx="3" presStyleCnt="4"/>
      <dgm:spPr/>
    </dgm:pt>
    <dgm:pt modelId="{099A71A6-915C-401D-A75C-5F1C813B5412}" type="pres">
      <dgm:prSet presAssocID="{772438B6-DDCB-486D-BE7B-47C111D6CF25}" presName="tile4text" presStyleLbl="node1" presStyleIdx="3" presStyleCnt="4">
        <dgm:presLayoutVars>
          <dgm:chMax val="0"/>
          <dgm:chPref val="0"/>
          <dgm:bulletEnabled val="1"/>
        </dgm:presLayoutVars>
      </dgm:prSet>
      <dgm:spPr/>
    </dgm:pt>
    <dgm:pt modelId="{62FC1E25-F82C-42DD-8773-8426965F9877}" type="pres">
      <dgm:prSet presAssocID="{772438B6-DDCB-486D-BE7B-47C111D6CF25}" presName="centerTile" presStyleLbl="fgShp" presStyleIdx="0" presStyleCnt="1">
        <dgm:presLayoutVars>
          <dgm:chMax val="0"/>
          <dgm:chPref val="0"/>
        </dgm:presLayoutVars>
      </dgm:prSet>
      <dgm:spPr/>
    </dgm:pt>
  </dgm:ptLst>
  <dgm:cxnLst>
    <dgm:cxn modelId="{130C1B01-CFB3-4DDC-A8D3-8D71B4A3A35D}" type="presOf" srcId="{5AD4D6E3-67E7-4CC6-BC37-751FEA45DA3D}" destId="{52864F59-3C4B-41B5-A475-125ED33C4FAC}" srcOrd="1" destOrd="0" presId="urn:microsoft.com/office/officeart/2005/8/layout/matrix1"/>
    <dgm:cxn modelId="{A779C807-CA97-4F1C-82E6-006B6294F038}" type="presOf" srcId="{5AD4D6E3-67E7-4CC6-BC37-751FEA45DA3D}" destId="{ACB0CEBD-A27C-4863-A094-DC872157DAD5}" srcOrd="0" destOrd="0" presId="urn:microsoft.com/office/officeart/2005/8/layout/matrix1"/>
    <dgm:cxn modelId="{BD2F5E18-1560-4797-B3DC-8B6B03E7672A}" type="presOf" srcId="{3E4537A1-8567-4600-9F98-1F92C619B5A6}" destId="{A7C50C82-D3A2-4045-9AEE-4129C47D2660}" srcOrd="0" destOrd="0" presId="urn:microsoft.com/office/officeart/2005/8/layout/matrix1"/>
    <dgm:cxn modelId="{D91E2A19-59B2-4C6D-BFF2-BCC50647509B}" type="presOf" srcId="{7564B217-EBD8-4C22-9A78-B5707FDF6136}" destId="{62FC1E25-F82C-42DD-8773-8426965F9877}" srcOrd="0" destOrd="0" presId="urn:microsoft.com/office/officeart/2005/8/layout/matrix1"/>
    <dgm:cxn modelId="{CCE33A2F-0F83-4FC1-91FC-650286C4EE29}" srcId="{7564B217-EBD8-4C22-9A78-B5707FDF6136}" destId="{27F1A367-5321-46F0-94A3-8C5F622AE0FC}" srcOrd="3" destOrd="0" parTransId="{57C79907-BC10-4E1F-93C6-6713B4D518F5}" sibTransId="{93A7F266-CB7A-427C-B7B1-9CDA940AFB86}"/>
    <dgm:cxn modelId="{9AE6F93A-4614-47DB-9EB7-6FDA3D68CDE1}" srcId="{7564B217-EBD8-4C22-9A78-B5707FDF6136}" destId="{5AD4D6E3-67E7-4CC6-BC37-751FEA45DA3D}" srcOrd="0" destOrd="0" parTransId="{60AAF7BC-58F7-4BD3-8955-A8712C7DE37C}" sibTransId="{66825D64-9581-475A-A99F-1568D23378F3}"/>
    <dgm:cxn modelId="{5E71F25F-7420-4E77-9EC8-92EC554C66A0}" srcId="{7564B217-EBD8-4C22-9A78-B5707FDF6136}" destId="{3E4537A1-8567-4600-9F98-1F92C619B5A6}" srcOrd="1" destOrd="0" parTransId="{DA9897F4-0E86-4466-99AD-95F9B846BC49}" sibTransId="{2951ED45-86F7-486C-AE41-D3675436C3E5}"/>
    <dgm:cxn modelId="{7ED70561-7E9B-4EAE-848C-C5A107B2D6F4}" type="presOf" srcId="{772438B6-DDCB-486D-BE7B-47C111D6CF25}" destId="{E517C606-D111-4062-99D0-7231F74B4323}" srcOrd="0" destOrd="0" presId="urn:microsoft.com/office/officeart/2005/8/layout/matrix1"/>
    <dgm:cxn modelId="{9ECD516A-682A-4152-A0AC-EC283AD63F10}" type="presOf" srcId="{369D9CC2-929E-4049-A083-C6978F310A6A}" destId="{CDA2583C-B647-46F9-BD56-04C20B5AFC24}" srcOrd="0" destOrd="0" presId="urn:microsoft.com/office/officeart/2005/8/layout/matrix1"/>
    <dgm:cxn modelId="{A83BDF4C-EF85-4BA2-B1D0-59966E8BC5EC}" type="presOf" srcId="{27F1A367-5321-46F0-94A3-8C5F622AE0FC}" destId="{099A71A6-915C-401D-A75C-5F1C813B5412}" srcOrd="1" destOrd="0" presId="urn:microsoft.com/office/officeart/2005/8/layout/matrix1"/>
    <dgm:cxn modelId="{F739434F-D001-4BF4-B9A7-44325994A315}" srcId="{7564B217-EBD8-4C22-9A78-B5707FDF6136}" destId="{369D9CC2-929E-4049-A083-C6978F310A6A}" srcOrd="2" destOrd="0" parTransId="{0997101F-BFDD-4A86-B5F6-EE7CDEEB4EF1}" sibTransId="{B9DB8434-1C72-4180-913C-8BEF574ACC14}"/>
    <dgm:cxn modelId="{614A0081-8C0F-4127-9D8E-11D76CD25C2F}" srcId="{772438B6-DDCB-486D-BE7B-47C111D6CF25}" destId="{7564B217-EBD8-4C22-9A78-B5707FDF6136}" srcOrd="0" destOrd="0" parTransId="{9A93018C-6F7B-49DE-A9EB-7BD8D2582DCA}" sibTransId="{BB3265CD-AF6E-4E5C-8421-A156AFAFB370}"/>
    <dgm:cxn modelId="{4B5A908C-2A8D-4CEC-AD22-D9D558E2CCD3}" type="presOf" srcId="{3E4537A1-8567-4600-9F98-1F92C619B5A6}" destId="{8FA98FA4-CB20-4325-BD43-82567A8A732D}" srcOrd="1" destOrd="0" presId="urn:microsoft.com/office/officeart/2005/8/layout/matrix1"/>
    <dgm:cxn modelId="{73F25EC6-71E1-4919-8663-C1C16943319E}" type="presOf" srcId="{369D9CC2-929E-4049-A083-C6978F310A6A}" destId="{C3180537-761C-4C46-B11A-65B1C5D6B600}" srcOrd="1" destOrd="0" presId="urn:microsoft.com/office/officeart/2005/8/layout/matrix1"/>
    <dgm:cxn modelId="{E1D8F2E7-0EE1-4F1B-854F-52B347437622}" type="presOf" srcId="{27F1A367-5321-46F0-94A3-8C5F622AE0FC}" destId="{07751F4F-A103-4FED-800D-4899B94CE2C1}" srcOrd="0" destOrd="0" presId="urn:microsoft.com/office/officeart/2005/8/layout/matrix1"/>
    <dgm:cxn modelId="{A538C547-A8AB-4CAE-8A42-EE86AB367937}" type="presParOf" srcId="{E517C606-D111-4062-99D0-7231F74B4323}" destId="{3B0F0B72-0211-4673-91BA-3A17BFDEE107}" srcOrd="0" destOrd="0" presId="urn:microsoft.com/office/officeart/2005/8/layout/matrix1"/>
    <dgm:cxn modelId="{673B20F9-60C2-4E3E-9ABF-5B4BD4882322}" type="presParOf" srcId="{3B0F0B72-0211-4673-91BA-3A17BFDEE107}" destId="{ACB0CEBD-A27C-4863-A094-DC872157DAD5}" srcOrd="0" destOrd="0" presId="urn:microsoft.com/office/officeart/2005/8/layout/matrix1"/>
    <dgm:cxn modelId="{0470C83E-ABCE-41CF-9386-270C3B2F801B}" type="presParOf" srcId="{3B0F0B72-0211-4673-91BA-3A17BFDEE107}" destId="{52864F59-3C4B-41B5-A475-125ED33C4FAC}" srcOrd="1" destOrd="0" presId="urn:microsoft.com/office/officeart/2005/8/layout/matrix1"/>
    <dgm:cxn modelId="{E6560AA6-2284-4B40-9313-8C4AE5E4D164}" type="presParOf" srcId="{3B0F0B72-0211-4673-91BA-3A17BFDEE107}" destId="{A7C50C82-D3A2-4045-9AEE-4129C47D2660}" srcOrd="2" destOrd="0" presId="urn:microsoft.com/office/officeart/2005/8/layout/matrix1"/>
    <dgm:cxn modelId="{98258369-48C9-40C1-8A84-48CCA2813845}" type="presParOf" srcId="{3B0F0B72-0211-4673-91BA-3A17BFDEE107}" destId="{8FA98FA4-CB20-4325-BD43-82567A8A732D}" srcOrd="3" destOrd="0" presId="urn:microsoft.com/office/officeart/2005/8/layout/matrix1"/>
    <dgm:cxn modelId="{1D6018D8-3512-46CC-8514-DCE98AEFA2A5}" type="presParOf" srcId="{3B0F0B72-0211-4673-91BA-3A17BFDEE107}" destId="{CDA2583C-B647-46F9-BD56-04C20B5AFC24}" srcOrd="4" destOrd="0" presId="urn:microsoft.com/office/officeart/2005/8/layout/matrix1"/>
    <dgm:cxn modelId="{9F0733F4-7EEB-4244-802B-529B30B06D3C}" type="presParOf" srcId="{3B0F0B72-0211-4673-91BA-3A17BFDEE107}" destId="{C3180537-761C-4C46-B11A-65B1C5D6B600}" srcOrd="5" destOrd="0" presId="urn:microsoft.com/office/officeart/2005/8/layout/matrix1"/>
    <dgm:cxn modelId="{9EDA528E-A010-4C04-AB4C-8C60CB501E71}" type="presParOf" srcId="{3B0F0B72-0211-4673-91BA-3A17BFDEE107}" destId="{07751F4F-A103-4FED-800D-4899B94CE2C1}" srcOrd="6" destOrd="0" presId="urn:microsoft.com/office/officeart/2005/8/layout/matrix1"/>
    <dgm:cxn modelId="{7BEC523F-4516-4792-9904-68794CF3290F}" type="presParOf" srcId="{3B0F0B72-0211-4673-91BA-3A17BFDEE107}" destId="{099A71A6-915C-401D-A75C-5F1C813B5412}" srcOrd="7" destOrd="0" presId="urn:microsoft.com/office/officeart/2005/8/layout/matrix1"/>
    <dgm:cxn modelId="{98F00F4C-A03F-47F2-B710-63CC414A794C}" type="presParOf" srcId="{E517C606-D111-4062-99D0-7231F74B4323}" destId="{62FC1E25-F82C-42DD-8773-8426965F9877}"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514CEB-E813-497C-B94B-261F3BBDCB82}" type="doc">
      <dgm:prSet loTypeId="urn:microsoft.com/office/officeart/2005/8/layout/lProcess3" loCatId="process" qsTypeId="urn:microsoft.com/office/officeart/2005/8/quickstyle/simple1" qsCatId="simple" csTypeId="urn:microsoft.com/office/officeart/2005/8/colors/colorful2" csCatId="colorful" phldr="1"/>
      <dgm:spPr/>
      <dgm:t>
        <a:bodyPr/>
        <a:lstStyle/>
        <a:p>
          <a:endParaRPr lang="zh-TW" altLang="en-US"/>
        </a:p>
      </dgm:t>
    </dgm:pt>
    <dgm:pt modelId="{94D9CBF4-24EF-4917-817F-4FDEF1AC0BFE}">
      <dgm:prSet/>
      <dgm:spPr>
        <a:solidFill>
          <a:schemeClr val="accent2">
            <a:lumMod val="60000"/>
            <a:lumOff val="40000"/>
          </a:schemeClr>
        </a:solidFill>
      </dgm:spPr>
      <dgm:t>
        <a:bodyPr/>
        <a:lstStyle/>
        <a:p>
          <a:r>
            <a:rPr lang="zh-TW" dirty="0">
              <a:solidFill>
                <a:schemeClr val="accent3">
                  <a:lumMod val="50000"/>
                </a:schemeClr>
              </a:solidFill>
              <a:latin typeface="微軟正黑體" panose="020B0604030504040204" pitchFamily="34" charset="-120"/>
              <a:ea typeface="微軟正黑體" panose="020B0604030504040204" pitchFamily="34" charset="-120"/>
            </a:rPr>
            <a:t>透過更</a:t>
          </a:r>
          <a:r>
            <a:rPr lang="zh-TW" b="1" dirty="0">
              <a:solidFill>
                <a:schemeClr val="accent3">
                  <a:lumMod val="50000"/>
                </a:schemeClr>
              </a:solidFill>
              <a:latin typeface="微軟正黑體" panose="020B0604030504040204" pitchFamily="34" charset="-120"/>
              <a:ea typeface="微軟正黑體" panose="020B0604030504040204" pitchFamily="34" charset="-120"/>
            </a:rPr>
            <a:t>貼近</a:t>
          </a:r>
          <a:r>
            <a:rPr lang="zh-TW" dirty="0">
              <a:solidFill>
                <a:schemeClr val="accent3">
                  <a:lumMod val="50000"/>
                </a:schemeClr>
              </a:solidFill>
              <a:latin typeface="微軟正黑體" panose="020B0604030504040204" pitchFamily="34" charset="-120"/>
              <a:ea typeface="微軟正黑體" panose="020B0604030504040204" pitchFamily="34" charset="-120"/>
            </a:rPr>
            <a:t>他們需求的解決方案，提供最</a:t>
          </a:r>
          <a:r>
            <a:rPr lang="zh-TW" b="1" dirty="0">
              <a:solidFill>
                <a:schemeClr val="accent3">
                  <a:lumMod val="50000"/>
                </a:schemeClr>
              </a:solidFill>
              <a:latin typeface="微軟正黑體" panose="020B0604030504040204" pitchFamily="34" charset="-120"/>
              <a:ea typeface="微軟正黑體" panose="020B0604030504040204" pitchFamily="34" charset="-120"/>
            </a:rPr>
            <a:t>直接</a:t>
          </a:r>
          <a:r>
            <a:rPr lang="zh-TW" dirty="0">
              <a:solidFill>
                <a:schemeClr val="accent3">
                  <a:lumMod val="50000"/>
                </a:schemeClr>
              </a:solidFill>
              <a:latin typeface="微軟正黑體" panose="020B0604030504040204" pitchFamily="34" charset="-120"/>
              <a:ea typeface="微軟正黑體" panose="020B0604030504040204" pitchFamily="34" charset="-120"/>
            </a:rPr>
            <a:t>的幫助。</a:t>
          </a:r>
        </a:p>
      </dgm:t>
    </dgm:pt>
    <dgm:pt modelId="{105FA797-8751-4F33-B2DC-78AB729F8A3A}" type="parTrans" cxnId="{A94A13DB-56FC-43DB-9EA3-08C668E45132}">
      <dgm:prSet/>
      <dgm:spPr/>
      <dgm:t>
        <a:bodyPr/>
        <a:lstStyle/>
        <a:p>
          <a:endParaRPr lang="zh-TW" altLang="en-US"/>
        </a:p>
      </dgm:t>
    </dgm:pt>
    <dgm:pt modelId="{CB92EF66-9F1A-4669-BC9A-941A5884FC80}" type="sibTrans" cxnId="{A94A13DB-56FC-43DB-9EA3-08C668E45132}">
      <dgm:prSet/>
      <dgm:spPr/>
      <dgm:t>
        <a:bodyPr/>
        <a:lstStyle/>
        <a:p>
          <a:endParaRPr lang="zh-TW" altLang="en-US"/>
        </a:p>
      </dgm:t>
    </dgm:pt>
    <dgm:pt modelId="{8AAA2EA6-C044-4EA9-9F25-58DA0A3430AB}" type="pres">
      <dgm:prSet presAssocID="{7B514CEB-E813-497C-B94B-261F3BBDCB82}" presName="Name0" presStyleCnt="0">
        <dgm:presLayoutVars>
          <dgm:chPref val="3"/>
          <dgm:dir/>
          <dgm:animLvl val="lvl"/>
          <dgm:resizeHandles/>
        </dgm:presLayoutVars>
      </dgm:prSet>
      <dgm:spPr/>
    </dgm:pt>
    <dgm:pt modelId="{C8B48F5E-4E8A-4700-B789-08A5F6C02C17}" type="pres">
      <dgm:prSet presAssocID="{94D9CBF4-24EF-4917-817F-4FDEF1AC0BFE}" presName="horFlow" presStyleCnt="0"/>
      <dgm:spPr/>
    </dgm:pt>
    <dgm:pt modelId="{FD1BE802-DBE3-486F-B3DD-6AE6E314082D}" type="pres">
      <dgm:prSet presAssocID="{94D9CBF4-24EF-4917-817F-4FDEF1AC0BFE}" presName="bigChev" presStyleLbl="node1" presStyleIdx="0" presStyleCnt="1" custLinFactNeighborX="3272" custLinFactNeighborY="-30197"/>
      <dgm:spPr/>
    </dgm:pt>
  </dgm:ptLst>
  <dgm:cxnLst>
    <dgm:cxn modelId="{F2C8516B-81D9-4CC3-9E9E-0F7F272930E4}" type="presOf" srcId="{7B514CEB-E813-497C-B94B-261F3BBDCB82}" destId="{8AAA2EA6-C044-4EA9-9F25-58DA0A3430AB}" srcOrd="0" destOrd="0" presId="urn:microsoft.com/office/officeart/2005/8/layout/lProcess3"/>
    <dgm:cxn modelId="{9C9FA5C0-7E60-4F3B-B930-5F33A0A9694B}" type="presOf" srcId="{94D9CBF4-24EF-4917-817F-4FDEF1AC0BFE}" destId="{FD1BE802-DBE3-486F-B3DD-6AE6E314082D}" srcOrd="0" destOrd="0" presId="urn:microsoft.com/office/officeart/2005/8/layout/lProcess3"/>
    <dgm:cxn modelId="{A94A13DB-56FC-43DB-9EA3-08C668E45132}" srcId="{7B514CEB-E813-497C-B94B-261F3BBDCB82}" destId="{94D9CBF4-24EF-4917-817F-4FDEF1AC0BFE}" srcOrd="0" destOrd="0" parTransId="{105FA797-8751-4F33-B2DC-78AB729F8A3A}" sibTransId="{CB92EF66-9F1A-4669-BC9A-941A5884FC80}"/>
    <dgm:cxn modelId="{EF3D5989-F67F-433D-BAF9-ADB5275F0747}" type="presParOf" srcId="{8AAA2EA6-C044-4EA9-9F25-58DA0A3430AB}" destId="{C8B48F5E-4E8A-4700-B789-08A5F6C02C17}" srcOrd="0" destOrd="0" presId="urn:microsoft.com/office/officeart/2005/8/layout/lProcess3"/>
    <dgm:cxn modelId="{6F719ED2-2D1D-45D5-A3CD-543C7D0B405F}" type="presParOf" srcId="{C8B48F5E-4E8A-4700-B789-08A5F6C02C17}" destId="{FD1BE802-DBE3-486F-B3DD-6AE6E314082D}" srcOrd="0"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258DB4D-8559-41E5-8175-DF79BDCF2531}" type="doc">
      <dgm:prSet loTypeId="urn:microsoft.com/office/officeart/2005/8/layout/venn1" loCatId="relationship" qsTypeId="urn:microsoft.com/office/officeart/2005/8/quickstyle/simple1" qsCatId="simple" csTypeId="urn:microsoft.com/office/officeart/2005/8/colors/colorful2" csCatId="colorful" phldr="1"/>
      <dgm:spPr/>
      <dgm:t>
        <a:bodyPr/>
        <a:lstStyle/>
        <a:p>
          <a:endParaRPr lang="zh-TW" altLang="en-US"/>
        </a:p>
      </dgm:t>
    </dgm:pt>
    <dgm:pt modelId="{A9F95AFF-5F60-4955-9BD0-DE1EC831CC19}">
      <dgm:prSet/>
      <dgm:spPr/>
      <dgm:t>
        <a:bodyPr/>
        <a:lstStyle/>
        <a:p>
          <a:r>
            <a:rPr lang="zh-TW" dirty="0">
              <a:solidFill>
                <a:schemeClr val="accent3">
                  <a:lumMod val="50000"/>
                </a:schemeClr>
              </a:solidFill>
              <a:latin typeface="微軟正黑體" panose="020B0604030504040204" pitchFamily="34" charset="-120"/>
              <a:ea typeface="微軟正黑體" panose="020B0604030504040204" pitchFamily="34" charset="-120"/>
            </a:rPr>
            <a:t>透過展覽並結合</a:t>
          </a:r>
          <a:r>
            <a:rPr lang="en-US" dirty="0">
              <a:solidFill>
                <a:schemeClr val="accent3">
                  <a:lumMod val="50000"/>
                </a:schemeClr>
              </a:solidFill>
              <a:latin typeface="微軟正黑體" panose="020B0604030504040204" pitchFamily="34" charset="-120"/>
              <a:ea typeface="微軟正黑體" panose="020B0604030504040204" pitchFamily="34" charset="-120"/>
            </a:rPr>
            <a:t>AI</a:t>
          </a:r>
          <a:r>
            <a:rPr lang="zh-TW" dirty="0">
              <a:solidFill>
                <a:schemeClr val="accent3">
                  <a:lumMod val="50000"/>
                </a:schemeClr>
              </a:solidFill>
              <a:latin typeface="微軟正黑體" panose="020B0604030504040204" pitchFamily="34" charset="-120"/>
              <a:ea typeface="微軟正黑體" panose="020B0604030504040204" pitchFamily="34" charset="-120"/>
            </a:rPr>
            <a:t>課程，使職場青年有</a:t>
          </a:r>
          <a:r>
            <a:rPr lang="zh-TW" b="1" dirty="0">
              <a:solidFill>
                <a:schemeClr val="accent3">
                  <a:lumMod val="50000"/>
                </a:schemeClr>
              </a:solidFill>
              <a:latin typeface="微軟正黑體" panose="020B0604030504040204" pitchFamily="34" charset="-120"/>
              <a:ea typeface="微軟正黑體" panose="020B0604030504040204" pitchFamily="34" charset="-120"/>
            </a:rPr>
            <a:t>應對</a:t>
          </a:r>
          <a:r>
            <a:rPr lang="en-US" dirty="0">
              <a:solidFill>
                <a:schemeClr val="accent3">
                  <a:lumMod val="50000"/>
                </a:schemeClr>
              </a:solidFill>
              <a:latin typeface="微軟正黑體" panose="020B0604030504040204" pitchFamily="34" charset="-120"/>
              <a:ea typeface="微軟正黑體" panose="020B0604030504040204" pitchFamily="34" charset="-120"/>
            </a:rPr>
            <a:t>AI</a:t>
          </a:r>
          <a:r>
            <a:rPr lang="zh-TW" dirty="0">
              <a:solidFill>
                <a:schemeClr val="accent3">
                  <a:lumMod val="50000"/>
                </a:schemeClr>
              </a:solidFill>
              <a:latin typeface="微軟正黑體" panose="020B0604030504040204" pitchFamily="34" charset="-120"/>
              <a:ea typeface="微軟正黑體" panose="020B0604030504040204" pitchFamily="34" charset="-120"/>
            </a:rPr>
            <a:t>時代的</a:t>
          </a:r>
          <a:r>
            <a:rPr lang="zh-TW" b="1" dirty="0">
              <a:solidFill>
                <a:schemeClr val="accent3">
                  <a:lumMod val="50000"/>
                </a:schemeClr>
              </a:solidFill>
              <a:latin typeface="微軟正黑體" panose="020B0604030504040204" pitchFamily="34" charset="-120"/>
              <a:ea typeface="微軟正黑體" panose="020B0604030504040204" pitchFamily="34" charset="-120"/>
            </a:rPr>
            <a:t>能力</a:t>
          </a:r>
          <a:r>
            <a:rPr lang="zh-TW" dirty="0">
              <a:solidFill>
                <a:schemeClr val="accent3">
                  <a:lumMod val="50000"/>
                </a:schemeClr>
              </a:solidFill>
              <a:latin typeface="微軟正黑體" panose="020B0604030504040204" pitchFamily="34" charset="-120"/>
              <a:ea typeface="微軟正黑體" panose="020B0604030504040204" pitchFamily="34" charset="-120"/>
            </a:rPr>
            <a:t>。</a:t>
          </a:r>
        </a:p>
      </dgm:t>
    </dgm:pt>
    <dgm:pt modelId="{E64B653B-87CA-45EB-9C28-8B32791DFDB2}" type="parTrans" cxnId="{AA84ED7B-DB4C-467E-88C0-59E6D0F3D576}">
      <dgm:prSet/>
      <dgm:spPr/>
      <dgm:t>
        <a:bodyPr/>
        <a:lstStyle/>
        <a:p>
          <a:endParaRPr lang="zh-TW" altLang="en-US"/>
        </a:p>
      </dgm:t>
    </dgm:pt>
    <dgm:pt modelId="{FBFC30F4-436A-4D53-8314-9F8BA7F4937C}" type="sibTrans" cxnId="{AA84ED7B-DB4C-467E-88C0-59E6D0F3D576}">
      <dgm:prSet/>
      <dgm:spPr/>
      <dgm:t>
        <a:bodyPr/>
        <a:lstStyle/>
        <a:p>
          <a:endParaRPr lang="zh-TW" altLang="en-US"/>
        </a:p>
      </dgm:t>
    </dgm:pt>
    <dgm:pt modelId="{F3263278-6B3B-48CD-AAD2-336871345D0A}" type="pres">
      <dgm:prSet presAssocID="{A258DB4D-8559-41E5-8175-DF79BDCF2531}" presName="compositeShape" presStyleCnt="0">
        <dgm:presLayoutVars>
          <dgm:chMax val="7"/>
          <dgm:dir/>
          <dgm:resizeHandles val="exact"/>
        </dgm:presLayoutVars>
      </dgm:prSet>
      <dgm:spPr/>
    </dgm:pt>
    <dgm:pt modelId="{55FF2E39-B5EE-4B3A-8DEF-4F11EDAFC0A8}" type="pres">
      <dgm:prSet presAssocID="{A9F95AFF-5F60-4955-9BD0-DE1EC831CC19}" presName="circ1TxSh" presStyleLbl="vennNode1" presStyleIdx="0" presStyleCnt="1"/>
      <dgm:spPr/>
    </dgm:pt>
  </dgm:ptLst>
  <dgm:cxnLst>
    <dgm:cxn modelId="{56A3A64F-6526-431E-B012-B626BF68791E}" type="presOf" srcId="{A9F95AFF-5F60-4955-9BD0-DE1EC831CC19}" destId="{55FF2E39-B5EE-4B3A-8DEF-4F11EDAFC0A8}" srcOrd="0" destOrd="0" presId="urn:microsoft.com/office/officeart/2005/8/layout/venn1"/>
    <dgm:cxn modelId="{AA84ED7B-DB4C-467E-88C0-59E6D0F3D576}" srcId="{A258DB4D-8559-41E5-8175-DF79BDCF2531}" destId="{A9F95AFF-5F60-4955-9BD0-DE1EC831CC19}" srcOrd="0" destOrd="0" parTransId="{E64B653B-87CA-45EB-9C28-8B32791DFDB2}" sibTransId="{FBFC30F4-436A-4D53-8314-9F8BA7F4937C}"/>
    <dgm:cxn modelId="{8873F08F-63E9-4BE6-BD41-D6EAAF9BD61F}" type="presOf" srcId="{A258DB4D-8559-41E5-8175-DF79BDCF2531}" destId="{F3263278-6B3B-48CD-AAD2-336871345D0A}" srcOrd="0" destOrd="0" presId="urn:microsoft.com/office/officeart/2005/8/layout/venn1"/>
    <dgm:cxn modelId="{30F0E60D-61F8-4B3F-B348-ABDEA1331DE2}" type="presParOf" srcId="{F3263278-6B3B-48CD-AAD2-336871345D0A}" destId="{55FF2E39-B5EE-4B3A-8DEF-4F11EDAFC0A8}" srcOrd="0"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0482F9-B09B-4D91-8467-EF7ADA595570}">
      <dsp:nvSpPr>
        <dsp:cNvPr id="0" name=""/>
        <dsp:cNvSpPr/>
      </dsp:nvSpPr>
      <dsp:spPr>
        <a:xfrm rot="4396374">
          <a:off x="1541754" y="1171567"/>
          <a:ext cx="4426268" cy="3200757"/>
        </a:xfrm>
        <a:prstGeom prst="swooshArrow">
          <a:avLst>
            <a:gd name="adj1" fmla="val 16310"/>
            <a:gd name="adj2" fmla="val 3137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44E80F4B-23AA-4A40-9038-8CBCEAB22410}">
      <dsp:nvSpPr>
        <dsp:cNvPr id="0" name=""/>
        <dsp:cNvSpPr/>
      </dsp:nvSpPr>
      <dsp:spPr>
        <a:xfrm>
          <a:off x="3359054" y="1687560"/>
          <a:ext cx="120856" cy="120856"/>
        </a:xfrm>
        <a:prstGeom prst="ellipse">
          <a:avLst/>
        </a:prstGeom>
        <a:gradFill rotWithShape="0">
          <a:gsLst>
            <a:gs pos="0">
              <a:schemeClr val="accent5">
                <a:tint val="60000"/>
                <a:hueOff val="0"/>
                <a:satOff val="0"/>
                <a:lumOff val="0"/>
                <a:alphaOff val="0"/>
                <a:satMod val="103000"/>
                <a:lumMod val="102000"/>
                <a:tint val="94000"/>
              </a:schemeClr>
            </a:gs>
            <a:gs pos="50000">
              <a:schemeClr val="accent5">
                <a:tint val="60000"/>
                <a:hueOff val="0"/>
                <a:satOff val="0"/>
                <a:lumOff val="0"/>
                <a:alphaOff val="0"/>
                <a:satMod val="110000"/>
                <a:lumMod val="100000"/>
                <a:shade val="100000"/>
              </a:schemeClr>
            </a:gs>
            <a:gs pos="100000">
              <a:schemeClr val="accent5">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dsp:style>
    </dsp:sp>
    <dsp:sp modelId="{58938B46-DD78-474B-9B4F-09BA1B3F0650}">
      <dsp:nvSpPr>
        <dsp:cNvPr id="0" name=""/>
        <dsp:cNvSpPr/>
      </dsp:nvSpPr>
      <dsp:spPr>
        <a:xfrm>
          <a:off x="4411617" y="2713735"/>
          <a:ext cx="120856" cy="120856"/>
        </a:xfrm>
        <a:prstGeom prst="ellipse">
          <a:avLst/>
        </a:prstGeom>
        <a:gradFill rotWithShape="0">
          <a:gsLst>
            <a:gs pos="0">
              <a:schemeClr val="accent5">
                <a:tint val="60000"/>
                <a:hueOff val="0"/>
                <a:satOff val="0"/>
                <a:lumOff val="0"/>
                <a:alphaOff val="0"/>
                <a:satMod val="103000"/>
                <a:lumMod val="102000"/>
                <a:tint val="94000"/>
              </a:schemeClr>
            </a:gs>
            <a:gs pos="50000">
              <a:schemeClr val="accent5">
                <a:tint val="60000"/>
                <a:hueOff val="0"/>
                <a:satOff val="0"/>
                <a:lumOff val="0"/>
                <a:alphaOff val="0"/>
                <a:satMod val="110000"/>
                <a:lumMod val="100000"/>
                <a:shade val="100000"/>
              </a:schemeClr>
            </a:gs>
            <a:gs pos="100000">
              <a:schemeClr val="accent5">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dsp:style>
    </dsp:sp>
    <dsp:sp modelId="{4A016882-7DAC-4FED-89A3-CD1DFEEDD322}">
      <dsp:nvSpPr>
        <dsp:cNvPr id="0" name=""/>
        <dsp:cNvSpPr/>
      </dsp:nvSpPr>
      <dsp:spPr>
        <a:xfrm>
          <a:off x="0" y="30141"/>
          <a:ext cx="4063192" cy="8870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b" anchorCtr="0">
          <a:noAutofit/>
        </a:bodyPr>
        <a:lstStyle/>
        <a:p>
          <a:pPr marL="0" lvl="0" indent="0" algn="l" defTabSz="1244600">
            <a:lnSpc>
              <a:spcPct val="90000"/>
            </a:lnSpc>
            <a:spcBef>
              <a:spcPct val="0"/>
            </a:spcBef>
            <a:spcAft>
              <a:spcPct val="35000"/>
            </a:spcAft>
            <a:buClr>
              <a:schemeClr val="dk1"/>
            </a:buClr>
            <a:buSzPts val="2200"/>
            <a:buFont typeface="Microsoft JhengHei"/>
            <a:buNone/>
          </a:pPr>
          <a:r>
            <a:rPr lang="zh-TW" altLang="en-US" sz="2800" kern="1200" dirty="0">
              <a:solidFill>
                <a:schemeClr val="accent2">
                  <a:lumMod val="50000"/>
                </a:schemeClr>
              </a:solidFill>
              <a:latin typeface="+mn-ea"/>
              <a:ea typeface="+mn-ea"/>
              <a:cs typeface="Microsoft JhengHei"/>
              <a:sym typeface="Microsoft JhengHei"/>
            </a:rPr>
            <a:t>既有政策偏向</a:t>
          </a:r>
          <a:r>
            <a:rPr lang="zh-TW" altLang="en-US" sz="2800" b="1" kern="1200" dirty="0">
              <a:solidFill>
                <a:schemeClr val="accent2">
                  <a:lumMod val="50000"/>
                </a:schemeClr>
              </a:solidFill>
              <a:latin typeface="+mn-ea"/>
              <a:ea typeface="+mn-ea"/>
              <a:cs typeface="Microsoft JhengHei"/>
              <a:sym typeface="Microsoft JhengHei"/>
            </a:rPr>
            <a:t>高階人才</a:t>
          </a:r>
          <a:endParaRPr lang="zh-TW" altLang="en-US" sz="2800" b="1" kern="1200" dirty="0">
            <a:solidFill>
              <a:schemeClr val="accent2">
                <a:lumMod val="50000"/>
              </a:schemeClr>
            </a:solidFill>
            <a:latin typeface="+mn-ea"/>
            <a:ea typeface="+mn-ea"/>
          </a:endParaRPr>
        </a:p>
      </dsp:txBody>
      <dsp:txXfrm>
        <a:off x="0" y="30141"/>
        <a:ext cx="4063192" cy="887022"/>
      </dsp:txXfrm>
    </dsp:sp>
    <dsp:sp modelId="{ABD701C8-C286-4052-93CD-5F1F521E9A21}">
      <dsp:nvSpPr>
        <dsp:cNvPr id="0" name=""/>
        <dsp:cNvSpPr/>
      </dsp:nvSpPr>
      <dsp:spPr>
        <a:xfrm>
          <a:off x="4125336" y="1077417"/>
          <a:ext cx="4132327" cy="8870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l" defTabSz="1244600">
            <a:lnSpc>
              <a:spcPct val="90000"/>
            </a:lnSpc>
            <a:spcBef>
              <a:spcPct val="0"/>
            </a:spcBef>
            <a:spcAft>
              <a:spcPct val="35000"/>
            </a:spcAft>
            <a:buNone/>
          </a:pPr>
          <a:r>
            <a:rPr lang="zh-TW" altLang="en-US" sz="2800" kern="1200" dirty="0">
              <a:solidFill>
                <a:schemeClr val="accent2">
                  <a:lumMod val="50000"/>
                </a:schemeClr>
              </a:solidFill>
              <a:latin typeface="+mn-ea"/>
              <a:ea typeface="+mn-ea"/>
              <a:cs typeface="Microsoft JhengHei"/>
              <a:sym typeface="Microsoft JhengHei"/>
            </a:rPr>
            <a:t>青年普遍</a:t>
          </a:r>
          <a:r>
            <a:rPr lang="zh-TW" altLang="en-US" sz="2800" b="1" kern="1200" dirty="0">
              <a:solidFill>
                <a:schemeClr val="accent2">
                  <a:lumMod val="50000"/>
                </a:schemeClr>
              </a:solidFill>
              <a:latin typeface="+mn-ea"/>
              <a:ea typeface="+mn-ea"/>
              <a:cs typeface="Microsoft JhengHei"/>
              <a:sym typeface="Microsoft JhengHei"/>
            </a:rPr>
            <a:t>不了解</a:t>
          </a:r>
          <a:r>
            <a:rPr lang="en-US" altLang="zh-TW" sz="2800" b="1" kern="1200" dirty="0">
              <a:solidFill>
                <a:schemeClr val="accent2">
                  <a:lumMod val="50000"/>
                </a:schemeClr>
              </a:solidFill>
              <a:latin typeface="+mn-ea"/>
              <a:ea typeface="+mn-ea"/>
              <a:cs typeface="Microsoft JhengHei"/>
              <a:sym typeface="Microsoft JhengHei"/>
            </a:rPr>
            <a:t>AI</a:t>
          </a:r>
          <a:r>
            <a:rPr lang="zh-TW" altLang="en-US" sz="2800" b="1" kern="1200" dirty="0">
              <a:solidFill>
                <a:schemeClr val="accent2">
                  <a:lumMod val="50000"/>
                </a:schemeClr>
              </a:solidFill>
              <a:latin typeface="+mn-ea"/>
              <a:ea typeface="+mn-ea"/>
              <a:cs typeface="Microsoft JhengHei"/>
              <a:sym typeface="Microsoft JhengHei"/>
            </a:rPr>
            <a:t>的應用</a:t>
          </a:r>
          <a:endParaRPr lang="zh-TW" altLang="en-US" sz="2800" b="1" kern="1200" dirty="0">
            <a:solidFill>
              <a:schemeClr val="accent2">
                <a:lumMod val="50000"/>
              </a:schemeClr>
            </a:solidFill>
            <a:latin typeface="+mn-ea"/>
            <a:ea typeface="+mn-ea"/>
            <a:cs typeface="Microsoft JhengHei"/>
          </a:endParaRPr>
        </a:p>
      </dsp:txBody>
      <dsp:txXfrm>
        <a:off x="4125336" y="1077417"/>
        <a:ext cx="4132327" cy="887022"/>
      </dsp:txXfrm>
    </dsp:sp>
    <dsp:sp modelId="{14184A09-FECA-4C30-976E-7E2F191C4CC3}">
      <dsp:nvSpPr>
        <dsp:cNvPr id="0" name=""/>
        <dsp:cNvSpPr/>
      </dsp:nvSpPr>
      <dsp:spPr>
        <a:xfrm>
          <a:off x="878481" y="2778164"/>
          <a:ext cx="3049140" cy="8870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r" defTabSz="1244600">
            <a:lnSpc>
              <a:spcPct val="90000"/>
            </a:lnSpc>
            <a:spcBef>
              <a:spcPct val="0"/>
            </a:spcBef>
            <a:spcAft>
              <a:spcPct val="35000"/>
            </a:spcAft>
            <a:buNone/>
          </a:pPr>
          <a:r>
            <a:rPr lang="zh-TW" altLang="en-US" sz="2800" kern="1200" dirty="0">
              <a:solidFill>
                <a:schemeClr val="accent2">
                  <a:lumMod val="50000"/>
                </a:schemeClr>
              </a:solidFill>
              <a:latin typeface="+mn-ea"/>
              <a:ea typeface="+mn-ea"/>
              <a:cs typeface="Microsoft JhengHei"/>
              <a:sym typeface="Microsoft JhengHei"/>
            </a:rPr>
            <a:t>影響國家</a:t>
          </a:r>
          <a:r>
            <a:rPr lang="zh-TW" altLang="en-US" sz="2800" b="1" kern="1200" dirty="0">
              <a:solidFill>
                <a:schemeClr val="accent2">
                  <a:lumMod val="50000"/>
                </a:schemeClr>
              </a:solidFill>
              <a:latin typeface="+mn-ea"/>
              <a:ea typeface="+mn-ea"/>
              <a:cs typeface="Microsoft JhengHei"/>
              <a:sym typeface="Microsoft JhengHei"/>
            </a:rPr>
            <a:t>未來發展</a:t>
          </a:r>
          <a:endParaRPr lang="zh-TW" altLang="en-US" sz="2800" b="1" kern="1200" dirty="0">
            <a:solidFill>
              <a:schemeClr val="accent2">
                <a:lumMod val="50000"/>
              </a:schemeClr>
            </a:solidFill>
            <a:latin typeface="+mn-ea"/>
            <a:ea typeface="+mn-ea"/>
            <a:cs typeface="Microsoft JhengHei"/>
          </a:endParaRPr>
        </a:p>
      </dsp:txBody>
      <dsp:txXfrm>
        <a:off x="878481" y="2778164"/>
        <a:ext cx="3049140" cy="887022"/>
      </dsp:txXfrm>
    </dsp:sp>
    <dsp:sp modelId="{711A5336-DDDC-45E7-B2E9-92BBD4156927}">
      <dsp:nvSpPr>
        <dsp:cNvPr id="0" name=""/>
        <dsp:cNvSpPr/>
      </dsp:nvSpPr>
      <dsp:spPr>
        <a:xfrm>
          <a:off x="3102564" y="4596578"/>
          <a:ext cx="5300077" cy="8870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t" anchorCtr="0">
          <a:noAutofit/>
        </a:bodyPr>
        <a:lstStyle/>
        <a:p>
          <a:pPr marL="0" lvl="0" indent="0" algn="ctr" defTabSz="1244600">
            <a:lnSpc>
              <a:spcPct val="90000"/>
            </a:lnSpc>
            <a:spcBef>
              <a:spcPct val="0"/>
            </a:spcBef>
            <a:spcAft>
              <a:spcPct val="35000"/>
            </a:spcAft>
            <a:buNone/>
          </a:pPr>
          <a:r>
            <a:rPr lang="zh-TW" altLang="zh-TW" sz="2800" kern="1200" dirty="0">
              <a:solidFill>
                <a:schemeClr val="accent2">
                  <a:lumMod val="50000"/>
                </a:schemeClr>
              </a:solidFill>
              <a:latin typeface="+mn-ea"/>
              <a:ea typeface="+mn-ea"/>
              <a:cs typeface="Microsoft JhengHei"/>
              <a:sym typeface="Calibri"/>
            </a:rPr>
            <a:t>學生對於</a:t>
          </a:r>
          <a:r>
            <a:rPr lang="en-US" altLang="zh-TW" sz="2800" kern="1200" dirty="0">
              <a:solidFill>
                <a:schemeClr val="accent2">
                  <a:lumMod val="50000"/>
                </a:schemeClr>
              </a:solidFill>
              <a:latin typeface="+mn-ea"/>
              <a:ea typeface="+mn-ea"/>
              <a:cs typeface="Microsoft JhengHei"/>
              <a:sym typeface="Calibri"/>
            </a:rPr>
            <a:t>AI</a:t>
          </a:r>
          <a:r>
            <a:rPr lang="zh-TW" altLang="zh-TW" sz="2800" kern="1200" dirty="0">
              <a:solidFill>
                <a:schemeClr val="accent2">
                  <a:lumMod val="50000"/>
                </a:schemeClr>
              </a:solidFill>
              <a:latin typeface="+mn-ea"/>
              <a:ea typeface="+mn-ea"/>
              <a:cs typeface="Microsoft JhengHei"/>
              <a:sym typeface="Calibri"/>
            </a:rPr>
            <a:t>時代的到來</a:t>
          </a:r>
          <a:endParaRPr lang="en-US" altLang="zh-TW" sz="2800" kern="1200" dirty="0">
            <a:solidFill>
              <a:schemeClr val="accent2">
                <a:lumMod val="50000"/>
              </a:schemeClr>
            </a:solidFill>
            <a:latin typeface="+mn-ea"/>
            <a:ea typeface="+mn-ea"/>
            <a:cs typeface="Microsoft JhengHei"/>
            <a:sym typeface="Calibri"/>
          </a:endParaRPr>
        </a:p>
        <a:p>
          <a:pPr marL="0" lvl="0" indent="0" algn="ctr" defTabSz="1244600">
            <a:lnSpc>
              <a:spcPct val="90000"/>
            </a:lnSpc>
            <a:spcBef>
              <a:spcPct val="0"/>
            </a:spcBef>
            <a:spcAft>
              <a:spcPct val="35000"/>
            </a:spcAft>
            <a:buNone/>
          </a:pPr>
          <a:r>
            <a:rPr lang="zh-TW" altLang="zh-TW" sz="2800" b="1" kern="1200" dirty="0">
              <a:solidFill>
                <a:schemeClr val="accent2">
                  <a:lumMod val="50000"/>
                </a:schemeClr>
              </a:solidFill>
              <a:latin typeface="+mn-ea"/>
              <a:ea typeface="+mn-ea"/>
              <a:cs typeface="Microsoft JhengHei"/>
              <a:sym typeface="Calibri"/>
            </a:rPr>
            <a:t>少有積極作為</a:t>
          </a:r>
          <a:endParaRPr lang="zh-TW" altLang="en-US" sz="2800" b="1" kern="1200" dirty="0">
            <a:solidFill>
              <a:schemeClr val="accent2">
                <a:lumMod val="50000"/>
              </a:schemeClr>
            </a:solidFill>
            <a:latin typeface="+mn-ea"/>
            <a:ea typeface="+mn-ea"/>
            <a:cs typeface="Microsoft JhengHei"/>
          </a:endParaRPr>
        </a:p>
      </dsp:txBody>
      <dsp:txXfrm>
        <a:off x="3102564" y="4596578"/>
        <a:ext cx="5300077" cy="8870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0CEBD-A27C-4863-A094-DC872157DAD5}">
      <dsp:nvSpPr>
        <dsp:cNvPr id="0" name=""/>
        <dsp:cNvSpPr/>
      </dsp:nvSpPr>
      <dsp:spPr>
        <a:xfrm rot="16200000">
          <a:off x="892870" y="-892870"/>
          <a:ext cx="2110521" cy="3896261"/>
        </a:xfrm>
        <a:prstGeom prst="round1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solidFill>
                <a:schemeClr val="accent1">
                  <a:lumMod val="50000"/>
                </a:schemeClr>
              </a:solidFill>
              <a:latin typeface="Microsoft JhengHei"/>
              <a:ea typeface="Microsoft JhengHei"/>
              <a:cs typeface="Microsoft JhengHei"/>
              <a:sym typeface="Microsoft JhengHei"/>
            </a:rPr>
            <a:t>AI</a:t>
          </a:r>
          <a:r>
            <a:rPr lang="zh-TW" altLang="en-US" sz="3200" b="1" kern="1200" dirty="0">
              <a:solidFill>
                <a:schemeClr val="accent1">
                  <a:lumMod val="50000"/>
                </a:schemeClr>
              </a:solidFill>
              <a:latin typeface="Microsoft JhengHei"/>
              <a:ea typeface="Microsoft JhengHei"/>
              <a:cs typeface="Microsoft JhengHei"/>
              <a:sym typeface="Microsoft JhengHei"/>
            </a:rPr>
            <a:t>應用為主</a:t>
          </a:r>
          <a:endParaRPr lang="zh-TW" altLang="en-US" sz="3200" b="1" kern="1200" dirty="0">
            <a:solidFill>
              <a:schemeClr val="accent1">
                <a:lumMod val="50000"/>
              </a:schemeClr>
            </a:solidFill>
          </a:endParaRPr>
        </a:p>
      </dsp:txBody>
      <dsp:txXfrm rot="5400000">
        <a:off x="0" y="0"/>
        <a:ext cx="3896261" cy="1582890"/>
      </dsp:txXfrm>
    </dsp:sp>
    <dsp:sp modelId="{A7C50C82-D3A2-4045-9AEE-4129C47D2660}">
      <dsp:nvSpPr>
        <dsp:cNvPr id="0" name=""/>
        <dsp:cNvSpPr/>
      </dsp:nvSpPr>
      <dsp:spPr>
        <a:xfrm>
          <a:off x="3896261" y="0"/>
          <a:ext cx="3896261" cy="2110521"/>
        </a:xfrm>
        <a:prstGeom prst="round1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zh-TW" altLang="en-US" sz="3200" b="1" kern="1200" dirty="0">
              <a:solidFill>
                <a:schemeClr val="accent1">
                  <a:lumMod val="50000"/>
                </a:schemeClr>
              </a:solidFill>
              <a:latin typeface="Microsoft JhengHei"/>
              <a:ea typeface="Microsoft JhengHei"/>
              <a:cs typeface="Microsoft JhengHei"/>
              <a:sym typeface="Microsoft JhengHei"/>
            </a:rPr>
            <a:t>無法更加深入</a:t>
          </a:r>
          <a:endParaRPr lang="zh-TW" altLang="en-US" sz="3200" b="1" kern="1200" dirty="0">
            <a:solidFill>
              <a:schemeClr val="accent1">
                <a:lumMod val="50000"/>
              </a:schemeClr>
            </a:solidFill>
            <a:latin typeface="Microsoft JhengHei"/>
            <a:ea typeface="Microsoft JhengHei"/>
            <a:cs typeface="Microsoft JhengHei"/>
          </a:endParaRPr>
        </a:p>
      </dsp:txBody>
      <dsp:txXfrm>
        <a:off x="3896261" y="0"/>
        <a:ext cx="3896261" cy="1582890"/>
      </dsp:txXfrm>
    </dsp:sp>
    <dsp:sp modelId="{CDA2583C-B647-46F9-BD56-04C20B5AFC24}">
      <dsp:nvSpPr>
        <dsp:cNvPr id="0" name=""/>
        <dsp:cNvSpPr/>
      </dsp:nvSpPr>
      <dsp:spPr>
        <a:xfrm rot="10800000">
          <a:off x="0" y="2110521"/>
          <a:ext cx="3896261" cy="2110521"/>
        </a:xfrm>
        <a:prstGeom prst="round1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zh-TW" altLang="en-US" sz="3200" b="1" kern="1200" dirty="0">
              <a:solidFill>
                <a:schemeClr val="accent1">
                  <a:lumMod val="50000"/>
                </a:schemeClr>
              </a:solidFill>
              <a:latin typeface="Microsoft JhengHei"/>
              <a:ea typeface="Microsoft JhengHei"/>
              <a:cs typeface="Microsoft JhengHei"/>
              <a:sym typeface="Microsoft JhengHei"/>
            </a:rPr>
            <a:t>受限於展場形式</a:t>
          </a:r>
          <a:endParaRPr lang="zh-TW" altLang="en-US" sz="3200" b="1" kern="1200" dirty="0">
            <a:solidFill>
              <a:schemeClr val="accent1">
                <a:lumMod val="50000"/>
              </a:schemeClr>
            </a:solidFill>
            <a:latin typeface="Microsoft JhengHei"/>
            <a:ea typeface="Microsoft JhengHei"/>
            <a:cs typeface="Microsoft JhengHei"/>
          </a:endParaRPr>
        </a:p>
      </dsp:txBody>
      <dsp:txXfrm rot="10800000">
        <a:off x="0" y="2638151"/>
        <a:ext cx="3896261" cy="1582890"/>
      </dsp:txXfrm>
    </dsp:sp>
    <dsp:sp modelId="{07751F4F-A103-4FED-800D-4899B94CE2C1}">
      <dsp:nvSpPr>
        <dsp:cNvPr id="0" name=""/>
        <dsp:cNvSpPr/>
      </dsp:nvSpPr>
      <dsp:spPr>
        <a:xfrm rot="5400000">
          <a:off x="4789131" y="1217650"/>
          <a:ext cx="2110521" cy="3896261"/>
        </a:xfrm>
        <a:prstGeom prst="round1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zh-TW" altLang="en-US" sz="3200" b="1" kern="1200" dirty="0">
              <a:solidFill>
                <a:schemeClr val="accent1">
                  <a:lumMod val="50000"/>
                </a:schemeClr>
              </a:solidFill>
              <a:latin typeface="Microsoft JhengHei"/>
              <a:ea typeface="Microsoft JhengHei"/>
              <a:cs typeface="Microsoft JhengHei"/>
              <a:sym typeface="Microsoft JhengHei"/>
            </a:rPr>
            <a:t>設置展覽於校園</a:t>
          </a:r>
          <a:endParaRPr lang="zh-TW" altLang="en-US" sz="3200" b="1" kern="1200" dirty="0">
            <a:solidFill>
              <a:schemeClr val="accent1">
                <a:lumMod val="50000"/>
              </a:schemeClr>
            </a:solidFill>
            <a:latin typeface="Microsoft JhengHei"/>
            <a:ea typeface="Microsoft JhengHei"/>
            <a:cs typeface="Microsoft JhengHei"/>
          </a:endParaRPr>
        </a:p>
      </dsp:txBody>
      <dsp:txXfrm rot="-5400000">
        <a:off x="3896261" y="2638150"/>
        <a:ext cx="3896261" cy="1582890"/>
      </dsp:txXfrm>
    </dsp:sp>
    <dsp:sp modelId="{62FC1E25-F82C-42DD-8773-8426965F9877}">
      <dsp:nvSpPr>
        <dsp:cNvPr id="0" name=""/>
        <dsp:cNvSpPr/>
      </dsp:nvSpPr>
      <dsp:spPr>
        <a:xfrm>
          <a:off x="2727383" y="1582890"/>
          <a:ext cx="2337756" cy="1055260"/>
        </a:xfrm>
        <a:prstGeom prst="roundRect">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zh-TW" altLang="en-US" sz="3200" b="1" kern="1200" dirty="0">
              <a:solidFill>
                <a:schemeClr val="accent6">
                  <a:lumMod val="50000"/>
                </a:schemeClr>
              </a:solidFill>
            </a:rPr>
            <a:t>缺點</a:t>
          </a:r>
        </a:p>
      </dsp:txBody>
      <dsp:txXfrm>
        <a:off x="2778897" y="1634404"/>
        <a:ext cx="2234728" cy="9522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1BE802-DBE3-486F-B3DD-6AE6E314082D}">
      <dsp:nvSpPr>
        <dsp:cNvPr id="0" name=""/>
        <dsp:cNvSpPr/>
      </dsp:nvSpPr>
      <dsp:spPr>
        <a:xfrm>
          <a:off x="0" y="85178"/>
          <a:ext cx="5045739" cy="2018295"/>
        </a:xfrm>
        <a:prstGeom prst="chevron">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18415" rIns="0" bIns="18415" numCol="1" spcCol="1270" anchor="ctr" anchorCtr="0">
          <a:noAutofit/>
        </a:bodyPr>
        <a:lstStyle/>
        <a:p>
          <a:pPr marL="0" lvl="0" indent="0" algn="ctr" defTabSz="1289050">
            <a:lnSpc>
              <a:spcPct val="90000"/>
            </a:lnSpc>
            <a:spcBef>
              <a:spcPct val="0"/>
            </a:spcBef>
            <a:spcAft>
              <a:spcPct val="35000"/>
            </a:spcAft>
            <a:buNone/>
          </a:pPr>
          <a:r>
            <a:rPr lang="zh-TW" sz="2900" kern="1200" dirty="0">
              <a:solidFill>
                <a:schemeClr val="accent3">
                  <a:lumMod val="50000"/>
                </a:schemeClr>
              </a:solidFill>
              <a:latin typeface="微軟正黑體" panose="020B0604030504040204" pitchFamily="34" charset="-120"/>
              <a:ea typeface="微軟正黑體" panose="020B0604030504040204" pitchFamily="34" charset="-120"/>
            </a:rPr>
            <a:t>透過更</a:t>
          </a:r>
          <a:r>
            <a:rPr lang="zh-TW" sz="2900" b="1" kern="1200" dirty="0">
              <a:solidFill>
                <a:schemeClr val="accent3">
                  <a:lumMod val="50000"/>
                </a:schemeClr>
              </a:solidFill>
              <a:latin typeface="微軟正黑體" panose="020B0604030504040204" pitchFamily="34" charset="-120"/>
              <a:ea typeface="微軟正黑體" panose="020B0604030504040204" pitchFamily="34" charset="-120"/>
            </a:rPr>
            <a:t>貼近</a:t>
          </a:r>
          <a:r>
            <a:rPr lang="zh-TW" sz="2900" kern="1200" dirty="0">
              <a:solidFill>
                <a:schemeClr val="accent3">
                  <a:lumMod val="50000"/>
                </a:schemeClr>
              </a:solidFill>
              <a:latin typeface="微軟正黑體" panose="020B0604030504040204" pitchFamily="34" charset="-120"/>
              <a:ea typeface="微軟正黑體" panose="020B0604030504040204" pitchFamily="34" charset="-120"/>
            </a:rPr>
            <a:t>他們需求的解決方案，提供最</a:t>
          </a:r>
          <a:r>
            <a:rPr lang="zh-TW" sz="2900" b="1" kern="1200" dirty="0">
              <a:solidFill>
                <a:schemeClr val="accent3">
                  <a:lumMod val="50000"/>
                </a:schemeClr>
              </a:solidFill>
              <a:latin typeface="微軟正黑體" panose="020B0604030504040204" pitchFamily="34" charset="-120"/>
              <a:ea typeface="微軟正黑體" panose="020B0604030504040204" pitchFamily="34" charset="-120"/>
            </a:rPr>
            <a:t>直接</a:t>
          </a:r>
          <a:r>
            <a:rPr lang="zh-TW" sz="2900" kern="1200" dirty="0">
              <a:solidFill>
                <a:schemeClr val="accent3">
                  <a:lumMod val="50000"/>
                </a:schemeClr>
              </a:solidFill>
              <a:latin typeface="微軟正黑體" panose="020B0604030504040204" pitchFamily="34" charset="-120"/>
              <a:ea typeface="微軟正黑體" panose="020B0604030504040204" pitchFamily="34" charset="-120"/>
            </a:rPr>
            <a:t>的幫助。</a:t>
          </a:r>
        </a:p>
      </dsp:txBody>
      <dsp:txXfrm>
        <a:off x="1009148" y="85178"/>
        <a:ext cx="3027444" cy="201829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FF2E39-B5EE-4B3A-8DEF-4F11EDAFC0A8}">
      <dsp:nvSpPr>
        <dsp:cNvPr id="0" name=""/>
        <dsp:cNvSpPr/>
      </dsp:nvSpPr>
      <dsp:spPr>
        <a:xfrm>
          <a:off x="33272" y="0"/>
          <a:ext cx="3672352" cy="3672352"/>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r>
            <a:rPr lang="zh-TW" sz="2900" kern="1200" dirty="0">
              <a:solidFill>
                <a:schemeClr val="accent3">
                  <a:lumMod val="50000"/>
                </a:schemeClr>
              </a:solidFill>
              <a:latin typeface="微軟正黑體" panose="020B0604030504040204" pitchFamily="34" charset="-120"/>
              <a:ea typeface="微軟正黑體" panose="020B0604030504040204" pitchFamily="34" charset="-120"/>
            </a:rPr>
            <a:t>透過展覽並結合</a:t>
          </a:r>
          <a:r>
            <a:rPr lang="en-US" sz="2900" kern="1200" dirty="0">
              <a:solidFill>
                <a:schemeClr val="accent3">
                  <a:lumMod val="50000"/>
                </a:schemeClr>
              </a:solidFill>
              <a:latin typeface="微軟正黑體" panose="020B0604030504040204" pitchFamily="34" charset="-120"/>
              <a:ea typeface="微軟正黑體" panose="020B0604030504040204" pitchFamily="34" charset="-120"/>
            </a:rPr>
            <a:t>AI</a:t>
          </a:r>
          <a:r>
            <a:rPr lang="zh-TW" sz="2900" kern="1200" dirty="0">
              <a:solidFill>
                <a:schemeClr val="accent3">
                  <a:lumMod val="50000"/>
                </a:schemeClr>
              </a:solidFill>
              <a:latin typeface="微軟正黑體" panose="020B0604030504040204" pitchFamily="34" charset="-120"/>
              <a:ea typeface="微軟正黑體" panose="020B0604030504040204" pitchFamily="34" charset="-120"/>
            </a:rPr>
            <a:t>課程，使職場青年有</a:t>
          </a:r>
          <a:r>
            <a:rPr lang="zh-TW" sz="2900" b="1" kern="1200" dirty="0">
              <a:solidFill>
                <a:schemeClr val="accent3">
                  <a:lumMod val="50000"/>
                </a:schemeClr>
              </a:solidFill>
              <a:latin typeface="微軟正黑體" panose="020B0604030504040204" pitchFamily="34" charset="-120"/>
              <a:ea typeface="微軟正黑體" panose="020B0604030504040204" pitchFamily="34" charset="-120"/>
            </a:rPr>
            <a:t>應對</a:t>
          </a:r>
          <a:r>
            <a:rPr lang="en-US" sz="2900" kern="1200" dirty="0">
              <a:solidFill>
                <a:schemeClr val="accent3">
                  <a:lumMod val="50000"/>
                </a:schemeClr>
              </a:solidFill>
              <a:latin typeface="微軟正黑體" panose="020B0604030504040204" pitchFamily="34" charset="-120"/>
              <a:ea typeface="微軟正黑體" panose="020B0604030504040204" pitchFamily="34" charset="-120"/>
            </a:rPr>
            <a:t>AI</a:t>
          </a:r>
          <a:r>
            <a:rPr lang="zh-TW" sz="2900" kern="1200" dirty="0">
              <a:solidFill>
                <a:schemeClr val="accent3">
                  <a:lumMod val="50000"/>
                </a:schemeClr>
              </a:solidFill>
              <a:latin typeface="微軟正黑體" panose="020B0604030504040204" pitchFamily="34" charset="-120"/>
              <a:ea typeface="微軟正黑體" panose="020B0604030504040204" pitchFamily="34" charset="-120"/>
            </a:rPr>
            <a:t>時代的</a:t>
          </a:r>
          <a:r>
            <a:rPr lang="zh-TW" sz="2900" b="1" kern="1200" dirty="0">
              <a:solidFill>
                <a:schemeClr val="accent3">
                  <a:lumMod val="50000"/>
                </a:schemeClr>
              </a:solidFill>
              <a:latin typeface="微軟正黑體" panose="020B0604030504040204" pitchFamily="34" charset="-120"/>
              <a:ea typeface="微軟正黑體" panose="020B0604030504040204" pitchFamily="34" charset="-120"/>
            </a:rPr>
            <a:t>能力</a:t>
          </a:r>
          <a:r>
            <a:rPr lang="zh-TW" sz="2900" kern="1200" dirty="0">
              <a:solidFill>
                <a:schemeClr val="accent3">
                  <a:lumMod val="50000"/>
                </a:schemeClr>
              </a:solidFill>
              <a:latin typeface="微軟正黑體" panose="020B0604030504040204" pitchFamily="34" charset="-120"/>
              <a:ea typeface="微軟正黑體" panose="020B0604030504040204" pitchFamily="34" charset="-120"/>
            </a:rPr>
            <a:t>。</a:t>
          </a:r>
        </a:p>
      </dsp:txBody>
      <dsp:txXfrm>
        <a:off x="571075" y="537803"/>
        <a:ext cx="2596746" cy="2596746"/>
      </dsp:txXfrm>
    </dsp:sp>
  </dsp:spTree>
</dsp:drawing>
</file>

<file path=ppt/diagrams/layout1.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85E17E3-D5CC-4600-82C0-280CCDD7CB38}" type="datetimeFigureOut">
              <a:rPr lang="zh-TW" altLang="en-US" smtClean="0"/>
              <a:t>2020/4/29</a:t>
            </a:fld>
            <a:endParaRPr lang="zh-TW" altLang="en-US"/>
          </a:p>
        </p:txBody>
      </p:sp>
      <p:sp>
        <p:nvSpPr>
          <p:cNvPr id="4" name="頁尾版面配置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4011DC3-305F-4331-AA3B-10554DFB5454}" type="slidenum">
              <a:rPr lang="zh-TW" altLang="en-US" smtClean="0"/>
              <a:t>‹#›</a:t>
            </a:fld>
            <a:endParaRPr lang="zh-TW" altLang="en-US"/>
          </a:p>
        </p:txBody>
      </p:sp>
    </p:spTree>
    <p:extLst>
      <p:ext uri="{BB962C8B-B14F-4D97-AF65-F5344CB8AC3E}">
        <p14:creationId xmlns:p14="http://schemas.microsoft.com/office/powerpoint/2010/main" val="4160731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zh-TW"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7487406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altLang="zh-TW" sz="1200" b="0" i="0" u="none" strike="noStrike" cap="none" smtClean="0">
                <a:solidFill>
                  <a:schemeClr val="dk1"/>
                </a:solidFill>
                <a:latin typeface="Calibri"/>
                <a:ea typeface="Calibri"/>
                <a:cs typeface="Calibri"/>
                <a:sym typeface="Calibri"/>
              </a:rPr>
              <a:t>1</a:t>
            </a:fld>
            <a:endParaRPr lang="zh-TW" alt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11279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zh-TW" altLang="zh-TW" sz="1200" b="0" i="0" u="none" strike="noStrike" cap="none" dirty="0">
                <a:solidFill>
                  <a:schemeClr val="dk1"/>
                </a:solidFill>
                <a:effectLst/>
                <a:latin typeface="Calibri"/>
                <a:ea typeface="Calibri"/>
                <a:cs typeface="Calibri"/>
                <a:sym typeface="Calibri"/>
              </a:rPr>
              <a:t>雖然自動化的時代已經來臨，卻仍然有些問題無法被解決。直到現在</a:t>
            </a:r>
            <a:r>
              <a:rPr lang="en-US" altLang="zh-TW" sz="1200" b="0" i="0" u="none" strike="noStrike" cap="none" dirty="0">
                <a:solidFill>
                  <a:schemeClr val="dk1"/>
                </a:solidFill>
                <a:effectLst/>
                <a:latin typeface="Calibri"/>
                <a:ea typeface="Calibri"/>
                <a:cs typeface="Calibri"/>
                <a:sym typeface="Calibri"/>
              </a:rPr>
              <a:t> AI </a:t>
            </a:r>
            <a:r>
              <a:rPr lang="zh-TW" altLang="zh-TW" sz="1200" b="0" i="0" u="none" strike="noStrike" cap="none" dirty="0">
                <a:solidFill>
                  <a:schemeClr val="dk1"/>
                </a:solidFill>
                <a:effectLst/>
                <a:latin typeface="Calibri"/>
                <a:ea typeface="Calibri"/>
                <a:cs typeface="Calibri"/>
                <a:sym typeface="Calibri"/>
              </a:rPr>
              <a:t>這個工具出現了，尋找客戶、無人理財專員</a:t>
            </a:r>
            <a:r>
              <a:rPr lang="en-US" altLang="zh-TW" sz="1200" b="0" i="0" u="none" strike="noStrike" cap="none" dirty="0">
                <a:solidFill>
                  <a:schemeClr val="dk1"/>
                </a:solidFill>
                <a:effectLst/>
                <a:latin typeface="Calibri"/>
                <a:ea typeface="Calibri"/>
                <a:cs typeface="Calibri"/>
                <a:sym typeface="Calibri"/>
              </a:rPr>
              <a:t> </a:t>
            </a:r>
            <a:r>
              <a:rPr lang="zh-TW" altLang="zh-TW" sz="1200" b="0" i="0" u="none" strike="noStrike" cap="none" dirty="0">
                <a:solidFill>
                  <a:schemeClr val="dk1"/>
                </a:solidFill>
                <a:effectLst/>
                <a:latin typeface="Calibri"/>
                <a:ea typeface="Calibri"/>
                <a:cs typeface="Calibri"/>
                <a:sym typeface="Calibri"/>
              </a:rPr>
              <a:t>等難以想像的應用不斷出現。</a:t>
            </a:r>
            <a:r>
              <a:rPr lang="en-US" altLang="zh-TW" sz="1200" b="0" i="0" u="none" strike="noStrike" cap="none" dirty="0">
                <a:solidFill>
                  <a:schemeClr val="dk1"/>
                </a:solidFill>
                <a:effectLst/>
                <a:latin typeface="Calibri"/>
                <a:ea typeface="Calibri"/>
                <a:cs typeface="Calibri"/>
                <a:sym typeface="Calibri"/>
              </a:rPr>
              <a:t>AI </a:t>
            </a:r>
            <a:r>
              <a:rPr lang="zh-TW" altLang="zh-TW" sz="1200" b="0" i="0" u="none" strike="noStrike" cap="none" dirty="0">
                <a:solidFill>
                  <a:schemeClr val="dk1"/>
                </a:solidFill>
                <a:effectLst/>
                <a:latin typeface="Calibri"/>
                <a:ea typeface="Calibri"/>
                <a:cs typeface="Calibri"/>
                <a:sym typeface="Calibri"/>
              </a:rPr>
              <a:t>時代的我們擁有無限的可能，唯一缺乏的就是如何使用它的創意。</a:t>
            </a:r>
            <a:endParaRPr dirty="0"/>
          </a:p>
        </p:txBody>
      </p:sp>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224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zh-TW" altLang="zh-TW" sz="1200" b="0" i="0" u="none" strike="noStrike" cap="none" dirty="0">
                <a:solidFill>
                  <a:schemeClr val="dk1"/>
                </a:solidFill>
                <a:effectLst/>
                <a:latin typeface="Calibri"/>
                <a:ea typeface="Calibri"/>
                <a:cs typeface="Calibri"/>
                <a:sym typeface="Calibri"/>
              </a:rPr>
              <a:t>而就業係指勞動者所進行的社會工作，即勞動者提供勞動或勞動力而獲取報酬的過程，其有三大條件：從事社會活動、得到社會承認、獲取報酬和收入，只要其中一項不符合則不能稱作就業。青年在未來就業所需之條件：我們預設未來會有</a:t>
            </a:r>
            <a:r>
              <a:rPr lang="en-US" altLang="zh-TW" sz="1200" b="0" i="0" u="none" strike="noStrike" cap="none" dirty="0">
                <a:solidFill>
                  <a:schemeClr val="dk1"/>
                </a:solidFill>
                <a:effectLst/>
                <a:latin typeface="Calibri"/>
                <a:ea typeface="Calibri"/>
                <a:cs typeface="Calibri"/>
                <a:sym typeface="Calibri"/>
              </a:rPr>
              <a:t>AI</a:t>
            </a:r>
            <a:r>
              <a:rPr lang="zh-TW" altLang="zh-TW" sz="1200" b="0" i="0" u="none" strike="noStrike" cap="none" dirty="0">
                <a:solidFill>
                  <a:schemeClr val="dk1"/>
                </a:solidFill>
                <a:effectLst/>
                <a:latin typeface="Calibri"/>
                <a:ea typeface="Calibri"/>
                <a:cs typeface="Calibri"/>
                <a:sym typeface="Calibri"/>
              </a:rPr>
              <a:t>的輔助，則青年須更有計劃地培養其能力，以求在社會承認</a:t>
            </a:r>
            <a:r>
              <a:rPr lang="en-US" altLang="zh-TW" sz="1200" b="0" i="0" u="none" strike="noStrike" cap="none" dirty="0">
                <a:solidFill>
                  <a:schemeClr val="dk1"/>
                </a:solidFill>
                <a:effectLst/>
                <a:latin typeface="Calibri"/>
                <a:ea typeface="Calibri"/>
                <a:cs typeface="Calibri"/>
                <a:sym typeface="Calibri"/>
              </a:rPr>
              <a:t> </a:t>
            </a:r>
            <a:r>
              <a:rPr lang="zh-TW" altLang="zh-TW" sz="1200" b="0" i="0" u="none" strike="noStrike" cap="none" dirty="0">
                <a:solidFill>
                  <a:schemeClr val="dk1"/>
                </a:solidFill>
                <a:effectLst/>
                <a:latin typeface="Calibri"/>
                <a:ea typeface="Calibri"/>
                <a:cs typeface="Calibri"/>
                <a:sym typeface="Calibri"/>
              </a:rPr>
              <a:t>當中的有效勞動符合不可替代性高、非重複性高的勞動。</a:t>
            </a:r>
          </a:p>
        </p:txBody>
      </p:sp>
      <p:sp>
        <p:nvSpPr>
          <p:cNvPr id="110" name="Google Shape;11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28673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zh-TW" altLang="zh-TW" sz="1200" b="0" i="0" u="none" strike="noStrike" cap="none" dirty="0">
                <a:solidFill>
                  <a:schemeClr val="dk1"/>
                </a:solidFill>
                <a:effectLst/>
                <a:latin typeface="Calibri"/>
                <a:ea typeface="Calibri"/>
                <a:cs typeface="Calibri"/>
                <a:sym typeface="Calibri"/>
              </a:rPr>
              <a:t>本組針對在職人士的訪問</a:t>
            </a:r>
            <a:r>
              <a:rPr lang="en-US" altLang="zh-TW" sz="1200" b="0" i="0" u="none" strike="noStrike" cap="none" dirty="0">
                <a:solidFill>
                  <a:schemeClr val="dk1"/>
                </a:solidFill>
                <a:effectLst/>
                <a:latin typeface="Calibri"/>
                <a:ea typeface="Calibri"/>
                <a:cs typeface="Calibri"/>
                <a:sym typeface="Calibri"/>
              </a:rPr>
              <a:t> </a:t>
            </a:r>
            <a:r>
              <a:rPr lang="zh-TW" altLang="zh-TW" sz="1200" b="0" i="0" u="none" strike="noStrike" cap="none" dirty="0">
                <a:solidFill>
                  <a:schemeClr val="dk1"/>
                </a:solidFill>
                <a:effectLst/>
                <a:latin typeface="Calibri"/>
                <a:ea typeface="Calibri"/>
                <a:cs typeface="Calibri"/>
                <a:sym typeface="Calibri"/>
              </a:rPr>
              <a:t>得知非</a:t>
            </a:r>
            <a:r>
              <a:rPr lang="en-US" altLang="zh-TW" sz="1200" b="0" i="0" u="none" strike="noStrike" cap="none" dirty="0">
                <a:solidFill>
                  <a:schemeClr val="dk1"/>
                </a:solidFill>
                <a:effectLst/>
                <a:latin typeface="Calibri"/>
                <a:ea typeface="Calibri"/>
                <a:cs typeface="Calibri"/>
                <a:sym typeface="Calibri"/>
              </a:rPr>
              <a:t>AI</a:t>
            </a:r>
            <a:r>
              <a:rPr lang="zh-TW" altLang="zh-TW" sz="1200" b="0" i="0" u="none" strike="noStrike" cap="none" dirty="0">
                <a:solidFill>
                  <a:schemeClr val="dk1"/>
                </a:solidFill>
                <a:effectLst/>
                <a:latin typeface="Calibri"/>
                <a:ea typeface="Calibri"/>
                <a:cs typeface="Calibri"/>
                <a:sym typeface="Calibri"/>
              </a:rPr>
              <a:t>相關工作的在職人士對於學習</a:t>
            </a:r>
            <a:r>
              <a:rPr lang="en-US" altLang="zh-TW" sz="1200" b="0" i="0" u="none" strike="noStrike" cap="none" dirty="0">
                <a:solidFill>
                  <a:schemeClr val="dk1"/>
                </a:solidFill>
                <a:effectLst/>
                <a:latin typeface="Calibri"/>
                <a:ea typeface="Calibri"/>
                <a:cs typeface="Calibri"/>
                <a:sym typeface="Calibri"/>
              </a:rPr>
              <a:t>AI</a:t>
            </a:r>
            <a:r>
              <a:rPr lang="zh-TW" altLang="zh-TW" sz="1200" b="0" i="0" u="none" strike="noStrike" cap="none" dirty="0">
                <a:solidFill>
                  <a:schemeClr val="dk1"/>
                </a:solidFill>
                <a:effectLst/>
                <a:latin typeface="Calibri"/>
                <a:ea typeface="Calibri"/>
                <a:cs typeface="Calibri"/>
                <a:sym typeface="Calibri"/>
              </a:rPr>
              <a:t>的態度為消極被動。如前段所言，</a:t>
            </a:r>
            <a:r>
              <a:rPr lang="en-US" altLang="zh-TW" sz="1200" b="0" i="0" u="none" strike="noStrike" cap="none" dirty="0">
                <a:solidFill>
                  <a:schemeClr val="dk1"/>
                </a:solidFill>
                <a:effectLst/>
                <a:latin typeface="Calibri"/>
                <a:ea typeface="Calibri"/>
                <a:cs typeface="Calibri"/>
                <a:sym typeface="Calibri"/>
              </a:rPr>
              <a:t>AI</a:t>
            </a:r>
            <a:r>
              <a:rPr lang="zh-TW" altLang="zh-TW" sz="1200" b="0" i="0" u="none" strike="noStrike" cap="none" dirty="0">
                <a:solidFill>
                  <a:schemeClr val="dk1"/>
                </a:solidFill>
                <a:effectLst/>
                <a:latin typeface="Calibri"/>
                <a:ea typeface="Calibri"/>
                <a:cs typeface="Calibri"/>
                <a:sym typeface="Calibri"/>
              </a:rPr>
              <a:t>的發展正影響產業與就業條件，照以往的學習模式已經無法應對未來的環境。青年們若是能對於</a:t>
            </a:r>
            <a:r>
              <a:rPr lang="en-US" altLang="zh-TW" sz="1200" b="0" i="0" u="none" strike="noStrike" cap="none" dirty="0">
                <a:solidFill>
                  <a:schemeClr val="dk1"/>
                </a:solidFill>
                <a:effectLst/>
                <a:latin typeface="Calibri"/>
                <a:ea typeface="Calibri"/>
                <a:cs typeface="Calibri"/>
                <a:sym typeface="Calibri"/>
              </a:rPr>
              <a:t>AI</a:t>
            </a:r>
            <a:r>
              <a:rPr lang="zh-TW" altLang="zh-TW" sz="1200" b="0" i="0" u="none" strike="noStrike" cap="none" dirty="0">
                <a:solidFill>
                  <a:schemeClr val="dk1"/>
                </a:solidFill>
                <a:effectLst/>
                <a:latin typeface="Calibri"/>
                <a:ea typeface="Calibri"/>
                <a:cs typeface="Calibri"/>
                <a:sym typeface="Calibri"/>
              </a:rPr>
              <a:t>的可能性有正確的認知，並抱持著正向的態度積極準備，方能順應潮流；若不能為之，則可能面臨學無所用的窘境。故我方選擇的問題為如何使青年了解</a:t>
            </a:r>
            <a:r>
              <a:rPr lang="en-US" altLang="zh-TW" sz="1200" b="0" i="0" u="none" strike="noStrike" cap="none" dirty="0">
                <a:solidFill>
                  <a:schemeClr val="dk1"/>
                </a:solidFill>
                <a:effectLst/>
                <a:latin typeface="Calibri"/>
                <a:ea typeface="Calibri"/>
                <a:cs typeface="Calibri"/>
                <a:sym typeface="Calibri"/>
              </a:rPr>
              <a:t>AI</a:t>
            </a:r>
            <a:r>
              <a:rPr lang="zh-TW" altLang="zh-TW" sz="1200" b="0" i="0" u="none" strike="noStrike" cap="none" dirty="0">
                <a:solidFill>
                  <a:schemeClr val="dk1"/>
                </a:solidFill>
                <a:effectLst/>
                <a:latin typeface="Calibri"/>
                <a:ea typeface="Calibri"/>
                <a:cs typeface="Calibri"/>
                <a:sym typeface="Calibri"/>
              </a:rPr>
              <a:t>應用及專業範圍，激發其培養未來所需工作能力之動機。</a:t>
            </a:r>
          </a:p>
        </p:txBody>
      </p:sp>
      <p:sp>
        <p:nvSpPr>
          <p:cNvPr id="127" name="Google Shape;12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7282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zh-TW" altLang="zh-TW" sz="1200" b="0" i="0" u="none" strike="noStrike" cap="none" dirty="0">
                <a:solidFill>
                  <a:schemeClr val="dk1"/>
                </a:solidFill>
                <a:effectLst/>
                <a:latin typeface="Calibri"/>
                <a:ea typeface="Calibri"/>
                <a:cs typeface="Calibri"/>
                <a:sym typeface="Calibri"/>
              </a:rPr>
              <a:t>從我方針對目前在職工作者進行的訪談調查結果發現，理工背景從業者大多表示</a:t>
            </a:r>
            <a:r>
              <a:rPr lang="en-US" altLang="zh-TW" sz="1200" b="0" i="0" u="none" strike="noStrike" cap="none" dirty="0">
                <a:solidFill>
                  <a:schemeClr val="dk1"/>
                </a:solidFill>
                <a:effectLst/>
                <a:latin typeface="Calibri"/>
                <a:ea typeface="Calibri"/>
                <a:cs typeface="Calibri"/>
                <a:sym typeface="Calibri"/>
              </a:rPr>
              <a:t>AI</a:t>
            </a:r>
            <a:r>
              <a:rPr lang="zh-TW" altLang="zh-TW" sz="1200" b="0" i="0" u="none" strike="noStrike" cap="none" dirty="0">
                <a:solidFill>
                  <a:schemeClr val="dk1"/>
                </a:solidFill>
                <a:effectLst/>
                <a:latin typeface="Calibri"/>
                <a:ea typeface="Calibri"/>
                <a:cs typeface="Calibri"/>
                <a:sym typeface="Calibri"/>
              </a:rPr>
              <a:t>未來在行業中會有相當比例之採用，並肯定</a:t>
            </a:r>
            <a:r>
              <a:rPr lang="en-US" altLang="zh-TW" sz="1200" b="0" i="0" u="none" strike="noStrike" cap="none" dirty="0">
                <a:solidFill>
                  <a:schemeClr val="dk1"/>
                </a:solidFill>
                <a:effectLst/>
                <a:latin typeface="Calibri"/>
                <a:ea typeface="Calibri"/>
                <a:cs typeface="Calibri"/>
                <a:sym typeface="Calibri"/>
              </a:rPr>
              <a:t>AI</a:t>
            </a:r>
            <a:r>
              <a:rPr lang="zh-TW" altLang="zh-TW" sz="1200" b="0" i="0" u="none" strike="noStrike" cap="none" dirty="0">
                <a:solidFill>
                  <a:schemeClr val="dk1"/>
                </a:solidFill>
                <a:effectLst/>
                <a:latin typeface="Calibri"/>
                <a:ea typeface="Calibri"/>
                <a:cs typeface="Calibri"/>
                <a:sym typeface="Calibri"/>
              </a:rPr>
              <a:t>能協助解決標準化事務的輔助地位與員工學習相關技能之必要。相對地，在科技應用較少的職業中，從業人員普遍對</a:t>
            </a:r>
            <a:r>
              <a:rPr lang="en-US" altLang="zh-TW" sz="1200" b="0" i="0" u="none" strike="noStrike" cap="none" dirty="0">
                <a:solidFill>
                  <a:schemeClr val="dk1"/>
                </a:solidFill>
                <a:effectLst/>
                <a:latin typeface="Calibri"/>
                <a:ea typeface="Calibri"/>
                <a:cs typeface="Calibri"/>
                <a:sym typeface="Calibri"/>
              </a:rPr>
              <a:t>AI</a:t>
            </a:r>
            <a:r>
              <a:rPr lang="zh-TW" altLang="zh-TW" sz="1200" b="0" i="0" u="none" strike="noStrike" cap="none" dirty="0">
                <a:solidFill>
                  <a:schemeClr val="dk1"/>
                </a:solidFill>
                <a:effectLst/>
                <a:latin typeface="Calibri"/>
                <a:ea typeface="Calibri"/>
                <a:cs typeface="Calibri"/>
                <a:sym typeface="Calibri"/>
              </a:rPr>
              <a:t>的認識較為模糊，且較不擔心本身的工作可能被取代，相關知識的學習態度多為消極，此種情形在社會中可謂普遍，從在職工作者乃至學生，本身專業目前與</a:t>
            </a:r>
            <a:r>
              <a:rPr lang="en-US" altLang="zh-TW" sz="1200" b="0" i="0" u="none" strike="noStrike" cap="none" dirty="0">
                <a:solidFill>
                  <a:schemeClr val="dk1"/>
                </a:solidFill>
                <a:effectLst/>
                <a:latin typeface="Calibri"/>
                <a:ea typeface="Calibri"/>
                <a:cs typeface="Calibri"/>
                <a:sym typeface="Calibri"/>
              </a:rPr>
              <a:t>AI</a:t>
            </a:r>
            <a:r>
              <a:rPr lang="zh-TW" altLang="zh-TW" sz="1200" b="0" i="0" u="none" strike="noStrike" cap="none" dirty="0">
                <a:solidFill>
                  <a:schemeClr val="dk1"/>
                </a:solidFill>
                <a:effectLst/>
                <a:latin typeface="Calibri"/>
                <a:ea typeface="Calibri"/>
                <a:cs typeface="Calibri"/>
                <a:sym typeface="Calibri"/>
              </a:rPr>
              <a:t>無明顯關聯者多對於其在未來可能帶來的改變感受甚微。也因此，自身並未做出較積極的行為以及早準備。而國家在納入</a:t>
            </a:r>
            <a:r>
              <a:rPr lang="en-US" altLang="zh-TW" sz="1200" b="0" i="0" u="none" strike="noStrike" cap="none" dirty="0">
                <a:solidFill>
                  <a:schemeClr val="dk1"/>
                </a:solidFill>
                <a:effectLst/>
                <a:latin typeface="Calibri"/>
                <a:ea typeface="Calibri"/>
                <a:cs typeface="Calibri"/>
                <a:sym typeface="Calibri"/>
              </a:rPr>
              <a:t>AI</a:t>
            </a:r>
            <a:r>
              <a:rPr lang="zh-TW" altLang="zh-TW" sz="1200" b="0" i="0" u="none" strike="noStrike" cap="none" dirty="0">
                <a:solidFill>
                  <a:schemeClr val="dk1"/>
                </a:solidFill>
                <a:effectLst/>
                <a:latin typeface="Calibri"/>
                <a:ea typeface="Calibri"/>
                <a:cs typeface="Calibri"/>
                <a:sym typeface="Calibri"/>
              </a:rPr>
              <a:t>後，</a:t>
            </a:r>
            <a:r>
              <a:rPr lang="en-US" altLang="zh-TW" sz="1200" b="0" i="0" u="none" strike="noStrike" cap="none" dirty="0">
                <a:solidFill>
                  <a:schemeClr val="dk1"/>
                </a:solidFill>
                <a:effectLst/>
                <a:latin typeface="Calibri"/>
                <a:ea typeface="Calibri"/>
                <a:cs typeface="Calibri"/>
                <a:sym typeface="Calibri"/>
              </a:rPr>
              <a:t>GDP</a:t>
            </a:r>
            <a:r>
              <a:rPr lang="zh-TW" altLang="zh-TW" sz="1200" b="0" i="0" u="none" strike="noStrike" cap="none" dirty="0">
                <a:solidFill>
                  <a:schemeClr val="dk1"/>
                </a:solidFill>
                <a:effectLst/>
                <a:latin typeface="Calibri"/>
                <a:ea typeface="Calibri"/>
                <a:cs typeface="Calibri"/>
                <a:sym typeface="Calibri"/>
              </a:rPr>
              <a:t>將能增加一倍之多，顯見</a:t>
            </a:r>
            <a:r>
              <a:rPr lang="en-US" altLang="zh-TW" sz="1200" b="0" i="0" u="none" strike="noStrike" cap="none" dirty="0">
                <a:solidFill>
                  <a:schemeClr val="dk1"/>
                </a:solidFill>
                <a:effectLst/>
                <a:latin typeface="Calibri"/>
                <a:ea typeface="Calibri"/>
                <a:cs typeface="Calibri"/>
                <a:sym typeface="Calibri"/>
              </a:rPr>
              <a:t>AI</a:t>
            </a:r>
            <a:r>
              <a:rPr lang="zh-TW" altLang="zh-TW" sz="1200" b="0" i="0" u="none" strike="noStrike" cap="none" dirty="0">
                <a:solidFill>
                  <a:schemeClr val="dk1"/>
                </a:solidFill>
                <a:effectLst/>
                <a:latin typeface="Calibri"/>
                <a:ea typeface="Calibri"/>
                <a:cs typeface="Calibri"/>
                <a:sym typeface="Calibri"/>
              </a:rPr>
              <a:t>對國家產業的影響甚鉅。若是人們忽視了正在快速進步的</a:t>
            </a:r>
            <a:r>
              <a:rPr lang="en-US" altLang="zh-TW" sz="1200" b="0" i="0" u="none" strike="noStrike" cap="none" dirty="0">
                <a:solidFill>
                  <a:schemeClr val="dk1"/>
                </a:solidFill>
                <a:effectLst/>
                <a:latin typeface="Calibri"/>
                <a:ea typeface="Calibri"/>
                <a:cs typeface="Calibri"/>
                <a:sym typeface="Calibri"/>
              </a:rPr>
              <a:t>AI</a:t>
            </a:r>
            <a:r>
              <a:rPr lang="zh-TW" altLang="zh-TW" sz="1200" b="0" i="0" u="none" strike="noStrike" cap="none" dirty="0">
                <a:solidFill>
                  <a:schemeClr val="dk1"/>
                </a:solidFill>
                <a:effectLst/>
                <a:latin typeface="Calibri"/>
                <a:ea typeface="Calibri"/>
                <a:cs typeface="Calibri"/>
                <a:sym typeface="Calibri"/>
              </a:rPr>
              <a:t>，則整體社會可能面臨無法充分發揮生產力，使國家整體產業無法適應科技變遷的問題。</a:t>
            </a:r>
          </a:p>
        </p:txBody>
      </p:sp>
      <p:sp>
        <p:nvSpPr>
          <p:cNvPr id="147" name="Google Shape;14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80415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zh-TW" altLang="zh-TW" sz="1200" b="0" i="0" u="none" strike="noStrike" cap="none" dirty="0">
                <a:solidFill>
                  <a:schemeClr val="dk1"/>
                </a:solidFill>
                <a:effectLst/>
                <a:latin typeface="Calibri"/>
                <a:ea typeface="Calibri"/>
                <a:cs typeface="Calibri"/>
                <a:sym typeface="Calibri"/>
              </a:rPr>
              <a:t>由學生角度觀之，消極看待此趨勢的原因如下。理工專長的學生方面，儘管他們熟悉</a:t>
            </a:r>
            <a:r>
              <a:rPr lang="en-US" altLang="zh-TW" sz="1200" b="0" i="0" u="none" strike="noStrike" cap="none" dirty="0">
                <a:solidFill>
                  <a:schemeClr val="dk1"/>
                </a:solidFill>
                <a:effectLst/>
                <a:latin typeface="Calibri"/>
                <a:ea typeface="Calibri"/>
                <a:cs typeface="Calibri"/>
                <a:sym typeface="Calibri"/>
              </a:rPr>
              <a:t>AI</a:t>
            </a:r>
            <a:r>
              <a:rPr lang="zh-TW" altLang="zh-TW" sz="1200" b="0" i="0" u="none" strike="noStrike" cap="none" dirty="0">
                <a:solidFill>
                  <a:schemeClr val="dk1"/>
                </a:solidFill>
                <a:effectLst/>
                <a:latin typeface="Calibri"/>
                <a:ea typeface="Calibri"/>
                <a:cs typeface="Calibri"/>
                <a:sym typeface="Calibri"/>
              </a:rPr>
              <a:t>的原理及操作，但如何將其應用在不同領域，卻少有具體的想像；在非理工專長學生方面，易對資訊工程、數學邏輯等領域敬而遠之。</a:t>
            </a:r>
          </a:p>
        </p:txBody>
      </p:sp>
      <p:sp>
        <p:nvSpPr>
          <p:cNvPr id="172" name="Google Shape;17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4335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zh-TW" altLang="zh-TW" sz="1200" b="0" i="0" u="none" strike="noStrike" cap="none" dirty="0">
                <a:solidFill>
                  <a:schemeClr val="dk1"/>
                </a:solidFill>
                <a:effectLst/>
                <a:latin typeface="Calibri"/>
                <a:ea typeface="Calibri"/>
                <a:cs typeface="Calibri"/>
                <a:sym typeface="Calibri"/>
              </a:rPr>
              <a:t>此外，我國現行</a:t>
            </a:r>
            <a:r>
              <a:rPr lang="en-US" altLang="zh-TW" sz="1200" b="0" i="0" u="none" strike="noStrike" cap="none" dirty="0">
                <a:solidFill>
                  <a:schemeClr val="dk1"/>
                </a:solidFill>
                <a:effectLst/>
                <a:latin typeface="Calibri"/>
                <a:ea typeface="Calibri"/>
                <a:cs typeface="Calibri"/>
                <a:sym typeface="Calibri"/>
              </a:rPr>
              <a:t>AI</a:t>
            </a:r>
            <a:r>
              <a:rPr lang="zh-TW" altLang="zh-TW" sz="1200" b="0" i="0" u="none" strike="noStrike" cap="none" dirty="0">
                <a:solidFill>
                  <a:schemeClr val="dk1"/>
                </a:solidFill>
                <a:effectLst/>
                <a:latin typeface="Calibri"/>
                <a:ea typeface="Calibri"/>
                <a:cs typeface="Calibri"/>
                <a:sym typeface="Calibri"/>
              </a:rPr>
              <a:t>人才培育政策，如</a:t>
            </a:r>
            <a:r>
              <a:rPr lang="en-US" altLang="zh-TW" sz="1200" b="0" i="0" u="none" strike="noStrike" cap="none" dirty="0">
                <a:solidFill>
                  <a:schemeClr val="dk1"/>
                </a:solidFill>
                <a:effectLst/>
                <a:latin typeface="Calibri"/>
                <a:ea typeface="Calibri"/>
                <a:cs typeface="Calibri"/>
                <a:sym typeface="Calibri"/>
              </a:rPr>
              <a:t>AIGO</a:t>
            </a:r>
            <a:r>
              <a:rPr lang="zh-TW" altLang="zh-TW" sz="1200" b="0" i="0" u="none" strike="noStrike" cap="none" dirty="0">
                <a:solidFill>
                  <a:schemeClr val="dk1"/>
                </a:solidFill>
                <a:effectLst/>
                <a:latin typeface="Calibri"/>
                <a:ea typeface="Calibri"/>
                <a:cs typeface="Calibri"/>
                <a:sym typeface="Calibri"/>
              </a:rPr>
              <a:t>線上課程，此課程對象大多是高階人才，課程難度也並非一般民眾能夠輕易學習，將使真正受</a:t>
            </a:r>
            <a:r>
              <a:rPr lang="en-US" altLang="zh-TW" sz="1200" b="0" i="0" u="none" strike="noStrike" cap="none" dirty="0">
                <a:solidFill>
                  <a:schemeClr val="dk1"/>
                </a:solidFill>
                <a:effectLst/>
                <a:latin typeface="Calibri"/>
                <a:ea typeface="Calibri"/>
                <a:cs typeface="Calibri"/>
                <a:sym typeface="Calibri"/>
              </a:rPr>
              <a:t>AI</a:t>
            </a:r>
            <a:r>
              <a:rPr lang="zh-TW" altLang="zh-TW" sz="1200" b="0" i="0" u="none" strike="noStrike" cap="none" dirty="0">
                <a:solidFill>
                  <a:schemeClr val="dk1"/>
                </a:solidFill>
                <a:effectLst/>
                <a:latin typeface="Calibri"/>
                <a:ea typeface="Calibri"/>
                <a:cs typeface="Calibri"/>
                <a:sym typeface="Calibri"/>
              </a:rPr>
              <a:t>帶來負面影響的青年無法學習、應用</a:t>
            </a:r>
            <a:r>
              <a:rPr lang="en-US" altLang="zh-TW" sz="1200" b="0" i="0" u="none" strike="noStrike" cap="none" dirty="0">
                <a:solidFill>
                  <a:schemeClr val="dk1"/>
                </a:solidFill>
                <a:effectLst/>
                <a:latin typeface="Calibri"/>
                <a:ea typeface="Calibri"/>
                <a:cs typeface="Calibri"/>
                <a:sym typeface="Calibri"/>
              </a:rPr>
              <a:t>AI</a:t>
            </a:r>
            <a:r>
              <a:rPr lang="zh-TW" altLang="zh-TW" sz="1200" b="0" i="0" u="none" strike="noStrike" cap="none" dirty="0">
                <a:solidFill>
                  <a:schemeClr val="dk1"/>
                </a:solidFill>
                <a:effectLst/>
                <a:latin typeface="Calibri"/>
                <a:ea typeface="Calibri"/>
                <a:cs typeface="Calibri"/>
                <a:sym typeface="Calibri"/>
              </a:rPr>
              <a:t>。由上述可知，多數學生對於</a:t>
            </a:r>
            <a:r>
              <a:rPr lang="en-US" altLang="zh-TW" sz="1200" b="0" i="0" u="none" strike="noStrike" cap="none" dirty="0">
                <a:solidFill>
                  <a:schemeClr val="dk1"/>
                </a:solidFill>
                <a:effectLst/>
                <a:latin typeface="Calibri"/>
                <a:ea typeface="Calibri"/>
                <a:cs typeface="Calibri"/>
                <a:sym typeface="Calibri"/>
              </a:rPr>
              <a:t>AI</a:t>
            </a:r>
            <a:r>
              <a:rPr lang="zh-TW" altLang="zh-TW" sz="1200" b="0" i="0" u="none" strike="noStrike" cap="none" dirty="0">
                <a:solidFill>
                  <a:schemeClr val="dk1"/>
                </a:solidFill>
                <a:effectLst/>
                <a:latin typeface="Calibri"/>
                <a:ea typeface="Calibri"/>
                <a:cs typeface="Calibri"/>
                <a:sym typeface="Calibri"/>
              </a:rPr>
              <a:t>時代的到來，少有積極作為。且政策並未投注至不同需求的學生，使得不了解</a:t>
            </a:r>
            <a:r>
              <a:rPr lang="en-US" altLang="zh-TW" sz="1200" b="0" i="0" u="none" strike="noStrike" cap="none" dirty="0">
                <a:solidFill>
                  <a:schemeClr val="dk1"/>
                </a:solidFill>
                <a:effectLst/>
                <a:latin typeface="Calibri"/>
                <a:ea typeface="Calibri"/>
                <a:cs typeface="Calibri"/>
                <a:sym typeface="Calibri"/>
              </a:rPr>
              <a:t>AI</a:t>
            </a:r>
            <a:r>
              <a:rPr lang="zh-TW" altLang="zh-TW" sz="1200" b="0" i="0" u="none" strike="noStrike" cap="none" dirty="0">
                <a:solidFill>
                  <a:schemeClr val="dk1"/>
                </a:solidFill>
                <a:effectLst/>
                <a:latin typeface="Calibri"/>
                <a:ea typeface="Calibri"/>
                <a:cs typeface="Calibri"/>
                <a:sym typeface="Calibri"/>
              </a:rPr>
              <a:t>或對</a:t>
            </a:r>
            <a:r>
              <a:rPr lang="en-US" altLang="zh-TW" sz="1200" b="0" i="0" u="none" strike="noStrike" cap="none" dirty="0">
                <a:solidFill>
                  <a:schemeClr val="dk1"/>
                </a:solidFill>
                <a:effectLst/>
                <a:latin typeface="Calibri"/>
                <a:ea typeface="Calibri"/>
                <a:cs typeface="Calibri"/>
                <a:sym typeface="Calibri"/>
              </a:rPr>
              <a:t>AI</a:t>
            </a:r>
            <a:r>
              <a:rPr lang="zh-TW" altLang="zh-TW" sz="1200" b="0" i="0" u="none" strike="noStrike" cap="none" dirty="0">
                <a:solidFill>
                  <a:schemeClr val="dk1"/>
                </a:solidFill>
                <a:effectLst/>
                <a:latin typeface="Calibri"/>
                <a:ea typeface="Calibri"/>
                <a:cs typeface="Calibri"/>
                <a:sym typeface="Calibri"/>
              </a:rPr>
              <a:t>只有初步了解的學生無法透過政策學習</a:t>
            </a:r>
            <a:r>
              <a:rPr lang="en-US" altLang="zh-TW" sz="1200" b="0" i="0" u="none" strike="noStrike" cap="none" dirty="0">
                <a:solidFill>
                  <a:schemeClr val="dk1"/>
                </a:solidFill>
                <a:effectLst/>
                <a:latin typeface="Calibri"/>
                <a:ea typeface="Calibri"/>
                <a:cs typeface="Calibri"/>
                <a:sym typeface="Calibri"/>
              </a:rPr>
              <a:t>AI</a:t>
            </a:r>
            <a:r>
              <a:rPr lang="zh-TW" altLang="zh-TW" sz="1200" b="0" i="0" u="none" strike="noStrike" cap="none" dirty="0">
                <a:solidFill>
                  <a:schemeClr val="dk1"/>
                </a:solidFill>
                <a:effectLst/>
                <a:latin typeface="Calibri"/>
                <a:ea typeface="Calibri"/>
                <a:cs typeface="Calibri"/>
                <a:sym typeface="Calibri"/>
              </a:rPr>
              <a:t>時代的知識。</a:t>
            </a:r>
          </a:p>
          <a:p>
            <a:r>
              <a:rPr lang="zh-TW" altLang="zh-TW" sz="1200" b="0" i="0" u="none" strike="noStrike" cap="none" dirty="0">
                <a:solidFill>
                  <a:schemeClr val="dk1"/>
                </a:solidFill>
                <a:effectLst/>
                <a:latin typeface="Calibri"/>
                <a:ea typeface="Calibri"/>
                <a:cs typeface="Calibri"/>
                <a:sym typeface="Calibri"/>
              </a:rPr>
              <a:t>　　青年普遍不了解</a:t>
            </a:r>
            <a:r>
              <a:rPr lang="en-US" altLang="zh-TW" sz="1200" b="0" i="0" u="none" strike="noStrike" cap="none" dirty="0">
                <a:solidFill>
                  <a:schemeClr val="dk1"/>
                </a:solidFill>
                <a:effectLst/>
                <a:latin typeface="Calibri"/>
                <a:ea typeface="Calibri"/>
                <a:cs typeface="Calibri"/>
                <a:sym typeface="Calibri"/>
              </a:rPr>
              <a:t>AI</a:t>
            </a:r>
            <a:r>
              <a:rPr lang="zh-TW" altLang="zh-TW" sz="1200" b="0" i="0" u="none" strike="noStrike" cap="none" dirty="0">
                <a:solidFill>
                  <a:schemeClr val="dk1"/>
                </a:solidFill>
                <a:effectLst/>
                <a:latin typeface="Calibri"/>
                <a:ea typeface="Calibri"/>
                <a:cs typeface="Calibri"/>
                <a:sym typeface="Calibri"/>
              </a:rPr>
              <a:t>的應用嚴重影響到個人及國家經濟的發展，既有的政策規劃僅限於將資源投注至高階人才，無法從根本解決問題。從內在出發，培養青年正向積極地了解</a:t>
            </a:r>
            <a:r>
              <a:rPr lang="en-US" altLang="zh-TW" sz="1200" b="0" i="0" u="none" strike="noStrike" cap="none" dirty="0">
                <a:solidFill>
                  <a:schemeClr val="dk1"/>
                </a:solidFill>
                <a:effectLst/>
                <a:latin typeface="Calibri"/>
                <a:ea typeface="Calibri"/>
                <a:cs typeface="Calibri"/>
                <a:sym typeface="Calibri"/>
              </a:rPr>
              <a:t>AI</a:t>
            </a:r>
            <a:r>
              <a:rPr lang="zh-TW" altLang="zh-TW" sz="1200" b="0" i="0" u="none" strike="noStrike" cap="none" dirty="0">
                <a:solidFill>
                  <a:schemeClr val="dk1"/>
                </a:solidFill>
                <a:effectLst/>
                <a:latin typeface="Calibri"/>
                <a:ea typeface="Calibri"/>
                <a:cs typeface="Calibri"/>
                <a:sym typeface="Calibri"/>
              </a:rPr>
              <a:t>，才是使其良好適應未來就業環境所要追求的首要目標。</a:t>
            </a:r>
          </a:p>
          <a:p>
            <a:pPr marL="0" lvl="0" indent="0" algn="l" rtl="0">
              <a:spcBef>
                <a:spcPts val="0"/>
              </a:spcBef>
              <a:spcAft>
                <a:spcPts val="0"/>
              </a:spcAft>
              <a:buNone/>
            </a:pPr>
            <a:endParaRPr dirty="0"/>
          </a:p>
        </p:txBody>
      </p:sp>
      <p:sp>
        <p:nvSpPr>
          <p:cNvPr id="183" name="Google Shape;18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4427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dirty="0"/>
              <a:t>英國在2017年發佈了人工智慧發展報告，隔年推出《產業策略：人工智慧部門協議書》該協議書目的為在面臨未來人工智慧與數據經濟、行動未來、潔淨成長以及高齡化社會四大挑戰下，如何推動英國成為人工智慧全球領先國家。在推動研發資源投入、人力與人才培育、數位化基礎建設、產業創新環境優化及在地鏈結等五大部份作出因應策略。</a:t>
            </a:r>
          </a:p>
        </p:txBody>
      </p:sp>
      <p:sp>
        <p:nvSpPr>
          <p:cNvPr id="201" name="Google Shape;20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7592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dirty="0"/>
              <a:t>美國部會首先就意識到人工智慧的重要，在2016年由白宮科技辦公室一口氣推出了三份與人工智慧有關的策略報告。分別為「國家人工智慧研究發展戰略計劃書」、「國家人工智慧、自動化與經濟計劃」以及「準備迎接人工智慧未來」等三份政策報告。三份報告分別闡述美國政府將在人工智慧研發投資的長期策略；人工智慧與自動化對社會、經濟層面的影響以及人工智慧的管理、倫理、公平、法規管理等內容。</a:t>
            </a:r>
          </a:p>
        </p:txBody>
      </p:sp>
      <p:sp>
        <p:nvSpPr>
          <p:cNvPr id="201" name="Google Shape;20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29989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altLang="zh-TW" sz="1200" b="0" i="0" u="none" strike="noStrike" cap="none" smtClean="0">
                <a:solidFill>
                  <a:schemeClr val="dk1"/>
                </a:solidFill>
                <a:latin typeface="Calibri"/>
                <a:ea typeface="Calibri"/>
                <a:cs typeface="Calibri"/>
                <a:sym typeface="Calibri"/>
              </a:rPr>
              <a:t>14</a:t>
            </a:fld>
            <a:endParaRPr lang="zh-TW" alt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59006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685800" lvl="1" indent="-228600" algn="l" rtl="0">
              <a:lnSpc>
                <a:spcPct val="200000"/>
              </a:lnSpc>
              <a:spcBef>
                <a:spcPts val="500"/>
              </a:spcBef>
              <a:spcAft>
                <a:spcPts val="0"/>
              </a:spcAft>
              <a:buClr>
                <a:schemeClr val="dk1"/>
              </a:buClr>
              <a:buSzPts val="2400"/>
              <a:buChar char="•"/>
            </a:pPr>
            <a:r>
              <a:rPr lang="zh-TW" altLang="en-US" sz="2800" dirty="0">
                <a:solidFill>
                  <a:schemeClr val="accent1">
                    <a:lumMod val="50000"/>
                  </a:schemeClr>
                </a:solidFill>
                <a:latin typeface="+mn-ea"/>
                <a:cs typeface="Microsoft JhengHei"/>
                <a:sym typeface="Microsoft JhengHei"/>
              </a:rPr>
              <a:t>各大學間不同系所規定的修課制度不同，最終仍舊會回流到某一科系。</a:t>
            </a:r>
          </a:p>
          <a:p>
            <a:pPr marL="457200" lvl="1" indent="0" algn="l" rtl="0">
              <a:lnSpc>
                <a:spcPct val="200000"/>
              </a:lnSpc>
              <a:spcBef>
                <a:spcPts val="500"/>
              </a:spcBef>
              <a:spcAft>
                <a:spcPts val="0"/>
              </a:spcAft>
              <a:buClr>
                <a:schemeClr val="dk1"/>
              </a:buClr>
              <a:buSzPts val="2400"/>
              <a:buNone/>
            </a:pPr>
            <a:endParaRPr lang="zh-TW" altLang="en-US" sz="2800" dirty="0">
              <a:solidFill>
                <a:schemeClr val="accent1">
                  <a:lumMod val="50000"/>
                </a:schemeClr>
              </a:solidFill>
              <a:latin typeface="+mn-ea"/>
              <a:cs typeface="Microsoft JhengHei"/>
              <a:sym typeface="Microsoft JhengHei"/>
            </a:endParaRPr>
          </a:p>
          <a:p>
            <a:pPr marL="685800" lvl="1" indent="-228600" algn="l" rtl="0">
              <a:lnSpc>
                <a:spcPct val="200000"/>
              </a:lnSpc>
              <a:spcBef>
                <a:spcPts val="500"/>
              </a:spcBef>
              <a:spcAft>
                <a:spcPts val="0"/>
              </a:spcAft>
              <a:buClr>
                <a:schemeClr val="dk1"/>
              </a:buClr>
              <a:buSzPts val="2400"/>
              <a:buChar char="•"/>
            </a:pPr>
            <a:r>
              <a:rPr lang="zh-TW" altLang="en-US" sz="2800" dirty="0">
                <a:solidFill>
                  <a:schemeClr val="accent1">
                    <a:lumMod val="50000"/>
                  </a:schemeClr>
                </a:solidFill>
                <a:latin typeface="+mn-ea"/>
                <a:cs typeface="Microsoft JhengHei"/>
                <a:sym typeface="Microsoft JhengHei"/>
              </a:rPr>
              <a:t>師資問題以及整體學士專班的制度並不完善，品質也難受保證</a:t>
            </a:r>
            <a:r>
              <a:rPr lang="zh-TW" altLang="en-US" sz="2800" dirty="0">
                <a:solidFill>
                  <a:schemeClr val="accent1">
                    <a:lumMod val="50000"/>
                  </a:schemeClr>
                </a:solidFill>
                <a:latin typeface="+mn-ea"/>
              </a:rPr>
              <a:t>。</a:t>
            </a:r>
            <a:endParaRPr dirty="0"/>
          </a:p>
        </p:txBody>
      </p:sp>
      <p:sp>
        <p:nvSpPr>
          <p:cNvPr id="217" name="Google Shape;21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7449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685800" lvl="1" indent="-228600">
              <a:buClr>
                <a:schemeClr val="dk1"/>
              </a:buClr>
              <a:buSzPts val="2400"/>
            </a:pPr>
            <a:r>
              <a:rPr lang="zh-TW" altLang="en-US" dirty="0">
                <a:latin typeface="Microsoft JhengHei"/>
                <a:ea typeface="Microsoft JhengHei"/>
                <a:cs typeface="Microsoft JhengHei"/>
                <a:sym typeface="Microsoft JhengHei"/>
              </a:rPr>
              <a:t>資策會和</a:t>
            </a:r>
            <a:r>
              <a:rPr lang="en-US" altLang="zh-TW" dirty="0">
                <a:latin typeface="Microsoft JhengHei"/>
                <a:ea typeface="Microsoft JhengHei"/>
                <a:cs typeface="Microsoft JhengHei"/>
                <a:sym typeface="Microsoft JhengHei"/>
              </a:rPr>
              <a:t>Google</a:t>
            </a:r>
            <a:r>
              <a:rPr lang="zh-TW" altLang="en-US" dirty="0">
                <a:latin typeface="Microsoft JhengHei"/>
                <a:ea typeface="Microsoft JhengHei"/>
                <a:cs typeface="Microsoft JhengHei"/>
                <a:sym typeface="Microsoft JhengHei"/>
              </a:rPr>
              <a:t>以及微軟合作，透過與</a:t>
            </a:r>
            <a:r>
              <a:rPr lang="en-US" altLang="zh-TW" dirty="0">
                <a:latin typeface="Microsoft JhengHei"/>
                <a:ea typeface="Microsoft JhengHei"/>
                <a:cs typeface="Microsoft JhengHei"/>
                <a:sym typeface="Microsoft JhengHei"/>
              </a:rPr>
              <a:t>AI</a:t>
            </a:r>
            <a:r>
              <a:rPr lang="zh-TW" altLang="en-US" dirty="0">
                <a:latin typeface="Microsoft JhengHei"/>
                <a:ea typeface="Microsoft JhengHei"/>
                <a:cs typeface="Microsoft JhengHei"/>
                <a:sym typeface="Microsoft JhengHei"/>
              </a:rPr>
              <a:t>相關的課程</a:t>
            </a:r>
            <a:r>
              <a:rPr lang="en-US" altLang="zh-TW" dirty="0">
                <a:latin typeface="Microsoft JhengHei"/>
                <a:ea typeface="Microsoft JhengHei"/>
                <a:cs typeface="Microsoft JhengHei"/>
                <a:sym typeface="Microsoft JhengHei"/>
              </a:rPr>
              <a:t>-</a:t>
            </a:r>
            <a:r>
              <a:rPr lang="zh-TW" altLang="en-US" b="1" dirty="0">
                <a:solidFill>
                  <a:srgbClr val="C00000"/>
                </a:solidFill>
                <a:latin typeface="Microsoft JhengHei"/>
                <a:ea typeface="Microsoft JhengHei"/>
                <a:cs typeface="Microsoft JhengHei"/>
                <a:sym typeface="Microsoft JhengHei"/>
              </a:rPr>
              <a:t>三階段</a:t>
            </a:r>
            <a:r>
              <a:rPr lang="zh-TW" altLang="en-US" dirty="0">
                <a:latin typeface="Microsoft JhengHei"/>
                <a:ea typeface="Microsoft JhengHei"/>
                <a:cs typeface="Microsoft JhengHei"/>
                <a:sym typeface="Microsoft JhengHei"/>
              </a:rPr>
              <a:t>課程</a:t>
            </a:r>
          </a:p>
          <a:p>
            <a:pPr marL="685800" lvl="1" indent="-228600">
              <a:buClr>
                <a:schemeClr val="dk1"/>
              </a:buClr>
              <a:buSzPts val="2400"/>
            </a:pPr>
            <a:r>
              <a:rPr lang="zh-TW" altLang="en-US" b="1" dirty="0">
                <a:latin typeface="Microsoft JhengHei"/>
                <a:ea typeface="Microsoft JhengHei"/>
                <a:cs typeface="Microsoft JhengHei"/>
                <a:sym typeface="Microsoft JhengHei"/>
              </a:rPr>
              <a:t>缺點</a:t>
            </a:r>
            <a:r>
              <a:rPr lang="zh-TW" altLang="en-US" dirty="0">
                <a:latin typeface="Microsoft JhengHei"/>
                <a:ea typeface="Microsoft JhengHei"/>
                <a:cs typeface="Microsoft JhengHei"/>
                <a:sym typeface="Microsoft JhengHei"/>
              </a:rPr>
              <a:t>：目前還在</a:t>
            </a:r>
            <a:r>
              <a:rPr lang="zh-TW" altLang="en-US" dirty="0">
                <a:solidFill>
                  <a:srgbClr val="C00000"/>
                </a:solidFill>
                <a:latin typeface="Microsoft JhengHei"/>
                <a:ea typeface="Microsoft JhengHei"/>
                <a:cs typeface="Microsoft JhengHei"/>
                <a:sym typeface="Microsoft JhengHei"/>
              </a:rPr>
              <a:t>實驗階段</a:t>
            </a:r>
            <a:r>
              <a:rPr lang="zh-TW" altLang="en-US" dirty="0">
                <a:latin typeface="Microsoft JhengHei"/>
                <a:ea typeface="Microsoft JhengHei"/>
                <a:cs typeface="Microsoft JhengHei"/>
                <a:sym typeface="Microsoft JhengHei"/>
              </a:rPr>
              <a:t>，不過範圍</a:t>
            </a:r>
            <a:r>
              <a:rPr lang="zh-TW" altLang="en-US" dirty="0">
                <a:solidFill>
                  <a:srgbClr val="C00000"/>
                </a:solidFill>
                <a:latin typeface="Microsoft JhengHei"/>
                <a:ea typeface="Microsoft JhengHei"/>
                <a:cs typeface="Microsoft JhengHei"/>
                <a:sym typeface="Microsoft JhengHei"/>
              </a:rPr>
              <a:t>尚未擴及大部分</a:t>
            </a:r>
            <a:r>
              <a:rPr lang="zh-TW" altLang="en-US" dirty="0">
                <a:latin typeface="Microsoft JhengHei"/>
                <a:ea typeface="Microsoft JhengHei"/>
                <a:cs typeface="Microsoft JhengHei"/>
                <a:sym typeface="Microsoft JhengHei"/>
              </a:rPr>
              <a:t>，需要時間才能讓大部分學生都能參與到此活動，</a:t>
            </a:r>
            <a:endParaRPr lang="zh-TW" altLang="en-US" dirty="0"/>
          </a:p>
          <a:p>
            <a:pPr marL="0" lvl="0" indent="0" algn="l" rtl="0">
              <a:spcBef>
                <a:spcPts val="0"/>
              </a:spcBef>
              <a:spcAft>
                <a:spcPts val="0"/>
              </a:spcAft>
              <a:buNone/>
            </a:pPr>
            <a:endParaRPr dirty="0"/>
          </a:p>
        </p:txBody>
      </p:sp>
      <p:sp>
        <p:nvSpPr>
          <p:cNvPr id="217" name="Google Shape;21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215319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323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Char char="•"/>
            </a:pPr>
            <a:r>
              <a:rPr lang="zh-TW" altLang="en-US" dirty="0">
                <a:latin typeface="Microsoft JhengHei"/>
                <a:ea typeface="Microsoft JhengHei"/>
                <a:cs typeface="Microsoft JhengHei"/>
                <a:sym typeface="Microsoft JhengHei"/>
              </a:rPr>
              <a:t>制定「</a:t>
            </a:r>
            <a:r>
              <a:rPr lang="zh-TW" altLang="en-US" dirty="0">
                <a:solidFill>
                  <a:srgbClr val="C00000"/>
                </a:solidFill>
                <a:latin typeface="Microsoft JhengHei"/>
                <a:ea typeface="Microsoft JhengHei"/>
                <a:cs typeface="Microsoft JhengHei"/>
                <a:sym typeface="Microsoft JhengHei"/>
              </a:rPr>
              <a:t>國家級再培訓計劃</a:t>
            </a:r>
            <a:r>
              <a:rPr lang="zh-TW" altLang="en-US" dirty="0">
                <a:latin typeface="Microsoft JhengHei"/>
                <a:ea typeface="Microsoft JhengHei"/>
                <a:cs typeface="Microsoft JhengHei"/>
                <a:sym typeface="Microsoft JhengHei"/>
              </a:rPr>
              <a:t>」</a:t>
            </a:r>
          </a:p>
          <a:p>
            <a:pPr marL="228600" lvl="0" indent="-228600" algn="l" rtl="0">
              <a:lnSpc>
                <a:spcPct val="90000"/>
              </a:lnSpc>
              <a:spcBef>
                <a:spcPts val="1000"/>
              </a:spcBef>
              <a:spcAft>
                <a:spcPts val="0"/>
              </a:spcAft>
              <a:buClr>
                <a:schemeClr val="dk1"/>
              </a:buClr>
              <a:buSzPts val="2800"/>
              <a:buChar char="•"/>
            </a:pPr>
            <a:r>
              <a:rPr lang="zh-TW" altLang="en-US" dirty="0">
                <a:latin typeface="Microsoft JhengHei"/>
                <a:ea typeface="Microsoft JhengHei"/>
                <a:cs typeface="Microsoft JhengHei"/>
                <a:sym typeface="Microsoft JhengHei"/>
              </a:rPr>
              <a:t>擴張到</a:t>
            </a:r>
            <a:r>
              <a:rPr lang="zh-TW" altLang="en-US" b="1" dirty="0">
                <a:solidFill>
                  <a:srgbClr val="C00000"/>
                </a:solidFill>
                <a:latin typeface="Microsoft JhengHei"/>
                <a:ea typeface="Microsoft JhengHei"/>
                <a:cs typeface="Microsoft JhengHei"/>
                <a:sym typeface="Microsoft JhengHei"/>
              </a:rPr>
              <a:t>整體國民</a:t>
            </a:r>
            <a:r>
              <a:rPr lang="zh-TW" altLang="en-US" dirty="0">
                <a:latin typeface="Microsoft JhengHei"/>
                <a:ea typeface="Microsoft JhengHei"/>
                <a:cs typeface="Microsoft JhengHei"/>
                <a:sym typeface="Microsoft JhengHei"/>
              </a:rPr>
              <a:t>。政策顧及整體國民的利益，而這就是英國此計劃最大的優點。</a:t>
            </a:r>
            <a:endParaRPr lang="zh-TW" altLang="en-US" dirty="0"/>
          </a:p>
          <a:p>
            <a:pPr marL="0" lvl="0" indent="0" algn="l" rtl="0">
              <a:spcBef>
                <a:spcPts val="0"/>
              </a:spcBef>
              <a:spcAft>
                <a:spcPts val="0"/>
              </a:spcAft>
              <a:buNone/>
            </a:pPr>
            <a:endParaRPr dirty="0"/>
          </a:p>
        </p:txBody>
      </p:sp>
      <p:sp>
        <p:nvSpPr>
          <p:cNvPr id="237" name="Google Shape;23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886580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zh-TW" altLang="en-US" dirty="0">
                <a:solidFill>
                  <a:srgbClr val="C00000"/>
                </a:solidFill>
                <a:latin typeface="Microsoft JhengHei"/>
                <a:ea typeface="Microsoft JhengHei"/>
                <a:cs typeface="Microsoft JhengHei"/>
                <a:sym typeface="Microsoft JhengHei"/>
              </a:rPr>
              <a:t>卡內基梅隆大學</a:t>
            </a:r>
            <a:r>
              <a:rPr lang="zh-TW" altLang="en-US" dirty="0">
                <a:latin typeface="Microsoft JhengHei"/>
                <a:ea typeface="Microsoft JhengHei"/>
                <a:cs typeface="Microsoft JhengHei"/>
                <a:sym typeface="Microsoft JhengHei"/>
              </a:rPr>
              <a:t>設立美國</a:t>
            </a:r>
            <a:r>
              <a:rPr lang="zh-TW" altLang="en-US" dirty="0">
                <a:solidFill>
                  <a:srgbClr val="C00000"/>
                </a:solidFill>
                <a:latin typeface="Microsoft JhengHei"/>
                <a:ea typeface="Microsoft JhengHei"/>
                <a:cs typeface="Microsoft JhengHei"/>
                <a:sym typeface="Microsoft JhengHei"/>
              </a:rPr>
              <a:t>第一所人工智慧專門科系</a:t>
            </a:r>
            <a:r>
              <a:rPr lang="zh-TW" altLang="en-US" dirty="0">
                <a:latin typeface="Microsoft JhengHei"/>
                <a:ea typeface="Microsoft JhengHei"/>
                <a:cs typeface="Microsoft JhengHei"/>
                <a:sym typeface="Microsoft JhengHei"/>
              </a:rPr>
              <a:t>，培養人工智慧最高標準</a:t>
            </a:r>
            <a:r>
              <a:rPr lang="en-US" altLang="zh-TW" dirty="0">
                <a:latin typeface="Microsoft JhengHei"/>
                <a:ea typeface="Microsoft JhengHei"/>
                <a:cs typeface="Microsoft JhengHei"/>
                <a:sym typeface="Microsoft JhengHei"/>
              </a:rPr>
              <a:t>-</a:t>
            </a:r>
            <a:r>
              <a:rPr lang="zh-TW" altLang="en-US" b="1" dirty="0">
                <a:latin typeface="Microsoft JhengHei"/>
                <a:ea typeface="Microsoft JhengHei"/>
                <a:cs typeface="Microsoft JhengHei"/>
                <a:sym typeface="Microsoft JhengHei"/>
              </a:rPr>
              <a:t>解決問題的能力</a:t>
            </a:r>
            <a:r>
              <a:rPr lang="zh-TW" altLang="en-US" dirty="0">
                <a:latin typeface="Microsoft JhengHei"/>
                <a:ea typeface="Microsoft JhengHei"/>
                <a:cs typeface="Microsoft JhengHei"/>
                <a:sym typeface="Microsoft JhengHei"/>
              </a:rPr>
              <a:t>。</a:t>
            </a:r>
          </a:p>
          <a:p>
            <a:pPr marL="0" lvl="0" indent="0" algn="l" rtl="0">
              <a:spcBef>
                <a:spcPts val="0"/>
              </a:spcBef>
              <a:spcAft>
                <a:spcPts val="0"/>
              </a:spcAft>
              <a:buNone/>
            </a:pPr>
            <a:endParaRPr dirty="0"/>
          </a:p>
        </p:txBody>
      </p:sp>
      <p:sp>
        <p:nvSpPr>
          <p:cNvPr id="251" name="Google Shape;251;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82387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8229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zh-TW" altLang="en-US" sz="1200" b="1" dirty="0">
                <a:solidFill>
                  <a:schemeClr val="accent4">
                    <a:lumMod val="50000"/>
                  </a:schemeClr>
                </a:solidFill>
                <a:latin typeface="Microsoft JhengHei"/>
                <a:ea typeface="Microsoft JhengHei"/>
                <a:cs typeface="Microsoft JhengHei"/>
                <a:sym typeface="Microsoft JhengHei"/>
              </a:rPr>
              <a:t>本組認為</a:t>
            </a:r>
            <a:r>
              <a:rPr lang="en-US" altLang="zh-TW" sz="1200" b="1" dirty="0">
                <a:solidFill>
                  <a:schemeClr val="accent4">
                    <a:lumMod val="50000"/>
                  </a:schemeClr>
                </a:solidFill>
                <a:latin typeface="Microsoft JhengHei"/>
                <a:ea typeface="Microsoft JhengHei"/>
                <a:cs typeface="Microsoft JhengHei"/>
                <a:sym typeface="Microsoft JhengHei"/>
              </a:rPr>
              <a:t>…</a:t>
            </a:r>
            <a:r>
              <a:rPr lang="zh-TW" altLang="en-US" sz="1200" b="1" dirty="0">
                <a:solidFill>
                  <a:schemeClr val="accent1">
                    <a:lumMod val="50000"/>
                  </a:schemeClr>
                </a:solidFill>
                <a:latin typeface="Microsoft JhengHei"/>
                <a:ea typeface="Microsoft JhengHei"/>
                <a:cs typeface="Microsoft JhengHei"/>
                <a:sym typeface="Microsoft JhengHei"/>
              </a:rPr>
              <a:t>若是向青年推廣</a:t>
            </a:r>
            <a:r>
              <a:rPr lang="en-US" altLang="zh-TW" sz="1200" b="1" dirty="0">
                <a:solidFill>
                  <a:schemeClr val="accent1">
                    <a:lumMod val="50000"/>
                  </a:schemeClr>
                </a:solidFill>
                <a:latin typeface="Microsoft JhengHei"/>
                <a:ea typeface="Microsoft JhengHei"/>
                <a:cs typeface="Microsoft JhengHei"/>
                <a:sym typeface="Microsoft JhengHei"/>
              </a:rPr>
              <a:t>AI</a:t>
            </a:r>
            <a:r>
              <a:rPr lang="zh-TW" altLang="en-US" sz="1200" b="1" dirty="0">
                <a:solidFill>
                  <a:schemeClr val="accent1">
                    <a:lumMod val="50000"/>
                  </a:schemeClr>
                </a:solidFill>
                <a:latin typeface="Microsoft JhengHei"/>
                <a:ea typeface="Microsoft JhengHei"/>
                <a:cs typeface="Microsoft JhengHei"/>
                <a:sym typeface="Microsoft JhengHei"/>
              </a:rPr>
              <a:t>之應用與基本原理</a:t>
            </a:r>
            <a:endParaRPr lang="zh-TW" altLang="en-US" b="1" dirty="0">
              <a:solidFill>
                <a:schemeClr val="accent1">
                  <a:lumMod val="50000"/>
                </a:schemeClr>
              </a:solidFil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zh-TW" altLang="en-US" sz="1200" b="1" dirty="0">
              <a:solidFill>
                <a:schemeClr val="accent4">
                  <a:lumMod val="50000"/>
                </a:schemeClr>
              </a:solidFill>
              <a:latin typeface="Microsoft JhengHei"/>
              <a:ea typeface="Microsoft JhengHei"/>
              <a:cs typeface="Microsoft JhengHei"/>
              <a:sym typeface="Microsoft JhengHe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zh-TW" altLang="en-US" sz="1200" b="1" dirty="0">
                <a:solidFill>
                  <a:schemeClr val="accent1">
                    <a:lumMod val="50000"/>
                  </a:schemeClr>
                </a:solidFill>
                <a:latin typeface="Microsoft JhengHei"/>
                <a:ea typeface="Microsoft JhengHei"/>
                <a:cs typeface="Microsoft JhengHei"/>
                <a:sym typeface="Microsoft JhengHei"/>
              </a:rPr>
              <a:t>能夠使其初步了解到</a:t>
            </a:r>
            <a:r>
              <a:rPr lang="en-US" altLang="zh-TW" sz="1200" b="1" dirty="0">
                <a:solidFill>
                  <a:schemeClr val="accent1">
                    <a:lumMod val="50000"/>
                  </a:schemeClr>
                </a:solidFill>
                <a:latin typeface="Microsoft JhengHei"/>
                <a:ea typeface="Microsoft JhengHei"/>
                <a:cs typeface="Microsoft JhengHei"/>
                <a:sym typeface="Microsoft JhengHei"/>
              </a:rPr>
              <a:t>AI</a:t>
            </a:r>
            <a:r>
              <a:rPr lang="zh-TW" altLang="en-US" sz="1200" b="1" dirty="0">
                <a:solidFill>
                  <a:schemeClr val="accent1">
                    <a:lumMod val="50000"/>
                  </a:schemeClr>
                </a:solidFill>
                <a:latin typeface="Microsoft JhengHei"/>
                <a:ea typeface="Microsoft JhengHei"/>
                <a:cs typeface="Microsoft JhengHei"/>
                <a:sym typeface="Microsoft JhengHei"/>
              </a:rPr>
              <a:t>以及主動學習的動機</a:t>
            </a:r>
            <a:endParaRPr lang="en-US" altLang="zh-TW" sz="1200" b="1" dirty="0">
              <a:solidFill>
                <a:schemeClr val="accent1">
                  <a:lumMod val="50000"/>
                </a:schemeClr>
              </a:solidFill>
              <a:latin typeface="Microsoft JhengHei"/>
              <a:ea typeface="Microsoft JhengHei"/>
              <a:cs typeface="Microsoft JhengHei"/>
              <a:sym typeface="Microsoft JhengHe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zh-TW" altLang="en-US" b="1" dirty="0">
              <a:solidFill>
                <a:schemeClr val="accent1">
                  <a:lumMod val="50000"/>
                </a:schemeClr>
              </a:solidFil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zh-TW" altLang="en-US" sz="1200" b="1" dirty="0">
                <a:solidFill>
                  <a:schemeClr val="accent1">
                    <a:lumMod val="50000"/>
                  </a:schemeClr>
                </a:solidFill>
                <a:latin typeface="Microsoft JhengHei"/>
                <a:ea typeface="Microsoft JhengHei"/>
                <a:cs typeface="Microsoft JhengHei"/>
                <a:sym typeface="Microsoft JhengHei"/>
              </a:rPr>
              <a:t>未來自主培育能力適應</a:t>
            </a:r>
            <a:r>
              <a:rPr lang="en-US" altLang="zh-TW" sz="1200" b="1" dirty="0">
                <a:solidFill>
                  <a:schemeClr val="accent1">
                    <a:lumMod val="50000"/>
                  </a:schemeClr>
                </a:solidFill>
                <a:latin typeface="Microsoft JhengHei"/>
                <a:ea typeface="Microsoft JhengHei"/>
                <a:cs typeface="Microsoft JhengHei"/>
                <a:sym typeface="Microsoft JhengHei"/>
              </a:rPr>
              <a:t>AI</a:t>
            </a:r>
            <a:r>
              <a:rPr lang="zh-TW" altLang="en-US" sz="1200" b="1" dirty="0">
                <a:solidFill>
                  <a:schemeClr val="accent1">
                    <a:lumMod val="50000"/>
                  </a:schemeClr>
                </a:solidFill>
                <a:latin typeface="Microsoft JhengHei"/>
                <a:ea typeface="Microsoft JhengHei"/>
                <a:cs typeface="Microsoft JhengHei"/>
                <a:sym typeface="Microsoft JhengHei"/>
              </a:rPr>
              <a:t>時代</a:t>
            </a:r>
            <a:endParaRPr lang="zh-TW" altLang="en-US" b="1" dirty="0">
              <a:solidFill>
                <a:schemeClr val="accent1">
                  <a:lumMod val="50000"/>
                </a:schemeClr>
              </a:solidFill>
            </a:endParaRPr>
          </a:p>
          <a:p>
            <a:pPr marL="0" lvl="0" indent="0" algn="l" rtl="0">
              <a:spcBef>
                <a:spcPts val="0"/>
              </a:spcBef>
              <a:spcAft>
                <a:spcPts val="0"/>
              </a:spcAft>
              <a:buNone/>
            </a:pPr>
            <a:endParaRPr dirty="0"/>
          </a:p>
        </p:txBody>
      </p:sp>
      <p:sp>
        <p:nvSpPr>
          <p:cNvPr id="281" name="Google Shape;281;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87031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zh-TW" altLang="en-US" sz="1200" b="1" dirty="0">
                <a:solidFill>
                  <a:schemeClr val="dk1"/>
                </a:solidFill>
                <a:latin typeface="Microsoft JhengHei"/>
                <a:ea typeface="Microsoft JhengHei"/>
                <a:cs typeface="Microsoft JhengHei"/>
                <a:sym typeface="Microsoft JhengHei"/>
              </a:rPr>
              <a:t>於是我們發想了</a:t>
            </a:r>
            <a:r>
              <a:rPr lang="en-US" altLang="zh-TW" sz="1200" b="1" dirty="0">
                <a:solidFill>
                  <a:schemeClr val="dk1"/>
                </a:solidFill>
                <a:latin typeface="Microsoft JhengHei"/>
                <a:ea typeface="Microsoft JhengHei"/>
                <a:cs typeface="Microsoft JhengHei"/>
                <a:sym typeface="Microsoft JhengHei"/>
              </a:rPr>
              <a:t>....</a:t>
            </a:r>
            <a:endParaRPr lang="zh-TW" altLang="en-US" sz="1200" b="1" dirty="0">
              <a:solidFill>
                <a:schemeClr val="dk1"/>
              </a:solidFill>
              <a:latin typeface="Microsoft JhengHei"/>
              <a:ea typeface="Microsoft JhengHei"/>
              <a:cs typeface="Microsoft JhengHei"/>
              <a:sym typeface="Microsoft JhengHei"/>
            </a:endParaRPr>
          </a:p>
          <a:p>
            <a:pPr marL="0" lvl="0" indent="0" algn="l" rtl="0">
              <a:spcBef>
                <a:spcPts val="0"/>
              </a:spcBef>
              <a:spcAft>
                <a:spcPts val="0"/>
              </a:spcAft>
              <a:buNone/>
            </a:pPr>
            <a:endParaRPr dirty="0"/>
          </a:p>
        </p:txBody>
      </p:sp>
      <p:sp>
        <p:nvSpPr>
          <p:cNvPr id="297" name="Google Shape;29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407868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3" name="Google Shape;303;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344874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8" name="Google Shape;32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35609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9" name="Google Shape;33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59734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1" name="Google Shape;351;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113076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0" name="Google Shape;360;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25800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2" name="Google Shape;37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79172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rtl="0">
              <a:spcBef>
                <a:spcPts val="0"/>
              </a:spcBef>
              <a:spcAft>
                <a:spcPts val="0"/>
              </a:spcAft>
              <a:buNone/>
            </a:pPr>
            <a:r>
              <a:rPr lang="zh-TW" altLang="en-US" sz="1200" dirty="0">
                <a:solidFill>
                  <a:schemeClr val="dk1"/>
                </a:solidFill>
                <a:latin typeface="Microsoft JhengHei"/>
                <a:ea typeface="Microsoft JhengHei"/>
                <a:cs typeface="Microsoft JhengHei"/>
                <a:sym typeface="Microsoft JhengHei"/>
              </a:rPr>
              <a:t>（一）展覽內容</a:t>
            </a:r>
            <a:r>
              <a:rPr lang="zh-TW" altLang="en-US" sz="1200" dirty="0">
                <a:solidFill>
                  <a:srgbClr val="C00000"/>
                </a:solidFill>
                <a:latin typeface="Microsoft JhengHei"/>
                <a:ea typeface="Microsoft JhengHei"/>
                <a:cs typeface="Microsoft JhengHei"/>
                <a:sym typeface="Microsoft JhengHei"/>
              </a:rPr>
              <a:t>以</a:t>
            </a:r>
            <a:r>
              <a:rPr lang="en-US" altLang="zh-TW" sz="1200" dirty="0">
                <a:solidFill>
                  <a:srgbClr val="C00000"/>
                </a:solidFill>
                <a:latin typeface="Microsoft JhengHei"/>
                <a:ea typeface="Microsoft JhengHei"/>
                <a:cs typeface="Microsoft JhengHei"/>
                <a:sym typeface="Microsoft JhengHei"/>
              </a:rPr>
              <a:t>AI</a:t>
            </a:r>
            <a:r>
              <a:rPr lang="zh-TW" altLang="en-US" sz="1200" dirty="0">
                <a:solidFill>
                  <a:srgbClr val="C00000"/>
                </a:solidFill>
                <a:latin typeface="Microsoft JhengHei"/>
                <a:ea typeface="Microsoft JhengHei"/>
                <a:cs typeface="Microsoft JhengHei"/>
                <a:sym typeface="Microsoft JhengHei"/>
              </a:rPr>
              <a:t>應用為主</a:t>
            </a:r>
            <a:r>
              <a:rPr lang="zh-TW" altLang="en-US" sz="1200" dirty="0">
                <a:solidFill>
                  <a:schemeClr val="dk1"/>
                </a:solidFill>
                <a:latin typeface="Microsoft JhengHei"/>
                <a:ea typeface="Microsoft JhengHei"/>
                <a:cs typeface="Microsoft JhengHei"/>
                <a:sym typeface="Microsoft JhengHei"/>
              </a:rPr>
              <a:t>，對實作與</a:t>
            </a:r>
            <a:r>
              <a:rPr lang="zh-TW" altLang="en-US" sz="1200" b="1" dirty="0">
                <a:solidFill>
                  <a:schemeClr val="dk1"/>
                </a:solidFill>
                <a:latin typeface="Microsoft JhengHei"/>
                <a:ea typeface="Microsoft JhengHei"/>
                <a:cs typeface="Microsoft JhengHei"/>
                <a:sym typeface="Microsoft JhengHei"/>
              </a:rPr>
              <a:t>理論提及較少</a:t>
            </a:r>
            <a:r>
              <a:rPr lang="zh-TW" altLang="en-US" sz="1200" dirty="0">
                <a:solidFill>
                  <a:schemeClr val="dk1"/>
                </a:solidFill>
                <a:latin typeface="Microsoft JhengHei"/>
                <a:ea typeface="Microsoft JhengHei"/>
                <a:cs typeface="Microsoft JhengHei"/>
                <a:sym typeface="Microsoft JhengHei"/>
              </a:rPr>
              <a:t>，無法顧及想了解更進階知識的參展者。</a:t>
            </a:r>
          </a:p>
          <a:p>
            <a:pPr marL="0" marR="0" lvl="0" indent="0" algn="l" rtl="0">
              <a:spcBef>
                <a:spcPts val="0"/>
              </a:spcBef>
              <a:spcAft>
                <a:spcPts val="0"/>
              </a:spcAft>
              <a:buNone/>
            </a:pPr>
            <a:endParaRPr lang="zh-TW" altLang="en-US" sz="1200"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altLang="en-US" sz="1200" dirty="0">
                <a:solidFill>
                  <a:schemeClr val="dk1"/>
                </a:solidFill>
                <a:latin typeface="Microsoft JhengHei"/>
                <a:ea typeface="Microsoft JhengHei"/>
                <a:cs typeface="Microsoft JhengHei"/>
                <a:sym typeface="Microsoft JhengHei"/>
              </a:rPr>
              <a:t>（二）本方案僅能達到提供</a:t>
            </a:r>
            <a:r>
              <a:rPr lang="zh-TW" altLang="en-US" sz="1200" b="1" dirty="0">
                <a:solidFill>
                  <a:schemeClr val="dk1"/>
                </a:solidFill>
                <a:latin typeface="Microsoft JhengHei"/>
                <a:ea typeface="Microsoft JhengHei"/>
                <a:cs typeface="Microsoft JhengHei"/>
                <a:sym typeface="Microsoft JhengHei"/>
              </a:rPr>
              <a:t>初步</a:t>
            </a:r>
            <a:r>
              <a:rPr lang="zh-TW" altLang="en-US" sz="1200" dirty="0">
                <a:solidFill>
                  <a:schemeClr val="dk1"/>
                </a:solidFill>
                <a:latin typeface="Microsoft JhengHei"/>
                <a:ea typeface="Microsoft JhengHei"/>
                <a:cs typeface="Microsoft JhengHei"/>
                <a:sym typeface="Microsoft JhengHei"/>
              </a:rPr>
              <a:t>動機或誘因使觀展者願意學習相關知識的效果，而無法使觀展者達到</a:t>
            </a:r>
            <a:r>
              <a:rPr lang="zh-TW" altLang="en-US" sz="1200" b="1" dirty="0">
                <a:solidFill>
                  <a:schemeClr val="dk1"/>
                </a:solidFill>
                <a:latin typeface="Microsoft JhengHei"/>
                <a:ea typeface="Microsoft JhengHei"/>
                <a:cs typeface="Microsoft JhengHei"/>
                <a:sym typeface="Microsoft JhengHei"/>
              </a:rPr>
              <a:t>更加深入</a:t>
            </a:r>
            <a:r>
              <a:rPr lang="zh-TW" altLang="en-US" sz="1200" dirty="0">
                <a:solidFill>
                  <a:schemeClr val="dk1"/>
                </a:solidFill>
                <a:latin typeface="Microsoft JhengHei"/>
                <a:ea typeface="Microsoft JhengHei"/>
                <a:cs typeface="Microsoft JhengHei"/>
                <a:sym typeface="Microsoft JhengHei"/>
              </a:rPr>
              <a:t>的學習效果。</a:t>
            </a:r>
          </a:p>
          <a:p>
            <a:pPr marL="0" marR="0" lvl="0" indent="0" algn="l" rtl="0">
              <a:spcBef>
                <a:spcPts val="0"/>
              </a:spcBef>
              <a:spcAft>
                <a:spcPts val="0"/>
              </a:spcAft>
              <a:buNone/>
            </a:pPr>
            <a:br>
              <a:rPr lang="zh-TW" altLang="en-US" sz="1200" dirty="0">
                <a:solidFill>
                  <a:schemeClr val="dk1"/>
                </a:solidFill>
                <a:latin typeface="Microsoft JhengHei"/>
                <a:ea typeface="Microsoft JhengHei"/>
                <a:cs typeface="Microsoft JhengHei"/>
                <a:sym typeface="Microsoft JhengHei"/>
              </a:rPr>
            </a:br>
            <a:r>
              <a:rPr lang="zh-TW" altLang="en-US" sz="1200" dirty="0">
                <a:solidFill>
                  <a:schemeClr val="dk1"/>
                </a:solidFill>
                <a:latin typeface="Microsoft JhengHei"/>
                <a:ea typeface="Microsoft JhengHei"/>
                <a:cs typeface="Microsoft JhengHei"/>
                <a:sym typeface="Microsoft JhengHei"/>
              </a:rPr>
              <a:t>（三）展覽內容</a:t>
            </a:r>
            <a:r>
              <a:rPr lang="zh-TW" altLang="en-US" sz="1200" dirty="0">
                <a:solidFill>
                  <a:srgbClr val="C00000"/>
                </a:solidFill>
                <a:latin typeface="Microsoft JhengHei"/>
                <a:ea typeface="Microsoft JhengHei"/>
                <a:cs typeface="Microsoft JhengHei"/>
                <a:sym typeface="Microsoft JhengHei"/>
              </a:rPr>
              <a:t>受限於展場形式</a:t>
            </a:r>
            <a:r>
              <a:rPr lang="zh-TW" altLang="en-US" sz="1200" dirty="0">
                <a:solidFill>
                  <a:schemeClr val="dk1"/>
                </a:solidFill>
                <a:latin typeface="Microsoft JhengHei"/>
                <a:ea typeface="Microsoft JhengHei"/>
                <a:cs typeface="Microsoft JhengHei"/>
                <a:sym typeface="Microsoft JhengHei"/>
              </a:rPr>
              <a:t>，而不夠深入探討</a:t>
            </a:r>
            <a:r>
              <a:rPr lang="en-US" altLang="zh-TW" sz="1200" dirty="0">
                <a:solidFill>
                  <a:schemeClr val="dk1"/>
                </a:solidFill>
                <a:latin typeface="Microsoft JhengHei"/>
                <a:ea typeface="Microsoft JhengHei"/>
                <a:cs typeface="Microsoft JhengHei"/>
                <a:sym typeface="Microsoft JhengHei"/>
              </a:rPr>
              <a:t>AI</a:t>
            </a:r>
            <a:r>
              <a:rPr lang="zh-TW" altLang="en-US" sz="1200" dirty="0">
                <a:solidFill>
                  <a:schemeClr val="dk1"/>
                </a:solidFill>
                <a:latin typeface="Microsoft JhengHei"/>
                <a:ea typeface="Microsoft JhengHei"/>
                <a:cs typeface="Microsoft JhengHei"/>
                <a:sym typeface="Microsoft JhengHei"/>
              </a:rPr>
              <a:t>的專業知識。</a:t>
            </a:r>
          </a:p>
          <a:p>
            <a:pPr marL="0" marR="0" lvl="0" indent="0" algn="l" rtl="0">
              <a:spcBef>
                <a:spcPts val="0"/>
              </a:spcBef>
              <a:spcAft>
                <a:spcPts val="0"/>
              </a:spcAft>
              <a:buNone/>
            </a:pPr>
            <a:br>
              <a:rPr lang="zh-TW" altLang="en-US" sz="1200" dirty="0">
                <a:solidFill>
                  <a:schemeClr val="dk1"/>
                </a:solidFill>
                <a:latin typeface="Microsoft JhengHei"/>
                <a:ea typeface="Microsoft JhengHei"/>
                <a:cs typeface="Microsoft JhengHei"/>
                <a:sym typeface="Microsoft JhengHei"/>
              </a:rPr>
            </a:br>
            <a:r>
              <a:rPr lang="zh-TW" altLang="en-US" sz="1200" dirty="0">
                <a:solidFill>
                  <a:schemeClr val="dk1"/>
                </a:solidFill>
                <a:latin typeface="Microsoft JhengHei"/>
                <a:ea typeface="Microsoft JhengHei"/>
                <a:cs typeface="Microsoft JhengHei"/>
                <a:sym typeface="Microsoft JhengHei"/>
              </a:rPr>
              <a:t>（四）受限於我方團隊目前能力，僅設置展覽於校園中，</a:t>
            </a:r>
            <a:r>
              <a:rPr lang="zh-TW" altLang="en-US" sz="1200" dirty="0">
                <a:solidFill>
                  <a:srgbClr val="C00000"/>
                </a:solidFill>
                <a:latin typeface="Microsoft JhengHei"/>
                <a:ea typeface="Microsoft JhengHei"/>
                <a:cs typeface="Microsoft JhengHei"/>
                <a:sym typeface="Microsoft JhengHei"/>
              </a:rPr>
              <a:t>無法</a:t>
            </a:r>
            <a:r>
              <a:rPr lang="zh-TW" altLang="en-US" sz="1200" dirty="0">
                <a:solidFill>
                  <a:schemeClr val="dk1"/>
                </a:solidFill>
                <a:latin typeface="Microsoft JhengHei"/>
                <a:ea typeface="Microsoft JhengHei"/>
                <a:cs typeface="Microsoft JhengHei"/>
                <a:sym typeface="Microsoft JhengHei"/>
              </a:rPr>
              <a:t>使校園外的</a:t>
            </a:r>
            <a:r>
              <a:rPr lang="zh-TW" altLang="en-US" sz="1200" dirty="0">
                <a:solidFill>
                  <a:srgbClr val="C00000"/>
                </a:solidFill>
                <a:latin typeface="Microsoft JhengHei"/>
                <a:ea typeface="Microsoft JhengHei"/>
                <a:cs typeface="Microsoft JhengHei"/>
                <a:sym typeface="Microsoft JhengHei"/>
              </a:rPr>
              <a:t>多數青年受益</a:t>
            </a:r>
            <a:r>
              <a:rPr lang="zh-TW" altLang="en-US" sz="1200" dirty="0">
                <a:solidFill>
                  <a:schemeClr val="dk1"/>
                </a:solidFill>
                <a:latin typeface="Microsoft JhengHei"/>
                <a:ea typeface="Microsoft JhengHei"/>
                <a:cs typeface="Microsoft JhengHei"/>
                <a:sym typeface="Microsoft JhengHei"/>
              </a:rPr>
              <a:t>。</a:t>
            </a:r>
            <a:endParaRPr lang="zh-TW" altLang="en-US" dirty="0"/>
          </a:p>
          <a:p>
            <a:pPr marL="0" marR="0" lvl="0" indent="0" algn="l" rtl="0">
              <a:spcBef>
                <a:spcPts val="0"/>
              </a:spcBef>
              <a:spcAft>
                <a:spcPts val="0"/>
              </a:spcAft>
              <a:buNone/>
            </a:pPr>
            <a:endParaRPr lang="zh-TW" altLang="en-US" sz="1200" dirty="0">
              <a:solidFill>
                <a:schemeClr val="dk1"/>
              </a:solidFill>
              <a:latin typeface="Microsoft JhengHei"/>
              <a:ea typeface="Microsoft JhengHei"/>
              <a:cs typeface="Microsoft JhengHei"/>
              <a:sym typeface="Microsoft JhengHei"/>
            </a:endParaRPr>
          </a:p>
        </p:txBody>
      </p:sp>
      <p:sp>
        <p:nvSpPr>
          <p:cNvPr id="4" name="投影片編號版面配置區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altLang="zh-TW" sz="1200" b="0" i="0" u="none" strike="noStrike" cap="none" smtClean="0">
                <a:solidFill>
                  <a:schemeClr val="dk1"/>
                </a:solidFill>
                <a:latin typeface="Calibri"/>
                <a:ea typeface="Calibri"/>
                <a:cs typeface="Calibri"/>
                <a:sym typeface="Calibri"/>
              </a:rPr>
              <a:t>31</a:t>
            </a:fld>
            <a:endParaRPr lang="zh-TW" alt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379846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0" name="Google Shape;420;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89607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3" name="Google Shape;443;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81227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3" name="Google Shape;453;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173595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3" name="Google Shape;463;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35238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8" name="Google Shape;468;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9" name="Google Shape;469;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zh-TW"/>
              <a:t>38</a:t>
            </a:fld>
            <a:endParaRPr/>
          </a:p>
        </p:txBody>
      </p:sp>
    </p:spTree>
    <p:extLst>
      <p:ext uri="{BB962C8B-B14F-4D97-AF65-F5344CB8AC3E}">
        <p14:creationId xmlns:p14="http://schemas.microsoft.com/office/powerpoint/2010/main" val="22035985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9" name="Google Shape;499;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62383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4" name="Google Shape;514;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70677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zh-TW" altLang="en-US" sz="1200" b="0" dirty="0">
                <a:solidFill>
                  <a:schemeClr val="dk1"/>
                </a:solidFill>
                <a:latin typeface="Microsoft JhengHei"/>
                <a:ea typeface="Microsoft JhengHei"/>
                <a:cs typeface="Microsoft JhengHei"/>
                <a:sym typeface="Microsoft JhengHei"/>
              </a:rPr>
              <a:t>不限時間、地點，更</a:t>
            </a:r>
            <a:r>
              <a:rPr lang="zh-TW" altLang="en-US" sz="1200" b="0" dirty="0">
                <a:solidFill>
                  <a:srgbClr val="FF0000"/>
                </a:solidFill>
                <a:latin typeface="Microsoft JhengHei"/>
                <a:ea typeface="Microsoft JhengHei"/>
                <a:cs typeface="Microsoft JhengHei"/>
                <a:sym typeface="Microsoft JhengHei"/>
              </a:rPr>
              <a:t>便利</a:t>
            </a:r>
            <a:r>
              <a:rPr lang="zh-TW" altLang="en-US" sz="1200" b="0" dirty="0">
                <a:solidFill>
                  <a:schemeClr val="dk1"/>
                </a:solidFill>
                <a:latin typeface="Microsoft JhengHei"/>
                <a:ea typeface="Microsoft JhengHei"/>
                <a:cs typeface="Microsoft JhengHei"/>
                <a:sym typeface="Microsoft JhengHei"/>
              </a:rPr>
              <a:t>學習</a:t>
            </a:r>
            <a:endParaRPr lang="en-US" altLang="zh-TW" sz="1200" b="0" dirty="0">
              <a:solidFill>
                <a:schemeClr val="dk1"/>
              </a:solidFill>
              <a:latin typeface="Microsoft JhengHei"/>
              <a:ea typeface="Microsoft JhengHei"/>
              <a:cs typeface="Microsoft JhengHei"/>
              <a:sym typeface="Microsoft JhengHe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zh-TW" altLang="en-US" sz="1200" b="0" dirty="0">
                <a:solidFill>
                  <a:schemeClr val="dk1"/>
                </a:solidFill>
                <a:latin typeface="Microsoft JhengHei"/>
                <a:ea typeface="Microsoft JhengHei"/>
                <a:cs typeface="Microsoft JhengHei"/>
                <a:sym typeface="Microsoft JhengHei"/>
              </a:rPr>
              <a:t>不限定修課資格使學習上更為</a:t>
            </a:r>
            <a:r>
              <a:rPr lang="zh-TW" altLang="en-US" sz="1200" b="0" dirty="0">
                <a:solidFill>
                  <a:srgbClr val="FF0000"/>
                </a:solidFill>
                <a:latin typeface="Microsoft JhengHei"/>
                <a:ea typeface="Microsoft JhengHei"/>
                <a:cs typeface="Microsoft JhengHei"/>
                <a:sym typeface="Microsoft JhengHei"/>
              </a:rPr>
              <a:t>自由</a:t>
            </a:r>
            <a:endParaRPr lang="en-US" altLang="zh-TW" sz="1200" b="0" dirty="0">
              <a:solidFill>
                <a:srgbClr val="FF0000"/>
              </a:solidFill>
              <a:latin typeface="Microsoft JhengHei"/>
              <a:ea typeface="Microsoft JhengHei"/>
              <a:cs typeface="Microsoft JhengHei"/>
              <a:sym typeface="Microsoft JhengHe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zh-TW" altLang="en-US" sz="1200" b="0" i="0" u="none" dirty="0">
                <a:solidFill>
                  <a:schemeClr val="dk1"/>
                </a:solidFill>
                <a:latin typeface="Microsoft JhengHei"/>
                <a:ea typeface="Microsoft JhengHei"/>
                <a:cs typeface="Microsoft JhengHei"/>
                <a:sym typeface="Microsoft JhengHei"/>
              </a:rPr>
              <a:t>平台促使應用發想者與ＡＩ開發者進行</a:t>
            </a:r>
            <a:r>
              <a:rPr lang="zh-TW" altLang="en-US" sz="1200" b="0" i="0" u="none" dirty="0">
                <a:solidFill>
                  <a:srgbClr val="FF0000"/>
                </a:solidFill>
                <a:latin typeface="Microsoft JhengHei"/>
                <a:ea typeface="Microsoft JhengHei"/>
                <a:cs typeface="Microsoft JhengHei"/>
                <a:sym typeface="Microsoft JhengHei"/>
              </a:rPr>
              <a:t>互相啟發</a:t>
            </a:r>
            <a:r>
              <a:rPr lang="zh-TW" altLang="en-US" sz="1200" b="0" i="0" u="none" dirty="0">
                <a:solidFill>
                  <a:schemeClr val="dk1"/>
                </a:solidFill>
                <a:latin typeface="Microsoft JhengHei"/>
                <a:ea typeface="Microsoft JhengHei"/>
                <a:cs typeface="Microsoft JhengHei"/>
                <a:sym typeface="Microsoft JhengHei"/>
              </a:rPr>
              <a:t>的交流</a:t>
            </a:r>
            <a:endParaRPr lang="zh-TW" altLang="en-US" sz="1200" b="0" dirty="0">
              <a:solidFill>
                <a:schemeClr val="dk1"/>
              </a:solidFill>
              <a:latin typeface="Microsoft JhengHei"/>
              <a:ea typeface="Microsoft JhengHei"/>
              <a:cs typeface="Microsoft JhengHei"/>
              <a:sym typeface="Microsoft JhengHe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zh-TW" altLang="en-US" sz="1200" b="0" i="0" u="none" dirty="0">
                <a:solidFill>
                  <a:schemeClr val="dk1"/>
                </a:solidFill>
                <a:latin typeface="Microsoft JhengHei"/>
                <a:ea typeface="Microsoft JhengHei"/>
                <a:cs typeface="Microsoft JhengHei"/>
                <a:sym typeface="Microsoft JhengHei"/>
              </a:rPr>
              <a:t>建立持續合作的關係，進而成為</a:t>
            </a:r>
            <a:r>
              <a:rPr lang="zh-TW" altLang="en-US" sz="1200" b="0" i="0" u="none" dirty="0">
                <a:solidFill>
                  <a:srgbClr val="FF0000"/>
                </a:solidFill>
                <a:latin typeface="Microsoft JhengHei"/>
                <a:ea typeface="Microsoft JhengHei"/>
                <a:cs typeface="Microsoft JhengHei"/>
                <a:sym typeface="Microsoft JhengHei"/>
              </a:rPr>
              <a:t>良好發想環境</a:t>
            </a:r>
            <a:endParaRPr lang="zh-TW" altLang="en-US" sz="1200" b="0" dirty="0">
              <a:solidFill>
                <a:srgbClr val="FF0000"/>
              </a:solidFill>
              <a:latin typeface="Microsoft JhengHei"/>
              <a:ea typeface="Microsoft JhengHei"/>
              <a:cs typeface="Microsoft JhengHei"/>
              <a:sym typeface="Microsoft JhengHe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zh-TW" altLang="en-US" sz="1200" b="0" dirty="0">
              <a:solidFill>
                <a:srgbClr val="FF0000"/>
              </a:solidFill>
              <a:latin typeface="Microsoft JhengHei"/>
              <a:ea typeface="Microsoft JhengHei"/>
              <a:cs typeface="Microsoft JhengHei"/>
              <a:sym typeface="Microsoft JhengHe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zh-TW" altLang="en-US" dirty="0"/>
          </a:p>
          <a:p>
            <a:pPr marL="0" lvl="0" indent="0" algn="l" rtl="0">
              <a:spcBef>
                <a:spcPts val="0"/>
              </a:spcBef>
              <a:spcAft>
                <a:spcPts val="0"/>
              </a:spcAft>
              <a:buNone/>
            </a:pPr>
            <a:endParaRPr dirty="0"/>
          </a:p>
        </p:txBody>
      </p:sp>
      <p:sp>
        <p:nvSpPr>
          <p:cNvPr id="529" name="Google Shape;529;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035804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TW" sz="1200" b="0" i="0" u="none" strike="noStrike" cap="none" dirty="0">
                <a:solidFill>
                  <a:schemeClr val="dk1"/>
                </a:solidFill>
                <a:effectLst/>
                <a:latin typeface="Calibri"/>
                <a:ea typeface="Calibri"/>
                <a:cs typeface="Calibri"/>
                <a:sym typeface="Calibri"/>
              </a:rPr>
              <a:t>我方所擬定的長期計畫主軸為將短期計畫所施行的展覽及中期計畫的相關課程擴大規模，遍及全國各地使其成為全國性活動，展覽地點亦不再限於校園，並與各地方政府之就業中心合作，確保更多的青年在職涯發展上得到幫助。</a:t>
            </a:r>
          </a:p>
          <a:p>
            <a:r>
              <a:rPr lang="en-US" altLang="zh-TW" sz="1200" b="0" i="0" u="none" strike="noStrike" cap="none" dirty="0">
                <a:solidFill>
                  <a:schemeClr val="dk1"/>
                </a:solidFill>
                <a:effectLst/>
                <a:latin typeface="Calibri"/>
                <a:ea typeface="Calibri"/>
                <a:cs typeface="Calibri"/>
                <a:sym typeface="Calibri"/>
              </a:rPr>
              <a:t>        </a:t>
            </a:r>
            <a:r>
              <a:rPr lang="zh-TW" altLang="zh-TW" sz="1200" b="0" i="0" u="none" strike="noStrike" cap="none" dirty="0">
                <a:solidFill>
                  <a:schemeClr val="dk1"/>
                </a:solidFill>
                <a:effectLst/>
                <a:latin typeface="Calibri"/>
                <a:ea typeface="Calibri"/>
                <a:cs typeface="Calibri"/>
                <a:sym typeface="Calibri"/>
              </a:rPr>
              <a:t>擴充展覽內容，邀請更多學者與公司加入策展團隊，讓更多人了解</a:t>
            </a:r>
            <a:r>
              <a:rPr lang="en-US" altLang="zh-TW" sz="1200" b="0" i="0" u="none" strike="noStrike" cap="none" dirty="0">
                <a:solidFill>
                  <a:schemeClr val="dk1"/>
                </a:solidFill>
                <a:effectLst/>
                <a:latin typeface="Calibri"/>
                <a:ea typeface="Calibri"/>
                <a:cs typeface="Calibri"/>
                <a:sym typeface="Calibri"/>
              </a:rPr>
              <a:t>AI</a:t>
            </a:r>
            <a:r>
              <a:rPr lang="zh-TW" altLang="zh-TW" sz="1200" b="0" i="0" u="none" strike="noStrike" cap="none" dirty="0">
                <a:solidFill>
                  <a:schemeClr val="dk1"/>
                </a:solidFill>
                <a:effectLst/>
                <a:latin typeface="Calibri"/>
                <a:ea typeface="Calibri"/>
                <a:cs typeface="Calibri"/>
                <a:sym typeface="Calibri"/>
              </a:rPr>
              <a:t>的應用；並與地方就業中心、推廣教育中心合作且結合其擁有的師資開設</a:t>
            </a:r>
            <a:r>
              <a:rPr lang="en-US" altLang="zh-TW" sz="1200" b="0" i="0" u="none" strike="noStrike" cap="none" dirty="0">
                <a:solidFill>
                  <a:schemeClr val="dk1"/>
                </a:solidFill>
                <a:effectLst/>
                <a:latin typeface="Calibri"/>
                <a:ea typeface="Calibri"/>
                <a:cs typeface="Calibri"/>
                <a:sym typeface="Calibri"/>
              </a:rPr>
              <a:t>AI</a:t>
            </a:r>
            <a:r>
              <a:rPr lang="zh-TW" altLang="zh-TW" sz="1200" b="0" i="0" u="none" strike="noStrike" cap="none" dirty="0">
                <a:solidFill>
                  <a:schemeClr val="dk1"/>
                </a:solidFill>
                <a:effectLst/>
                <a:latin typeface="Calibri"/>
                <a:ea typeface="Calibri"/>
                <a:cs typeface="Calibri"/>
                <a:sym typeface="Calibri"/>
              </a:rPr>
              <a:t>相關職業訓練和在職教育，提供給需要的青年在就業方面及時的協助。</a:t>
            </a:r>
          </a:p>
          <a:p>
            <a:endParaRPr lang="zh-TW" altLang="en-US" dirty="0"/>
          </a:p>
        </p:txBody>
      </p:sp>
      <p:sp>
        <p:nvSpPr>
          <p:cNvPr id="4" name="投影片編號版面配置區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altLang="zh-TW" sz="1200" b="0" i="0" u="none" strike="noStrike" cap="none" smtClean="0">
                <a:solidFill>
                  <a:schemeClr val="dk1"/>
                </a:solidFill>
                <a:latin typeface="Calibri"/>
                <a:ea typeface="Calibri"/>
                <a:cs typeface="Calibri"/>
                <a:sym typeface="Calibri"/>
              </a:rPr>
              <a:t>50</a:t>
            </a:fld>
            <a:endParaRPr lang="zh-TW" alt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22437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officeplus.cn/Template/Home.shtml" TargetMode="External"/><Relationship Id="rId2" Type="http://schemas.openxmlformats.org/officeDocument/2006/relationships/image" Target="../media/image6.jp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jpeg"/><Relationship Id="rId2" Type="http://schemas.openxmlformats.org/officeDocument/2006/relationships/hyperlink" Target="http://www.officeplus.cn/Template/Home.shtml" TargetMode="External"/><Relationship Id="rId1" Type="http://schemas.openxmlformats.org/officeDocument/2006/relationships/slideMaster" Target="../slideMasters/slideMaster2.xml"/><Relationship Id="rId6" Type="http://schemas.openxmlformats.org/officeDocument/2006/relationships/image" Target="../media/image9.jpeg"/><Relationship Id="rId5" Type="http://schemas.openxmlformats.org/officeDocument/2006/relationships/image" Target="../media/image8.jpeg"/><Relationship Id="rId4" Type="http://schemas.microsoft.com/office/2007/relationships/hdphoto" Target="../media/hdphoto1.wdp"/></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标题幻灯片">
    <p:spTree>
      <p:nvGrpSpPr>
        <p:cNvPr id="1" name=""/>
        <p:cNvGrpSpPr/>
        <p:nvPr/>
      </p:nvGrpSpPr>
      <p:grpSpPr>
        <a:xfrm>
          <a:off x="0" y="0"/>
          <a:ext cx="0" cy="0"/>
          <a:chOff x="0" y="0"/>
          <a:chExt cx="0" cy="0"/>
        </a:xfrm>
      </p:grpSpPr>
      <p:sp>
        <p:nvSpPr>
          <p:cNvPr id="9801" name="副标题 2"/>
          <p:cNvSpPr>
            <a:spLocks noGrp="1"/>
          </p:cNvSpPr>
          <p:nvPr>
            <p:ph type="subTitle" idx="1" hasCustomPrompt="1"/>
          </p:nvPr>
        </p:nvSpPr>
        <p:spPr>
          <a:xfrm>
            <a:off x="1060047" y="4382822"/>
            <a:ext cx="7849042" cy="558799"/>
          </a:xfrm>
        </p:spPr>
        <p:txBody>
          <a:bodyPr anchor="t">
            <a:normAutofit/>
          </a:bodyPr>
          <a:lstStyle>
            <a:lvl1pPr marL="0" marR="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85000"/>
                  </a:schemeClr>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ltLang="zh-CN" dirty="0"/>
              <a:t>Click to edit Master subtitle style</a:t>
            </a:r>
          </a:p>
        </p:txBody>
      </p:sp>
      <p:sp>
        <p:nvSpPr>
          <p:cNvPr id="200" name="任意多边形 199"/>
          <p:cNvSpPr/>
          <p:nvPr/>
        </p:nvSpPr>
        <p:spPr>
          <a:xfrm>
            <a:off x="1" y="1"/>
            <a:ext cx="5240431" cy="2676823"/>
          </a:xfrm>
          <a:custGeom>
            <a:avLst/>
            <a:gdLst>
              <a:gd name="connsiteX0" fmla="*/ 0 w 5240431"/>
              <a:gd name="connsiteY0" fmla="*/ 2503135 h 2676823"/>
              <a:gd name="connsiteX1" fmla="*/ 9911 w 5240431"/>
              <a:gd name="connsiteY1" fmla="*/ 2509550 h 2676823"/>
              <a:gd name="connsiteX2" fmla="*/ 9911 w 5240431"/>
              <a:gd name="connsiteY2" fmla="*/ 2666890 h 2676823"/>
              <a:gd name="connsiteX3" fmla="*/ 6246 w 5240431"/>
              <a:gd name="connsiteY3" fmla="*/ 2670563 h 2676823"/>
              <a:gd name="connsiteX4" fmla="*/ 0 w 5240431"/>
              <a:gd name="connsiteY4" fmla="*/ 2676823 h 2676823"/>
              <a:gd name="connsiteX5" fmla="*/ 2708616 w 5240431"/>
              <a:gd name="connsiteY5" fmla="*/ 1766419 h 2676823"/>
              <a:gd name="connsiteX6" fmla="*/ 2786187 w 5240431"/>
              <a:gd name="connsiteY6" fmla="*/ 1798350 h 2676823"/>
              <a:gd name="connsiteX7" fmla="*/ 2786187 w 5240431"/>
              <a:gd name="connsiteY7" fmla="*/ 1955690 h 2676823"/>
              <a:gd name="connsiteX8" fmla="*/ 2553473 w 5240431"/>
              <a:gd name="connsiteY8" fmla="*/ 2190775 h 2676823"/>
              <a:gd name="connsiteX9" fmla="*/ 2398330 w 5240431"/>
              <a:gd name="connsiteY9" fmla="*/ 2190775 h 2676823"/>
              <a:gd name="connsiteX10" fmla="*/ 2398330 w 5240431"/>
              <a:gd name="connsiteY10" fmla="*/ 2033434 h 2676823"/>
              <a:gd name="connsiteX11" fmla="*/ 2631044 w 5240431"/>
              <a:gd name="connsiteY11" fmla="*/ 1798350 h 2676823"/>
              <a:gd name="connsiteX12" fmla="*/ 2708616 w 5240431"/>
              <a:gd name="connsiteY12" fmla="*/ 1766419 h 2676823"/>
              <a:gd name="connsiteX13" fmla="*/ 2332831 w 5240431"/>
              <a:gd name="connsiteY13" fmla="*/ 1631499 h 2676823"/>
              <a:gd name="connsiteX14" fmla="*/ 2410277 w 5240431"/>
              <a:gd name="connsiteY14" fmla="*/ 1663483 h 2676823"/>
              <a:gd name="connsiteX15" fmla="*/ 2410277 w 5240431"/>
              <a:gd name="connsiteY15" fmla="*/ 1821082 h 2676823"/>
              <a:gd name="connsiteX16" fmla="*/ 2255386 w 5240431"/>
              <a:gd name="connsiteY16" fmla="*/ 1821082 h 2676823"/>
              <a:gd name="connsiteX17" fmla="*/ 2255386 w 5240431"/>
              <a:gd name="connsiteY17" fmla="*/ 1663483 h 2676823"/>
              <a:gd name="connsiteX18" fmla="*/ 2332831 w 5240431"/>
              <a:gd name="connsiteY18" fmla="*/ 1631499 h 2676823"/>
              <a:gd name="connsiteX19" fmla="*/ 2816565 w 5240431"/>
              <a:gd name="connsiteY19" fmla="*/ 1142958 h 2676823"/>
              <a:gd name="connsiteX20" fmla="*/ 2894136 w 5240431"/>
              <a:gd name="connsiteY20" fmla="*/ 1176167 h 2676823"/>
              <a:gd name="connsiteX21" fmla="*/ 2894136 w 5240431"/>
              <a:gd name="connsiteY21" fmla="*/ 1332986 h 2676823"/>
              <a:gd name="connsiteX22" fmla="*/ 2661422 w 5240431"/>
              <a:gd name="connsiteY22" fmla="*/ 1567293 h 2676823"/>
              <a:gd name="connsiteX23" fmla="*/ 2506280 w 5240431"/>
              <a:gd name="connsiteY23" fmla="*/ 1567293 h 2676823"/>
              <a:gd name="connsiteX24" fmla="*/ 2506280 w 5240431"/>
              <a:gd name="connsiteY24" fmla="*/ 1410473 h 2676823"/>
              <a:gd name="connsiteX25" fmla="*/ 2738994 w 5240431"/>
              <a:gd name="connsiteY25" fmla="*/ 1176167 h 2676823"/>
              <a:gd name="connsiteX26" fmla="*/ 2816565 w 5240431"/>
              <a:gd name="connsiteY26" fmla="*/ 1142958 h 2676823"/>
              <a:gd name="connsiteX27" fmla="*/ 1805646 w 5240431"/>
              <a:gd name="connsiteY27" fmla="*/ 1131410 h 2676823"/>
              <a:gd name="connsiteX28" fmla="*/ 1883180 w 5240431"/>
              <a:gd name="connsiteY28" fmla="*/ 1163314 h 2676823"/>
              <a:gd name="connsiteX29" fmla="*/ 1883180 w 5240431"/>
              <a:gd name="connsiteY29" fmla="*/ 1320523 h 2676823"/>
              <a:gd name="connsiteX30" fmla="*/ 1556429 w 5240431"/>
              <a:gd name="connsiteY30" fmla="*/ 1649736 h 2676823"/>
              <a:gd name="connsiteX31" fmla="*/ 1401360 w 5240431"/>
              <a:gd name="connsiteY31" fmla="*/ 1649736 h 2676823"/>
              <a:gd name="connsiteX32" fmla="*/ 1401360 w 5240431"/>
              <a:gd name="connsiteY32" fmla="*/ 1492528 h 2676823"/>
              <a:gd name="connsiteX33" fmla="*/ 1728111 w 5240431"/>
              <a:gd name="connsiteY33" fmla="*/ 1163314 h 2676823"/>
              <a:gd name="connsiteX34" fmla="*/ 1805646 w 5240431"/>
              <a:gd name="connsiteY34" fmla="*/ 1131410 h 2676823"/>
              <a:gd name="connsiteX35" fmla="*/ 4929462 w 5240431"/>
              <a:gd name="connsiteY35" fmla="*/ 0 h 2676823"/>
              <a:gd name="connsiteX36" fmla="*/ 5240431 w 5240431"/>
              <a:gd name="connsiteY36" fmla="*/ 0 h 2676823"/>
              <a:gd name="connsiteX37" fmla="*/ 5233955 w 5240431"/>
              <a:gd name="connsiteY37" fmla="*/ 6527 h 2676823"/>
              <a:gd name="connsiteX38" fmla="*/ 3277649 w 5240431"/>
              <a:gd name="connsiteY38" fmla="*/ 1978392 h 2676823"/>
              <a:gd name="connsiteX39" fmla="*/ 3122493 w 5240431"/>
              <a:gd name="connsiteY39" fmla="*/ 1978392 h 2676823"/>
              <a:gd name="connsiteX40" fmla="*/ 3122493 w 5240431"/>
              <a:gd name="connsiteY40" fmla="*/ 1821340 h 2676823"/>
              <a:gd name="connsiteX41" fmla="*/ 4736054 w 5240431"/>
              <a:gd name="connsiteY41" fmla="*/ 194947 h 2676823"/>
              <a:gd name="connsiteX42" fmla="*/ 4417601 w 5240431"/>
              <a:gd name="connsiteY42" fmla="*/ 0 h 2676823"/>
              <a:gd name="connsiteX43" fmla="*/ 4728653 w 5240431"/>
              <a:gd name="connsiteY43" fmla="*/ 0 h 2676823"/>
              <a:gd name="connsiteX44" fmla="*/ 4590647 w 5240431"/>
              <a:gd name="connsiteY44" fmla="*/ 139018 h 2676823"/>
              <a:gd name="connsiteX45" fmla="*/ 3021802 w 5240431"/>
              <a:gd name="connsiteY45" fmla="*/ 1719371 h 2676823"/>
              <a:gd name="connsiteX46" fmla="*/ 2866647 w 5240431"/>
              <a:gd name="connsiteY46" fmla="*/ 1719371 h 2676823"/>
              <a:gd name="connsiteX47" fmla="*/ 2866647 w 5240431"/>
              <a:gd name="connsiteY47" fmla="*/ 1562331 h 2676823"/>
              <a:gd name="connsiteX48" fmla="*/ 4294221 w 5240431"/>
              <a:gd name="connsiteY48" fmla="*/ 124285 h 2676823"/>
              <a:gd name="connsiteX49" fmla="*/ 3905776 w 5240431"/>
              <a:gd name="connsiteY49" fmla="*/ 0 h 2676823"/>
              <a:gd name="connsiteX50" fmla="*/ 4216768 w 5240431"/>
              <a:gd name="connsiteY50" fmla="*/ 0 h 2676823"/>
              <a:gd name="connsiteX51" fmla="*/ 4129503 w 5240431"/>
              <a:gd name="connsiteY51" fmla="*/ 87963 h 2676823"/>
              <a:gd name="connsiteX52" fmla="*/ 3128169 w 5240431"/>
              <a:gd name="connsiteY52" fmla="*/ 1097321 h 2676823"/>
              <a:gd name="connsiteX53" fmla="*/ 2973009 w 5240431"/>
              <a:gd name="connsiteY53" fmla="*/ 1097321 h 2676823"/>
              <a:gd name="connsiteX54" fmla="*/ 2973009 w 5240431"/>
              <a:gd name="connsiteY54" fmla="*/ 940241 h 2676823"/>
              <a:gd name="connsiteX55" fmla="*/ 3792695 w 5240431"/>
              <a:gd name="connsiteY55" fmla="*/ 113987 h 2676823"/>
              <a:gd name="connsiteX56" fmla="*/ 3393133 w 5240431"/>
              <a:gd name="connsiteY56" fmla="*/ 0 h 2676823"/>
              <a:gd name="connsiteX57" fmla="*/ 3705157 w 5240431"/>
              <a:gd name="connsiteY57" fmla="*/ 0 h 2676823"/>
              <a:gd name="connsiteX58" fmla="*/ 3581665 w 5240431"/>
              <a:gd name="connsiteY58" fmla="*/ 124500 h 2676823"/>
              <a:gd name="connsiteX59" fmla="*/ 1766420 w 5240431"/>
              <a:gd name="connsiteY59" fmla="*/ 1954571 h 2676823"/>
              <a:gd name="connsiteX60" fmla="*/ 1609362 w 5240431"/>
              <a:gd name="connsiteY60" fmla="*/ 1954571 h 2676823"/>
              <a:gd name="connsiteX61" fmla="*/ 1609362 w 5240431"/>
              <a:gd name="connsiteY61" fmla="*/ 1797491 h 2676823"/>
              <a:gd name="connsiteX62" fmla="*/ 3261929 w 5240431"/>
              <a:gd name="connsiteY62" fmla="*/ 132213 h 2676823"/>
              <a:gd name="connsiteX63" fmla="*/ 2883536 w 5240431"/>
              <a:gd name="connsiteY63" fmla="*/ 0 h 2676823"/>
              <a:gd name="connsiteX64" fmla="*/ 3194511 w 5240431"/>
              <a:gd name="connsiteY64" fmla="*/ 0 h 2676823"/>
              <a:gd name="connsiteX65" fmla="*/ 3120040 w 5240431"/>
              <a:gd name="connsiteY65" fmla="*/ 75068 h 2676823"/>
              <a:gd name="connsiteX66" fmla="*/ 2118769 w 5240431"/>
              <a:gd name="connsiteY66" fmla="*/ 1084363 h 2676823"/>
              <a:gd name="connsiteX67" fmla="*/ 1963618 w 5240431"/>
              <a:gd name="connsiteY67" fmla="*/ 1084363 h 2676823"/>
              <a:gd name="connsiteX68" fmla="*/ 1963618 w 5240431"/>
              <a:gd name="connsiteY68" fmla="*/ 927293 h 2676823"/>
              <a:gd name="connsiteX69" fmla="*/ 2782866 w 5240431"/>
              <a:gd name="connsiteY69" fmla="*/ 101477 h 2676823"/>
              <a:gd name="connsiteX70" fmla="*/ 2346696 w 5240431"/>
              <a:gd name="connsiteY70" fmla="*/ 0 h 2676823"/>
              <a:gd name="connsiteX71" fmla="*/ 2657693 w 5240431"/>
              <a:gd name="connsiteY71" fmla="*/ 0 h 2676823"/>
              <a:gd name="connsiteX72" fmla="*/ 2508369 w 5240431"/>
              <a:gd name="connsiteY72" fmla="*/ 150464 h 2676823"/>
              <a:gd name="connsiteX73" fmla="*/ 245532 w 5240431"/>
              <a:gd name="connsiteY73" fmla="*/ 2430577 h 2676823"/>
              <a:gd name="connsiteX74" fmla="*/ 88525 w 5240431"/>
              <a:gd name="connsiteY74" fmla="*/ 2430577 h 2676823"/>
              <a:gd name="connsiteX75" fmla="*/ 88525 w 5240431"/>
              <a:gd name="connsiteY75" fmla="*/ 2275404 h 2676823"/>
              <a:gd name="connsiteX76" fmla="*/ 2188947 w 5240431"/>
              <a:gd name="connsiteY76" fmla="*/ 158953 h 2676823"/>
              <a:gd name="connsiteX77" fmla="*/ 1833946 w 5240431"/>
              <a:gd name="connsiteY77" fmla="*/ 0 h 2676823"/>
              <a:gd name="connsiteX78" fmla="*/ 2146206 w 5240431"/>
              <a:gd name="connsiteY78" fmla="*/ 0 h 2676823"/>
              <a:gd name="connsiteX79" fmla="*/ 2014475 w 5240431"/>
              <a:gd name="connsiteY79" fmla="*/ 132686 h 2676823"/>
              <a:gd name="connsiteX80" fmla="*/ 241178 w 5240431"/>
              <a:gd name="connsiteY80" fmla="*/ 1918833 h 2676823"/>
              <a:gd name="connsiteX81" fmla="*/ 0 w 5240431"/>
              <a:gd name="connsiteY81" fmla="*/ 2161759 h 2676823"/>
              <a:gd name="connsiteX82" fmla="*/ 0 w 5240431"/>
              <a:gd name="connsiteY82" fmla="*/ 1848108 h 2676823"/>
              <a:gd name="connsiteX83" fmla="*/ 93281 w 5240431"/>
              <a:gd name="connsiteY83" fmla="*/ 1754106 h 2676823"/>
              <a:gd name="connsiteX84" fmla="*/ 1748398 w 5240431"/>
              <a:gd name="connsiteY84" fmla="*/ 86208 h 2676823"/>
              <a:gd name="connsiteX85" fmla="*/ 1322919 w 5240431"/>
              <a:gd name="connsiteY85" fmla="*/ 0 h 2676823"/>
              <a:gd name="connsiteX86" fmla="*/ 1635007 w 5240431"/>
              <a:gd name="connsiteY86" fmla="*/ 0 h 2676823"/>
              <a:gd name="connsiteX87" fmla="*/ 1378646 w 5240431"/>
              <a:gd name="connsiteY87" fmla="*/ 258455 h 2676823"/>
              <a:gd name="connsiteX88" fmla="*/ 86769 w 5240431"/>
              <a:gd name="connsiteY88" fmla="*/ 1560887 h 2676823"/>
              <a:gd name="connsiteX89" fmla="*/ 8271 w 5240431"/>
              <a:gd name="connsiteY89" fmla="*/ 1592753 h 2676823"/>
              <a:gd name="connsiteX90" fmla="*/ 0 w 5240431"/>
              <a:gd name="connsiteY90" fmla="*/ 1591165 h 2676823"/>
              <a:gd name="connsiteX91" fmla="*/ 0 w 5240431"/>
              <a:gd name="connsiteY91" fmla="*/ 1333099 h 2676823"/>
              <a:gd name="connsiteX92" fmla="*/ 49270 w 5240431"/>
              <a:gd name="connsiteY92" fmla="*/ 1283450 h 2676823"/>
              <a:gd name="connsiteX93" fmla="*/ 1202183 w 5240431"/>
              <a:gd name="connsiteY93" fmla="*/ 121665 h 2676823"/>
              <a:gd name="connsiteX94" fmla="*/ 809331 w 5240431"/>
              <a:gd name="connsiteY94" fmla="*/ 0 h 2676823"/>
              <a:gd name="connsiteX95" fmla="*/ 1121527 w 5240431"/>
              <a:gd name="connsiteY95" fmla="*/ 0 h 2676823"/>
              <a:gd name="connsiteX96" fmla="*/ 959769 w 5240431"/>
              <a:gd name="connsiteY96" fmla="*/ 162993 h 2676823"/>
              <a:gd name="connsiteX97" fmla="*/ 85483 w 5240431"/>
              <a:gd name="connsiteY97" fmla="*/ 1043952 h 2676823"/>
              <a:gd name="connsiteX98" fmla="*/ 0 w 5240431"/>
              <a:gd name="connsiteY98" fmla="*/ 1130088 h 2676823"/>
              <a:gd name="connsiteX99" fmla="*/ 0 w 5240431"/>
              <a:gd name="connsiteY99" fmla="*/ 815124 h 2676823"/>
              <a:gd name="connsiteX100" fmla="*/ 59173 w 5240431"/>
              <a:gd name="connsiteY100" fmla="*/ 755527 h 2676823"/>
              <a:gd name="connsiteX101" fmla="*/ 693709 w 5240431"/>
              <a:gd name="connsiteY101" fmla="*/ 116450 h 2676823"/>
              <a:gd name="connsiteX102" fmla="*/ 299211 w 5240431"/>
              <a:gd name="connsiteY102" fmla="*/ 0 h 2676823"/>
              <a:gd name="connsiteX103" fmla="*/ 610181 w 5240431"/>
              <a:gd name="connsiteY103" fmla="*/ 0 h 2676823"/>
              <a:gd name="connsiteX104" fmla="*/ 491626 w 5240431"/>
              <a:gd name="connsiteY104" fmla="*/ 119498 h 2676823"/>
              <a:gd name="connsiteX105" fmla="*/ 5647 w 5240431"/>
              <a:gd name="connsiteY105" fmla="*/ 609341 h 2676823"/>
              <a:gd name="connsiteX106" fmla="*/ 0 w 5240431"/>
              <a:gd name="connsiteY106" fmla="*/ 615034 h 2676823"/>
              <a:gd name="connsiteX107" fmla="*/ 0 w 5240431"/>
              <a:gd name="connsiteY107" fmla="*/ 301591 h 2676823"/>
              <a:gd name="connsiteX108" fmla="*/ 84806 w 5240431"/>
              <a:gd name="connsiteY108" fmla="*/ 216111 h 2676823"/>
              <a:gd name="connsiteX109" fmla="*/ 241670 w 5240431"/>
              <a:gd name="connsiteY109" fmla="*/ 57999 h 2676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5240431" h="2676823">
                <a:moveTo>
                  <a:pt x="0" y="2503135"/>
                </a:moveTo>
                <a:lnTo>
                  <a:pt x="9911" y="2509550"/>
                </a:lnTo>
                <a:cubicBezTo>
                  <a:pt x="52390" y="2553975"/>
                  <a:pt x="52390" y="2624315"/>
                  <a:pt x="9911" y="2666890"/>
                </a:cubicBezTo>
                <a:cubicBezTo>
                  <a:pt x="9911" y="2666890"/>
                  <a:pt x="9911" y="2666890"/>
                  <a:pt x="6246" y="2670563"/>
                </a:cubicBezTo>
                <a:lnTo>
                  <a:pt x="0" y="2676823"/>
                </a:lnTo>
                <a:close/>
                <a:moveTo>
                  <a:pt x="2708616" y="1766419"/>
                </a:moveTo>
                <a:cubicBezTo>
                  <a:pt x="2736782" y="1766419"/>
                  <a:pt x="2764947" y="1777062"/>
                  <a:pt x="2786187" y="1798350"/>
                </a:cubicBezTo>
                <a:cubicBezTo>
                  <a:pt x="2830514" y="1842775"/>
                  <a:pt x="2830514" y="1913115"/>
                  <a:pt x="2786187" y="1955690"/>
                </a:cubicBezTo>
                <a:cubicBezTo>
                  <a:pt x="2786187" y="1955690"/>
                  <a:pt x="2786187" y="1955690"/>
                  <a:pt x="2553473" y="2190775"/>
                </a:cubicBezTo>
                <a:cubicBezTo>
                  <a:pt x="2510993" y="2235200"/>
                  <a:pt x="2440810" y="2235200"/>
                  <a:pt x="2398330" y="2190775"/>
                </a:cubicBezTo>
                <a:cubicBezTo>
                  <a:pt x="2355850" y="2148200"/>
                  <a:pt x="2355850" y="2077860"/>
                  <a:pt x="2398330" y="2033434"/>
                </a:cubicBezTo>
                <a:cubicBezTo>
                  <a:pt x="2398330" y="2033434"/>
                  <a:pt x="2398330" y="2033434"/>
                  <a:pt x="2631044" y="1798350"/>
                </a:cubicBezTo>
                <a:cubicBezTo>
                  <a:pt x="2652285" y="1777062"/>
                  <a:pt x="2680450" y="1766419"/>
                  <a:pt x="2708616" y="1766419"/>
                </a:cubicBezTo>
                <a:close/>
                <a:moveTo>
                  <a:pt x="2332831" y="1631499"/>
                </a:moveTo>
                <a:cubicBezTo>
                  <a:pt x="2360952" y="1631499"/>
                  <a:pt x="2389072" y="1642160"/>
                  <a:pt x="2410277" y="1663483"/>
                </a:cubicBezTo>
                <a:cubicBezTo>
                  <a:pt x="2452688" y="1707981"/>
                  <a:pt x="2452688" y="1778437"/>
                  <a:pt x="2410277" y="1821082"/>
                </a:cubicBezTo>
                <a:cubicBezTo>
                  <a:pt x="2367866" y="1863726"/>
                  <a:pt x="2297797" y="1863726"/>
                  <a:pt x="2255386" y="1821082"/>
                </a:cubicBezTo>
                <a:cubicBezTo>
                  <a:pt x="2212975" y="1778437"/>
                  <a:pt x="2212975" y="1707981"/>
                  <a:pt x="2255386" y="1663483"/>
                </a:cubicBezTo>
                <a:cubicBezTo>
                  <a:pt x="2276591" y="1642160"/>
                  <a:pt x="2304711" y="1631499"/>
                  <a:pt x="2332831" y="1631499"/>
                </a:cubicBezTo>
                <a:close/>
                <a:moveTo>
                  <a:pt x="2816565" y="1142958"/>
                </a:moveTo>
                <a:cubicBezTo>
                  <a:pt x="2844731" y="1142958"/>
                  <a:pt x="2872897" y="1154027"/>
                  <a:pt x="2894136" y="1176167"/>
                </a:cubicBezTo>
                <a:cubicBezTo>
                  <a:pt x="2938463" y="1218600"/>
                  <a:pt x="2938463" y="1288708"/>
                  <a:pt x="2894136" y="1332986"/>
                </a:cubicBezTo>
                <a:cubicBezTo>
                  <a:pt x="2894136" y="1332986"/>
                  <a:pt x="2894136" y="1332986"/>
                  <a:pt x="2661422" y="1567293"/>
                </a:cubicBezTo>
                <a:cubicBezTo>
                  <a:pt x="2618943" y="1609726"/>
                  <a:pt x="2548759" y="1609726"/>
                  <a:pt x="2506280" y="1567293"/>
                </a:cubicBezTo>
                <a:cubicBezTo>
                  <a:pt x="2463800" y="1523014"/>
                  <a:pt x="2463800" y="1452907"/>
                  <a:pt x="2506280" y="1410473"/>
                </a:cubicBezTo>
                <a:cubicBezTo>
                  <a:pt x="2506280" y="1410473"/>
                  <a:pt x="2506280" y="1410473"/>
                  <a:pt x="2738994" y="1176167"/>
                </a:cubicBezTo>
                <a:cubicBezTo>
                  <a:pt x="2760234" y="1154027"/>
                  <a:pt x="2788400" y="1142958"/>
                  <a:pt x="2816565" y="1142958"/>
                </a:cubicBezTo>
                <a:close/>
                <a:moveTo>
                  <a:pt x="1805646" y="1131410"/>
                </a:moveTo>
                <a:cubicBezTo>
                  <a:pt x="1833798" y="1131410"/>
                  <a:pt x="1861950" y="1142045"/>
                  <a:pt x="1883180" y="1163314"/>
                </a:cubicBezTo>
                <a:cubicBezTo>
                  <a:pt x="1925639" y="1207702"/>
                  <a:pt x="1925639" y="1277984"/>
                  <a:pt x="1883180" y="1320523"/>
                </a:cubicBezTo>
                <a:cubicBezTo>
                  <a:pt x="1883180" y="1320523"/>
                  <a:pt x="1883180" y="1320523"/>
                  <a:pt x="1556429" y="1649736"/>
                </a:cubicBezTo>
                <a:cubicBezTo>
                  <a:pt x="1513969" y="1692275"/>
                  <a:pt x="1443819" y="1692275"/>
                  <a:pt x="1401360" y="1649736"/>
                </a:cubicBezTo>
                <a:cubicBezTo>
                  <a:pt x="1358901" y="1607198"/>
                  <a:pt x="1358901" y="1536916"/>
                  <a:pt x="1401360" y="1492528"/>
                </a:cubicBezTo>
                <a:cubicBezTo>
                  <a:pt x="1401360" y="1492528"/>
                  <a:pt x="1401360" y="1492528"/>
                  <a:pt x="1728111" y="1163314"/>
                </a:cubicBezTo>
                <a:cubicBezTo>
                  <a:pt x="1749341" y="1142045"/>
                  <a:pt x="1777493" y="1131410"/>
                  <a:pt x="1805646" y="1131410"/>
                </a:cubicBezTo>
                <a:close/>
                <a:moveTo>
                  <a:pt x="4929462" y="0"/>
                </a:moveTo>
                <a:lnTo>
                  <a:pt x="5240431" y="0"/>
                </a:lnTo>
                <a:lnTo>
                  <a:pt x="5233955" y="6527"/>
                </a:lnTo>
                <a:cubicBezTo>
                  <a:pt x="4758097" y="486170"/>
                  <a:pt x="4123619" y="1125694"/>
                  <a:pt x="3277649" y="1978392"/>
                </a:cubicBezTo>
                <a:cubicBezTo>
                  <a:pt x="3235166" y="2020888"/>
                  <a:pt x="3164976" y="2020888"/>
                  <a:pt x="3122493" y="1978392"/>
                </a:cubicBezTo>
                <a:cubicBezTo>
                  <a:pt x="3078163" y="1934048"/>
                  <a:pt x="3078163" y="1863836"/>
                  <a:pt x="3122493" y="1821340"/>
                </a:cubicBezTo>
                <a:cubicBezTo>
                  <a:pt x="3122493" y="1821340"/>
                  <a:pt x="3122493" y="1821340"/>
                  <a:pt x="4736054" y="194947"/>
                </a:cubicBezTo>
                <a:close/>
                <a:moveTo>
                  <a:pt x="4417601" y="0"/>
                </a:moveTo>
                <a:lnTo>
                  <a:pt x="4728653" y="0"/>
                </a:lnTo>
                <a:lnTo>
                  <a:pt x="4590647" y="139018"/>
                </a:lnTo>
                <a:cubicBezTo>
                  <a:pt x="4171793" y="560945"/>
                  <a:pt x="3656280" y="1080239"/>
                  <a:pt x="3021802" y="1719371"/>
                </a:cubicBezTo>
                <a:cubicBezTo>
                  <a:pt x="2979319" y="1763712"/>
                  <a:pt x="2909130" y="1763712"/>
                  <a:pt x="2866647" y="1719371"/>
                </a:cubicBezTo>
                <a:cubicBezTo>
                  <a:pt x="2824164" y="1676878"/>
                  <a:pt x="2824164" y="1606672"/>
                  <a:pt x="2866647" y="1562331"/>
                </a:cubicBezTo>
                <a:cubicBezTo>
                  <a:pt x="2866647" y="1562331"/>
                  <a:pt x="2866647" y="1562331"/>
                  <a:pt x="4294221" y="124285"/>
                </a:cubicBezTo>
                <a:close/>
                <a:moveTo>
                  <a:pt x="3905776" y="0"/>
                </a:moveTo>
                <a:lnTo>
                  <a:pt x="4216768" y="0"/>
                </a:lnTo>
                <a:lnTo>
                  <a:pt x="4129503" y="87963"/>
                </a:lnTo>
                <a:cubicBezTo>
                  <a:pt x="3827992" y="391891"/>
                  <a:pt x="3495289" y="727259"/>
                  <a:pt x="3128169" y="1097321"/>
                </a:cubicBezTo>
                <a:cubicBezTo>
                  <a:pt x="3085685" y="1139825"/>
                  <a:pt x="3015494" y="1139825"/>
                  <a:pt x="2973009" y="1097321"/>
                </a:cubicBezTo>
                <a:cubicBezTo>
                  <a:pt x="2930525" y="1052969"/>
                  <a:pt x="2930525" y="982745"/>
                  <a:pt x="2973009" y="940241"/>
                </a:cubicBezTo>
                <a:cubicBezTo>
                  <a:pt x="2973009" y="940241"/>
                  <a:pt x="2973009" y="940241"/>
                  <a:pt x="3792695" y="113987"/>
                </a:cubicBezTo>
                <a:close/>
                <a:moveTo>
                  <a:pt x="3393133" y="0"/>
                </a:moveTo>
                <a:lnTo>
                  <a:pt x="3705157" y="0"/>
                </a:lnTo>
                <a:lnTo>
                  <a:pt x="3581665" y="124500"/>
                </a:lnTo>
                <a:cubicBezTo>
                  <a:pt x="3097026" y="613097"/>
                  <a:pt x="2500548" y="1214448"/>
                  <a:pt x="1766420" y="1954571"/>
                </a:cubicBezTo>
                <a:cubicBezTo>
                  <a:pt x="1722074" y="1997075"/>
                  <a:pt x="1653708" y="1997075"/>
                  <a:pt x="1609362" y="1954571"/>
                </a:cubicBezTo>
                <a:cubicBezTo>
                  <a:pt x="1566864" y="1910219"/>
                  <a:pt x="1566864" y="1839995"/>
                  <a:pt x="1609362" y="1797491"/>
                </a:cubicBezTo>
                <a:cubicBezTo>
                  <a:pt x="1609362" y="1797491"/>
                  <a:pt x="1609362" y="1797491"/>
                  <a:pt x="3261929" y="132213"/>
                </a:cubicBezTo>
                <a:close/>
                <a:moveTo>
                  <a:pt x="2883536" y="0"/>
                </a:moveTo>
                <a:lnTo>
                  <a:pt x="3194511" y="0"/>
                </a:lnTo>
                <a:lnTo>
                  <a:pt x="3120040" y="75068"/>
                </a:lnTo>
                <a:cubicBezTo>
                  <a:pt x="2818548" y="378977"/>
                  <a:pt x="2485866" y="714324"/>
                  <a:pt x="2118769" y="1084363"/>
                </a:cubicBezTo>
                <a:cubicBezTo>
                  <a:pt x="2076287" y="1128712"/>
                  <a:pt x="2006099" y="1128712"/>
                  <a:pt x="1963618" y="1084363"/>
                </a:cubicBezTo>
                <a:cubicBezTo>
                  <a:pt x="1919289" y="1041862"/>
                  <a:pt x="1919289" y="971642"/>
                  <a:pt x="1963618" y="927293"/>
                </a:cubicBezTo>
                <a:cubicBezTo>
                  <a:pt x="1963618" y="927293"/>
                  <a:pt x="1963618" y="927293"/>
                  <a:pt x="2782866" y="101477"/>
                </a:cubicBezTo>
                <a:close/>
                <a:moveTo>
                  <a:pt x="2346696" y="0"/>
                </a:moveTo>
                <a:lnTo>
                  <a:pt x="2657693" y="0"/>
                </a:lnTo>
                <a:lnTo>
                  <a:pt x="2508369" y="150464"/>
                </a:lnTo>
                <a:cubicBezTo>
                  <a:pt x="1957950" y="705086"/>
                  <a:pt x="1224056" y="1444582"/>
                  <a:pt x="245532" y="2430577"/>
                </a:cubicBezTo>
                <a:cubicBezTo>
                  <a:pt x="201200" y="2474912"/>
                  <a:pt x="132856" y="2474912"/>
                  <a:pt x="88525" y="2430577"/>
                </a:cubicBezTo>
                <a:cubicBezTo>
                  <a:pt x="46040" y="2388089"/>
                  <a:pt x="46040" y="2317892"/>
                  <a:pt x="88525" y="2275404"/>
                </a:cubicBezTo>
                <a:cubicBezTo>
                  <a:pt x="88525" y="2275404"/>
                  <a:pt x="88525" y="2275404"/>
                  <a:pt x="2188947" y="158953"/>
                </a:cubicBezTo>
                <a:close/>
                <a:moveTo>
                  <a:pt x="1833946" y="0"/>
                </a:moveTo>
                <a:lnTo>
                  <a:pt x="2146206" y="0"/>
                </a:lnTo>
                <a:lnTo>
                  <a:pt x="2014475" y="132686"/>
                </a:lnTo>
                <a:cubicBezTo>
                  <a:pt x="1571778" y="578591"/>
                  <a:pt x="994348" y="1160205"/>
                  <a:pt x="241178" y="1918833"/>
                </a:cubicBezTo>
                <a:lnTo>
                  <a:pt x="0" y="2161759"/>
                </a:lnTo>
                <a:lnTo>
                  <a:pt x="0" y="1848108"/>
                </a:lnTo>
                <a:lnTo>
                  <a:pt x="93281" y="1754106"/>
                </a:lnTo>
                <a:cubicBezTo>
                  <a:pt x="441727" y="1402970"/>
                  <a:pt x="964395" y="876265"/>
                  <a:pt x="1748398" y="86208"/>
                </a:cubicBezTo>
                <a:close/>
                <a:moveTo>
                  <a:pt x="1322919" y="0"/>
                </a:moveTo>
                <a:lnTo>
                  <a:pt x="1635007" y="0"/>
                </a:lnTo>
                <a:lnTo>
                  <a:pt x="1378646" y="258455"/>
                </a:lnTo>
                <a:cubicBezTo>
                  <a:pt x="1004078" y="636083"/>
                  <a:pt x="576001" y="1067658"/>
                  <a:pt x="86769" y="1560887"/>
                </a:cubicBezTo>
                <a:cubicBezTo>
                  <a:pt x="64605" y="1582131"/>
                  <a:pt x="36438" y="1592753"/>
                  <a:pt x="8271" y="1592753"/>
                </a:cubicBezTo>
                <a:lnTo>
                  <a:pt x="0" y="1591165"/>
                </a:lnTo>
                <a:lnTo>
                  <a:pt x="0" y="1333099"/>
                </a:lnTo>
                <a:lnTo>
                  <a:pt x="49270" y="1283450"/>
                </a:lnTo>
                <a:cubicBezTo>
                  <a:pt x="192667" y="1138949"/>
                  <a:pt x="508141" y="821048"/>
                  <a:pt x="1202183" y="121665"/>
                </a:cubicBezTo>
                <a:close/>
                <a:moveTo>
                  <a:pt x="809331" y="0"/>
                </a:moveTo>
                <a:lnTo>
                  <a:pt x="1121527" y="0"/>
                </a:lnTo>
                <a:lnTo>
                  <a:pt x="959769" y="162993"/>
                </a:lnTo>
                <a:cubicBezTo>
                  <a:pt x="698451" y="426306"/>
                  <a:pt x="408098" y="718875"/>
                  <a:pt x="85483" y="1043952"/>
                </a:cubicBezTo>
                <a:lnTo>
                  <a:pt x="0" y="1130088"/>
                </a:lnTo>
                <a:lnTo>
                  <a:pt x="0" y="815124"/>
                </a:lnTo>
                <a:lnTo>
                  <a:pt x="59173" y="755527"/>
                </a:lnTo>
                <a:cubicBezTo>
                  <a:pt x="231794" y="581671"/>
                  <a:pt x="440756" y="371214"/>
                  <a:pt x="693709" y="116450"/>
                </a:cubicBezTo>
                <a:close/>
                <a:moveTo>
                  <a:pt x="299211" y="0"/>
                </a:moveTo>
                <a:lnTo>
                  <a:pt x="610181" y="0"/>
                </a:lnTo>
                <a:lnTo>
                  <a:pt x="491626" y="119498"/>
                </a:lnTo>
                <a:cubicBezTo>
                  <a:pt x="341061" y="271260"/>
                  <a:pt x="179344" y="434263"/>
                  <a:pt x="5647" y="609341"/>
                </a:cubicBezTo>
                <a:lnTo>
                  <a:pt x="0" y="615034"/>
                </a:lnTo>
                <a:lnTo>
                  <a:pt x="0" y="301591"/>
                </a:lnTo>
                <a:lnTo>
                  <a:pt x="84806" y="216111"/>
                </a:lnTo>
                <a:cubicBezTo>
                  <a:pt x="134788" y="165732"/>
                  <a:pt x="187041" y="113063"/>
                  <a:pt x="241670" y="57999"/>
                </a:cubicBez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pPr lvl="0"/>
            <a:endParaRPr lang="zh-CN" altLang="en-US">
              <a:solidFill>
                <a:schemeClr val="tx1"/>
              </a:solidFill>
            </a:endParaRPr>
          </a:p>
        </p:txBody>
      </p:sp>
      <p:sp>
        <p:nvSpPr>
          <p:cNvPr id="202" name="任意多边形 201"/>
          <p:cNvSpPr/>
          <p:nvPr/>
        </p:nvSpPr>
        <p:spPr>
          <a:xfrm>
            <a:off x="5471389" y="2665828"/>
            <a:ext cx="6720611" cy="4192173"/>
          </a:xfrm>
          <a:custGeom>
            <a:avLst/>
            <a:gdLst>
              <a:gd name="connsiteX0" fmla="*/ 4098974 w 6720611"/>
              <a:gd name="connsiteY0" fmla="*/ 3717504 h 4192173"/>
              <a:gd name="connsiteX1" fmla="*/ 4177731 w 6720611"/>
              <a:gd name="connsiteY1" fmla="*/ 3750823 h 4192173"/>
              <a:gd name="connsiteX2" fmla="*/ 4177731 w 6720611"/>
              <a:gd name="connsiteY2" fmla="*/ 3908163 h 4192173"/>
              <a:gd name="connsiteX3" fmla="*/ 3942386 w 6720611"/>
              <a:gd name="connsiteY3" fmla="*/ 4143248 h 4192173"/>
              <a:gd name="connsiteX4" fmla="*/ 3786725 w 6720611"/>
              <a:gd name="connsiteY4" fmla="*/ 4143248 h 4192173"/>
              <a:gd name="connsiteX5" fmla="*/ 3786725 w 6720611"/>
              <a:gd name="connsiteY5" fmla="*/ 3985908 h 4192173"/>
              <a:gd name="connsiteX6" fmla="*/ 4020217 w 6720611"/>
              <a:gd name="connsiteY6" fmla="*/ 3750823 h 4192173"/>
              <a:gd name="connsiteX7" fmla="*/ 4098974 w 6720611"/>
              <a:gd name="connsiteY7" fmla="*/ 3717504 h 4192173"/>
              <a:gd name="connsiteX8" fmla="*/ 3087535 w 6720611"/>
              <a:gd name="connsiteY8" fmla="*/ 3705915 h 4192173"/>
              <a:gd name="connsiteX9" fmla="*/ 3165070 w 6720611"/>
              <a:gd name="connsiteY9" fmla="*/ 3737805 h 4192173"/>
              <a:gd name="connsiteX10" fmla="*/ 3165070 w 6720611"/>
              <a:gd name="connsiteY10" fmla="*/ 3894942 h 4192173"/>
              <a:gd name="connsiteX11" fmla="*/ 2895835 w 6720611"/>
              <a:gd name="connsiteY11" fmla="*/ 4166082 h 4192173"/>
              <a:gd name="connsiteX12" fmla="*/ 2869927 w 6720611"/>
              <a:gd name="connsiteY12" fmla="*/ 4192173 h 4192173"/>
              <a:gd name="connsiteX13" fmla="*/ 2662279 w 6720611"/>
              <a:gd name="connsiteY13" fmla="*/ 4192173 h 4192173"/>
              <a:gd name="connsiteX14" fmla="*/ 2659367 w 6720611"/>
              <a:gd name="connsiteY14" fmla="*/ 4187754 h 4192173"/>
              <a:gd name="connsiteX15" fmla="*/ 2683250 w 6720611"/>
              <a:gd name="connsiteY15" fmla="*/ 4066868 h 4192173"/>
              <a:gd name="connsiteX16" fmla="*/ 3010001 w 6720611"/>
              <a:gd name="connsiteY16" fmla="*/ 3737805 h 4192173"/>
              <a:gd name="connsiteX17" fmla="*/ 3087535 w 6720611"/>
              <a:gd name="connsiteY17" fmla="*/ 3705915 h 4192173"/>
              <a:gd name="connsiteX18" fmla="*/ 2660175 w 6720611"/>
              <a:gd name="connsiteY18" fmla="*/ 3103119 h 4192173"/>
              <a:gd name="connsiteX19" fmla="*/ 2737750 w 6720611"/>
              <a:gd name="connsiteY19" fmla="*/ 3136368 h 4192173"/>
              <a:gd name="connsiteX20" fmla="*/ 2737750 w 6720611"/>
              <a:gd name="connsiteY20" fmla="*/ 3291531 h 4192173"/>
              <a:gd name="connsiteX21" fmla="*/ 1918503 w 6720611"/>
              <a:gd name="connsiteY21" fmla="*/ 4117421 h 4192173"/>
              <a:gd name="connsiteX22" fmla="*/ 1844352 w 6720611"/>
              <a:gd name="connsiteY22" fmla="*/ 4192173 h 4192173"/>
              <a:gd name="connsiteX23" fmla="*/ 1534302 w 6720611"/>
              <a:gd name="connsiteY23" fmla="*/ 4192173 h 4192173"/>
              <a:gd name="connsiteX24" fmla="*/ 1581330 w 6720611"/>
              <a:gd name="connsiteY24" fmla="*/ 4144809 h 4192173"/>
              <a:gd name="connsiteX25" fmla="*/ 2582600 w 6720611"/>
              <a:gd name="connsiteY25" fmla="*/ 3136368 h 4192173"/>
              <a:gd name="connsiteX26" fmla="*/ 2660175 w 6720611"/>
              <a:gd name="connsiteY26" fmla="*/ 3103119 h 4192173"/>
              <a:gd name="connsiteX27" fmla="*/ 3352576 w 6720611"/>
              <a:gd name="connsiteY27" fmla="*/ 2921682 h 4192173"/>
              <a:gd name="connsiteX28" fmla="*/ 3430157 w 6720611"/>
              <a:gd name="connsiteY28" fmla="*/ 2953548 h 4192173"/>
              <a:gd name="connsiteX29" fmla="*/ 3430157 w 6720611"/>
              <a:gd name="connsiteY29" fmla="*/ 3110568 h 4192173"/>
              <a:gd name="connsiteX30" fmla="*/ 2474116 w 6720611"/>
              <a:gd name="connsiteY30" fmla="*/ 4073905 h 4192173"/>
              <a:gd name="connsiteX31" fmla="*/ 2356744 w 6720611"/>
              <a:gd name="connsiteY31" fmla="*/ 4192173 h 4192173"/>
              <a:gd name="connsiteX32" fmla="*/ 2045752 w 6720611"/>
              <a:gd name="connsiteY32" fmla="*/ 4192173 h 4192173"/>
              <a:gd name="connsiteX33" fmla="*/ 2273663 w 6720611"/>
              <a:gd name="connsiteY33" fmla="*/ 3962523 h 4192173"/>
              <a:gd name="connsiteX34" fmla="*/ 3274996 w 6720611"/>
              <a:gd name="connsiteY34" fmla="*/ 2953548 h 4192173"/>
              <a:gd name="connsiteX35" fmla="*/ 3352576 w 6720611"/>
              <a:gd name="connsiteY35" fmla="*/ 2921682 h 4192173"/>
              <a:gd name="connsiteX36" fmla="*/ 3128493 w 6720611"/>
              <a:gd name="connsiteY36" fmla="*/ 2631654 h 4192173"/>
              <a:gd name="connsiteX37" fmla="*/ 3206064 w 6720611"/>
              <a:gd name="connsiteY37" fmla="*/ 2664973 h 4192173"/>
              <a:gd name="connsiteX38" fmla="*/ 3206064 w 6720611"/>
              <a:gd name="connsiteY38" fmla="*/ 2820462 h 4192173"/>
              <a:gd name="connsiteX39" fmla="*/ 2973350 w 6720611"/>
              <a:gd name="connsiteY39" fmla="*/ 3057398 h 4192173"/>
              <a:gd name="connsiteX40" fmla="*/ 2818207 w 6720611"/>
              <a:gd name="connsiteY40" fmla="*/ 3057398 h 4192173"/>
              <a:gd name="connsiteX41" fmla="*/ 2818207 w 6720611"/>
              <a:gd name="connsiteY41" fmla="*/ 2900058 h 4192173"/>
              <a:gd name="connsiteX42" fmla="*/ 3050921 w 6720611"/>
              <a:gd name="connsiteY42" fmla="*/ 2664973 h 4192173"/>
              <a:gd name="connsiteX43" fmla="*/ 3128493 w 6720611"/>
              <a:gd name="connsiteY43" fmla="*/ 2631654 h 4192173"/>
              <a:gd name="connsiteX44" fmla="*/ 1718990 w 6720611"/>
              <a:gd name="connsiteY44" fmla="*/ 2506221 h 4192173"/>
              <a:gd name="connsiteX45" fmla="*/ 1796602 w 6720611"/>
              <a:gd name="connsiteY45" fmla="*/ 2539476 h 4192173"/>
              <a:gd name="connsiteX46" fmla="*/ 1796602 w 6720611"/>
              <a:gd name="connsiteY46" fmla="*/ 2694669 h 4192173"/>
              <a:gd name="connsiteX47" fmla="*/ 368404 w 6720611"/>
              <a:gd name="connsiteY47" fmla="*/ 4133495 h 4192173"/>
              <a:gd name="connsiteX48" fmla="*/ 310159 w 6720611"/>
              <a:gd name="connsiteY48" fmla="*/ 4192173 h 4192173"/>
              <a:gd name="connsiteX49" fmla="*/ 0 w 6720611"/>
              <a:gd name="connsiteY49" fmla="*/ 4192173 h 4192173"/>
              <a:gd name="connsiteX50" fmla="*/ 71848 w 6720611"/>
              <a:gd name="connsiteY50" fmla="*/ 4119830 h 4192173"/>
              <a:gd name="connsiteX51" fmla="*/ 1641378 w 6720611"/>
              <a:gd name="connsiteY51" fmla="*/ 2539476 h 4192173"/>
              <a:gd name="connsiteX52" fmla="*/ 1718990 w 6720611"/>
              <a:gd name="connsiteY52" fmla="*/ 2506221 h 4192173"/>
              <a:gd name="connsiteX53" fmla="*/ 3781177 w 6720611"/>
              <a:gd name="connsiteY53" fmla="*/ 2490332 h 4192173"/>
              <a:gd name="connsiteX54" fmla="*/ 3858773 w 6720611"/>
              <a:gd name="connsiteY54" fmla="*/ 2523547 h 4192173"/>
              <a:gd name="connsiteX55" fmla="*/ 3858773 w 6720611"/>
              <a:gd name="connsiteY55" fmla="*/ 2680398 h 4192173"/>
              <a:gd name="connsiteX56" fmla="*/ 3672173 w 6720611"/>
              <a:gd name="connsiteY56" fmla="*/ 2866773 h 4192173"/>
              <a:gd name="connsiteX57" fmla="*/ 3516982 w 6720611"/>
              <a:gd name="connsiteY57" fmla="*/ 2866773 h 4192173"/>
              <a:gd name="connsiteX58" fmla="*/ 3516982 w 6720611"/>
              <a:gd name="connsiteY58" fmla="*/ 2709923 h 4192173"/>
              <a:gd name="connsiteX59" fmla="*/ 3703581 w 6720611"/>
              <a:gd name="connsiteY59" fmla="*/ 2523547 h 4192173"/>
              <a:gd name="connsiteX60" fmla="*/ 3781177 w 6720611"/>
              <a:gd name="connsiteY60" fmla="*/ 2490332 h 4192173"/>
              <a:gd name="connsiteX61" fmla="*/ 3379772 w 6720611"/>
              <a:gd name="connsiteY61" fmla="*/ 2378716 h 4192173"/>
              <a:gd name="connsiteX62" fmla="*/ 3458572 w 6720611"/>
              <a:gd name="connsiteY62" fmla="*/ 2410457 h 4192173"/>
              <a:gd name="connsiteX63" fmla="*/ 3458572 w 6720611"/>
              <a:gd name="connsiteY63" fmla="*/ 2566862 h 4192173"/>
              <a:gd name="connsiteX64" fmla="*/ 3300972 w 6720611"/>
              <a:gd name="connsiteY64" fmla="*/ 2566862 h 4192173"/>
              <a:gd name="connsiteX65" fmla="*/ 3300972 w 6720611"/>
              <a:gd name="connsiteY65" fmla="*/ 2410457 h 4192173"/>
              <a:gd name="connsiteX66" fmla="*/ 3379772 w 6720611"/>
              <a:gd name="connsiteY66" fmla="*/ 2378716 h 4192173"/>
              <a:gd name="connsiteX67" fmla="*/ 2504851 w 6720611"/>
              <a:gd name="connsiteY67" fmla="*/ 2227948 h 4192173"/>
              <a:gd name="connsiteX68" fmla="*/ 2582432 w 6720611"/>
              <a:gd name="connsiteY68" fmla="*/ 2259826 h 4192173"/>
              <a:gd name="connsiteX69" fmla="*/ 2582432 w 6720611"/>
              <a:gd name="connsiteY69" fmla="*/ 2416906 h 4192173"/>
              <a:gd name="connsiteX70" fmla="*/ 930395 w 6720611"/>
              <a:gd name="connsiteY70" fmla="*/ 4082184 h 4192173"/>
              <a:gd name="connsiteX71" fmla="*/ 821280 w 6720611"/>
              <a:gd name="connsiteY71" fmla="*/ 4192173 h 4192173"/>
              <a:gd name="connsiteX72" fmla="*/ 510288 w 6720611"/>
              <a:gd name="connsiteY72" fmla="*/ 4192173 h 4192173"/>
              <a:gd name="connsiteX73" fmla="*/ 611751 w 6720611"/>
              <a:gd name="connsiteY73" fmla="*/ 4089897 h 4192173"/>
              <a:gd name="connsiteX74" fmla="*/ 2427271 w 6720611"/>
              <a:gd name="connsiteY74" fmla="*/ 2259826 h 4192173"/>
              <a:gd name="connsiteX75" fmla="*/ 2504851 w 6720611"/>
              <a:gd name="connsiteY75" fmla="*/ 2227948 h 4192173"/>
              <a:gd name="connsiteX76" fmla="*/ 6720611 w 6720611"/>
              <a:gd name="connsiteY76" fmla="*/ 2062302 h 4192173"/>
              <a:gd name="connsiteX77" fmla="*/ 6720611 w 6720611"/>
              <a:gd name="connsiteY77" fmla="*/ 2375607 h 4192173"/>
              <a:gd name="connsiteX78" fmla="*/ 6686960 w 6720611"/>
              <a:gd name="connsiteY78" fmla="*/ 2409511 h 4192173"/>
              <a:gd name="connsiteX79" fmla="*/ 5155188 w 6720611"/>
              <a:gd name="connsiteY79" fmla="*/ 3952794 h 4192173"/>
              <a:gd name="connsiteX80" fmla="*/ 4917594 w 6720611"/>
              <a:gd name="connsiteY80" fmla="*/ 4192173 h 4192173"/>
              <a:gd name="connsiteX81" fmla="*/ 4606626 w 6720611"/>
              <a:gd name="connsiteY81" fmla="*/ 4192173 h 4192173"/>
              <a:gd name="connsiteX82" fmla="*/ 4631263 w 6720611"/>
              <a:gd name="connsiteY82" fmla="*/ 4167352 h 4192173"/>
              <a:gd name="connsiteX83" fmla="*/ 6671319 w 6720611"/>
              <a:gd name="connsiteY83" fmla="*/ 2111964 h 4192173"/>
              <a:gd name="connsiteX84" fmla="*/ 3193826 w 6720611"/>
              <a:gd name="connsiteY84" fmla="*/ 2050605 h 4192173"/>
              <a:gd name="connsiteX85" fmla="*/ 3271407 w 6720611"/>
              <a:gd name="connsiteY85" fmla="*/ 2083855 h 4192173"/>
              <a:gd name="connsiteX86" fmla="*/ 3271407 w 6720611"/>
              <a:gd name="connsiteY86" fmla="*/ 2240865 h 4192173"/>
              <a:gd name="connsiteX87" fmla="*/ 1404139 w 6720611"/>
              <a:gd name="connsiteY87" fmla="*/ 4121386 h 4192173"/>
              <a:gd name="connsiteX88" fmla="*/ 1333850 w 6720611"/>
              <a:gd name="connsiteY88" fmla="*/ 4192173 h 4192173"/>
              <a:gd name="connsiteX89" fmla="*/ 1022788 w 6720611"/>
              <a:gd name="connsiteY89" fmla="*/ 4192173 h 4192173"/>
              <a:gd name="connsiteX90" fmla="*/ 1067571 w 6720611"/>
              <a:gd name="connsiteY90" fmla="*/ 4147072 h 4192173"/>
              <a:gd name="connsiteX91" fmla="*/ 3116246 w 6720611"/>
              <a:gd name="connsiteY91" fmla="*/ 2083855 h 4192173"/>
              <a:gd name="connsiteX92" fmla="*/ 3193826 w 6720611"/>
              <a:gd name="connsiteY92" fmla="*/ 2050605 h 4192173"/>
              <a:gd name="connsiteX93" fmla="*/ 2729024 w 6720611"/>
              <a:gd name="connsiteY93" fmla="*/ 2004526 h 4192173"/>
              <a:gd name="connsiteX94" fmla="*/ 2806387 w 6720611"/>
              <a:gd name="connsiteY94" fmla="*/ 2037647 h 4192173"/>
              <a:gd name="connsiteX95" fmla="*/ 2806387 w 6720611"/>
              <a:gd name="connsiteY95" fmla="*/ 2194052 h 4192173"/>
              <a:gd name="connsiteX96" fmla="*/ 2651660 w 6720611"/>
              <a:gd name="connsiteY96" fmla="*/ 2194052 h 4192173"/>
              <a:gd name="connsiteX97" fmla="*/ 2651660 w 6720611"/>
              <a:gd name="connsiteY97" fmla="*/ 2037647 h 4192173"/>
              <a:gd name="connsiteX98" fmla="*/ 2729024 w 6720611"/>
              <a:gd name="connsiteY98" fmla="*/ 2004526 h 4192173"/>
              <a:gd name="connsiteX99" fmla="*/ 6720611 w 6720611"/>
              <a:gd name="connsiteY99" fmla="*/ 1547111 h 4192173"/>
              <a:gd name="connsiteX100" fmla="*/ 6720611 w 6720611"/>
              <a:gd name="connsiteY100" fmla="*/ 1859867 h 4192173"/>
              <a:gd name="connsiteX101" fmla="*/ 6587477 w 6720611"/>
              <a:gd name="connsiteY101" fmla="*/ 1993861 h 4192173"/>
              <a:gd name="connsiteX102" fmla="*/ 4609755 w 6720611"/>
              <a:gd name="connsiteY102" fmla="*/ 3984353 h 4192173"/>
              <a:gd name="connsiteX103" fmla="*/ 4403268 w 6720611"/>
              <a:gd name="connsiteY103" fmla="*/ 4192173 h 4192173"/>
              <a:gd name="connsiteX104" fmla="*/ 4119746 w 6720611"/>
              <a:gd name="connsiteY104" fmla="*/ 4192173 h 4192173"/>
              <a:gd name="connsiteX105" fmla="*/ 4123061 w 6720611"/>
              <a:gd name="connsiteY105" fmla="*/ 4174961 h 4192173"/>
              <a:gd name="connsiteX106" fmla="*/ 4146968 w 6720611"/>
              <a:gd name="connsiteY106" fmla="*/ 4138776 h 4192173"/>
              <a:gd name="connsiteX107" fmla="*/ 6666670 w 6720611"/>
              <a:gd name="connsiteY107" fmla="*/ 1601429 h 4192173"/>
              <a:gd name="connsiteX108" fmla="*/ 6720611 w 6720611"/>
              <a:gd name="connsiteY108" fmla="*/ 1030301 h 4192173"/>
              <a:gd name="connsiteX109" fmla="*/ 6720611 w 6720611"/>
              <a:gd name="connsiteY109" fmla="*/ 1343665 h 4192173"/>
              <a:gd name="connsiteX110" fmla="*/ 6673967 w 6720611"/>
              <a:gd name="connsiteY110" fmla="*/ 1390665 h 4192173"/>
              <a:gd name="connsiteX111" fmla="*/ 4410060 w 6720611"/>
              <a:gd name="connsiteY111" fmla="*/ 3671847 h 4192173"/>
              <a:gd name="connsiteX112" fmla="*/ 4254900 w 6720611"/>
              <a:gd name="connsiteY112" fmla="*/ 3671847 h 4192173"/>
              <a:gd name="connsiteX113" fmla="*/ 4254900 w 6720611"/>
              <a:gd name="connsiteY113" fmla="*/ 3514827 h 4192173"/>
              <a:gd name="connsiteX114" fmla="*/ 6607121 w 6720611"/>
              <a:gd name="connsiteY114" fmla="*/ 1144657 h 4192173"/>
              <a:gd name="connsiteX115" fmla="*/ 6720611 w 6720611"/>
              <a:gd name="connsiteY115" fmla="*/ 513280 h 4192173"/>
              <a:gd name="connsiteX116" fmla="*/ 6720611 w 6720611"/>
              <a:gd name="connsiteY116" fmla="*/ 828464 h 4192173"/>
              <a:gd name="connsiteX117" fmla="*/ 6701397 w 6720611"/>
              <a:gd name="connsiteY117" fmla="*/ 847826 h 4192173"/>
              <a:gd name="connsiteX118" fmla="*/ 3403977 w 6720611"/>
              <a:gd name="connsiteY118" fmla="*/ 4170615 h 4192173"/>
              <a:gd name="connsiteX119" fmla="*/ 3382584 w 6720611"/>
              <a:gd name="connsiteY119" fmla="*/ 4192173 h 4192173"/>
              <a:gd name="connsiteX120" fmla="*/ 3071527 w 6720611"/>
              <a:gd name="connsiteY120" fmla="*/ 4192173 h 4192173"/>
              <a:gd name="connsiteX121" fmla="*/ 3099476 w 6720611"/>
              <a:gd name="connsiteY121" fmla="*/ 4163996 h 4192173"/>
              <a:gd name="connsiteX122" fmla="*/ 6451360 w 6720611"/>
              <a:gd name="connsiteY122" fmla="*/ 784731 h 4192173"/>
              <a:gd name="connsiteX123" fmla="*/ 6720611 w 6720611"/>
              <a:gd name="connsiteY123" fmla="*/ 0 h 4192173"/>
              <a:gd name="connsiteX124" fmla="*/ 6720611 w 6720611"/>
              <a:gd name="connsiteY124" fmla="*/ 314922 h 4192173"/>
              <a:gd name="connsiteX125" fmla="*/ 6619166 w 6720611"/>
              <a:gd name="connsiteY125" fmla="*/ 417055 h 4192173"/>
              <a:gd name="connsiteX126" fmla="*/ 3399146 w 6720611"/>
              <a:gd name="connsiteY126" fmla="*/ 3658891 h 4192173"/>
              <a:gd name="connsiteX127" fmla="*/ 3243936 w 6720611"/>
              <a:gd name="connsiteY127" fmla="*/ 3658891 h 4192173"/>
              <a:gd name="connsiteX128" fmla="*/ 3243936 w 6720611"/>
              <a:gd name="connsiteY128" fmla="*/ 3501880 h 4192173"/>
              <a:gd name="connsiteX129" fmla="*/ 6470085 w 6720611"/>
              <a:gd name="connsiteY129" fmla="*/ 252342 h 4192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6720611" h="4192173">
                <a:moveTo>
                  <a:pt x="4098974" y="3717504"/>
                </a:moveTo>
                <a:cubicBezTo>
                  <a:pt x="4127234" y="3717504"/>
                  <a:pt x="4155494" y="3728610"/>
                  <a:pt x="4177731" y="3750823"/>
                </a:cubicBezTo>
                <a:cubicBezTo>
                  <a:pt x="4220353" y="3793397"/>
                  <a:pt x="4220353" y="3863737"/>
                  <a:pt x="4177731" y="3908163"/>
                </a:cubicBezTo>
                <a:cubicBezTo>
                  <a:pt x="4177731" y="3908163"/>
                  <a:pt x="4177731" y="3908163"/>
                  <a:pt x="3942386" y="4143248"/>
                </a:cubicBezTo>
                <a:cubicBezTo>
                  <a:pt x="3899764" y="4185822"/>
                  <a:pt x="3829346" y="4185822"/>
                  <a:pt x="3786725" y="4143248"/>
                </a:cubicBezTo>
                <a:cubicBezTo>
                  <a:pt x="3744103" y="4098822"/>
                  <a:pt x="3744103" y="4028482"/>
                  <a:pt x="3786725" y="3985908"/>
                </a:cubicBezTo>
                <a:cubicBezTo>
                  <a:pt x="3786725" y="3985908"/>
                  <a:pt x="3786725" y="3985908"/>
                  <a:pt x="4020217" y="3750823"/>
                </a:cubicBezTo>
                <a:cubicBezTo>
                  <a:pt x="4042455" y="3728610"/>
                  <a:pt x="4070715" y="3717504"/>
                  <a:pt x="4098974" y="3717504"/>
                </a:cubicBezTo>
                <a:close/>
                <a:moveTo>
                  <a:pt x="3087535" y="3705915"/>
                </a:moveTo>
                <a:cubicBezTo>
                  <a:pt x="3115688" y="3705915"/>
                  <a:pt x="3143840" y="3716545"/>
                  <a:pt x="3165070" y="3737805"/>
                </a:cubicBezTo>
                <a:cubicBezTo>
                  <a:pt x="3207529" y="3782173"/>
                  <a:pt x="3207529" y="3852422"/>
                  <a:pt x="3165070" y="3894942"/>
                </a:cubicBezTo>
                <a:cubicBezTo>
                  <a:pt x="3165070" y="3894942"/>
                  <a:pt x="3165070" y="3894942"/>
                  <a:pt x="2895835" y="4166082"/>
                </a:cubicBezTo>
                <a:lnTo>
                  <a:pt x="2869927" y="4192173"/>
                </a:lnTo>
                <a:lnTo>
                  <a:pt x="2662279" y="4192173"/>
                </a:lnTo>
                <a:lnTo>
                  <a:pt x="2659367" y="4187754"/>
                </a:lnTo>
                <a:cubicBezTo>
                  <a:pt x="2643445" y="4147979"/>
                  <a:pt x="2651406" y="4100144"/>
                  <a:pt x="2683250" y="4066868"/>
                </a:cubicBezTo>
                <a:cubicBezTo>
                  <a:pt x="2683250" y="4066868"/>
                  <a:pt x="2683250" y="4066868"/>
                  <a:pt x="3010001" y="3737805"/>
                </a:cubicBezTo>
                <a:cubicBezTo>
                  <a:pt x="3031231" y="3716545"/>
                  <a:pt x="3059383" y="3705915"/>
                  <a:pt x="3087535" y="3705915"/>
                </a:cubicBezTo>
                <a:close/>
                <a:moveTo>
                  <a:pt x="2660175" y="3103119"/>
                </a:moveTo>
                <a:cubicBezTo>
                  <a:pt x="2688342" y="3103119"/>
                  <a:pt x="2716509" y="3114202"/>
                  <a:pt x="2737750" y="3136368"/>
                </a:cubicBezTo>
                <a:cubicBezTo>
                  <a:pt x="2782079" y="3178853"/>
                  <a:pt x="2782079" y="3249046"/>
                  <a:pt x="2737750" y="3291531"/>
                </a:cubicBezTo>
                <a:cubicBezTo>
                  <a:pt x="2737750" y="3291531"/>
                  <a:pt x="2737750" y="3291531"/>
                  <a:pt x="1918503" y="4117421"/>
                </a:cubicBezTo>
                <a:lnTo>
                  <a:pt x="1844352" y="4192173"/>
                </a:lnTo>
                <a:lnTo>
                  <a:pt x="1534302" y="4192173"/>
                </a:lnTo>
                <a:lnTo>
                  <a:pt x="1581330" y="4144809"/>
                </a:lnTo>
                <a:cubicBezTo>
                  <a:pt x="1882822" y="3841157"/>
                  <a:pt x="2215504" y="3506094"/>
                  <a:pt x="2582600" y="3136368"/>
                </a:cubicBezTo>
                <a:cubicBezTo>
                  <a:pt x="2603841" y="3114202"/>
                  <a:pt x="2632008" y="3103119"/>
                  <a:pt x="2660175" y="3103119"/>
                </a:cubicBezTo>
                <a:close/>
                <a:moveTo>
                  <a:pt x="3352576" y="2921682"/>
                </a:moveTo>
                <a:cubicBezTo>
                  <a:pt x="3380745" y="2921682"/>
                  <a:pt x="3408914" y="2932304"/>
                  <a:pt x="3430157" y="2953548"/>
                </a:cubicBezTo>
                <a:cubicBezTo>
                  <a:pt x="3472641" y="2997883"/>
                  <a:pt x="3472641" y="3068081"/>
                  <a:pt x="3430157" y="3110568"/>
                </a:cubicBezTo>
                <a:cubicBezTo>
                  <a:pt x="3430157" y="3110568"/>
                  <a:pt x="3430157" y="3110568"/>
                  <a:pt x="2474116" y="4073905"/>
                </a:cubicBezTo>
                <a:lnTo>
                  <a:pt x="2356744" y="4192173"/>
                </a:lnTo>
                <a:lnTo>
                  <a:pt x="2045752" y="4192173"/>
                </a:lnTo>
                <a:lnTo>
                  <a:pt x="2273663" y="3962523"/>
                </a:lnTo>
                <a:cubicBezTo>
                  <a:pt x="2575174" y="3658711"/>
                  <a:pt x="2907876" y="3323470"/>
                  <a:pt x="3274996" y="2953548"/>
                </a:cubicBezTo>
                <a:cubicBezTo>
                  <a:pt x="3296239" y="2932304"/>
                  <a:pt x="3324407" y="2921682"/>
                  <a:pt x="3352576" y="2921682"/>
                </a:cubicBezTo>
                <a:close/>
                <a:moveTo>
                  <a:pt x="3128493" y="2631654"/>
                </a:moveTo>
                <a:cubicBezTo>
                  <a:pt x="3156659" y="2631654"/>
                  <a:pt x="3184825" y="2642760"/>
                  <a:pt x="3206064" y="2664973"/>
                </a:cubicBezTo>
                <a:cubicBezTo>
                  <a:pt x="3250391" y="2707547"/>
                  <a:pt x="3250391" y="2777887"/>
                  <a:pt x="3206064" y="2820462"/>
                </a:cubicBezTo>
                <a:cubicBezTo>
                  <a:pt x="3206064" y="2820462"/>
                  <a:pt x="3206064" y="2820462"/>
                  <a:pt x="2973350" y="3057398"/>
                </a:cubicBezTo>
                <a:cubicBezTo>
                  <a:pt x="2930871" y="3099972"/>
                  <a:pt x="2860687" y="3099972"/>
                  <a:pt x="2818207" y="3057398"/>
                </a:cubicBezTo>
                <a:cubicBezTo>
                  <a:pt x="2775728" y="3012972"/>
                  <a:pt x="2775728" y="2942632"/>
                  <a:pt x="2818207" y="2900058"/>
                </a:cubicBezTo>
                <a:cubicBezTo>
                  <a:pt x="2818207" y="2900058"/>
                  <a:pt x="2818207" y="2900058"/>
                  <a:pt x="3050921" y="2664973"/>
                </a:cubicBezTo>
                <a:cubicBezTo>
                  <a:pt x="3072161" y="2642760"/>
                  <a:pt x="3100327" y="2631654"/>
                  <a:pt x="3128493" y="2631654"/>
                </a:cubicBezTo>
                <a:close/>
                <a:moveTo>
                  <a:pt x="1718990" y="2506221"/>
                </a:moveTo>
                <a:cubicBezTo>
                  <a:pt x="1747170" y="2506221"/>
                  <a:pt x="1775351" y="2517306"/>
                  <a:pt x="1796602" y="2539476"/>
                </a:cubicBezTo>
                <a:cubicBezTo>
                  <a:pt x="1839104" y="2581969"/>
                  <a:pt x="1839104" y="2652176"/>
                  <a:pt x="1796602" y="2694669"/>
                </a:cubicBezTo>
                <a:cubicBezTo>
                  <a:pt x="1796602" y="2694669"/>
                  <a:pt x="1796602" y="2694669"/>
                  <a:pt x="368404" y="4133495"/>
                </a:cubicBezTo>
                <a:lnTo>
                  <a:pt x="310159" y="4192173"/>
                </a:lnTo>
                <a:lnTo>
                  <a:pt x="0" y="4192173"/>
                </a:lnTo>
                <a:lnTo>
                  <a:pt x="71848" y="4119830"/>
                </a:lnTo>
                <a:cubicBezTo>
                  <a:pt x="490885" y="3697903"/>
                  <a:pt x="1006624" y="3178608"/>
                  <a:pt x="1641378" y="2539476"/>
                </a:cubicBezTo>
                <a:cubicBezTo>
                  <a:pt x="1662630" y="2517306"/>
                  <a:pt x="1690809" y="2506221"/>
                  <a:pt x="1718990" y="2506221"/>
                </a:cubicBezTo>
                <a:close/>
                <a:moveTo>
                  <a:pt x="3781177" y="2490332"/>
                </a:moveTo>
                <a:cubicBezTo>
                  <a:pt x="3809352" y="2490332"/>
                  <a:pt x="3837527" y="2501404"/>
                  <a:pt x="3858773" y="2523547"/>
                </a:cubicBezTo>
                <a:cubicBezTo>
                  <a:pt x="3901266" y="2565989"/>
                  <a:pt x="3901266" y="2636111"/>
                  <a:pt x="3858773" y="2680398"/>
                </a:cubicBezTo>
                <a:cubicBezTo>
                  <a:pt x="3858773" y="2680398"/>
                  <a:pt x="3858773" y="2680398"/>
                  <a:pt x="3672173" y="2866773"/>
                </a:cubicBezTo>
                <a:cubicBezTo>
                  <a:pt x="3629680" y="2911060"/>
                  <a:pt x="3559475" y="2911060"/>
                  <a:pt x="3516982" y="2866773"/>
                </a:cubicBezTo>
                <a:cubicBezTo>
                  <a:pt x="3472641" y="2824331"/>
                  <a:pt x="3472641" y="2754210"/>
                  <a:pt x="3516982" y="2709923"/>
                </a:cubicBezTo>
                <a:cubicBezTo>
                  <a:pt x="3516982" y="2709923"/>
                  <a:pt x="3516982" y="2709923"/>
                  <a:pt x="3703581" y="2523547"/>
                </a:cubicBezTo>
                <a:cubicBezTo>
                  <a:pt x="3724827" y="2501404"/>
                  <a:pt x="3753002" y="2490332"/>
                  <a:pt x="3781177" y="2490332"/>
                </a:cubicBezTo>
                <a:close/>
                <a:moveTo>
                  <a:pt x="3379772" y="2378716"/>
                </a:moveTo>
                <a:cubicBezTo>
                  <a:pt x="3408047" y="2378716"/>
                  <a:pt x="3436323" y="2389296"/>
                  <a:pt x="3458572" y="2410457"/>
                </a:cubicBezTo>
                <a:cubicBezTo>
                  <a:pt x="3501216" y="2454618"/>
                  <a:pt x="3501216" y="2524540"/>
                  <a:pt x="3458572" y="2566862"/>
                </a:cubicBezTo>
                <a:cubicBezTo>
                  <a:pt x="3414073" y="2611023"/>
                  <a:pt x="3345471" y="2611023"/>
                  <a:pt x="3300972" y="2566862"/>
                </a:cubicBezTo>
                <a:cubicBezTo>
                  <a:pt x="3258328" y="2524540"/>
                  <a:pt x="3258328" y="2454618"/>
                  <a:pt x="3300972" y="2410457"/>
                </a:cubicBezTo>
                <a:cubicBezTo>
                  <a:pt x="3323222" y="2389296"/>
                  <a:pt x="3351497" y="2378716"/>
                  <a:pt x="3379772" y="2378716"/>
                </a:cubicBezTo>
                <a:close/>
                <a:moveTo>
                  <a:pt x="2504851" y="2227948"/>
                </a:moveTo>
                <a:cubicBezTo>
                  <a:pt x="2533020" y="2227948"/>
                  <a:pt x="2561189" y="2238574"/>
                  <a:pt x="2582432" y="2259826"/>
                </a:cubicBezTo>
                <a:cubicBezTo>
                  <a:pt x="2624916" y="2304178"/>
                  <a:pt x="2624916" y="2374402"/>
                  <a:pt x="2582432" y="2416906"/>
                </a:cubicBezTo>
                <a:cubicBezTo>
                  <a:pt x="2582432" y="2416906"/>
                  <a:pt x="2582432" y="2416906"/>
                  <a:pt x="930395" y="4082184"/>
                </a:cubicBezTo>
                <a:lnTo>
                  <a:pt x="821280" y="4192173"/>
                </a:lnTo>
                <a:lnTo>
                  <a:pt x="510288" y="4192173"/>
                </a:lnTo>
                <a:lnTo>
                  <a:pt x="611751" y="4089897"/>
                </a:lnTo>
                <a:cubicBezTo>
                  <a:pt x="1096463" y="3601300"/>
                  <a:pt x="1693033" y="2999950"/>
                  <a:pt x="2427271" y="2259826"/>
                </a:cubicBezTo>
                <a:cubicBezTo>
                  <a:pt x="2448514" y="2238574"/>
                  <a:pt x="2476683" y="2227948"/>
                  <a:pt x="2504851" y="2227948"/>
                </a:cubicBezTo>
                <a:close/>
                <a:moveTo>
                  <a:pt x="6720611" y="2062302"/>
                </a:moveTo>
                <a:lnTo>
                  <a:pt x="6720611" y="2375607"/>
                </a:lnTo>
                <a:lnTo>
                  <a:pt x="6686960" y="2409511"/>
                </a:lnTo>
                <a:cubicBezTo>
                  <a:pt x="6304559" y="2794786"/>
                  <a:pt x="5805775" y="3297318"/>
                  <a:pt x="5155188" y="3952794"/>
                </a:cubicBezTo>
                <a:lnTo>
                  <a:pt x="4917594" y="4192173"/>
                </a:lnTo>
                <a:lnTo>
                  <a:pt x="4606626" y="4192173"/>
                </a:lnTo>
                <a:lnTo>
                  <a:pt x="4631263" y="4167352"/>
                </a:lnTo>
                <a:cubicBezTo>
                  <a:pt x="4893047" y="3903600"/>
                  <a:pt x="5456889" y="3335521"/>
                  <a:pt x="6671319" y="2111964"/>
                </a:cubicBezTo>
                <a:close/>
                <a:moveTo>
                  <a:pt x="3193826" y="2050605"/>
                </a:moveTo>
                <a:cubicBezTo>
                  <a:pt x="3221995" y="2050605"/>
                  <a:pt x="3250164" y="2061689"/>
                  <a:pt x="3271407" y="2083855"/>
                </a:cubicBezTo>
                <a:cubicBezTo>
                  <a:pt x="3313891" y="2126340"/>
                  <a:pt x="3313891" y="2196533"/>
                  <a:pt x="3271407" y="2240865"/>
                </a:cubicBezTo>
                <a:cubicBezTo>
                  <a:pt x="3271407" y="2240865"/>
                  <a:pt x="3271407" y="2240865"/>
                  <a:pt x="1404139" y="4121386"/>
                </a:cubicBezTo>
                <a:lnTo>
                  <a:pt x="1333850" y="4192173"/>
                </a:lnTo>
                <a:lnTo>
                  <a:pt x="1022788" y="4192173"/>
                </a:lnTo>
                <a:lnTo>
                  <a:pt x="1067571" y="4147072"/>
                </a:lnTo>
                <a:cubicBezTo>
                  <a:pt x="1590406" y="3620526"/>
                  <a:pt x="2259634" y="2946548"/>
                  <a:pt x="3116246" y="2083855"/>
                </a:cubicBezTo>
                <a:cubicBezTo>
                  <a:pt x="3137489" y="2061689"/>
                  <a:pt x="3165657" y="2050605"/>
                  <a:pt x="3193826" y="2050605"/>
                </a:cubicBezTo>
                <a:close/>
                <a:moveTo>
                  <a:pt x="2729024" y="2004526"/>
                </a:moveTo>
                <a:cubicBezTo>
                  <a:pt x="2757114" y="2004526"/>
                  <a:pt x="2785204" y="2015566"/>
                  <a:pt x="2806387" y="2037647"/>
                </a:cubicBezTo>
                <a:cubicBezTo>
                  <a:pt x="2848753" y="2079968"/>
                  <a:pt x="2848753" y="2149890"/>
                  <a:pt x="2806387" y="2194052"/>
                </a:cubicBezTo>
                <a:cubicBezTo>
                  <a:pt x="2764021" y="2236373"/>
                  <a:pt x="2694026" y="2236373"/>
                  <a:pt x="2651660" y="2194052"/>
                </a:cubicBezTo>
                <a:cubicBezTo>
                  <a:pt x="2607453" y="2149890"/>
                  <a:pt x="2607453" y="2079968"/>
                  <a:pt x="2651660" y="2037647"/>
                </a:cubicBezTo>
                <a:cubicBezTo>
                  <a:pt x="2672843" y="2015566"/>
                  <a:pt x="2700934" y="2004526"/>
                  <a:pt x="2729024" y="2004526"/>
                </a:cubicBezTo>
                <a:close/>
                <a:moveTo>
                  <a:pt x="6720611" y="1547111"/>
                </a:moveTo>
                <a:lnTo>
                  <a:pt x="6720611" y="1859867"/>
                </a:lnTo>
                <a:lnTo>
                  <a:pt x="6587477" y="1993861"/>
                </a:lnTo>
                <a:cubicBezTo>
                  <a:pt x="6137445" y="2446799"/>
                  <a:pt x="5503310" y="3085029"/>
                  <a:pt x="4609755" y="3984353"/>
                </a:cubicBezTo>
                <a:lnTo>
                  <a:pt x="4403268" y="4192173"/>
                </a:lnTo>
                <a:lnTo>
                  <a:pt x="4119746" y="4192173"/>
                </a:lnTo>
                <a:lnTo>
                  <a:pt x="4123061" y="4174961"/>
                </a:lnTo>
                <a:cubicBezTo>
                  <a:pt x="4128373" y="4161745"/>
                  <a:pt x="4136343" y="4149395"/>
                  <a:pt x="4146968" y="4138776"/>
                </a:cubicBezTo>
                <a:cubicBezTo>
                  <a:pt x="4146968" y="4138776"/>
                  <a:pt x="4146968" y="4138776"/>
                  <a:pt x="6666670" y="1601429"/>
                </a:cubicBezTo>
                <a:close/>
                <a:moveTo>
                  <a:pt x="6720611" y="1030301"/>
                </a:moveTo>
                <a:lnTo>
                  <a:pt x="6720611" y="1343665"/>
                </a:lnTo>
                <a:lnTo>
                  <a:pt x="6673967" y="1390665"/>
                </a:lnTo>
                <a:cubicBezTo>
                  <a:pt x="6123287" y="1945548"/>
                  <a:pt x="5389047" y="2685390"/>
                  <a:pt x="4410060" y="3671847"/>
                </a:cubicBezTo>
                <a:cubicBezTo>
                  <a:pt x="4367576" y="3714335"/>
                  <a:pt x="4297385" y="3714335"/>
                  <a:pt x="4254900" y="3671847"/>
                </a:cubicBezTo>
                <a:cubicBezTo>
                  <a:pt x="4212416" y="3627512"/>
                  <a:pt x="4212416" y="3557315"/>
                  <a:pt x="4254900" y="3514827"/>
                </a:cubicBezTo>
                <a:cubicBezTo>
                  <a:pt x="4254900" y="3514827"/>
                  <a:pt x="4254900" y="3514827"/>
                  <a:pt x="6607121" y="1144657"/>
                </a:cubicBezTo>
                <a:close/>
                <a:moveTo>
                  <a:pt x="6720611" y="513280"/>
                </a:moveTo>
                <a:lnTo>
                  <a:pt x="6720611" y="828464"/>
                </a:lnTo>
                <a:lnTo>
                  <a:pt x="6701397" y="847826"/>
                </a:lnTo>
                <a:cubicBezTo>
                  <a:pt x="6337885" y="1214134"/>
                  <a:pt x="5471049" y="2087640"/>
                  <a:pt x="3403977" y="4170615"/>
                </a:cubicBezTo>
                <a:lnTo>
                  <a:pt x="3382584" y="4192173"/>
                </a:lnTo>
                <a:lnTo>
                  <a:pt x="3071527" y="4192173"/>
                </a:lnTo>
                <a:lnTo>
                  <a:pt x="3099476" y="4163996"/>
                </a:lnTo>
                <a:cubicBezTo>
                  <a:pt x="3426267" y="3834535"/>
                  <a:pt x="4270479" y="2983427"/>
                  <a:pt x="6451360" y="784731"/>
                </a:cubicBezTo>
                <a:close/>
                <a:moveTo>
                  <a:pt x="6720611" y="0"/>
                </a:moveTo>
                <a:lnTo>
                  <a:pt x="6720611" y="314922"/>
                </a:lnTo>
                <a:lnTo>
                  <a:pt x="6619166" y="417055"/>
                </a:lnTo>
                <a:cubicBezTo>
                  <a:pt x="6076917" y="962977"/>
                  <a:pt x="5112920" y="1933506"/>
                  <a:pt x="3399146" y="3658891"/>
                </a:cubicBezTo>
                <a:cubicBezTo>
                  <a:pt x="3356648" y="3703223"/>
                  <a:pt x="3286434" y="3703223"/>
                  <a:pt x="3243936" y="3658891"/>
                </a:cubicBezTo>
                <a:cubicBezTo>
                  <a:pt x="3199591" y="3616405"/>
                  <a:pt x="3199591" y="3546212"/>
                  <a:pt x="3243936" y="3501880"/>
                </a:cubicBezTo>
                <a:cubicBezTo>
                  <a:pt x="3243936" y="3501880"/>
                  <a:pt x="3243936" y="3501880"/>
                  <a:pt x="6470085" y="25234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标题 1">
            <a:extLst>
              <a:ext uri="{FF2B5EF4-FFF2-40B4-BE49-F238E27FC236}">
                <a16:creationId xmlns:a16="http://schemas.microsoft.com/office/drawing/2014/main" id="{D373123C-48EE-41EC-80A5-0B4A0FB68132}"/>
              </a:ext>
            </a:extLst>
          </p:cNvPr>
          <p:cNvSpPr>
            <a:spLocks noGrp="1"/>
          </p:cNvSpPr>
          <p:nvPr>
            <p:ph type="ctrTitle" hasCustomPrompt="1"/>
          </p:nvPr>
        </p:nvSpPr>
        <p:spPr>
          <a:xfrm>
            <a:off x="1060047" y="3326800"/>
            <a:ext cx="7849042" cy="1056022"/>
          </a:xfrm>
          <a:noFill/>
        </p:spPr>
        <p:txBody>
          <a:bodyPr lIns="90000" rIns="90000" anchor="b">
            <a:normAutofit/>
          </a:bodyPr>
          <a:lstStyle>
            <a:lvl1pPr algn="l">
              <a:defRPr sz="4000" b="1">
                <a:solidFill>
                  <a:schemeClr val="tx2"/>
                </a:solidFill>
              </a:defRPr>
            </a:lvl1pPr>
          </a:lstStyle>
          <a:p>
            <a:r>
              <a:rPr lang="en-US" altLang="zh-CN" dirty="0"/>
              <a:t>Click to edit Master title style</a:t>
            </a:r>
            <a:endParaRPr lang="zh-CN" altLang="en-US" dirty="0"/>
          </a:p>
        </p:txBody>
      </p:sp>
    </p:spTree>
    <p:extLst>
      <p:ext uri="{BB962C8B-B14F-4D97-AF65-F5344CB8AC3E}">
        <p14:creationId xmlns:p14="http://schemas.microsoft.com/office/powerpoint/2010/main" val="1930274223"/>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节标题">
    <p:spTree>
      <p:nvGrpSpPr>
        <p:cNvPr id="1" name=""/>
        <p:cNvGrpSpPr/>
        <p:nvPr/>
      </p:nvGrpSpPr>
      <p:grpSpPr>
        <a:xfrm>
          <a:off x="0" y="0"/>
          <a:ext cx="0" cy="0"/>
          <a:chOff x="0" y="0"/>
          <a:chExt cx="0" cy="0"/>
        </a:xfrm>
      </p:grpSpPr>
      <p:sp>
        <p:nvSpPr>
          <p:cNvPr id="20" name="标题 1"/>
          <p:cNvSpPr>
            <a:spLocks noGrp="1"/>
          </p:cNvSpPr>
          <p:nvPr>
            <p:ph type="title" hasCustomPrompt="1"/>
          </p:nvPr>
        </p:nvSpPr>
        <p:spPr>
          <a:xfrm>
            <a:off x="1779213" y="2027705"/>
            <a:ext cx="7590354" cy="1145332"/>
          </a:xfrm>
        </p:spPr>
        <p:txBody>
          <a:bodyPr anchor="b">
            <a:normAutofit/>
          </a:bodyPr>
          <a:lstStyle>
            <a:lvl1pPr>
              <a:defRPr sz="2400" b="1">
                <a:solidFill>
                  <a:schemeClr val="tx1"/>
                </a:solidFill>
              </a:defRPr>
            </a:lvl1pPr>
          </a:lstStyle>
          <a:p>
            <a:r>
              <a:rPr lang="en-US" altLang="zh-CN" dirty="0"/>
              <a:t>Click to edit Master title style</a:t>
            </a:r>
            <a:endParaRPr lang="zh-CN" altLang="en-US" dirty="0"/>
          </a:p>
        </p:txBody>
      </p:sp>
      <p:sp>
        <p:nvSpPr>
          <p:cNvPr id="21" name="文本占位符 2"/>
          <p:cNvSpPr>
            <a:spLocks noGrp="1"/>
          </p:cNvSpPr>
          <p:nvPr>
            <p:ph type="body" idx="1" hasCustomPrompt="1"/>
          </p:nvPr>
        </p:nvSpPr>
        <p:spPr>
          <a:xfrm>
            <a:off x="1779213" y="3173038"/>
            <a:ext cx="7590354" cy="1082874"/>
          </a:xfrm>
        </p:spPr>
        <p:txBody>
          <a:bodyPr anchor="t">
            <a:normAutofit/>
          </a:bodyPr>
          <a:lstStyle>
            <a:lvl1pPr marL="0" indent="0">
              <a:lnSpc>
                <a:spcPct val="150000"/>
              </a:lnSpc>
              <a:spcBef>
                <a:spcPts val="0"/>
              </a:spcBef>
              <a:buNone/>
              <a:defRPr sz="1200">
                <a:solidFill>
                  <a:schemeClr val="tx1"/>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ltLang="zh-CN" dirty="0"/>
              <a:t>Edit Master text styles</a:t>
            </a:r>
          </a:p>
        </p:txBody>
      </p:sp>
      <p:cxnSp>
        <p:nvCxnSpPr>
          <p:cNvPr id="3" name="直接连接符 2"/>
          <p:cNvCxnSpPr/>
          <p:nvPr/>
        </p:nvCxnSpPr>
        <p:spPr>
          <a:xfrm>
            <a:off x="1779212" y="2041451"/>
            <a:ext cx="7590354"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a:off x="1779212" y="4265363"/>
            <a:ext cx="7590354"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2" name="任意多边形 141"/>
          <p:cNvSpPr/>
          <p:nvPr/>
        </p:nvSpPr>
        <p:spPr>
          <a:xfrm>
            <a:off x="5471389" y="2665828"/>
            <a:ext cx="6720611" cy="4192173"/>
          </a:xfrm>
          <a:custGeom>
            <a:avLst/>
            <a:gdLst>
              <a:gd name="connsiteX0" fmla="*/ 4098974 w 6720611"/>
              <a:gd name="connsiteY0" fmla="*/ 3717504 h 4192173"/>
              <a:gd name="connsiteX1" fmla="*/ 4177731 w 6720611"/>
              <a:gd name="connsiteY1" fmla="*/ 3750823 h 4192173"/>
              <a:gd name="connsiteX2" fmla="*/ 4177731 w 6720611"/>
              <a:gd name="connsiteY2" fmla="*/ 3908163 h 4192173"/>
              <a:gd name="connsiteX3" fmla="*/ 3942386 w 6720611"/>
              <a:gd name="connsiteY3" fmla="*/ 4143248 h 4192173"/>
              <a:gd name="connsiteX4" fmla="*/ 3786725 w 6720611"/>
              <a:gd name="connsiteY4" fmla="*/ 4143248 h 4192173"/>
              <a:gd name="connsiteX5" fmla="*/ 3786725 w 6720611"/>
              <a:gd name="connsiteY5" fmla="*/ 3985908 h 4192173"/>
              <a:gd name="connsiteX6" fmla="*/ 4020217 w 6720611"/>
              <a:gd name="connsiteY6" fmla="*/ 3750823 h 4192173"/>
              <a:gd name="connsiteX7" fmla="*/ 4098974 w 6720611"/>
              <a:gd name="connsiteY7" fmla="*/ 3717504 h 4192173"/>
              <a:gd name="connsiteX8" fmla="*/ 3087535 w 6720611"/>
              <a:gd name="connsiteY8" fmla="*/ 3705915 h 4192173"/>
              <a:gd name="connsiteX9" fmla="*/ 3165070 w 6720611"/>
              <a:gd name="connsiteY9" fmla="*/ 3737805 h 4192173"/>
              <a:gd name="connsiteX10" fmla="*/ 3165070 w 6720611"/>
              <a:gd name="connsiteY10" fmla="*/ 3894942 h 4192173"/>
              <a:gd name="connsiteX11" fmla="*/ 2895835 w 6720611"/>
              <a:gd name="connsiteY11" fmla="*/ 4166082 h 4192173"/>
              <a:gd name="connsiteX12" fmla="*/ 2869927 w 6720611"/>
              <a:gd name="connsiteY12" fmla="*/ 4192173 h 4192173"/>
              <a:gd name="connsiteX13" fmla="*/ 2662279 w 6720611"/>
              <a:gd name="connsiteY13" fmla="*/ 4192173 h 4192173"/>
              <a:gd name="connsiteX14" fmla="*/ 2659367 w 6720611"/>
              <a:gd name="connsiteY14" fmla="*/ 4187754 h 4192173"/>
              <a:gd name="connsiteX15" fmla="*/ 2683250 w 6720611"/>
              <a:gd name="connsiteY15" fmla="*/ 4066868 h 4192173"/>
              <a:gd name="connsiteX16" fmla="*/ 3010001 w 6720611"/>
              <a:gd name="connsiteY16" fmla="*/ 3737805 h 4192173"/>
              <a:gd name="connsiteX17" fmla="*/ 3087535 w 6720611"/>
              <a:gd name="connsiteY17" fmla="*/ 3705915 h 4192173"/>
              <a:gd name="connsiteX18" fmla="*/ 2660175 w 6720611"/>
              <a:gd name="connsiteY18" fmla="*/ 3103119 h 4192173"/>
              <a:gd name="connsiteX19" fmla="*/ 2737750 w 6720611"/>
              <a:gd name="connsiteY19" fmla="*/ 3136368 h 4192173"/>
              <a:gd name="connsiteX20" fmla="*/ 2737750 w 6720611"/>
              <a:gd name="connsiteY20" fmla="*/ 3291531 h 4192173"/>
              <a:gd name="connsiteX21" fmla="*/ 1918503 w 6720611"/>
              <a:gd name="connsiteY21" fmla="*/ 4117421 h 4192173"/>
              <a:gd name="connsiteX22" fmla="*/ 1844352 w 6720611"/>
              <a:gd name="connsiteY22" fmla="*/ 4192173 h 4192173"/>
              <a:gd name="connsiteX23" fmla="*/ 1534302 w 6720611"/>
              <a:gd name="connsiteY23" fmla="*/ 4192173 h 4192173"/>
              <a:gd name="connsiteX24" fmla="*/ 1581330 w 6720611"/>
              <a:gd name="connsiteY24" fmla="*/ 4144809 h 4192173"/>
              <a:gd name="connsiteX25" fmla="*/ 2582600 w 6720611"/>
              <a:gd name="connsiteY25" fmla="*/ 3136368 h 4192173"/>
              <a:gd name="connsiteX26" fmla="*/ 2660175 w 6720611"/>
              <a:gd name="connsiteY26" fmla="*/ 3103119 h 4192173"/>
              <a:gd name="connsiteX27" fmla="*/ 3352576 w 6720611"/>
              <a:gd name="connsiteY27" fmla="*/ 2921682 h 4192173"/>
              <a:gd name="connsiteX28" fmla="*/ 3430157 w 6720611"/>
              <a:gd name="connsiteY28" fmla="*/ 2953548 h 4192173"/>
              <a:gd name="connsiteX29" fmla="*/ 3430157 w 6720611"/>
              <a:gd name="connsiteY29" fmla="*/ 3110568 h 4192173"/>
              <a:gd name="connsiteX30" fmla="*/ 2474116 w 6720611"/>
              <a:gd name="connsiteY30" fmla="*/ 4073905 h 4192173"/>
              <a:gd name="connsiteX31" fmla="*/ 2356744 w 6720611"/>
              <a:gd name="connsiteY31" fmla="*/ 4192173 h 4192173"/>
              <a:gd name="connsiteX32" fmla="*/ 2045752 w 6720611"/>
              <a:gd name="connsiteY32" fmla="*/ 4192173 h 4192173"/>
              <a:gd name="connsiteX33" fmla="*/ 2273663 w 6720611"/>
              <a:gd name="connsiteY33" fmla="*/ 3962523 h 4192173"/>
              <a:gd name="connsiteX34" fmla="*/ 3274996 w 6720611"/>
              <a:gd name="connsiteY34" fmla="*/ 2953548 h 4192173"/>
              <a:gd name="connsiteX35" fmla="*/ 3352576 w 6720611"/>
              <a:gd name="connsiteY35" fmla="*/ 2921682 h 4192173"/>
              <a:gd name="connsiteX36" fmla="*/ 3128493 w 6720611"/>
              <a:gd name="connsiteY36" fmla="*/ 2631654 h 4192173"/>
              <a:gd name="connsiteX37" fmla="*/ 3206064 w 6720611"/>
              <a:gd name="connsiteY37" fmla="*/ 2664973 h 4192173"/>
              <a:gd name="connsiteX38" fmla="*/ 3206064 w 6720611"/>
              <a:gd name="connsiteY38" fmla="*/ 2820462 h 4192173"/>
              <a:gd name="connsiteX39" fmla="*/ 2973350 w 6720611"/>
              <a:gd name="connsiteY39" fmla="*/ 3057398 h 4192173"/>
              <a:gd name="connsiteX40" fmla="*/ 2818207 w 6720611"/>
              <a:gd name="connsiteY40" fmla="*/ 3057398 h 4192173"/>
              <a:gd name="connsiteX41" fmla="*/ 2818207 w 6720611"/>
              <a:gd name="connsiteY41" fmla="*/ 2900058 h 4192173"/>
              <a:gd name="connsiteX42" fmla="*/ 3050921 w 6720611"/>
              <a:gd name="connsiteY42" fmla="*/ 2664973 h 4192173"/>
              <a:gd name="connsiteX43" fmla="*/ 3128493 w 6720611"/>
              <a:gd name="connsiteY43" fmla="*/ 2631654 h 4192173"/>
              <a:gd name="connsiteX44" fmla="*/ 1718990 w 6720611"/>
              <a:gd name="connsiteY44" fmla="*/ 2506221 h 4192173"/>
              <a:gd name="connsiteX45" fmla="*/ 1796602 w 6720611"/>
              <a:gd name="connsiteY45" fmla="*/ 2539476 h 4192173"/>
              <a:gd name="connsiteX46" fmla="*/ 1796602 w 6720611"/>
              <a:gd name="connsiteY46" fmla="*/ 2694669 h 4192173"/>
              <a:gd name="connsiteX47" fmla="*/ 368404 w 6720611"/>
              <a:gd name="connsiteY47" fmla="*/ 4133495 h 4192173"/>
              <a:gd name="connsiteX48" fmla="*/ 310159 w 6720611"/>
              <a:gd name="connsiteY48" fmla="*/ 4192173 h 4192173"/>
              <a:gd name="connsiteX49" fmla="*/ 0 w 6720611"/>
              <a:gd name="connsiteY49" fmla="*/ 4192173 h 4192173"/>
              <a:gd name="connsiteX50" fmla="*/ 71848 w 6720611"/>
              <a:gd name="connsiteY50" fmla="*/ 4119830 h 4192173"/>
              <a:gd name="connsiteX51" fmla="*/ 1641378 w 6720611"/>
              <a:gd name="connsiteY51" fmla="*/ 2539476 h 4192173"/>
              <a:gd name="connsiteX52" fmla="*/ 1718990 w 6720611"/>
              <a:gd name="connsiteY52" fmla="*/ 2506221 h 4192173"/>
              <a:gd name="connsiteX53" fmla="*/ 3781177 w 6720611"/>
              <a:gd name="connsiteY53" fmla="*/ 2490332 h 4192173"/>
              <a:gd name="connsiteX54" fmla="*/ 3858773 w 6720611"/>
              <a:gd name="connsiteY54" fmla="*/ 2523547 h 4192173"/>
              <a:gd name="connsiteX55" fmla="*/ 3858773 w 6720611"/>
              <a:gd name="connsiteY55" fmla="*/ 2680398 h 4192173"/>
              <a:gd name="connsiteX56" fmla="*/ 3672173 w 6720611"/>
              <a:gd name="connsiteY56" fmla="*/ 2866773 h 4192173"/>
              <a:gd name="connsiteX57" fmla="*/ 3516982 w 6720611"/>
              <a:gd name="connsiteY57" fmla="*/ 2866773 h 4192173"/>
              <a:gd name="connsiteX58" fmla="*/ 3516982 w 6720611"/>
              <a:gd name="connsiteY58" fmla="*/ 2709923 h 4192173"/>
              <a:gd name="connsiteX59" fmla="*/ 3703581 w 6720611"/>
              <a:gd name="connsiteY59" fmla="*/ 2523547 h 4192173"/>
              <a:gd name="connsiteX60" fmla="*/ 3781177 w 6720611"/>
              <a:gd name="connsiteY60" fmla="*/ 2490332 h 4192173"/>
              <a:gd name="connsiteX61" fmla="*/ 3379772 w 6720611"/>
              <a:gd name="connsiteY61" fmla="*/ 2378716 h 4192173"/>
              <a:gd name="connsiteX62" fmla="*/ 3458572 w 6720611"/>
              <a:gd name="connsiteY62" fmla="*/ 2410457 h 4192173"/>
              <a:gd name="connsiteX63" fmla="*/ 3458572 w 6720611"/>
              <a:gd name="connsiteY63" fmla="*/ 2566862 h 4192173"/>
              <a:gd name="connsiteX64" fmla="*/ 3300972 w 6720611"/>
              <a:gd name="connsiteY64" fmla="*/ 2566862 h 4192173"/>
              <a:gd name="connsiteX65" fmla="*/ 3300972 w 6720611"/>
              <a:gd name="connsiteY65" fmla="*/ 2410457 h 4192173"/>
              <a:gd name="connsiteX66" fmla="*/ 3379772 w 6720611"/>
              <a:gd name="connsiteY66" fmla="*/ 2378716 h 4192173"/>
              <a:gd name="connsiteX67" fmla="*/ 2504851 w 6720611"/>
              <a:gd name="connsiteY67" fmla="*/ 2227948 h 4192173"/>
              <a:gd name="connsiteX68" fmla="*/ 2582432 w 6720611"/>
              <a:gd name="connsiteY68" fmla="*/ 2259826 h 4192173"/>
              <a:gd name="connsiteX69" fmla="*/ 2582432 w 6720611"/>
              <a:gd name="connsiteY69" fmla="*/ 2416906 h 4192173"/>
              <a:gd name="connsiteX70" fmla="*/ 930395 w 6720611"/>
              <a:gd name="connsiteY70" fmla="*/ 4082184 h 4192173"/>
              <a:gd name="connsiteX71" fmla="*/ 821280 w 6720611"/>
              <a:gd name="connsiteY71" fmla="*/ 4192173 h 4192173"/>
              <a:gd name="connsiteX72" fmla="*/ 510288 w 6720611"/>
              <a:gd name="connsiteY72" fmla="*/ 4192173 h 4192173"/>
              <a:gd name="connsiteX73" fmla="*/ 611751 w 6720611"/>
              <a:gd name="connsiteY73" fmla="*/ 4089897 h 4192173"/>
              <a:gd name="connsiteX74" fmla="*/ 2427271 w 6720611"/>
              <a:gd name="connsiteY74" fmla="*/ 2259826 h 4192173"/>
              <a:gd name="connsiteX75" fmla="*/ 2504851 w 6720611"/>
              <a:gd name="connsiteY75" fmla="*/ 2227948 h 4192173"/>
              <a:gd name="connsiteX76" fmla="*/ 6720611 w 6720611"/>
              <a:gd name="connsiteY76" fmla="*/ 2062302 h 4192173"/>
              <a:gd name="connsiteX77" fmla="*/ 6720611 w 6720611"/>
              <a:gd name="connsiteY77" fmla="*/ 2375607 h 4192173"/>
              <a:gd name="connsiteX78" fmla="*/ 6686960 w 6720611"/>
              <a:gd name="connsiteY78" fmla="*/ 2409511 h 4192173"/>
              <a:gd name="connsiteX79" fmla="*/ 5155188 w 6720611"/>
              <a:gd name="connsiteY79" fmla="*/ 3952794 h 4192173"/>
              <a:gd name="connsiteX80" fmla="*/ 4917594 w 6720611"/>
              <a:gd name="connsiteY80" fmla="*/ 4192173 h 4192173"/>
              <a:gd name="connsiteX81" fmla="*/ 4606626 w 6720611"/>
              <a:gd name="connsiteY81" fmla="*/ 4192173 h 4192173"/>
              <a:gd name="connsiteX82" fmla="*/ 4631263 w 6720611"/>
              <a:gd name="connsiteY82" fmla="*/ 4167352 h 4192173"/>
              <a:gd name="connsiteX83" fmla="*/ 6671319 w 6720611"/>
              <a:gd name="connsiteY83" fmla="*/ 2111964 h 4192173"/>
              <a:gd name="connsiteX84" fmla="*/ 3193826 w 6720611"/>
              <a:gd name="connsiteY84" fmla="*/ 2050605 h 4192173"/>
              <a:gd name="connsiteX85" fmla="*/ 3271407 w 6720611"/>
              <a:gd name="connsiteY85" fmla="*/ 2083855 h 4192173"/>
              <a:gd name="connsiteX86" fmla="*/ 3271407 w 6720611"/>
              <a:gd name="connsiteY86" fmla="*/ 2240865 h 4192173"/>
              <a:gd name="connsiteX87" fmla="*/ 1404139 w 6720611"/>
              <a:gd name="connsiteY87" fmla="*/ 4121386 h 4192173"/>
              <a:gd name="connsiteX88" fmla="*/ 1333850 w 6720611"/>
              <a:gd name="connsiteY88" fmla="*/ 4192173 h 4192173"/>
              <a:gd name="connsiteX89" fmla="*/ 1022788 w 6720611"/>
              <a:gd name="connsiteY89" fmla="*/ 4192173 h 4192173"/>
              <a:gd name="connsiteX90" fmla="*/ 1067571 w 6720611"/>
              <a:gd name="connsiteY90" fmla="*/ 4147072 h 4192173"/>
              <a:gd name="connsiteX91" fmla="*/ 3116246 w 6720611"/>
              <a:gd name="connsiteY91" fmla="*/ 2083855 h 4192173"/>
              <a:gd name="connsiteX92" fmla="*/ 3193826 w 6720611"/>
              <a:gd name="connsiteY92" fmla="*/ 2050605 h 4192173"/>
              <a:gd name="connsiteX93" fmla="*/ 2729024 w 6720611"/>
              <a:gd name="connsiteY93" fmla="*/ 2004526 h 4192173"/>
              <a:gd name="connsiteX94" fmla="*/ 2806387 w 6720611"/>
              <a:gd name="connsiteY94" fmla="*/ 2037647 h 4192173"/>
              <a:gd name="connsiteX95" fmla="*/ 2806387 w 6720611"/>
              <a:gd name="connsiteY95" fmla="*/ 2194052 h 4192173"/>
              <a:gd name="connsiteX96" fmla="*/ 2651660 w 6720611"/>
              <a:gd name="connsiteY96" fmla="*/ 2194052 h 4192173"/>
              <a:gd name="connsiteX97" fmla="*/ 2651660 w 6720611"/>
              <a:gd name="connsiteY97" fmla="*/ 2037647 h 4192173"/>
              <a:gd name="connsiteX98" fmla="*/ 2729024 w 6720611"/>
              <a:gd name="connsiteY98" fmla="*/ 2004526 h 4192173"/>
              <a:gd name="connsiteX99" fmla="*/ 6720611 w 6720611"/>
              <a:gd name="connsiteY99" fmla="*/ 1547111 h 4192173"/>
              <a:gd name="connsiteX100" fmla="*/ 6720611 w 6720611"/>
              <a:gd name="connsiteY100" fmla="*/ 1859867 h 4192173"/>
              <a:gd name="connsiteX101" fmla="*/ 6587477 w 6720611"/>
              <a:gd name="connsiteY101" fmla="*/ 1993861 h 4192173"/>
              <a:gd name="connsiteX102" fmla="*/ 4609755 w 6720611"/>
              <a:gd name="connsiteY102" fmla="*/ 3984353 h 4192173"/>
              <a:gd name="connsiteX103" fmla="*/ 4403268 w 6720611"/>
              <a:gd name="connsiteY103" fmla="*/ 4192173 h 4192173"/>
              <a:gd name="connsiteX104" fmla="*/ 4119746 w 6720611"/>
              <a:gd name="connsiteY104" fmla="*/ 4192173 h 4192173"/>
              <a:gd name="connsiteX105" fmla="*/ 4123061 w 6720611"/>
              <a:gd name="connsiteY105" fmla="*/ 4174961 h 4192173"/>
              <a:gd name="connsiteX106" fmla="*/ 4146968 w 6720611"/>
              <a:gd name="connsiteY106" fmla="*/ 4138776 h 4192173"/>
              <a:gd name="connsiteX107" fmla="*/ 6666670 w 6720611"/>
              <a:gd name="connsiteY107" fmla="*/ 1601429 h 4192173"/>
              <a:gd name="connsiteX108" fmla="*/ 6720611 w 6720611"/>
              <a:gd name="connsiteY108" fmla="*/ 1030301 h 4192173"/>
              <a:gd name="connsiteX109" fmla="*/ 6720611 w 6720611"/>
              <a:gd name="connsiteY109" fmla="*/ 1343665 h 4192173"/>
              <a:gd name="connsiteX110" fmla="*/ 6673967 w 6720611"/>
              <a:gd name="connsiteY110" fmla="*/ 1390665 h 4192173"/>
              <a:gd name="connsiteX111" fmla="*/ 4410060 w 6720611"/>
              <a:gd name="connsiteY111" fmla="*/ 3671847 h 4192173"/>
              <a:gd name="connsiteX112" fmla="*/ 4254900 w 6720611"/>
              <a:gd name="connsiteY112" fmla="*/ 3671847 h 4192173"/>
              <a:gd name="connsiteX113" fmla="*/ 4254900 w 6720611"/>
              <a:gd name="connsiteY113" fmla="*/ 3514827 h 4192173"/>
              <a:gd name="connsiteX114" fmla="*/ 6607121 w 6720611"/>
              <a:gd name="connsiteY114" fmla="*/ 1144657 h 4192173"/>
              <a:gd name="connsiteX115" fmla="*/ 6720611 w 6720611"/>
              <a:gd name="connsiteY115" fmla="*/ 513280 h 4192173"/>
              <a:gd name="connsiteX116" fmla="*/ 6720611 w 6720611"/>
              <a:gd name="connsiteY116" fmla="*/ 828464 h 4192173"/>
              <a:gd name="connsiteX117" fmla="*/ 6701397 w 6720611"/>
              <a:gd name="connsiteY117" fmla="*/ 847826 h 4192173"/>
              <a:gd name="connsiteX118" fmla="*/ 3403977 w 6720611"/>
              <a:gd name="connsiteY118" fmla="*/ 4170615 h 4192173"/>
              <a:gd name="connsiteX119" fmla="*/ 3382584 w 6720611"/>
              <a:gd name="connsiteY119" fmla="*/ 4192173 h 4192173"/>
              <a:gd name="connsiteX120" fmla="*/ 3071527 w 6720611"/>
              <a:gd name="connsiteY120" fmla="*/ 4192173 h 4192173"/>
              <a:gd name="connsiteX121" fmla="*/ 3099476 w 6720611"/>
              <a:gd name="connsiteY121" fmla="*/ 4163996 h 4192173"/>
              <a:gd name="connsiteX122" fmla="*/ 6451360 w 6720611"/>
              <a:gd name="connsiteY122" fmla="*/ 784731 h 4192173"/>
              <a:gd name="connsiteX123" fmla="*/ 6720611 w 6720611"/>
              <a:gd name="connsiteY123" fmla="*/ 0 h 4192173"/>
              <a:gd name="connsiteX124" fmla="*/ 6720611 w 6720611"/>
              <a:gd name="connsiteY124" fmla="*/ 314922 h 4192173"/>
              <a:gd name="connsiteX125" fmla="*/ 6619166 w 6720611"/>
              <a:gd name="connsiteY125" fmla="*/ 417055 h 4192173"/>
              <a:gd name="connsiteX126" fmla="*/ 3399146 w 6720611"/>
              <a:gd name="connsiteY126" fmla="*/ 3658891 h 4192173"/>
              <a:gd name="connsiteX127" fmla="*/ 3243936 w 6720611"/>
              <a:gd name="connsiteY127" fmla="*/ 3658891 h 4192173"/>
              <a:gd name="connsiteX128" fmla="*/ 3243936 w 6720611"/>
              <a:gd name="connsiteY128" fmla="*/ 3501880 h 4192173"/>
              <a:gd name="connsiteX129" fmla="*/ 6470085 w 6720611"/>
              <a:gd name="connsiteY129" fmla="*/ 252342 h 4192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6720611" h="4192173">
                <a:moveTo>
                  <a:pt x="4098974" y="3717504"/>
                </a:moveTo>
                <a:cubicBezTo>
                  <a:pt x="4127234" y="3717504"/>
                  <a:pt x="4155494" y="3728610"/>
                  <a:pt x="4177731" y="3750823"/>
                </a:cubicBezTo>
                <a:cubicBezTo>
                  <a:pt x="4220353" y="3793397"/>
                  <a:pt x="4220353" y="3863737"/>
                  <a:pt x="4177731" y="3908163"/>
                </a:cubicBezTo>
                <a:cubicBezTo>
                  <a:pt x="4177731" y="3908163"/>
                  <a:pt x="4177731" y="3908163"/>
                  <a:pt x="3942386" y="4143248"/>
                </a:cubicBezTo>
                <a:cubicBezTo>
                  <a:pt x="3899764" y="4185822"/>
                  <a:pt x="3829346" y="4185822"/>
                  <a:pt x="3786725" y="4143248"/>
                </a:cubicBezTo>
                <a:cubicBezTo>
                  <a:pt x="3744103" y="4098822"/>
                  <a:pt x="3744103" y="4028482"/>
                  <a:pt x="3786725" y="3985908"/>
                </a:cubicBezTo>
                <a:cubicBezTo>
                  <a:pt x="3786725" y="3985908"/>
                  <a:pt x="3786725" y="3985908"/>
                  <a:pt x="4020217" y="3750823"/>
                </a:cubicBezTo>
                <a:cubicBezTo>
                  <a:pt x="4042455" y="3728610"/>
                  <a:pt x="4070715" y="3717504"/>
                  <a:pt x="4098974" y="3717504"/>
                </a:cubicBezTo>
                <a:close/>
                <a:moveTo>
                  <a:pt x="3087535" y="3705915"/>
                </a:moveTo>
                <a:cubicBezTo>
                  <a:pt x="3115688" y="3705915"/>
                  <a:pt x="3143840" y="3716545"/>
                  <a:pt x="3165070" y="3737805"/>
                </a:cubicBezTo>
                <a:cubicBezTo>
                  <a:pt x="3207529" y="3782173"/>
                  <a:pt x="3207529" y="3852422"/>
                  <a:pt x="3165070" y="3894942"/>
                </a:cubicBezTo>
                <a:cubicBezTo>
                  <a:pt x="3165070" y="3894942"/>
                  <a:pt x="3165070" y="3894942"/>
                  <a:pt x="2895835" y="4166082"/>
                </a:cubicBezTo>
                <a:lnTo>
                  <a:pt x="2869927" y="4192173"/>
                </a:lnTo>
                <a:lnTo>
                  <a:pt x="2662279" y="4192173"/>
                </a:lnTo>
                <a:lnTo>
                  <a:pt x="2659367" y="4187754"/>
                </a:lnTo>
                <a:cubicBezTo>
                  <a:pt x="2643445" y="4147979"/>
                  <a:pt x="2651406" y="4100144"/>
                  <a:pt x="2683250" y="4066868"/>
                </a:cubicBezTo>
                <a:cubicBezTo>
                  <a:pt x="2683250" y="4066868"/>
                  <a:pt x="2683250" y="4066868"/>
                  <a:pt x="3010001" y="3737805"/>
                </a:cubicBezTo>
                <a:cubicBezTo>
                  <a:pt x="3031231" y="3716545"/>
                  <a:pt x="3059383" y="3705915"/>
                  <a:pt x="3087535" y="3705915"/>
                </a:cubicBezTo>
                <a:close/>
                <a:moveTo>
                  <a:pt x="2660175" y="3103119"/>
                </a:moveTo>
                <a:cubicBezTo>
                  <a:pt x="2688342" y="3103119"/>
                  <a:pt x="2716509" y="3114202"/>
                  <a:pt x="2737750" y="3136368"/>
                </a:cubicBezTo>
                <a:cubicBezTo>
                  <a:pt x="2782079" y="3178853"/>
                  <a:pt x="2782079" y="3249046"/>
                  <a:pt x="2737750" y="3291531"/>
                </a:cubicBezTo>
                <a:cubicBezTo>
                  <a:pt x="2737750" y="3291531"/>
                  <a:pt x="2737750" y="3291531"/>
                  <a:pt x="1918503" y="4117421"/>
                </a:cubicBezTo>
                <a:lnTo>
                  <a:pt x="1844352" y="4192173"/>
                </a:lnTo>
                <a:lnTo>
                  <a:pt x="1534302" y="4192173"/>
                </a:lnTo>
                <a:lnTo>
                  <a:pt x="1581330" y="4144809"/>
                </a:lnTo>
                <a:cubicBezTo>
                  <a:pt x="1882822" y="3841157"/>
                  <a:pt x="2215504" y="3506094"/>
                  <a:pt x="2582600" y="3136368"/>
                </a:cubicBezTo>
                <a:cubicBezTo>
                  <a:pt x="2603841" y="3114202"/>
                  <a:pt x="2632008" y="3103119"/>
                  <a:pt x="2660175" y="3103119"/>
                </a:cubicBezTo>
                <a:close/>
                <a:moveTo>
                  <a:pt x="3352576" y="2921682"/>
                </a:moveTo>
                <a:cubicBezTo>
                  <a:pt x="3380745" y="2921682"/>
                  <a:pt x="3408914" y="2932304"/>
                  <a:pt x="3430157" y="2953548"/>
                </a:cubicBezTo>
                <a:cubicBezTo>
                  <a:pt x="3472641" y="2997883"/>
                  <a:pt x="3472641" y="3068081"/>
                  <a:pt x="3430157" y="3110568"/>
                </a:cubicBezTo>
                <a:cubicBezTo>
                  <a:pt x="3430157" y="3110568"/>
                  <a:pt x="3430157" y="3110568"/>
                  <a:pt x="2474116" y="4073905"/>
                </a:cubicBezTo>
                <a:lnTo>
                  <a:pt x="2356744" y="4192173"/>
                </a:lnTo>
                <a:lnTo>
                  <a:pt x="2045752" y="4192173"/>
                </a:lnTo>
                <a:lnTo>
                  <a:pt x="2273663" y="3962523"/>
                </a:lnTo>
                <a:cubicBezTo>
                  <a:pt x="2575174" y="3658711"/>
                  <a:pt x="2907876" y="3323470"/>
                  <a:pt x="3274996" y="2953548"/>
                </a:cubicBezTo>
                <a:cubicBezTo>
                  <a:pt x="3296239" y="2932304"/>
                  <a:pt x="3324407" y="2921682"/>
                  <a:pt x="3352576" y="2921682"/>
                </a:cubicBezTo>
                <a:close/>
                <a:moveTo>
                  <a:pt x="3128493" y="2631654"/>
                </a:moveTo>
                <a:cubicBezTo>
                  <a:pt x="3156659" y="2631654"/>
                  <a:pt x="3184825" y="2642760"/>
                  <a:pt x="3206064" y="2664973"/>
                </a:cubicBezTo>
                <a:cubicBezTo>
                  <a:pt x="3250391" y="2707547"/>
                  <a:pt x="3250391" y="2777887"/>
                  <a:pt x="3206064" y="2820462"/>
                </a:cubicBezTo>
                <a:cubicBezTo>
                  <a:pt x="3206064" y="2820462"/>
                  <a:pt x="3206064" y="2820462"/>
                  <a:pt x="2973350" y="3057398"/>
                </a:cubicBezTo>
                <a:cubicBezTo>
                  <a:pt x="2930871" y="3099972"/>
                  <a:pt x="2860687" y="3099972"/>
                  <a:pt x="2818207" y="3057398"/>
                </a:cubicBezTo>
                <a:cubicBezTo>
                  <a:pt x="2775728" y="3012972"/>
                  <a:pt x="2775728" y="2942632"/>
                  <a:pt x="2818207" y="2900058"/>
                </a:cubicBezTo>
                <a:cubicBezTo>
                  <a:pt x="2818207" y="2900058"/>
                  <a:pt x="2818207" y="2900058"/>
                  <a:pt x="3050921" y="2664973"/>
                </a:cubicBezTo>
                <a:cubicBezTo>
                  <a:pt x="3072161" y="2642760"/>
                  <a:pt x="3100327" y="2631654"/>
                  <a:pt x="3128493" y="2631654"/>
                </a:cubicBezTo>
                <a:close/>
                <a:moveTo>
                  <a:pt x="1718990" y="2506221"/>
                </a:moveTo>
                <a:cubicBezTo>
                  <a:pt x="1747170" y="2506221"/>
                  <a:pt x="1775351" y="2517306"/>
                  <a:pt x="1796602" y="2539476"/>
                </a:cubicBezTo>
                <a:cubicBezTo>
                  <a:pt x="1839104" y="2581969"/>
                  <a:pt x="1839104" y="2652176"/>
                  <a:pt x="1796602" y="2694669"/>
                </a:cubicBezTo>
                <a:cubicBezTo>
                  <a:pt x="1796602" y="2694669"/>
                  <a:pt x="1796602" y="2694669"/>
                  <a:pt x="368404" y="4133495"/>
                </a:cubicBezTo>
                <a:lnTo>
                  <a:pt x="310159" y="4192173"/>
                </a:lnTo>
                <a:lnTo>
                  <a:pt x="0" y="4192173"/>
                </a:lnTo>
                <a:lnTo>
                  <a:pt x="71848" y="4119830"/>
                </a:lnTo>
                <a:cubicBezTo>
                  <a:pt x="490885" y="3697903"/>
                  <a:pt x="1006624" y="3178608"/>
                  <a:pt x="1641378" y="2539476"/>
                </a:cubicBezTo>
                <a:cubicBezTo>
                  <a:pt x="1662630" y="2517306"/>
                  <a:pt x="1690809" y="2506221"/>
                  <a:pt x="1718990" y="2506221"/>
                </a:cubicBezTo>
                <a:close/>
                <a:moveTo>
                  <a:pt x="3781177" y="2490332"/>
                </a:moveTo>
                <a:cubicBezTo>
                  <a:pt x="3809352" y="2490332"/>
                  <a:pt x="3837527" y="2501404"/>
                  <a:pt x="3858773" y="2523547"/>
                </a:cubicBezTo>
                <a:cubicBezTo>
                  <a:pt x="3901266" y="2565989"/>
                  <a:pt x="3901266" y="2636111"/>
                  <a:pt x="3858773" y="2680398"/>
                </a:cubicBezTo>
                <a:cubicBezTo>
                  <a:pt x="3858773" y="2680398"/>
                  <a:pt x="3858773" y="2680398"/>
                  <a:pt x="3672173" y="2866773"/>
                </a:cubicBezTo>
                <a:cubicBezTo>
                  <a:pt x="3629680" y="2911060"/>
                  <a:pt x="3559475" y="2911060"/>
                  <a:pt x="3516982" y="2866773"/>
                </a:cubicBezTo>
                <a:cubicBezTo>
                  <a:pt x="3472641" y="2824331"/>
                  <a:pt x="3472641" y="2754210"/>
                  <a:pt x="3516982" y="2709923"/>
                </a:cubicBezTo>
                <a:cubicBezTo>
                  <a:pt x="3516982" y="2709923"/>
                  <a:pt x="3516982" y="2709923"/>
                  <a:pt x="3703581" y="2523547"/>
                </a:cubicBezTo>
                <a:cubicBezTo>
                  <a:pt x="3724827" y="2501404"/>
                  <a:pt x="3753002" y="2490332"/>
                  <a:pt x="3781177" y="2490332"/>
                </a:cubicBezTo>
                <a:close/>
                <a:moveTo>
                  <a:pt x="3379772" y="2378716"/>
                </a:moveTo>
                <a:cubicBezTo>
                  <a:pt x="3408047" y="2378716"/>
                  <a:pt x="3436323" y="2389296"/>
                  <a:pt x="3458572" y="2410457"/>
                </a:cubicBezTo>
                <a:cubicBezTo>
                  <a:pt x="3501216" y="2454618"/>
                  <a:pt x="3501216" y="2524540"/>
                  <a:pt x="3458572" y="2566862"/>
                </a:cubicBezTo>
                <a:cubicBezTo>
                  <a:pt x="3414073" y="2611023"/>
                  <a:pt x="3345471" y="2611023"/>
                  <a:pt x="3300972" y="2566862"/>
                </a:cubicBezTo>
                <a:cubicBezTo>
                  <a:pt x="3258328" y="2524540"/>
                  <a:pt x="3258328" y="2454618"/>
                  <a:pt x="3300972" y="2410457"/>
                </a:cubicBezTo>
                <a:cubicBezTo>
                  <a:pt x="3323222" y="2389296"/>
                  <a:pt x="3351497" y="2378716"/>
                  <a:pt x="3379772" y="2378716"/>
                </a:cubicBezTo>
                <a:close/>
                <a:moveTo>
                  <a:pt x="2504851" y="2227948"/>
                </a:moveTo>
                <a:cubicBezTo>
                  <a:pt x="2533020" y="2227948"/>
                  <a:pt x="2561189" y="2238574"/>
                  <a:pt x="2582432" y="2259826"/>
                </a:cubicBezTo>
                <a:cubicBezTo>
                  <a:pt x="2624916" y="2304178"/>
                  <a:pt x="2624916" y="2374402"/>
                  <a:pt x="2582432" y="2416906"/>
                </a:cubicBezTo>
                <a:cubicBezTo>
                  <a:pt x="2582432" y="2416906"/>
                  <a:pt x="2582432" y="2416906"/>
                  <a:pt x="930395" y="4082184"/>
                </a:cubicBezTo>
                <a:lnTo>
                  <a:pt x="821280" y="4192173"/>
                </a:lnTo>
                <a:lnTo>
                  <a:pt x="510288" y="4192173"/>
                </a:lnTo>
                <a:lnTo>
                  <a:pt x="611751" y="4089897"/>
                </a:lnTo>
                <a:cubicBezTo>
                  <a:pt x="1096463" y="3601300"/>
                  <a:pt x="1693033" y="2999950"/>
                  <a:pt x="2427271" y="2259826"/>
                </a:cubicBezTo>
                <a:cubicBezTo>
                  <a:pt x="2448514" y="2238574"/>
                  <a:pt x="2476683" y="2227948"/>
                  <a:pt x="2504851" y="2227948"/>
                </a:cubicBezTo>
                <a:close/>
                <a:moveTo>
                  <a:pt x="6720611" y="2062302"/>
                </a:moveTo>
                <a:lnTo>
                  <a:pt x="6720611" y="2375607"/>
                </a:lnTo>
                <a:lnTo>
                  <a:pt x="6686960" y="2409511"/>
                </a:lnTo>
                <a:cubicBezTo>
                  <a:pt x="6304559" y="2794786"/>
                  <a:pt x="5805775" y="3297318"/>
                  <a:pt x="5155188" y="3952794"/>
                </a:cubicBezTo>
                <a:lnTo>
                  <a:pt x="4917594" y="4192173"/>
                </a:lnTo>
                <a:lnTo>
                  <a:pt x="4606626" y="4192173"/>
                </a:lnTo>
                <a:lnTo>
                  <a:pt x="4631263" y="4167352"/>
                </a:lnTo>
                <a:cubicBezTo>
                  <a:pt x="4893047" y="3903600"/>
                  <a:pt x="5456889" y="3335521"/>
                  <a:pt x="6671319" y="2111964"/>
                </a:cubicBezTo>
                <a:close/>
                <a:moveTo>
                  <a:pt x="3193826" y="2050605"/>
                </a:moveTo>
                <a:cubicBezTo>
                  <a:pt x="3221995" y="2050605"/>
                  <a:pt x="3250164" y="2061689"/>
                  <a:pt x="3271407" y="2083855"/>
                </a:cubicBezTo>
                <a:cubicBezTo>
                  <a:pt x="3313891" y="2126340"/>
                  <a:pt x="3313891" y="2196533"/>
                  <a:pt x="3271407" y="2240865"/>
                </a:cubicBezTo>
                <a:cubicBezTo>
                  <a:pt x="3271407" y="2240865"/>
                  <a:pt x="3271407" y="2240865"/>
                  <a:pt x="1404139" y="4121386"/>
                </a:cubicBezTo>
                <a:lnTo>
                  <a:pt x="1333850" y="4192173"/>
                </a:lnTo>
                <a:lnTo>
                  <a:pt x="1022788" y="4192173"/>
                </a:lnTo>
                <a:lnTo>
                  <a:pt x="1067571" y="4147072"/>
                </a:lnTo>
                <a:cubicBezTo>
                  <a:pt x="1590406" y="3620526"/>
                  <a:pt x="2259634" y="2946548"/>
                  <a:pt x="3116246" y="2083855"/>
                </a:cubicBezTo>
                <a:cubicBezTo>
                  <a:pt x="3137489" y="2061689"/>
                  <a:pt x="3165657" y="2050605"/>
                  <a:pt x="3193826" y="2050605"/>
                </a:cubicBezTo>
                <a:close/>
                <a:moveTo>
                  <a:pt x="2729024" y="2004526"/>
                </a:moveTo>
                <a:cubicBezTo>
                  <a:pt x="2757114" y="2004526"/>
                  <a:pt x="2785204" y="2015566"/>
                  <a:pt x="2806387" y="2037647"/>
                </a:cubicBezTo>
                <a:cubicBezTo>
                  <a:pt x="2848753" y="2079968"/>
                  <a:pt x="2848753" y="2149890"/>
                  <a:pt x="2806387" y="2194052"/>
                </a:cubicBezTo>
                <a:cubicBezTo>
                  <a:pt x="2764021" y="2236373"/>
                  <a:pt x="2694026" y="2236373"/>
                  <a:pt x="2651660" y="2194052"/>
                </a:cubicBezTo>
                <a:cubicBezTo>
                  <a:pt x="2607453" y="2149890"/>
                  <a:pt x="2607453" y="2079968"/>
                  <a:pt x="2651660" y="2037647"/>
                </a:cubicBezTo>
                <a:cubicBezTo>
                  <a:pt x="2672843" y="2015566"/>
                  <a:pt x="2700934" y="2004526"/>
                  <a:pt x="2729024" y="2004526"/>
                </a:cubicBezTo>
                <a:close/>
                <a:moveTo>
                  <a:pt x="6720611" y="1547111"/>
                </a:moveTo>
                <a:lnTo>
                  <a:pt x="6720611" y="1859867"/>
                </a:lnTo>
                <a:lnTo>
                  <a:pt x="6587477" y="1993861"/>
                </a:lnTo>
                <a:cubicBezTo>
                  <a:pt x="6137445" y="2446799"/>
                  <a:pt x="5503310" y="3085029"/>
                  <a:pt x="4609755" y="3984353"/>
                </a:cubicBezTo>
                <a:lnTo>
                  <a:pt x="4403268" y="4192173"/>
                </a:lnTo>
                <a:lnTo>
                  <a:pt x="4119746" y="4192173"/>
                </a:lnTo>
                <a:lnTo>
                  <a:pt x="4123061" y="4174961"/>
                </a:lnTo>
                <a:cubicBezTo>
                  <a:pt x="4128373" y="4161745"/>
                  <a:pt x="4136343" y="4149395"/>
                  <a:pt x="4146968" y="4138776"/>
                </a:cubicBezTo>
                <a:cubicBezTo>
                  <a:pt x="4146968" y="4138776"/>
                  <a:pt x="4146968" y="4138776"/>
                  <a:pt x="6666670" y="1601429"/>
                </a:cubicBezTo>
                <a:close/>
                <a:moveTo>
                  <a:pt x="6720611" y="1030301"/>
                </a:moveTo>
                <a:lnTo>
                  <a:pt x="6720611" y="1343665"/>
                </a:lnTo>
                <a:lnTo>
                  <a:pt x="6673967" y="1390665"/>
                </a:lnTo>
                <a:cubicBezTo>
                  <a:pt x="6123287" y="1945548"/>
                  <a:pt x="5389047" y="2685390"/>
                  <a:pt x="4410060" y="3671847"/>
                </a:cubicBezTo>
                <a:cubicBezTo>
                  <a:pt x="4367576" y="3714335"/>
                  <a:pt x="4297385" y="3714335"/>
                  <a:pt x="4254900" y="3671847"/>
                </a:cubicBezTo>
                <a:cubicBezTo>
                  <a:pt x="4212416" y="3627512"/>
                  <a:pt x="4212416" y="3557315"/>
                  <a:pt x="4254900" y="3514827"/>
                </a:cubicBezTo>
                <a:cubicBezTo>
                  <a:pt x="4254900" y="3514827"/>
                  <a:pt x="4254900" y="3514827"/>
                  <a:pt x="6607121" y="1144657"/>
                </a:cubicBezTo>
                <a:close/>
                <a:moveTo>
                  <a:pt x="6720611" y="513280"/>
                </a:moveTo>
                <a:lnTo>
                  <a:pt x="6720611" y="828464"/>
                </a:lnTo>
                <a:lnTo>
                  <a:pt x="6701397" y="847826"/>
                </a:lnTo>
                <a:cubicBezTo>
                  <a:pt x="6337885" y="1214134"/>
                  <a:pt x="5471049" y="2087640"/>
                  <a:pt x="3403977" y="4170615"/>
                </a:cubicBezTo>
                <a:lnTo>
                  <a:pt x="3382584" y="4192173"/>
                </a:lnTo>
                <a:lnTo>
                  <a:pt x="3071527" y="4192173"/>
                </a:lnTo>
                <a:lnTo>
                  <a:pt x="3099476" y="4163996"/>
                </a:lnTo>
                <a:cubicBezTo>
                  <a:pt x="3426267" y="3834535"/>
                  <a:pt x="4270479" y="2983427"/>
                  <a:pt x="6451360" y="784731"/>
                </a:cubicBezTo>
                <a:close/>
                <a:moveTo>
                  <a:pt x="6720611" y="0"/>
                </a:moveTo>
                <a:lnTo>
                  <a:pt x="6720611" y="314922"/>
                </a:lnTo>
                <a:lnTo>
                  <a:pt x="6619166" y="417055"/>
                </a:lnTo>
                <a:cubicBezTo>
                  <a:pt x="6076917" y="962977"/>
                  <a:pt x="5112920" y="1933506"/>
                  <a:pt x="3399146" y="3658891"/>
                </a:cubicBezTo>
                <a:cubicBezTo>
                  <a:pt x="3356648" y="3703223"/>
                  <a:pt x="3286434" y="3703223"/>
                  <a:pt x="3243936" y="3658891"/>
                </a:cubicBezTo>
                <a:cubicBezTo>
                  <a:pt x="3199591" y="3616405"/>
                  <a:pt x="3199591" y="3546212"/>
                  <a:pt x="3243936" y="3501880"/>
                </a:cubicBezTo>
                <a:cubicBezTo>
                  <a:pt x="3243936" y="3501880"/>
                  <a:pt x="3243936" y="3501880"/>
                  <a:pt x="6470085" y="25234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a:extLst>
              <a:ext uri="{FF2B5EF4-FFF2-40B4-BE49-F238E27FC236}">
                <a16:creationId xmlns:a16="http://schemas.microsoft.com/office/drawing/2014/main" id="{B3D8C57B-30ED-465A-8953-86E03E09B956}"/>
              </a:ext>
            </a:extLst>
          </p:cNvPr>
          <p:cNvSpPr>
            <a:spLocks noGrp="1"/>
          </p:cNvSpPr>
          <p:nvPr>
            <p:ph type="dt" sz="half" idx="10"/>
          </p:nvPr>
        </p:nvSpPr>
        <p:spPr/>
        <p:txBody>
          <a:bodyPr/>
          <a:lstStyle/>
          <a:p>
            <a:endParaRPr lang="zh-TW" altLang="en-US"/>
          </a:p>
        </p:txBody>
      </p:sp>
      <p:sp>
        <p:nvSpPr>
          <p:cNvPr id="4" name="页脚占位符 3">
            <a:extLst>
              <a:ext uri="{FF2B5EF4-FFF2-40B4-BE49-F238E27FC236}">
                <a16:creationId xmlns:a16="http://schemas.microsoft.com/office/drawing/2014/main" id="{C2EE3FD4-2AC3-40AB-9A55-027C8AA81FF3}"/>
              </a:ext>
            </a:extLst>
          </p:cNvPr>
          <p:cNvSpPr>
            <a:spLocks noGrp="1"/>
          </p:cNvSpPr>
          <p:nvPr>
            <p:ph type="ftr" sz="quarter" idx="11"/>
          </p:nvPr>
        </p:nvSpPr>
        <p:spPr/>
        <p:txBody>
          <a:bodyPr/>
          <a:lstStyle/>
          <a:p>
            <a:endParaRPr lang="zh-TW" altLang="en-US"/>
          </a:p>
        </p:txBody>
      </p:sp>
      <p:sp>
        <p:nvSpPr>
          <p:cNvPr id="5" name="灯片编号占位符 4">
            <a:extLst>
              <a:ext uri="{FF2B5EF4-FFF2-40B4-BE49-F238E27FC236}">
                <a16:creationId xmlns:a16="http://schemas.microsoft.com/office/drawing/2014/main" id="{E05BC875-D32C-47E6-AB3E-495932B3FD7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1182420120"/>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defRPr/>
            </a:lvl1pPr>
          </a:lstStyle>
          <a:p>
            <a:r>
              <a:rPr lang="en-US" altLang="zh-CN" dirty="0"/>
              <a:t>Click to edit Master title style</a:t>
            </a:r>
            <a:endParaRPr lang="zh-CN" altLang="en-US" dirty="0"/>
          </a:p>
        </p:txBody>
      </p:sp>
      <p:sp>
        <p:nvSpPr>
          <p:cNvPr id="3" name="内容占位符 2"/>
          <p:cNvSpPr>
            <a:spLocks noGrp="1"/>
          </p:cNvSpPr>
          <p:nvPr>
            <p:ph idx="1" hasCustomPrompt="1"/>
          </p:nvPr>
        </p:nvSpPr>
        <p:spPr/>
        <p:txBody>
          <a:bodyPr/>
          <a:lstStyle>
            <a:lvl1pPr>
              <a:defRPr/>
            </a:lvl1pPr>
            <a:lvl2pPr>
              <a:defRPr/>
            </a:lvl2pPr>
            <a:lvl3pPr>
              <a:defRPr/>
            </a:lvl3pPr>
            <a:lvl4pPr>
              <a:defRPr/>
            </a:lvl4pPr>
            <a:lvl5pPr>
              <a:defRPr/>
            </a:lvl5pPr>
          </a:lstStyle>
          <a:p>
            <a:pPr lvl="0"/>
            <a:r>
              <a:rPr lang="en-US" altLang="zh-CN" dirty="0"/>
              <a:t>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zh-CN" altLang="en-US" dirty="0"/>
          </a:p>
        </p:txBody>
      </p:sp>
      <p:sp>
        <p:nvSpPr>
          <p:cNvPr id="4" name="日期占位符 3">
            <a:extLst>
              <a:ext uri="{FF2B5EF4-FFF2-40B4-BE49-F238E27FC236}">
                <a16:creationId xmlns:a16="http://schemas.microsoft.com/office/drawing/2014/main" id="{084FED45-193F-43E7-9802-64483D983D2B}"/>
              </a:ext>
            </a:extLst>
          </p:cNvPr>
          <p:cNvSpPr>
            <a:spLocks noGrp="1"/>
          </p:cNvSpPr>
          <p:nvPr>
            <p:ph type="dt" sz="half" idx="10"/>
          </p:nvPr>
        </p:nvSpPr>
        <p:spPr/>
        <p:txBody>
          <a:bodyPr/>
          <a:lstStyle/>
          <a:p>
            <a:endParaRPr lang="zh-TW" altLang="en-US"/>
          </a:p>
        </p:txBody>
      </p:sp>
      <p:sp>
        <p:nvSpPr>
          <p:cNvPr id="5" name="页脚占位符 4">
            <a:extLst>
              <a:ext uri="{FF2B5EF4-FFF2-40B4-BE49-F238E27FC236}">
                <a16:creationId xmlns:a16="http://schemas.microsoft.com/office/drawing/2014/main" id="{EBF8DDB1-2CAD-4B61-9D6F-F3E1424092F6}"/>
              </a:ext>
            </a:extLst>
          </p:cNvPr>
          <p:cNvSpPr>
            <a:spLocks noGrp="1"/>
          </p:cNvSpPr>
          <p:nvPr>
            <p:ph type="ftr" sz="quarter" idx="11"/>
          </p:nvPr>
        </p:nvSpPr>
        <p:spPr/>
        <p:txBody>
          <a:bodyPr/>
          <a:lstStyle/>
          <a:p>
            <a:endParaRPr lang="zh-TW" altLang="en-US"/>
          </a:p>
        </p:txBody>
      </p:sp>
      <p:sp>
        <p:nvSpPr>
          <p:cNvPr id="6" name="灯片编号占位符 5">
            <a:extLst>
              <a:ext uri="{FF2B5EF4-FFF2-40B4-BE49-F238E27FC236}">
                <a16:creationId xmlns:a16="http://schemas.microsoft.com/office/drawing/2014/main" id="{7F5305FD-E8E0-4F6F-84BC-4E6B3695F06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3841307047"/>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defRPr/>
            </a:lvl1pPr>
          </a:lstStyle>
          <a:p>
            <a:r>
              <a:rPr lang="en-US" altLang="zh-CN" dirty="0"/>
              <a:t>Click to edit Master title style</a:t>
            </a:r>
            <a:endParaRPr lang="zh-CN" altLang="en-US" dirty="0"/>
          </a:p>
        </p:txBody>
      </p:sp>
      <p:sp>
        <p:nvSpPr>
          <p:cNvPr id="3" name="日期占位符 2">
            <a:extLst>
              <a:ext uri="{FF2B5EF4-FFF2-40B4-BE49-F238E27FC236}">
                <a16:creationId xmlns:a16="http://schemas.microsoft.com/office/drawing/2014/main" id="{523C8B47-7B41-420B-8A20-9968938985B7}"/>
              </a:ext>
            </a:extLst>
          </p:cNvPr>
          <p:cNvSpPr>
            <a:spLocks noGrp="1"/>
          </p:cNvSpPr>
          <p:nvPr>
            <p:ph type="dt" sz="half" idx="10"/>
          </p:nvPr>
        </p:nvSpPr>
        <p:spPr/>
        <p:txBody>
          <a:bodyPr/>
          <a:lstStyle/>
          <a:p>
            <a:endParaRPr lang="zh-TW" altLang="en-US"/>
          </a:p>
        </p:txBody>
      </p:sp>
      <p:sp>
        <p:nvSpPr>
          <p:cNvPr id="4" name="页脚占位符 3">
            <a:extLst>
              <a:ext uri="{FF2B5EF4-FFF2-40B4-BE49-F238E27FC236}">
                <a16:creationId xmlns:a16="http://schemas.microsoft.com/office/drawing/2014/main" id="{63B3C4AB-0DB4-4650-8C85-463FBFB7E23D}"/>
              </a:ext>
            </a:extLst>
          </p:cNvPr>
          <p:cNvSpPr>
            <a:spLocks noGrp="1"/>
          </p:cNvSpPr>
          <p:nvPr>
            <p:ph type="ftr" sz="quarter" idx="11"/>
          </p:nvPr>
        </p:nvSpPr>
        <p:spPr/>
        <p:txBody>
          <a:bodyPr/>
          <a:lstStyle/>
          <a:p>
            <a:endParaRPr lang="zh-TW" altLang="en-US"/>
          </a:p>
        </p:txBody>
      </p:sp>
      <p:sp>
        <p:nvSpPr>
          <p:cNvPr id="5" name="灯片编号占位符 4">
            <a:extLst>
              <a:ext uri="{FF2B5EF4-FFF2-40B4-BE49-F238E27FC236}">
                <a16:creationId xmlns:a16="http://schemas.microsoft.com/office/drawing/2014/main" id="{30F95E1B-44AE-483A-9CBB-87B72E6E857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altLang="zh-TW" smtClean="0"/>
              <a:t>‹#›</a:t>
            </a:fld>
            <a:endParaRPr lang="zh-TW" altLang="en-US"/>
          </a:p>
        </p:txBody>
      </p:sp>
    </p:spTree>
    <p:extLst>
      <p:ext uri="{BB962C8B-B14F-4D97-AF65-F5344CB8AC3E}">
        <p14:creationId xmlns:p14="http://schemas.microsoft.com/office/powerpoint/2010/main" val="375423707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54481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末尾幻灯片">
    <p:spTree>
      <p:nvGrpSpPr>
        <p:cNvPr id="1" name=""/>
        <p:cNvGrpSpPr/>
        <p:nvPr/>
      </p:nvGrpSpPr>
      <p:grpSpPr>
        <a:xfrm>
          <a:off x="0" y="0"/>
          <a:ext cx="0" cy="0"/>
          <a:chOff x="0" y="0"/>
          <a:chExt cx="0" cy="0"/>
        </a:xfrm>
      </p:grpSpPr>
      <p:sp>
        <p:nvSpPr>
          <p:cNvPr id="13" name="标题 1"/>
          <p:cNvSpPr>
            <a:spLocks noGrp="1"/>
          </p:cNvSpPr>
          <p:nvPr>
            <p:ph type="ctrTitle" hasCustomPrompt="1"/>
          </p:nvPr>
        </p:nvSpPr>
        <p:spPr>
          <a:xfrm>
            <a:off x="1568642" y="3223087"/>
            <a:ext cx="5537071" cy="655784"/>
          </a:xfrm>
        </p:spPr>
        <p:txBody>
          <a:bodyPr anchor="ctr">
            <a:normAutofit/>
          </a:bodyPr>
          <a:lstStyle>
            <a:lvl1pPr marL="0" indent="0" algn="r">
              <a:buFont typeface="Arial" panose="020B0604020202020204" pitchFamily="34" charset="0"/>
              <a:buNone/>
              <a:defRPr sz="3200">
                <a:solidFill>
                  <a:schemeClr val="tx1"/>
                </a:solidFill>
              </a:defRPr>
            </a:lvl1pPr>
          </a:lstStyle>
          <a:p>
            <a:r>
              <a:rPr lang="en-US" altLang="zh-CN" dirty="0"/>
              <a:t>Conclusion</a:t>
            </a:r>
            <a:endParaRPr lang="zh-CN" altLang="en-US" dirty="0"/>
          </a:p>
        </p:txBody>
      </p:sp>
      <p:sp>
        <p:nvSpPr>
          <p:cNvPr id="14" name="文本占位符 62"/>
          <p:cNvSpPr>
            <a:spLocks noGrp="1"/>
          </p:cNvSpPr>
          <p:nvPr>
            <p:ph type="body" sz="quarter" idx="17" hasCustomPrompt="1"/>
          </p:nvPr>
        </p:nvSpPr>
        <p:spPr>
          <a:xfrm>
            <a:off x="1568642" y="4101141"/>
            <a:ext cx="5537071" cy="310871"/>
          </a:xfrm>
        </p:spPr>
        <p:txBody>
          <a:bodyPr vert="horz" lIns="91440" tIns="45720" rIns="91440" bIns="45720" rtlCol="0" anchor="b">
            <a:normAutofit/>
          </a:bodyPr>
          <a:lstStyle>
            <a:lvl1pPr marL="0" indent="0" algn="r">
              <a:buNone/>
              <a:defRPr lang="zh-CN" altLang="en-US" sz="1400" smtClean="0">
                <a:solidFill>
                  <a:schemeClr val="tx1"/>
                </a:solidFill>
              </a:defRPr>
            </a:lvl1pPr>
            <a:lvl2pPr>
              <a:defRPr lang="zh-CN" altLang="en-US" sz="2000" smtClean="0"/>
            </a:lvl2pPr>
            <a:lvl3pPr>
              <a:defRPr lang="zh-CN" altLang="en-US" sz="1800" smtClean="0"/>
            </a:lvl3pPr>
            <a:lvl4pPr>
              <a:defRPr lang="zh-CN" altLang="en-US" sz="1600" smtClean="0"/>
            </a:lvl4pPr>
            <a:lvl5pPr>
              <a:defRPr lang="zh-CN" altLang="en-US" sz="1600"/>
            </a:lvl5pPr>
          </a:lstStyle>
          <a:p>
            <a:pPr lvl="0"/>
            <a:r>
              <a:rPr lang="en-US" altLang="zh-CN" dirty="0"/>
              <a:t>Signature</a:t>
            </a:r>
          </a:p>
        </p:txBody>
      </p:sp>
      <p:sp>
        <p:nvSpPr>
          <p:cNvPr id="15" name="文本占位符 62"/>
          <p:cNvSpPr>
            <a:spLocks noGrp="1"/>
          </p:cNvSpPr>
          <p:nvPr>
            <p:ph type="body" sz="quarter" idx="18" hasCustomPrompt="1"/>
          </p:nvPr>
        </p:nvSpPr>
        <p:spPr>
          <a:xfrm>
            <a:off x="1568642" y="4416775"/>
            <a:ext cx="5537071" cy="310871"/>
          </a:xfrm>
        </p:spPr>
        <p:txBody>
          <a:bodyPr vert="horz" lIns="91440" tIns="45720" rIns="91440" bIns="45720" rtlCol="0">
            <a:normAutofit/>
          </a:bodyPr>
          <a:lstStyle>
            <a:lvl1pPr marL="0" indent="0" algn="r">
              <a:buNone/>
              <a:defRPr lang="zh-CN" altLang="en-US" sz="1400" smtClean="0">
                <a:solidFill>
                  <a:schemeClr val="tx1"/>
                </a:solidFill>
              </a:defRPr>
            </a:lvl1pPr>
            <a:lvl2pPr>
              <a:defRPr lang="zh-CN" altLang="en-US" sz="2000" smtClean="0"/>
            </a:lvl2pPr>
            <a:lvl3pPr>
              <a:defRPr lang="zh-CN" altLang="en-US" sz="1800" smtClean="0"/>
            </a:lvl3pPr>
            <a:lvl4pPr>
              <a:defRPr lang="zh-CN" altLang="en-US" sz="1600" smtClean="0"/>
            </a:lvl4pPr>
            <a:lvl5pPr>
              <a:defRPr lang="zh-CN" altLang="en-US" sz="1600"/>
            </a:lvl5pPr>
          </a:lstStyle>
          <a:p>
            <a:pPr marL="228589" marR="0" lvl="0" indent="-228589" fontAlgn="auto">
              <a:spcAft>
                <a:spcPts val="0"/>
              </a:spcAft>
              <a:buClrTx/>
              <a:buSzTx/>
              <a:tabLst/>
            </a:pPr>
            <a:r>
              <a:rPr lang="en-US" altLang="zh-CN" dirty="0"/>
              <a:t>Data</a:t>
            </a:r>
          </a:p>
        </p:txBody>
      </p:sp>
      <p:cxnSp>
        <p:nvCxnSpPr>
          <p:cNvPr id="71" name="直接连接符 70"/>
          <p:cNvCxnSpPr/>
          <p:nvPr/>
        </p:nvCxnSpPr>
        <p:spPr>
          <a:xfrm>
            <a:off x="1568643" y="4869257"/>
            <a:ext cx="553608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9" name="任意多边形 118"/>
          <p:cNvSpPr/>
          <p:nvPr/>
        </p:nvSpPr>
        <p:spPr>
          <a:xfrm>
            <a:off x="5471389" y="2665828"/>
            <a:ext cx="6720611" cy="4192173"/>
          </a:xfrm>
          <a:custGeom>
            <a:avLst/>
            <a:gdLst>
              <a:gd name="connsiteX0" fmla="*/ 4098974 w 6720611"/>
              <a:gd name="connsiteY0" fmla="*/ 3717504 h 4192173"/>
              <a:gd name="connsiteX1" fmla="*/ 4177731 w 6720611"/>
              <a:gd name="connsiteY1" fmla="*/ 3750823 h 4192173"/>
              <a:gd name="connsiteX2" fmla="*/ 4177731 w 6720611"/>
              <a:gd name="connsiteY2" fmla="*/ 3908163 h 4192173"/>
              <a:gd name="connsiteX3" fmla="*/ 3942386 w 6720611"/>
              <a:gd name="connsiteY3" fmla="*/ 4143248 h 4192173"/>
              <a:gd name="connsiteX4" fmla="*/ 3786725 w 6720611"/>
              <a:gd name="connsiteY4" fmla="*/ 4143248 h 4192173"/>
              <a:gd name="connsiteX5" fmla="*/ 3786725 w 6720611"/>
              <a:gd name="connsiteY5" fmla="*/ 3985908 h 4192173"/>
              <a:gd name="connsiteX6" fmla="*/ 4020217 w 6720611"/>
              <a:gd name="connsiteY6" fmla="*/ 3750823 h 4192173"/>
              <a:gd name="connsiteX7" fmla="*/ 4098974 w 6720611"/>
              <a:gd name="connsiteY7" fmla="*/ 3717504 h 4192173"/>
              <a:gd name="connsiteX8" fmla="*/ 3087535 w 6720611"/>
              <a:gd name="connsiteY8" fmla="*/ 3705915 h 4192173"/>
              <a:gd name="connsiteX9" fmla="*/ 3165070 w 6720611"/>
              <a:gd name="connsiteY9" fmla="*/ 3737805 h 4192173"/>
              <a:gd name="connsiteX10" fmla="*/ 3165070 w 6720611"/>
              <a:gd name="connsiteY10" fmla="*/ 3894942 h 4192173"/>
              <a:gd name="connsiteX11" fmla="*/ 2895835 w 6720611"/>
              <a:gd name="connsiteY11" fmla="*/ 4166082 h 4192173"/>
              <a:gd name="connsiteX12" fmla="*/ 2869927 w 6720611"/>
              <a:gd name="connsiteY12" fmla="*/ 4192173 h 4192173"/>
              <a:gd name="connsiteX13" fmla="*/ 2662279 w 6720611"/>
              <a:gd name="connsiteY13" fmla="*/ 4192173 h 4192173"/>
              <a:gd name="connsiteX14" fmla="*/ 2659367 w 6720611"/>
              <a:gd name="connsiteY14" fmla="*/ 4187754 h 4192173"/>
              <a:gd name="connsiteX15" fmla="*/ 2683250 w 6720611"/>
              <a:gd name="connsiteY15" fmla="*/ 4066868 h 4192173"/>
              <a:gd name="connsiteX16" fmla="*/ 3010001 w 6720611"/>
              <a:gd name="connsiteY16" fmla="*/ 3737805 h 4192173"/>
              <a:gd name="connsiteX17" fmla="*/ 3087535 w 6720611"/>
              <a:gd name="connsiteY17" fmla="*/ 3705915 h 4192173"/>
              <a:gd name="connsiteX18" fmla="*/ 2660175 w 6720611"/>
              <a:gd name="connsiteY18" fmla="*/ 3103119 h 4192173"/>
              <a:gd name="connsiteX19" fmla="*/ 2737750 w 6720611"/>
              <a:gd name="connsiteY19" fmla="*/ 3136368 h 4192173"/>
              <a:gd name="connsiteX20" fmla="*/ 2737750 w 6720611"/>
              <a:gd name="connsiteY20" fmla="*/ 3291531 h 4192173"/>
              <a:gd name="connsiteX21" fmla="*/ 1918503 w 6720611"/>
              <a:gd name="connsiteY21" fmla="*/ 4117421 h 4192173"/>
              <a:gd name="connsiteX22" fmla="*/ 1844352 w 6720611"/>
              <a:gd name="connsiteY22" fmla="*/ 4192173 h 4192173"/>
              <a:gd name="connsiteX23" fmla="*/ 1534302 w 6720611"/>
              <a:gd name="connsiteY23" fmla="*/ 4192173 h 4192173"/>
              <a:gd name="connsiteX24" fmla="*/ 1581330 w 6720611"/>
              <a:gd name="connsiteY24" fmla="*/ 4144809 h 4192173"/>
              <a:gd name="connsiteX25" fmla="*/ 2582600 w 6720611"/>
              <a:gd name="connsiteY25" fmla="*/ 3136368 h 4192173"/>
              <a:gd name="connsiteX26" fmla="*/ 2660175 w 6720611"/>
              <a:gd name="connsiteY26" fmla="*/ 3103119 h 4192173"/>
              <a:gd name="connsiteX27" fmla="*/ 3352576 w 6720611"/>
              <a:gd name="connsiteY27" fmla="*/ 2921682 h 4192173"/>
              <a:gd name="connsiteX28" fmla="*/ 3430157 w 6720611"/>
              <a:gd name="connsiteY28" fmla="*/ 2953548 h 4192173"/>
              <a:gd name="connsiteX29" fmla="*/ 3430157 w 6720611"/>
              <a:gd name="connsiteY29" fmla="*/ 3110568 h 4192173"/>
              <a:gd name="connsiteX30" fmla="*/ 2474116 w 6720611"/>
              <a:gd name="connsiteY30" fmla="*/ 4073905 h 4192173"/>
              <a:gd name="connsiteX31" fmla="*/ 2356744 w 6720611"/>
              <a:gd name="connsiteY31" fmla="*/ 4192173 h 4192173"/>
              <a:gd name="connsiteX32" fmla="*/ 2045752 w 6720611"/>
              <a:gd name="connsiteY32" fmla="*/ 4192173 h 4192173"/>
              <a:gd name="connsiteX33" fmla="*/ 2273663 w 6720611"/>
              <a:gd name="connsiteY33" fmla="*/ 3962523 h 4192173"/>
              <a:gd name="connsiteX34" fmla="*/ 3274996 w 6720611"/>
              <a:gd name="connsiteY34" fmla="*/ 2953548 h 4192173"/>
              <a:gd name="connsiteX35" fmla="*/ 3352576 w 6720611"/>
              <a:gd name="connsiteY35" fmla="*/ 2921682 h 4192173"/>
              <a:gd name="connsiteX36" fmla="*/ 3128493 w 6720611"/>
              <a:gd name="connsiteY36" fmla="*/ 2631654 h 4192173"/>
              <a:gd name="connsiteX37" fmla="*/ 3206064 w 6720611"/>
              <a:gd name="connsiteY37" fmla="*/ 2664973 h 4192173"/>
              <a:gd name="connsiteX38" fmla="*/ 3206064 w 6720611"/>
              <a:gd name="connsiteY38" fmla="*/ 2820462 h 4192173"/>
              <a:gd name="connsiteX39" fmla="*/ 2973350 w 6720611"/>
              <a:gd name="connsiteY39" fmla="*/ 3057398 h 4192173"/>
              <a:gd name="connsiteX40" fmla="*/ 2818207 w 6720611"/>
              <a:gd name="connsiteY40" fmla="*/ 3057398 h 4192173"/>
              <a:gd name="connsiteX41" fmla="*/ 2818207 w 6720611"/>
              <a:gd name="connsiteY41" fmla="*/ 2900058 h 4192173"/>
              <a:gd name="connsiteX42" fmla="*/ 3050921 w 6720611"/>
              <a:gd name="connsiteY42" fmla="*/ 2664973 h 4192173"/>
              <a:gd name="connsiteX43" fmla="*/ 3128493 w 6720611"/>
              <a:gd name="connsiteY43" fmla="*/ 2631654 h 4192173"/>
              <a:gd name="connsiteX44" fmla="*/ 1718990 w 6720611"/>
              <a:gd name="connsiteY44" fmla="*/ 2506221 h 4192173"/>
              <a:gd name="connsiteX45" fmla="*/ 1796602 w 6720611"/>
              <a:gd name="connsiteY45" fmla="*/ 2539476 h 4192173"/>
              <a:gd name="connsiteX46" fmla="*/ 1796602 w 6720611"/>
              <a:gd name="connsiteY46" fmla="*/ 2694669 h 4192173"/>
              <a:gd name="connsiteX47" fmla="*/ 368404 w 6720611"/>
              <a:gd name="connsiteY47" fmla="*/ 4133495 h 4192173"/>
              <a:gd name="connsiteX48" fmla="*/ 310159 w 6720611"/>
              <a:gd name="connsiteY48" fmla="*/ 4192173 h 4192173"/>
              <a:gd name="connsiteX49" fmla="*/ 0 w 6720611"/>
              <a:gd name="connsiteY49" fmla="*/ 4192173 h 4192173"/>
              <a:gd name="connsiteX50" fmla="*/ 71848 w 6720611"/>
              <a:gd name="connsiteY50" fmla="*/ 4119830 h 4192173"/>
              <a:gd name="connsiteX51" fmla="*/ 1641378 w 6720611"/>
              <a:gd name="connsiteY51" fmla="*/ 2539476 h 4192173"/>
              <a:gd name="connsiteX52" fmla="*/ 1718990 w 6720611"/>
              <a:gd name="connsiteY52" fmla="*/ 2506221 h 4192173"/>
              <a:gd name="connsiteX53" fmla="*/ 3781177 w 6720611"/>
              <a:gd name="connsiteY53" fmla="*/ 2490332 h 4192173"/>
              <a:gd name="connsiteX54" fmla="*/ 3858773 w 6720611"/>
              <a:gd name="connsiteY54" fmla="*/ 2523547 h 4192173"/>
              <a:gd name="connsiteX55" fmla="*/ 3858773 w 6720611"/>
              <a:gd name="connsiteY55" fmla="*/ 2680398 h 4192173"/>
              <a:gd name="connsiteX56" fmla="*/ 3672173 w 6720611"/>
              <a:gd name="connsiteY56" fmla="*/ 2866773 h 4192173"/>
              <a:gd name="connsiteX57" fmla="*/ 3516982 w 6720611"/>
              <a:gd name="connsiteY57" fmla="*/ 2866773 h 4192173"/>
              <a:gd name="connsiteX58" fmla="*/ 3516982 w 6720611"/>
              <a:gd name="connsiteY58" fmla="*/ 2709923 h 4192173"/>
              <a:gd name="connsiteX59" fmla="*/ 3703581 w 6720611"/>
              <a:gd name="connsiteY59" fmla="*/ 2523547 h 4192173"/>
              <a:gd name="connsiteX60" fmla="*/ 3781177 w 6720611"/>
              <a:gd name="connsiteY60" fmla="*/ 2490332 h 4192173"/>
              <a:gd name="connsiteX61" fmla="*/ 3379772 w 6720611"/>
              <a:gd name="connsiteY61" fmla="*/ 2378716 h 4192173"/>
              <a:gd name="connsiteX62" fmla="*/ 3458572 w 6720611"/>
              <a:gd name="connsiteY62" fmla="*/ 2410457 h 4192173"/>
              <a:gd name="connsiteX63" fmla="*/ 3458572 w 6720611"/>
              <a:gd name="connsiteY63" fmla="*/ 2566862 h 4192173"/>
              <a:gd name="connsiteX64" fmla="*/ 3300972 w 6720611"/>
              <a:gd name="connsiteY64" fmla="*/ 2566862 h 4192173"/>
              <a:gd name="connsiteX65" fmla="*/ 3300972 w 6720611"/>
              <a:gd name="connsiteY65" fmla="*/ 2410457 h 4192173"/>
              <a:gd name="connsiteX66" fmla="*/ 3379772 w 6720611"/>
              <a:gd name="connsiteY66" fmla="*/ 2378716 h 4192173"/>
              <a:gd name="connsiteX67" fmla="*/ 2504851 w 6720611"/>
              <a:gd name="connsiteY67" fmla="*/ 2227948 h 4192173"/>
              <a:gd name="connsiteX68" fmla="*/ 2582432 w 6720611"/>
              <a:gd name="connsiteY68" fmla="*/ 2259826 h 4192173"/>
              <a:gd name="connsiteX69" fmla="*/ 2582432 w 6720611"/>
              <a:gd name="connsiteY69" fmla="*/ 2416906 h 4192173"/>
              <a:gd name="connsiteX70" fmla="*/ 930395 w 6720611"/>
              <a:gd name="connsiteY70" fmla="*/ 4082184 h 4192173"/>
              <a:gd name="connsiteX71" fmla="*/ 821280 w 6720611"/>
              <a:gd name="connsiteY71" fmla="*/ 4192173 h 4192173"/>
              <a:gd name="connsiteX72" fmla="*/ 510288 w 6720611"/>
              <a:gd name="connsiteY72" fmla="*/ 4192173 h 4192173"/>
              <a:gd name="connsiteX73" fmla="*/ 611751 w 6720611"/>
              <a:gd name="connsiteY73" fmla="*/ 4089897 h 4192173"/>
              <a:gd name="connsiteX74" fmla="*/ 2427271 w 6720611"/>
              <a:gd name="connsiteY74" fmla="*/ 2259826 h 4192173"/>
              <a:gd name="connsiteX75" fmla="*/ 2504851 w 6720611"/>
              <a:gd name="connsiteY75" fmla="*/ 2227948 h 4192173"/>
              <a:gd name="connsiteX76" fmla="*/ 6720611 w 6720611"/>
              <a:gd name="connsiteY76" fmla="*/ 2062302 h 4192173"/>
              <a:gd name="connsiteX77" fmla="*/ 6720611 w 6720611"/>
              <a:gd name="connsiteY77" fmla="*/ 2375607 h 4192173"/>
              <a:gd name="connsiteX78" fmla="*/ 6686960 w 6720611"/>
              <a:gd name="connsiteY78" fmla="*/ 2409511 h 4192173"/>
              <a:gd name="connsiteX79" fmla="*/ 5155188 w 6720611"/>
              <a:gd name="connsiteY79" fmla="*/ 3952794 h 4192173"/>
              <a:gd name="connsiteX80" fmla="*/ 4917594 w 6720611"/>
              <a:gd name="connsiteY80" fmla="*/ 4192173 h 4192173"/>
              <a:gd name="connsiteX81" fmla="*/ 4606626 w 6720611"/>
              <a:gd name="connsiteY81" fmla="*/ 4192173 h 4192173"/>
              <a:gd name="connsiteX82" fmla="*/ 4631263 w 6720611"/>
              <a:gd name="connsiteY82" fmla="*/ 4167352 h 4192173"/>
              <a:gd name="connsiteX83" fmla="*/ 6671319 w 6720611"/>
              <a:gd name="connsiteY83" fmla="*/ 2111964 h 4192173"/>
              <a:gd name="connsiteX84" fmla="*/ 3193826 w 6720611"/>
              <a:gd name="connsiteY84" fmla="*/ 2050605 h 4192173"/>
              <a:gd name="connsiteX85" fmla="*/ 3271407 w 6720611"/>
              <a:gd name="connsiteY85" fmla="*/ 2083855 h 4192173"/>
              <a:gd name="connsiteX86" fmla="*/ 3271407 w 6720611"/>
              <a:gd name="connsiteY86" fmla="*/ 2240865 h 4192173"/>
              <a:gd name="connsiteX87" fmla="*/ 1404139 w 6720611"/>
              <a:gd name="connsiteY87" fmla="*/ 4121386 h 4192173"/>
              <a:gd name="connsiteX88" fmla="*/ 1333850 w 6720611"/>
              <a:gd name="connsiteY88" fmla="*/ 4192173 h 4192173"/>
              <a:gd name="connsiteX89" fmla="*/ 1022788 w 6720611"/>
              <a:gd name="connsiteY89" fmla="*/ 4192173 h 4192173"/>
              <a:gd name="connsiteX90" fmla="*/ 1067571 w 6720611"/>
              <a:gd name="connsiteY90" fmla="*/ 4147072 h 4192173"/>
              <a:gd name="connsiteX91" fmla="*/ 3116246 w 6720611"/>
              <a:gd name="connsiteY91" fmla="*/ 2083855 h 4192173"/>
              <a:gd name="connsiteX92" fmla="*/ 3193826 w 6720611"/>
              <a:gd name="connsiteY92" fmla="*/ 2050605 h 4192173"/>
              <a:gd name="connsiteX93" fmla="*/ 2729024 w 6720611"/>
              <a:gd name="connsiteY93" fmla="*/ 2004526 h 4192173"/>
              <a:gd name="connsiteX94" fmla="*/ 2806387 w 6720611"/>
              <a:gd name="connsiteY94" fmla="*/ 2037647 h 4192173"/>
              <a:gd name="connsiteX95" fmla="*/ 2806387 w 6720611"/>
              <a:gd name="connsiteY95" fmla="*/ 2194052 h 4192173"/>
              <a:gd name="connsiteX96" fmla="*/ 2651660 w 6720611"/>
              <a:gd name="connsiteY96" fmla="*/ 2194052 h 4192173"/>
              <a:gd name="connsiteX97" fmla="*/ 2651660 w 6720611"/>
              <a:gd name="connsiteY97" fmla="*/ 2037647 h 4192173"/>
              <a:gd name="connsiteX98" fmla="*/ 2729024 w 6720611"/>
              <a:gd name="connsiteY98" fmla="*/ 2004526 h 4192173"/>
              <a:gd name="connsiteX99" fmla="*/ 6720611 w 6720611"/>
              <a:gd name="connsiteY99" fmla="*/ 1547111 h 4192173"/>
              <a:gd name="connsiteX100" fmla="*/ 6720611 w 6720611"/>
              <a:gd name="connsiteY100" fmla="*/ 1859867 h 4192173"/>
              <a:gd name="connsiteX101" fmla="*/ 6587477 w 6720611"/>
              <a:gd name="connsiteY101" fmla="*/ 1993861 h 4192173"/>
              <a:gd name="connsiteX102" fmla="*/ 4609755 w 6720611"/>
              <a:gd name="connsiteY102" fmla="*/ 3984353 h 4192173"/>
              <a:gd name="connsiteX103" fmla="*/ 4403268 w 6720611"/>
              <a:gd name="connsiteY103" fmla="*/ 4192173 h 4192173"/>
              <a:gd name="connsiteX104" fmla="*/ 4119746 w 6720611"/>
              <a:gd name="connsiteY104" fmla="*/ 4192173 h 4192173"/>
              <a:gd name="connsiteX105" fmla="*/ 4123061 w 6720611"/>
              <a:gd name="connsiteY105" fmla="*/ 4174961 h 4192173"/>
              <a:gd name="connsiteX106" fmla="*/ 4146968 w 6720611"/>
              <a:gd name="connsiteY106" fmla="*/ 4138776 h 4192173"/>
              <a:gd name="connsiteX107" fmla="*/ 6666670 w 6720611"/>
              <a:gd name="connsiteY107" fmla="*/ 1601429 h 4192173"/>
              <a:gd name="connsiteX108" fmla="*/ 6720611 w 6720611"/>
              <a:gd name="connsiteY108" fmla="*/ 1030301 h 4192173"/>
              <a:gd name="connsiteX109" fmla="*/ 6720611 w 6720611"/>
              <a:gd name="connsiteY109" fmla="*/ 1343665 h 4192173"/>
              <a:gd name="connsiteX110" fmla="*/ 6673967 w 6720611"/>
              <a:gd name="connsiteY110" fmla="*/ 1390665 h 4192173"/>
              <a:gd name="connsiteX111" fmla="*/ 4410060 w 6720611"/>
              <a:gd name="connsiteY111" fmla="*/ 3671847 h 4192173"/>
              <a:gd name="connsiteX112" fmla="*/ 4254900 w 6720611"/>
              <a:gd name="connsiteY112" fmla="*/ 3671847 h 4192173"/>
              <a:gd name="connsiteX113" fmla="*/ 4254900 w 6720611"/>
              <a:gd name="connsiteY113" fmla="*/ 3514827 h 4192173"/>
              <a:gd name="connsiteX114" fmla="*/ 6607121 w 6720611"/>
              <a:gd name="connsiteY114" fmla="*/ 1144657 h 4192173"/>
              <a:gd name="connsiteX115" fmla="*/ 6720611 w 6720611"/>
              <a:gd name="connsiteY115" fmla="*/ 513280 h 4192173"/>
              <a:gd name="connsiteX116" fmla="*/ 6720611 w 6720611"/>
              <a:gd name="connsiteY116" fmla="*/ 828464 h 4192173"/>
              <a:gd name="connsiteX117" fmla="*/ 6701397 w 6720611"/>
              <a:gd name="connsiteY117" fmla="*/ 847826 h 4192173"/>
              <a:gd name="connsiteX118" fmla="*/ 3403977 w 6720611"/>
              <a:gd name="connsiteY118" fmla="*/ 4170615 h 4192173"/>
              <a:gd name="connsiteX119" fmla="*/ 3382584 w 6720611"/>
              <a:gd name="connsiteY119" fmla="*/ 4192173 h 4192173"/>
              <a:gd name="connsiteX120" fmla="*/ 3071527 w 6720611"/>
              <a:gd name="connsiteY120" fmla="*/ 4192173 h 4192173"/>
              <a:gd name="connsiteX121" fmla="*/ 3099476 w 6720611"/>
              <a:gd name="connsiteY121" fmla="*/ 4163996 h 4192173"/>
              <a:gd name="connsiteX122" fmla="*/ 6451360 w 6720611"/>
              <a:gd name="connsiteY122" fmla="*/ 784731 h 4192173"/>
              <a:gd name="connsiteX123" fmla="*/ 6720611 w 6720611"/>
              <a:gd name="connsiteY123" fmla="*/ 0 h 4192173"/>
              <a:gd name="connsiteX124" fmla="*/ 6720611 w 6720611"/>
              <a:gd name="connsiteY124" fmla="*/ 314922 h 4192173"/>
              <a:gd name="connsiteX125" fmla="*/ 6619166 w 6720611"/>
              <a:gd name="connsiteY125" fmla="*/ 417055 h 4192173"/>
              <a:gd name="connsiteX126" fmla="*/ 3399146 w 6720611"/>
              <a:gd name="connsiteY126" fmla="*/ 3658891 h 4192173"/>
              <a:gd name="connsiteX127" fmla="*/ 3243936 w 6720611"/>
              <a:gd name="connsiteY127" fmla="*/ 3658891 h 4192173"/>
              <a:gd name="connsiteX128" fmla="*/ 3243936 w 6720611"/>
              <a:gd name="connsiteY128" fmla="*/ 3501880 h 4192173"/>
              <a:gd name="connsiteX129" fmla="*/ 6470085 w 6720611"/>
              <a:gd name="connsiteY129" fmla="*/ 252342 h 4192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6720611" h="4192173">
                <a:moveTo>
                  <a:pt x="4098974" y="3717504"/>
                </a:moveTo>
                <a:cubicBezTo>
                  <a:pt x="4127234" y="3717504"/>
                  <a:pt x="4155494" y="3728610"/>
                  <a:pt x="4177731" y="3750823"/>
                </a:cubicBezTo>
                <a:cubicBezTo>
                  <a:pt x="4220353" y="3793397"/>
                  <a:pt x="4220353" y="3863737"/>
                  <a:pt x="4177731" y="3908163"/>
                </a:cubicBezTo>
                <a:cubicBezTo>
                  <a:pt x="4177731" y="3908163"/>
                  <a:pt x="4177731" y="3908163"/>
                  <a:pt x="3942386" y="4143248"/>
                </a:cubicBezTo>
                <a:cubicBezTo>
                  <a:pt x="3899764" y="4185822"/>
                  <a:pt x="3829346" y="4185822"/>
                  <a:pt x="3786725" y="4143248"/>
                </a:cubicBezTo>
                <a:cubicBezTo>
                  <a:pt x="3744103" y="4098822"/>
                  <a:pt x="3744103" y="4028482"/>
                  <a:pt x="3786725" y="3985908"/>
                </a:cubicBezTo>
                <a:cubicBezTo>
                  <a:pt x="3786725" y="3985908"/>
                  <a:pt x="3786725" y="3985908"/>
                  <a:pt x="4020217" y="3750823"/>
                </a:cubicBezTo>
                <a:cubicBezTo>
                  <a:pt x="4042455" y="3728610"/>
                  <a:pt x="4070715" y="3717504"/>
                  <a:pt x="4098974" y="3717504"/>
                </a:cubicBezTo>
                <a:close/>
                <a:moveTo>
                  <a:pt x="3087535" y="3705915"/>
                </a:moveTo>
                <a:cubicBezTo>
                  <a:pt x="3115688" y="3705915"/>
                  <a:pt x="3143840" y="3716545"/>
                  <a:pt x="3165070" y="3737805"/>
                </a:cubicBezTo>
                <a:cubicBezTo>
                  <a:pt x="3207529" y="3782173"/>
                  <a:pt x="3207529" y="3852422"/>
                  <a:pt x="3165070" y="3894942"/>
                </a:cubicBezTo>
                <a:cubicBezTo>
                  <a:pt x="3165070" y="3894942"/>
                  <a:pt x="3165070" y="3894942"/>
                  <a:pt x="2895835" y="4166082"/>
                </a:cubicBezTo>
                <a:lnTo>
                  <a:pt x="2869927" y="4192173"/>
                </a:lnTo>
                <a:lnTo>
                  <a:pt x="2662279" y="4192173"/>
                </a:lnTo>
                <a:lnTo>
                  <a:pt x="2659367" y="4187754"/>
                </a:lnTo>
                <a:cubicBezTo>
                  <a:pt x="2643445" y="4147979"/>
                  <a:pt x="2651406" y="4100144"/>
                  <a:pt x="2683250" y="4066868"/>
                </a:cubicBezTo>
                <a:cubicBezTo>
                  <a:pt x="2683250" y="4066868"/>
                  <a:pt x="2683250" y="4066868"/>
                  <a:pt x="3010001" y="3737805"/>
                </a:cubicBezTo>
                <a:cubicBezTo>
                  <a:pt x="3031231" y="3716545"/>
                  <a:pt x="3059383" y="3705915"/>
                  <a:pt x="3087535" y="3705915"/>
                </a:cubicBezTo>
                <a:close/>
                <a:moveTo>
                  <a:pt x="2660175" y="3103119"/>
                </a:moveTo>
                <a:cubicBezTo>
                  <a:pt x="2688342" y="3103119"/>
                  <a:pt x="2716509" y="3114202"/>
                  <a:pt x="2737750" y="3136368"/>
                </a:cubicBezTo>
                <a:cubicBezTo>
                  <a:pt x="2782079" y="3178853"/>
                  <a:pt x="2782079" y="3249046"/>
                  <a:pt x="2737750" y="3291531"/>
                </a:cubicBezTo>
                <a:cubicBezTo>
                  <a:pt x="2737750" y="3291531"/>
                  <a:pt x="2737750" y="3291531"/>
                  <a:pt x="1918503" y="4117421"/>
                </a:cubicBezTo>
                <a:lnTo>
                  <a:pt x="1844352" y="4192173"/>
                </a:lnTo>
                <a:lnTo>
                  <a:pt x="1534302" y="4192173"/>
                </a:lnTo>
                <a:lnTo>
                  <a:pt x="1581330" y="4144809"/>
                </a:lnTo>
                <a:cubicBezTo>
                  <a:pt x="1882822" y="3841157"/>
                  <a:pt x="2215504" y="3506094"/>
                  <a:pt x="2582600" y="3136368"/>
                </a:cubicBezTo>
                <a:cubicBezTo>
                  <a:pt x="2603841" y="3114202"/>
                  <a:pt x="2632008" y="3103119"/>
                  <a:pt x="2660175" y="3103119"/>
                </a:cubicBezTo>
                <a:close/>
                <a:moveTo>
                  <a:pt x="3352576" y="2921682"/>
                </a:moveTo>
                <a:cubicBezTo>
                  <a:pt x="3380745" y="2921682"/>
                  <a:pt x="3408914" y="2932304"/>
                  <a:pt x="3430157" y="2953548"/>
                </a:cubicBezTo>
                <a:cubicBezTo>
                  <a:pt x="3472641" y="2997883"/>
                  <a:pt x="3472641" y="3068081"/>
                  <a:pt x="3430157" y="3110568"/>
                </a:cubicBezTo>
                <a:cubicBezTo>
                  <a:pt x="3430157" y="3110568"/>
                  <a:pt x="3430157" y="3110568"/>
                  <a:pt x="2474116" y="4073905"/>
                </a:cubicBezTo>
                <a:lnTo>
                  <a:pt x="2356744" y="4192173"/>
                </a:lnTo>
                <a:lnTo>
                  <a:pt x="2045752" y="4192173"/>
                </a:lnTo>
                <a:lnTo>
                  <a:pt x="2273663" y="3962523"/>
                </a:lnTo>
                <a:cubicBezTo>
                  <a:pt x="2575174" y="3658711"/>
                  <a:pt x="2907876" y="3323470"/>
                  <a:pt x="3274996" y="2953548"/>
                </a:cubicBezTo>
                <a:cubicBezTo>
                  <a:pt x="3296239" y="2932304"/>
                  <a:pt x="3324407" y="2921682"/>
                  <a:pt x="3352576" y="2921682"/>
                </a:cubicBezTo>
                <a:close/>
                <a:moveTo>
                  <a:pt x="3128493" y="2631654"/>
                </a:moveTo>
                <a:cubicBezTo>
                  <a:pt x="3156659" y="2631654"/>
                  <a:pt x="3184825" y="2642760"/>
                  <a:pt x="3206064" y="2664973"/>
                </a:cubicBezTo>
                <a:cubicBezTo>
                  <a:pt x="3250391" y="2707547"/>
                  <a:pt x="3250391" y="2777887"/>
                  <a:pt x="3206064" y="2820462"/>
                </a:cubicBezTo>
                <a:cubicBezTo>
                  <a:pt x="3206064" y="2820462"/>
                  <a:pt x="3206064" y="2820462"/>
                  <a:pt x="2973350" y="3057398"/>
                </a:cubicBezTo>
                <a:cubicBezTo>
                  <a:pt x="2930871" y="3099972"/>
                  <a:pt x="2860687" y="3099972"/>
                  <a:pt x="2818207" y="3057398"/>
                </a:cubicBezTo>
                <a:cubicBezTo>
                  <a:pt x="2775728" y="3012972"/>
                  <a:pt x="2775728" y="2942632"/>
                  <a:pt x="2818207" y="2900058"/>
                </a:cubicBezTo>
                <a:cubicBezTo>
                  <a:pt x="2818207" y="2900058"/>
                  <a:pt x="2818207" y="2900058"/>
                  <a:pt x="3050921" y="2664973"/>
                </a:cubicBezTo>
                <a:cubicBezTo>
                  <a:pt x="3072161" y="2642760"/>
                  <a:pt x="3100327" y="2631654"/>
                  <a:pt x="3128493" y="2631654"/>
                </a:cubicBezTo>
                <a:close/>
                <a:moveTo>
                  <a:pt x="1718990" y="2506221"/>
                </a:moveTo>
                <a:cubicBezTo>
                  <a:pt x="1747170" y="2506221"/>
                  <a:pt x="1775351" y="2517306"/>
                  <a:pt x="1796602" y="2539476"/>
                </a:cubicBezTo>
                <a:cubicBezTo>
                  <a:pt x="1839104" y="2581969"/>
                  <a:pt x="1839104" y="2652176"/>
                  <a:pt x="1796602" y="2694669"/>
                </a:cubicBezTo>
                <a:cubicBezTo>
                  <a:pt x="1796602" y="2694669"/>
                  <a:pt x="1796602" y="2694669"/>
                  <a:pt x="368404" y="4133495"/>
                </a:cubicBezTo>
                <a:lnTo>
                  <a:pt x="310159" y="4192173"/>
                </a:lnTo>
                <a:lnTo>
                  <a:pt x="0" y="4192173"/>
                </a:lnTo>
                <a:lnTo>
                  <a:pt x="71848" y="4119830"/>
                </a:lnTo>
                <a:cubicBezTo>
                  <a:pt x="490885" y="3697903"/>
                  <a:pt x="1006624" y="3178608"/>
                  <a:pt x="1641378" y="2539476"/>
                </a:cubicBezTo>
                <a:cubicBezTo>
                  <a:pt x="1662630" y="2517306"/>
                  <a:pt x="1690809" y="2506221"/>
                  <a:pt x="1718990" y="2506221"/>
                </a:cubicBezTo>
                <a:close/>
                <a:moveTo>
                  <a:pt x="3781177" y="2490332"/>
                </a:moveTo>
                <a:cubicBezTo>
                  <a:pt x="3809352" y="2490332"/>
                  <a:pt x="3837527" y="2501404"/>
                  <a:pt x="3858773" y="2523547"/>
                </a:cubicBezTo>
                <a:cubicBezTo>
                  <a:pt x="3901266" y="2565989"/>
                  <a:pt x="3901266" y="2636111"/>
                  <a:pt x="3858773" y="2680398"/>
                </a:cubicBezTo>
                <a:cubicBezTo>
                  <a:pt x="3858773" y="2680398"/>
                  <a:pt x="3858773" y="2680398"/>
                  <a:pt x="3672173" y="2866773"/>
                </a:cubicBezTo>
                <a:cubicBezTo>
                  <a:pt x="3629680" y="2911060"/>
                  <a:pt x="3559475" y="2911060"/>
                  <a:pt x="3516982" y="2866773"/>
                </a:cubicBezTo>
                <a:cubicBezTo>
                  <a:pt x="3472641" y="2824331"/>
                  <a:pt x="3472641" y="2754210"/>
                  <a:pt x="3516982" y="2709923"/>
                </a:cubicBezTo>
                <a:cubicBezTo>
                  <a:pt x="3516982" y="2709923"/>
                  <a:pt x="3516982" y="2709923"/>
                  <a:pt x="3703581" y="2523547"/>
                </a:cubicBezTo>
                <a:cubicBezTo>
                  <a:pt x="3724827" y="2501404"/>
                  <a:pt x="3753002" y="2490332"/>
                  <a:pt x="3781177" y="2490332"/>
                </a:cubicBezTo>
                <a:close/>
                <a:moveTo>
                  <a:pt x="3379772" y="2378716"/>
                </a:moveTo>
                <a:cubicBezTo>
                  <a:pt x="3408047" y="2378716"/>
                  <a:pt x="3436323" y="2389296"/>
                  <a:pt x="3458572" y="2410457"/>
                </a:cubicBezTo>
                <a:cubicBezTo>
                  <a:pt x="3501216" y="2454618"/>
                  <a:pt x="3501216" y="2524540"/>
                  <a:pt x="3458572" y="2566862"/>
                </a:cubicBezTo>
                <a:cubicBezTo>
                  <a:pt x="3414073" y="2611023"/>
                  <a:pt x="3345471" y="2611023"/>
                  <a:pt x="3300972" y="2566862"/>
                </a:cubicBezTo>
                <a:cubicBezTo>
                  <a:pt x="3258328" y="2524540"/>
                  <a:pt x="3258328" y="2454618"/>
                  <a:pt x="3300972" y="2410457"/>
                </a:cubicBezTo>
                <a:cubicBezTo>
                  <a:pt x="3323222" y="2389296"/>
                  <a:pt x="3351497" y="2378716"/>
                  <a:pt x="3379772" y="2378716"/>
                </a:cubicBezTo>
                <a:close/>
                <a:moveTo>
                  <a:pt x="2504851" y="2227948"/>
                </a:moveTo>
                <a:cubicBezTo>
                  <a:pt x="2533020" y="2227948"/>
                  <a:pt x="2561189" y="2238574"/>
                  <a:pt x="2582432" y="2259826"/>
                </a:cubicBezTo>
                <a:cubicBezTo>
                  <a:pt x="2624916" y="2304178"/>
                  <a:pt x="2624916" y="2374402"/>
                  <a:pt x="2582432" y="2416906"/>
                </a:cubicBezTo>
                <a:cubicBezTo>
                  <a:pt x="2582432" y="2416906"/>
                  <a:pt x="2582432" y="2416906"/>
                  <a:pt x="930395" y="4082184"/>
                </a:cubicBezTo>
                <a:lnTo>
                  <a:pt x="821280" y="4192173"/>
                </a:lnTo>
                <a:lnTo>
                  <a:pt x="510288" y="4192173"/>
                </a:lnTo>
                <a:lnTo>
                  <a:pt x="611751" y="4089897"/>
                </a:lnTo>
                <a:cubicBezTo>
                  <a:pt x="1096463" y="3601300"/>
                  <a:pt x="1693033" y="2999950"/>
                  <a:pt x="2427271" y="2259826"/>
                </a:cubicBezTo>
                <a:cubicBezTo>
                  <a:pt x="2448514" y="2238574"/>
                  <a:pt x="2476683" y="2227948"/>
                  <a:pt x="2504851" y="2227948"/>
                </a:cubicBezTo>
                <a:close/>
                <a:moveTo>
                  <a:pt x="6720611" y="2062302"/>
                </a:moveTo>
                <a:lnTo>
                  <a:pt x="6720611" y="2375607"/>
                </a:lnTo>
                <a:lnTo>
                  <a:pt x="6686960" y="2409511"/>
                </a:lnTo>
                <a:cubicBezTo>
                  <a:pt x="6304559" y="2794786"/>
                  <a:pt x="5805775" y="3297318"/>
                  <a:pt x="5155188" y="3952794"/>
                </a:cubicBezTo>
                <a:lnTo>
                  <a:pt x="4917594" y="4192173"/>
                </a:lnTo>
                <a:lnTo>
                  <a:pt x="4606626" y="4192173"/>
                </a:lnTo>
                <a:lnTo>
                  <a:pt x="4631263" y="4167352"/>
                </a:lnTo>
                <a:cubicBezTo>
                  <a:pt x="4893047" y="3903600"/>
                  <a:pt x="5456889" y="3335521"/>
                  <a:pt x="6671319" y="2111964"/>
                </a:cubicBezTo>
                <a:close/>
                <a:moveTo>
                  <a:pt x="3193826" y="2050605"/>
                </a:moveTo>
                <a:cubicBezTo>
                  <a:pt x="3221995" y="2050605"/>
                  <a:pt x="3250164" y="2061689"/>
                  <a:pt x="3271407" y="2083855"/>
                </a:cubicBezTo>
                <a:cubicBezTo>
                  <a:pt x="3313891" y="2126340"/>
                  <a:pt x="3313891" y="2196533"/>
                  <a:pt x="3271407" y="2240865"/>
                </a:cubicBezTo>
                <a:cubicBezTo>
                  <a:pt x="3271407" y="2240865"/>
                  <a:pt x="3271407" y="2240865"/>
                  <a:pt x="1404139" y="4121386"/>
                </a:cubicBezTo>
                <a:lnTo>
                  <a:pt x="1333850" y="4192173"/>
                </a:lnTo>
                <a:lnTo>
                  <a:pt x="1022788" y="4192173"/>
                </a:lnTo>
                <a:lnTo>
                  <a:pt x="1067571" y="4147072"/>
                </a:lnTo>
                <a:cubicBezTo>
                  <a:pt x="1590406" y="3620526"/>
                  <a:pt x="2259634" y="2946548"/>
                  <a:pt x="3116246" y="2083855"/>
                </a:cubicBezTo>
                <a:cubicBezTo>
                  <a:pt x="3137489" y="2061689"/>
                  <a:pt x="3165657" y="2050605"/>
                  <a:pt x="3193826" y="2050605"/>
                </a:cubicBezTo>
                <a:close/>
                <a:moveTo>
                  <a:pt x="2729024" y="2004526"/>
                </a:moveTo>
                <a:cubicBezTo>
                  <a:pt x="2757114" y="2004526"/>
                  <a:pt x="2785204" y="2015566"/>
                  <a:pt x="2806387" y="2037647"/>
                </a:cubicBezTo>
                <a:cubicBezTo>
                  <a:pt x="2848753" y="2079968"/>
                  <a:pt x="2848753" y="2149890"/>
                  <a:pt x="2806387" y="2194052"/>
                </a:cubicBezTo>
                <a:cubicBezTo>
                  <a:pt x="2764021" y="2236373"/>
                  <a:pt x="2694026" y="2236373"/>
                  <a:pt x="2651660" y="2194052"/>
                </a:cubicBezTo>
                <a:cubicBezTo>
                  <a:pt x="2607453" y="2149890"/>
                  <a:pt x="2607453" y="2079968"/>
                  <a:pt x="2651660" y="2037647"/>
                </a:cubicBezTo>
                <a:cubicBezTo>
                  <a:pt x="2672843" y="2015566"/>
                  <a:pt x="2700934" y="2004526"/>
                  <a:pt x="2729024" y="2004526"/>
                </a:cubicBezTo>
                <a:close/>
                <a:moveTo>
                  <a:pt x="6720611" y="1547111"/>
                </a:moveTo>
                <a:lnTo>
                  <a:pt x="6720611" y="1859867"/>
                </a:lnTo>
                <a:lnTo>
                  <a:pt x="6587477" y="1993861"/>
                </a:lnTo>
                <a:cubicBezTo>
                  <a:pt x="6137445" y="2446799"/>
                  <a:pt x="5503310" y="3085029"/>
                  <a:pt x="4609755" y="3984353"/>
                </a:cubicBezTo>
                <a:lnTo>
                  <a:pt x="4403268" y="4192173"/>
                </a:lnTo>
                <a:lnTo>
                  <a:pt x="4119746" y="4192173"/>
                </a:lnTo>
                <a:lnTo>
                  <a:pt x="4123061" y="4174961"/>
                </a:lnTo>
                <a:cubicBezTo>
                  <a:pt x="4128373" y="4161745"/>
                  <a:pt x="4136343" y="4149395"/>
                  <a:pt x="4146968" y="4138776"/>
                </a:cubicBezTo>
                <a:cubicBezTo>
                  <a:pt x="4146968" y="4138776"/>
                  <a:pt x="4146968" y="4138776"/>
                  <a:pt x="6666670" y="1601429"/>
                </a:cubicBezTo>
                <a:close/>
                <a:moveTo>
                  <a:pt x="6720611" y="1030301"/>
                </a:moveTo>
                <a:lnTo>
                  <a:pt x="6720611" y="1343665"/>
                </a:lnTo>
                <a:lnTo>
                  <a:pt x="6673967" y="1390665"/>
                </a:lnTo>
                <a:cubicBezTo>
                  <a:pt x="6123287" y="1945548"/>
                  <a:pt x="5389047" y="2685390"/>
                  <a:pt x="4410060" y="3671847"/>
                </a:cubicBezTo>
                <a:cubicBezTo>
                  <a:pt x="4367576" y="3714335"/>
                  <a:pt x="4297385" y="3714335"/>
                  <a:pt x="4254900" y="3671847"/>
                </a:cubicBezTo>
                <a:cubicBezTo>
                  <a:pt x="4212416" y="3627512"/>
                  <a:pt x="4212416" y="3557315"/>
                  <a:pt x="4254900" y="3514827"/>
                </a:cubicBezTo>
                <a:cubicBezTo>
                  <a:pt x="4254900" y="3514827"/>
                  <a:pt x="4254900" y="3514827"/>
                  <a:pt x="6607121" y="1144657"/>
                </a:cubicBezTo>
                <a:close/>
                <a:moveTo>
                  <a:pt x="6720611" y="513280"/>
                </a:moveTo>
                <a:lnTo>
                  <a:pt x="6720611" y="828464"/>
                </a:lnTo>
                <a:lnTo>
                  <a:pt x="6701397" y="847826"/>
                </a:lnTo>
                <a:cubicBezTo>
                  <a:pt x="6337885" y="1214134"/>
                  <a:pt x="5471049" y="2087640"/>
                  <a:pt x="3403977" y="4170615"/>
                </a:cubicBezTo>
                <a:lnTo>
                  <a:pt x="3382584" y="4192173"/>
                </a:lnTo>
                <a:lnTo>
                  <a:pt x="3071527" y="4192173"/>
                </a:lnTo>
                <a:lnTo>
                  <a:pt x="3099476" y="4163996"/>
                </a:lnTo>
                <a:cubicBezTo>
                  <a:pt x="3426267" y="3834535"/>
                  <a:pt x="4270479" y="2983427"/>
                  <a:pt x="6451360" y="784731"/>
                </a:cubicBezTo>
                <a:close/>
                <a:moveTo>
                  <a:pt x="6720611" y="0"/>
                </a:moveTo>
                <a:lnTo>
                  <a:pt x="6720611" y="314922"/>
                </a:lnTo>
                <a:lnTo>
                  <a:pt x="6619166" y="417055"/>
                </a:lnTo>
                <a:cubicBezTo>
                  <a:pt x="6076917" y="962977"/>
                  <a:pt x="5112920" y="1933506"/>
                  <a:pt x="3399146" y="3658891"/>
                </a:cubicBezTo>
                <a:cubicBezTo>
                  <a:pt x="3356648" y="3703223"/>
                  <a:pt x="3286434" y="3703223"/>
                  <a:pt x="3243936" y="3658891"/>
                </a:cubicBezTo>
                <a:cubicBezTo>
                  <a:pt x="3199591" y="3616405"/>
                  <a:pt x="3199591" y="3546212"/>
                  <a:pt x="3243936" y="3501880"/>
                </a:cubicBezTo>
                <a:cubicBezTo>
                  <a:pt x="3243936" y="3501880"/>
                  <a:pt x="3243936" y="3501880"/>
                  <a:pt x="6470085" y="252342"/>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11126431"/>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比對" type="twoTxTwoObj">
  <p:cSld name="比對">
    <p:spTree>
      <p:nvGrpSpPr>
        <p:cNvPr id="1" name="Shape 27"/>
        <p:cNvGrpSpPr/>
        <p:nvPr/>
      </p:nvGrpSpPr>
      <p:grpSpPr>
        <a:xfrm>
          <a:off x="0" y="0"/>
          <a:ext cx="0" cy="0"/>
          <a:chOff x="0" y="0"/>
          <a:chExt cx="0" cy="0"/>
        </a:xfrm>
      </p:grpSpPr>
      <p:sp>
        <p:nvSpPr>
          <p:cNvPr id="28" name="Google Shape;28;p4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0" name="Google Shape;30;p4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4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2" name="Google Shape;32;p4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extLst>
      <p:ext uri="{BB962C8B-B14F-4D97-AF65-F5344CB8AC3E}">
        <p14:creationId xmlns:p14="http://schemas.microsoft.com/office/powerpoint/2010/main" val="2700735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8116561-2D28-4E3A-A101-BF40D8657179}"/>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id="{2C8052FE-B31E-408B-B396-E9EC1944C1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70B70F6E-8319-4B9D-99A4-19665893C8EA}"/>
              </a:ext>
            </a:extLst>
          </p:cNvPr>
          <p:cNvSpPr>
            <a:spLocks noGrp="1"/>
          </p:cNvSpPr>
          <p:nvPr>
            <p:ph type="dt" sz="half" idx="10"/>
          </p:nvPr>
        </p:nvSpPr>
        <p:spPr/>
        <p:txBody>
          <a:bodyPr/>
          <a:lstStyle/>
          <a:p>
            <a:fld id="{13470D09-E38B-4BF3-975F-B4D79744A4DE}" type="datetimeFigureOut">
              <a:rPr lang="zh-TW" altLang="en-US" smtClean="0"/>
              <a:t>2020/4/29</a:t>
            </a:fld>
            <a:endParaRPr lang="zh-TW" altLang="en-US"/>
          </a:p>
        </p:txBody>
      </p:sp>
      <p:sp>
        <p:nvSpPr>
          <p:cNvPr id="5" name="頁尾版面配置區 4">
            <a:extLst>
              <a:ext uri="{FF2B5EF4-FFF2-40B4-BE49-F238E27FC236}">
                <a16:creationId xmlns:a16="http://schemas.microsoft.com/office/drawing/2014/main" id="{54B81D69-90A4-4932-AA27-578B3AF8641B}"/>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AB3471ED-B075-47D6-B099-B9488FAD2A82}"/>
              </a:ext>
            </a:extLst>
          </p:cNvPr>
          <p:cNvSpPr>
            <a:spLocks noGrp="1"/>
          </p:cNvSpPr>
          <p:nvPr>
            <p:ph type="sldNum" sz="quarter" idx="12"/>
          </p:nvPr>
        </p:nvSpPr>
        <p:spPr/>
        <p:txBody>
          <a:bodyPr/>
          <a:lstStyle/>
          <a:p>
            <a:fld id="{1F6A270A-A243-4592-9368-871DB78664B5}" type="slidenum">
              <a:rPr lang="zh-TW" altLang="en-US" smtClean="0"/>
              <a:t>‹#›</a:t>
            </a:fld>
            <a:endParaRPr lang="zh-TW" altLang="en-US"/>
          </a:p>
        </p:txBody>
      </p:sp>
    </p:spTree>
    <p:extLst>
      <p:ext uri="{BB962C8B-B14F-4D97-AF65-F5344CB8AC3E}">
        <p14:creationId xmlns:p14="http://schemas.microsoft.com/office/powerpoint/2010/main" val="1089405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模板使用技巧 1">
    <p:spTree>
      <p:nvGrpSpPr>
        <p:cNvPr id="1" name=""/>
        <p:cNvGrpSpPr/>
        <p:nvPr/>
      </p:nvGrpSpPr>
      <p:grpSpPr>
        <a:xfrm>
          <a:off x="0" y="0"/>
          <a:ext cx="0" cy="0"/>
          <a:chOff x="0" y="0"/>
          <a:chExt cx="0" cy="0"/>
        </a:xfrm>
      </p:grpSpPr>
      <p:sp>
        <p:nvSpPr>
          <p:cNvPr id="4" name="矩形 3"/>
          <p:cNvSpPr/>
          <p:nvPr userDrawn="1"/>
        </p:nvSpPr>
        <p:spPr>
          <a:xfrm>
            <a:off x="440603" y="759873"/>
            <a:ext cx="1713931" cy="369332"/>
          </a:xfrm>
          <a:prstGeom prst="rect">
            <a:avLst/>
          </a:prstGeom>
        </p:spPr>
        <p:txBody>
          <a:bodyPr wrap="none">
            <a:spAutoFit/>
          </a:bodyPr>
          <a:lstStyle/>
          <a:p>
            <a:pPr defTabSz="609585"/>
            <a:r>
              <a:rPr lang="zh-CN" altLang="en-US" sz="1800">
                <a:solidFill>
                  <a:schemeClr val="tx1">
                    <a:lumMod val="75000"/>
                    <a:lumOff val="25000"/>
                  </a:schemeClr>
                </a:solidFill>
                <a:latin typeface="Segoe UI Light"/>
                <a:ea typeface="微软雅黑"/>
                <a:cs typeface="Segoe UI Light"/>
              </a:rPr>
              <a:t>模板使用技巧</a:t>
            </a:r>
            <a:r>
              <a:rPr lang="en-US" altLang="zh-CN" sz="1800">
                <a:solidFill>
                  <a:schemeClr val="tx1">
                    <a:lumMod val="75000"/>
                    <a:lumOff val="25000"/>
                  </a:schemeClr>
                </a:solidFill>
                <a:latin typeface="Segoe UI Light"/>
                <a:ea typeface="微软雅黑"/>
                <a:cs typeface="Segoe UI Light"/>
              </a:rPr>
              <a:t> 1</a:t>
            </a:r>
            <a:endParaRPr lang="zh-CN" altLang="en-US" sz="1800" dirty="0">
              <a:solidFill>
                <a:schemeClr val="tx1">
                  <a:lumMod val="75000"/>
                  <a:lumOff val="25000"/>
                </a:schemeClr>
              </a:solidFill>
              <a:latin typeface="Segoe UI Light"/>
              <a:ea typeface="微软雅黑"/>
              <a:cs typeface="Segoe UI Light"/>
            </a:endParaRPr>
          </a:p>
        </p:txBody>
      </p:sp>
      <p:sp>
        <p:nvSpPr>
          <p:cNvPr id="5" name="矩形 4"/>
          <p:cNvSpPr/>
          <p:nvPr userDrawn="1"/>
        </p:nvSpPr>
        <p:spPr>
          <a:xfrm>
            <a:off x="440603" y="182445"/>
            <a:ext cx="777777" cy="246221"/>
          </a:xfrm>
          <a:prstGeom prst="rect">
            <a:avLst/>
          </a:prstGeom>
        </p:spPr>
        <p:txBody>
          <a:bodyPr wrap="none">
            <a:spAutoFit/>
          </a:bodyPr>
          <a:lstStyle/>
          <a:p>
            <a:pPr defTabSz="609585"/>
            <a:r>
              <a:rPr kumimoji="1" lang="en-US" altLang="zh-CN" sz="1000" dirty="0">
                <a:solidFill>
                  <a:schemeClr val="tx1">
                    <a:lumMod val="75000"/>
                    <a:lumOff val="25000"/>
                  </a:schemeClr>
                </a:solidFill>
                <a:latin typeface="Segoe UI Light"/>
                <a:ea typeface="微软雅黑" charset="0"/>
                <a:cs typeface="Segoe UI Light"/>
              </a:rPr>
              <a:t>OfficePLUS</a:t>
            </a:r>
            <a:endParaRPr lang="zh-CN" altLang="en-US" sz="1000" dirty="0">
              <a:solidFill>
                <a:schemeClr val="tx1">
                  <a:lumMod val="75000"/>
                  <a:lumOff val="25000"/>
                </a:schemeClr>
              </a:solidFill>
              <a:latin typeface="Segoe UI Light"/>
              <a:ea typeface="微软雅黑" charset="0"/>
              <a:cs typeface="Segoe UI Light"/>
            </a:endParaRPr>
          </a:p>
        </p:txBody>
      </p:sp>
      <p:sp>
        <p:nvSpPr>
          <p:cNvPr id="9" name="文本框 8">
            <a:extLst>
              <a:ext uri="{FF2B5EF4-FFF2-40B4-BE49-F238E27FC236}">
                <a16:creationId xmlns:a16="http://schemas.microsoft.com/office/drawing/2014/main" id="{67B43CCB-1998-4484-B269-9ACB654ACB71}"/>
              </a:ext>
            </a:extLst>
          </p:cNvPr>
          <p:cNvSpPr txBox="1"/>
          <p:nvPr userDrawn="1"/>
        </p:nvSpPr>
        <p:spPr>
          <a:xfrm>
            <a:off x="431800" y="1174234"/>
            <a:ext cx="3467616" cy="584775"/>
          </a:xfrm>
          <a:prstGeom prst="rect">
            <a:avLst/>
          </a:prstGeom>
          <a:noFill/>
        </p:spPr>
        <p:txBody>
          <a:bodyPr wrap="none" rtlCol="0">
            <a:spAutoFit/>
          </a:bodyPr>
          <a:lstStyle/>
          <a:p>
            <a:r>
              <a:rPr lang="zh-CN" altLang="en-US" sz="3200" b="1">
                <a:solidFill>
                  <a:schemeClr val="tx1">
                    <a:lumMod val="85000"/>
                    <a:lumOff val="15000"/>
                  </a:schemeClr>
                </a:solidFill>
                <a:latin typeface="微软雅黑" panose="020B0503020204020204" pitchFamily="34" charset="-122"/>
                <a:ea typeface="微软雅黑" panose="020B0503020204020204" pitchFamily="34" charset="-122"/>
              </a:rPr>
              <a:t>一键调整模板颜色</a:t>
            </a:r>
            <a:endParaRPr lang="en-US" sz="3200" b="1">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10" name="图片 9">
            <a:extLst>
              <a:ext uri="{FF2B5EF4-FFF2-40B4-BE49-F238E27FC236}">
                <a16:creationId xmlns:a16="http://schemas.microsoft.com/office/drawing/2014/main" id="{CF1532F4-AF97-400D-84E6-F00D2B3D35D1}"/>
              </a:ext>
            </a:extLst>
          </p:cNvPr>
          <p:cNvPicPr>
            <a:picLocks noChangeAspect="1"/>
          </p:cNvPicPr>
          <p:nvPr userDrawn="1"/>
        </p:nvPicPr>
        <p:blipFill>
          <a:blip r:embed="rId2"/>
          <a:stretch>
            <a:fillRect/>
          </a:stretch>
        </p:blipFill>
        <p:spPr>
          <a:xfrm>
            <a:off x="431800" y="2138895"/>
            <a:ext cx="5295899" cy="3847021"/>
          </a:xfrm>
          <a:prstGeom prst="rect">
            <a:avLst/>
          </a:prstGeom>
          <a:ln>
            <a:solidFill>
              <a:schemeClr val="bg1">
                <a:lumMod val="65000"/>
              </a:schemeClr>
            </a:solidFill>
          </a:ln>
        </p:spPr>
      </p:pic>
      <p:pic>
        <p:nvPicPr>
          <p:cNvPr id="11" name="图片 10">
            <a:extLst>
              <a:ext uri="{FF2B5EF4-FFF2-40B4-BE49-F238E27FC236}">
                <a16:creationId xmlns:a16="http://schemas.microsoft.com/office/drawing/2014/main" id="{CA7E11C8-4335-45B0-A270-313A25ABC63F}"/>
              </a:ext>
            </a:extLst>
          </p:cNvPr>
          <p:cNvPicPr>
            <a:picLocks noChangeAspect="1"/>
          </p:cNvPicPr>
          <p:nvPr userDrawn="1"/>
        </p:nvPicPr>
        <p:blipFill>
          <a:blip r:embed="rId3"/>
          <a:stretch>
            <a:fillRect/>
          </a:stretch>
        </p:blipFill>
        <p:spPr>
          <a:xfrm>
            <a:off x="6464300" y="2138895"/>
            <a:ext cx="5295900" cy="3847022"/>
          </a:xfrm>
          <a:prstGeom prst="rect">
            <a:avLst/>
          </a:prstGeom>
          <a:ln>
            <a:solidFill>
              <a:schemeClr val="bg1">
                <a:lumMod val="65000"/>
              </a:schemeClr>
            </a:solidFill>
          </a:ln>
        </p:spPr>
      </p:pic>
      <p:sp>
        <p:nvSpPr>
          <p:cNvPr id="12" name="文本框 11">
            <a:extLst>
              <a:ext uri="{FF2B5EF4-FFF2-40B4-BE49-F238E27FC236}">
                <a16:creationId xmlns:a16="http://schemas.microsoft.com/office/drawing/2014/main" id="{45615889-3ACE-4C91-970F-789D759EAC1E}"/>
              </a:ext>
            </a:extLst>
          </p:cNvPr>
          <p:cNvSpPr txBox="1"/>
          <p:nvPr userDrawn="1"/>
        </p:nvSpPr>
        <p:spPr>
          <a:xfrm>
            <a:off x="333477" y="6061002"/>
            <a:ext cx="3183885" cy="276999"/>
          </a:xfrm>
          <a:prstGeom prst="rect">
            <a:avLst/>
          </a:prstGeom>
          <a:noFill/>
        </p:spPr>
        <p:txBody>
          <a:bodyPr wrap="none" rtlCol="0">
            <a:spAutoFit/>
          </a:bodyPr>
          <a:lstStyle/>
          <a:p>
            <a:r>
              <a:rPr lang="en-US" sz="1200" spc="150">
                <a:latin typeface="微软雅黑" panose="020B0503020204020204" pitchFamily="34" charset="-122"/>
                <a:ea typeface="微软雅黑" panose="020B0503020204020204" pitchFamily="34" charset="-122"/>
              </a:rPr>
              <a:t>1.</a:t>
            </a:r>
            <a:r>
              <a:rPr lang="zh-CN" altLang="en-US" sz="1200" spc="150">
                <a:latin typeface="微软雅黑" panose="020B0503020204020204" pitchFamily="34" charset="-122"/>
                <a:ea typeface="微软雅黑" panose="020B0503020204020204" pitchFamily="34" charset="-122"/>
              </a:rPr>
              <a:t> 选择“设计”</a:t>
            </a:r>
            <a:r>
              <a:rPr lang="en-US" altLang="zh-CN" sz="1200" spc="150">
                <a:latin typeface="微软雅黑" panose="020B0503020204020204" pitchFamily="34" charset="-122"/>
                <a:ea typeface="微软雅黑" panose="020B0503020204020204" pitchFamily="34" charset="-122"/>
              </a:rPr>
              <a:t>-</a:t>
            </a:r>
            <a:r>
              <a:rPr lang="zh-CN" altLang="en-US" sz="1200" spc="150">
                <a:latin typeface="微软雅黑" panose="020B0503020204020204" pitchFamily="34" charset="-122"/>
                <a:ea typeface="微软雅黑" panose="020B0503020204020204" pitchFamily="34" charset="-122"/>
              </a:rPr>
              <a:t>“变体”</a:t>
            </a:r>
            <a:r>
              <a:rPr lang="en-US" altLang="zh-CN" sz="1200" spc="150">
                <a:latin typeface="微软雅黑" panose="020B0503020204020204" pitchFamily="34" charset="-122"/>
                <a:ea typeface="微软雅黑" panose="020B0503020204020204" pitchFamily="34" charset="-122"/>
              </a:rPr>
              <a:t>-</a:t>
            </a:r>
            <a:r>
              <a:rPr lang="zh-CN" altLang="en-US" sz="1200" spc="150">
                <a:latin typeface="微软雅黑" panose="020B0503020204020204" pitchFamily="34" charset="-122"/>
                <a:ea typeface="微软雅黑" panose="020B0503020204020204" pitchFamily="34" charset="-122"/>
              </a:rPr>
              <a:t>“颜色”；</a:t>
            </a:r>
            <a:endParaRPr lang="en-US" sz="1200" spc="150">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id="{CD19D40D-978A-4E04-8450-F6DC61B85399}"/>
              </a:ext>
            </a:extLst>
          </p:cNvPr>
          <p:cNvSpPr txBox="1"/>
          <p:nvPr userDrawn="1"/>
        </p:nvSpPr>
        <p:spPr>
          <a:xfrm>
            <a:off x="6360651" y="6061002"/>
            <a:ext cx="4562467" cy="276999"/>
          </a:xfrm>
          <a:prstGeom prst="rect">
            <a:avLst/>
          </a:prstGeom>
          <a:noFill/>
        </p:spPr>
        <p:txBody>
          <a:bodyPr wrap="none" rtlCol="0">
            <a:spAutoFit/>
          </a:bodyPr>
          <a:lstStyle/>
          <a:p>
            <a:r>
              <a:rPr lang="en-US" sz="1200" spc="150">
                <a:latin typeface="微软雅黑" panose="020B0503020204020204" pitchFamily="34" charset="-122"/>
                <a:ea typeface="微软雅黑" panose="020B0503020204020204" pitchFamily="34" charset="-122"/>
              </a:rPr>
              <a:t>2.</a:t>
            </a:r>
            <a:r>
              <a:rPr lang="zh-CN" altLang="en-US" sz="1200" spc="150">
                <a:latin typeface="微软雅黑" panose="020B0503020204020204" pitchFamily="34" charset="-122"/>
                <a:ea typeface="微软雅黑" panose="020B0503020204020204" pitchFamily="34" charset="-122"/>
              </a:rPr>
              <a:t> 选择你喜欢的颜色搭配，模板一秒调整为你选颜色。</a:t>
            </a:r>
            <a:endParaRPr lang="en-US" sz="1200" spc="150">
              <a:latin typeface="微软雅黑" panose="020B0503020204020204" pitchFamily="34" charset="-122"/>
              <a:ea typeface="微软雅黑" panose="020B0503020204020204" pitchFamily="34" charset="-122"/>
            </a:endParaRPr>
          </a:p>
        </p:txBody>
      </p:sp>
      <p:pic>
        <p:nvPicPr>
          <p:cNvPr id="14" name="图片 13">
            <a:extLst>
              <a:ext uri="{FF2B5EF4-FFF2-40B4-BE49-F238E27FC236}">
                <a16:creationId xmlns:a16="http://schemas.microsoft.com/office/drawing/2014/main" id="{299860AF-0C43-4649-A586-85D19517B6FC}"/>
              </a:ext>
            </a:extLst>
          </p:cNvPr>
          <p:cNvPicPr>
            <a:picLocks noChangeAspect="1"/>
          </p:cNvPicPr>
          <p:nvPr userDrawn="1"/>
        </p:nvPicPr>
        <p:blipFill>
          <a:blip r:embed="rId4"/>
          <a:stretch>
            <a:fillRect/>
          </a:stretch>
        </p:blipFill>
        <p:spPr>
          <a:xfrm>
            <a:off x="3005928" y="2609333"/>
            <a:ext cx="819667" cy="819667"/>
          </a:xfrm>
          <a:prstGeom prst="rect">
            <a:avLst/>
          </a:prstGeom>
          <a:effectLst>
            <a:outerShdw blurRad="50800" dist="38100" dir="2700000" algn="tl" rotWithShape="0">
              <a:prstClr val="black">
                <a:alpha val="40000"/>
              </a:prstClr>
            </a:outerShdw>
          </a:effectLst>
        </p:spPr>
      </p:pic>
      <p:pic>
        <p:nvPicPr>
          <p:cNvPr id="15" name="图片 14">
            <a:extLst>
              <a:ext uri="{FF2B5EF4-FFF2-40B4-BE49-F238E27FC236}">
                <a16:creationId xmlns:a16="http://schemas.microsoft.com/office/drawing/2014/main" id="{A6130A4D-8EC7-4AC1-B434-55DC69102864}"/>
              </a:ext>
            </a:extLst>
          </p:cNvPr>
          <p:cNvPicPr>
            <a:picLocks noChangeAspect="1"/>
          </p:cNvPicPr>
          <p:nvPr userDrawn="1"/>
        </p:nvPicPr>
        <p:blipFill>
          <a:blip r:embed="rId4"/>
          <a:stretch>
            <a:fillRect/>
          </a:stretch>
        </p:blipFill>
        <p:spPr>
          <a:xfrm>
            <a:off x="10787853" y="4257158"/>
            <a:ext cx="819667" cy="81966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4542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模板使用技巧 2">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554DB237-C74A-4BA8-A097-6A053DD3C747}"/>
              </a:ext>
            </a:extLst>
          </p:cNvPr>
          <p:cNvSpPr/>
          <p:nvPr userDrawn="1"/>
        </p:nvSpPr>
        <p:spPr>
          <a:xfrm>
            <a:off x="440603" y="759873"/>
            <a:ext cx="1750800" cy="369332"/>
          </a:xfrm>
          <a:prstGeom prst="rect">
            <a:avLst/>
          </a:prstGeom>
        </p:spPr>
        <p:txBody>
          <a:bodyPr wrap="none">
            <a:spAutoFit/>
          </a:bodyPr>
          <a:lstStyle/>
          <a:p>
            <a:pPr defTabSz="609585"/>
            <a:r>
              <a:rPr lang="zh-CN" altLang="en-US" sz="1800">
                <a:solidFill>
                  <a:schemeClr val="tx1">
                    <a:lumMod val="75000"/>
                    <a:lumOff val="25000"/>
                  </a:schemeClr>
                </a:solidFill>
                <a:latin typeface="Segoe UI Light"/>
                <a:ea typeface="微软雅黑"/>
                <a:cs typeface="Segoe UI Light"/>
              </a:rPr>
              <a:t>模板使用技巧</a:t>
            </a:r>
            <a:r>
              <a:rPr lang="en-US" altLang="zh-CN" sz="1800">
                <a:solidFill>
                  <a:schemeClr val="tx1">
                    <a:lumMod val="75000"/>
                    <a:lumOff val="25000"/>
                  </a:schemeClr>
                </a:solidFill>
                <a:latin typeface="Segoe UI Light"/>
                <a:ea typeface="微软雅黑"/>
                <a:cs typeface="Segoe UI Light"/>
              </a:rPr>
              <a:t> 2</a:t>
            </a:r>
            <a:endParaRPr lang="zh-CN" altLang="en-US" sz="1800" dirty="0">
              <a:solidFill>
                <a:schemeClr val="tx1">
                  <a:lumMod val="75000"/>
                  <a:lumOff val="25000"/>
                </a:schemeClr>
              </a:solidFill>
              <a:latin typeface="Segoe UI Light"/>
              <a:ea typeface="微软雅黑"/>
              <a:cs typeface="Segoe UI Light"/>
            </a:endParaRPr>
          </a:p>
        </p:txBody>
      </p:sp>
      <p:sp>
        <p:nvSpPr>
          <p:cNvPr id="4" name="矩形 3">
            <a:extLst>
              <a:ext uri="{FF2B5EF4-FFF2-40B4-BE49-F238E27FC236}">
                <a16:creationId xmlns:a16="http://schemas.microsoft.com/office/drawing/2014/main" id="{4172DAD1-F67C-4AB8-ACEF-004237CB3D3F}"/>
              </a:ext>
            </a:extLst>
          </p:cNvPr>
          <p:cNvSpPr/>
          <p:nvPr userDrawn="1"/>
        </p:nvSpPr>
        <p:spPr>
          <a:xfrm>
            <a:off x="440603" y="182445"/>
            <a:ext cx="777777" cy="246221"/>
          </a:xfrm>
          <a:prstGeom prst="rect">
            <a:avLst/>
          </a:prstGeom>
        </p:spPr>
        <p:txBody>
          <a:bodyPr wrap="none">
            <a:spAutoFit/>
          </a:bodyPr>
          <a:lstStyle/>
          <a:p>
            <a:pPr defTabSz="609585"/>
            <a:r>
              <a:rPr kumimoji="1" lang="en-US" altLang="zh-CN" sz="1000" dirty="0">
                <a:solidFill>
                  <a:schemeClr val="tx1">
                    <a:lumMod val="75000"/>
                    <a:lumOff val="25000"/>
                  </a:schemeClr>
                </a:solidFill>
                <a:latin typeface="Segoe UI Light"/>
                <a:ea typeface="微软雅黑" charset="0"/>
                <a:cs typeface="Segoe UI Light"/>
              </a:rPr>
              <a:t>OfficePLUS</a:t>
            </a:r>
            <a:endParaRPr lang="zh-CN" altLang="en-US" sz="1000" dirty="0">
              <a:solidFill>
                <a:schemeClr val="tx1">
                  <a:lumMod val="75000"/>
                  <a:lumOff val="25000"/>
                </a:schemeClr>
              </a:solidFill>
              <a:latin typeface="Segoe UI Light"/>
              <a:ea typeface="微软雅黑" charset="0"/>
              <a:cs typeface="Segoe UI Light"/>
            </a:endParaRPr>
          </a:p>
        </p:txBody>
      </p:sp>
      <p:pic>
        <p:nvPicPr>
          <p:cNvPr id="5" name="图片 4">
            <a:extLst>
              <a:ext uri="{FF2B5EF4-FFF2-40B4-BE49-F238E27FC236}">
                <a16:creationId xmlns:a16="http://schemas.microsoft.com/office/drawing/2014/main" id="{F300B558-79C0-475E-84A0-11700A36CAB6}"/>
              </a:ext>
            </a:extLst>
          </p:cNvPr>
          <p:cNvPicPr>
            <a:picLocks noChangeAspect="1"/>
          </p:cNvPicPr>
          <p:nvPr userDrawn="1"/>
        </p:nvPicPr>
        <p:blipFill>
          <a:blip r:embed="rId2"/>
          <a:stretch>
            <a:fillRect/>
          </a:stretch>
        </p:blipFill>
        <p:spPr>
          <a:xfrm>
            <a:off x="431800" y="2138895"/>
            <a:ext cx="5295899" cy="3847021"/>
          </a:xfrm>
          <a:prstGeom prst="rect">
            <a:avLst/>
          </a:prstGeom>
          <a:ln>
            <a:solidFill>
              <a:schemeClr val="bg1">
                <a:lumMod val="65000"/>
              </a:schemeClr>
            </a:solidFill>
          </a:ln>
        </p:spPr>
      </p:pic>
      <p:pic>
        <p:nvPicPr>
          <p:cNvPr id="6" name="图片 5">
            <a:extLst>
              <a:ext uri="{FF2B5EF4-FFF2-40B4-BE49-F238E27FC236}">
                <a16:creationId xmlns:a16="http://schemas.microsoft.com/office/drawing/2014/main" id="{ADFDE997-A67B-4FD0-B6AC-78D1EFE63489}"/>
              </a:ext>
            </a:extLst>
          </p:cNvPr>
          <p:cNvPicPr>
            <a:picLocks noChangeAspect="1"/>
          </p:cNvPicPr>
          <p:nvPr userDrawn="1"/>
        </p:nvPicPr>
        <p:blipFill>
          <a:blip r:embed="rId3"/>
          <a:stretch>
            <a:fillRect/>
          </a:stretch>
        </p:blipFill>
        <p:spPr>
          <a:xfrm>
            <a:off x="6464301" y="2138895"/>
            <a:ext cx="5295900" cy="3847022"/>
          </a:xfrm>
          <a:prstGeom prst="rect">
            <a:avLst/>
          </a:prstGeom>
          <a:ln>
            <a:solidFill>
              <a:schemeClr val="bg1">
                <a:lumMod val="65000"/>
              </a:schemeClr>
            </a:solidFill>
          </a:ln>
        </p:spPr>
      </p:pic>
      <p:sp>
        <p:nvSpPr>
          <p:cNvPr id="7" name="文本框 6">
            <a:extLst>
              <a:ext uri="{FF2B5EF4-FFF2-40B4-BE49-F238E27FC236}">
                <a16:creationId xmlns:a16="http://schemas.microsoft.com/office/drawing/2014/main" id="{3E1E676E-E869-48CE-BFB9-1C7FC981B376}"/>
              </a:ext>
            </a:extLst>
          </p:cNvPr>
          <p:cNvSpPr txBox="1"/>
          <p:nvPr userDrawn="1"/>
        </p:nvSpPr>
        <p:spPr>
          <a:xfrm>
            <a:off x="431800" y="1174234"/>
            <a:ext cx="3467616" cy="584775"/>
          </a:xfrm>
          <a:prstGeom prst="rect">
            <a:avLst/>
          </a:prstGeom>
          <a:noFill/>
        </p:spPr>
        <p:txBody>
          <a:bodyPr wrap="none" rtlCol="0">
            <a:spAutoFit/>
          </a:bodyPr>
          <a:lstStyle/>
          <a:p>
            <a:r>
              <a:rPr lang="zh-CN" altLang="en-US" sz="3200" b="1">
                <a:solidFill>
                  <a:schemeClr val="tx1">
                    <a:lumMod val="85000"/>
                    <a:lumOff val="15000"/>
                  </a:schemeClr>
                </a:solidFill>
                <a:latin typeface="微软雅黑" panose="020B0503020204020204" pitchFamily="34" charset="-122"/>
                <a:ea typeface="微软雅黑" panose="020B0503020204020204" pitchFamily="34" charset="-122"/>
              </a:rPr>
              <a:t>随时添加模板样式</a:t>
            </a:r>
            <a:endParaRPr lang="en-US" sz="3200" b="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768A42A-9DCD-4784-A3EF-F1D80ADC183F}"/>
              </a:ext>
            </a:extLst>
          </p:cNvPr>
          <p:cNvSpPr txBox="1"/>
          <p:nvPr userDrawn="1"/>
        </p:nvSpPr>
        <p:spPr>
          <a:xfrm>
            <a:off x="333477" y="6061002"/>
            <a:ext cx="3010761" cy="276999"/>
          </a:xfrm>
          <a:prstGeom prst="rect">
            <a:avLst/>
          </a:prstGeom>
          <a:noFill/>
        </p:spPr>
        <p:txBody>
          <a:bodyPr wrap="none" rtlCol="0">
            <a:spAutoFit/>
          </a:bodyPr>
          <a:lstStyle/>
          <a:p>
            <a:r>
              <a:rPr lang="en-US" sz="1200" spc="150">
                <a:latin typeface="微软雅黑" panose="020B0503020204020204" pitchFamily="34" charset="-122"/>
                <a:ea typeface="微软雅黑" panose="020B0503020204020204" pitchFamily="34" charset="-122"/>
              </a:rPr>
              <a:t>1.</a:t>
            </a:r>
            <a:r>
              <a:rPr lang="zh-CN" altLang="en-US" sz="1200" spc="150">
                <a:latin typeface="微软雅黑" panose="020B0503020204020204" pitchFamily="34" charset="-122"/>
                <a:ea typeface="微软雅黑" panose="020B0503020204020204" pitchFamily="34" charset="-122"/>
              </a:rPr>
              <a:t> 选择“开始”</a:t>
            </a:r>
            <a:r>
              <a:rPr lang="en-US" altLang="zh-CN" sz="1200" spc="150">
                <a:latin typeface="微软雅黑" panose="020B0503020204020204" pitchFamily="34" charset="-122"/>
                <a:ea typeface="微软雅黑" panose="020B0503020204020204" pitchFamily="34" charset="-122"/>
              </a:rPr>
              <a:t>-</a:t>
            </a:r>
            <a:r>
              <a:rPr lang="zh-CN" altLang="en-US" sz="1200" spc="150">
                <a:latin typeface="微软雅黑" panose="020B0503020204020204" pitchFamily="34" charset="-122"/>
                <a:ea typeface="微软雅黑" panose="020B0503020204020204" pitchFamily="34" charset="-122"/>
              </a:rPr>
              <a:t>“新建幻灯片”；</a:t>
            </a:r>
            <a:endParaRPr lang="en-US" sz="1200" spc="150">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BF8689A3-CABF-445F-829F-6396154A55D1}"/>
              </a:ext>
            </a:extLst>
          </p:cNvPr>
          <p:cNvSpPr txBox="1"/>
          <p:nvPr userDrawn="1"/>
        </p:nvSpPr>
        <p:spPr>
          <a:xfrm>
            <a:off x="6360651" y="6061002"/>
            <a:ext cx="5256567" cy="276999"/>
          </a:xfrm>
          <a:prstGeom prst="rect">
            <a:avLst/>
          </a:prstGeom>
          <a:noFill/>
        </p:spPr>
        <p:txBody>
          <a:bodyPr wrap="none" rtlCol="0">
            <a:spAutoFit/>
          </a:bodyPr>
          <a:lstStyle/>
          <a:p>
            <a:r>
              <a:rPr lang="en-US" sz="1200" spc="150">
                <a:latin typeface="微软雅黑" panose="020B0503020204020204" pitchFamily="34" charset="-122"/>
                <a:ea typeface="微软雅黑" panose="020B0503020204020204" pitchFamily="34" charset="-122"/>
              </a:rPr>
              <a:t>2.</a:t>
            </a:r>
            <a:r>
              <a:rPr lang="zh-CN" altLang="en-US" sz="1200" spc="150">
                <a:latin typeface="微软雅黑" panose="020B0503020204020204" pitchFamily="34" charset="-122"/>
                <a:ea typeface="微软雅黑" panose="020B0503020204020204" pitchFamily="34" charset="-122"/>
              </a:rPr>
              <a:t> 选择你需要的页面，如封面页，目录页，副标题页，内容页等</a:t>
            </a:r>
            <a:r>
              <a:rPr lang="en-US" altLang="zh-CN" sz="1200" spc="150">
                <a:latin typeface="微软雅黑" panose="020B0503020204020204" pitchFamily="34" charset="-122"/>
                <a:ea typeface="微软雅黑" panose="020B0503020204020204" pitchFamily="34" charset="-122"/>
              </a:rPr>
              <a:t>…</a:t>
            </a:r>
            <a:endParaRPr lang="en-US" sz="1200" spc="150">
              <a:latin typeface="微软雅黑" panose="020B0503020204020204" pitchFamily="34" charset="-122"/>
              <a:ea typeface="微软雅黑" panose="020B0503020204020204" pitchFamily="34" charset="-122"/>
            </a:endParaRPr>
          </a:p>
        </p:txBody>
      </p:sp>
      <p:pic>
        <p:nvPicPr>
          <p:cNvPr id="10" name="图片 9">
            <a:extLst>
              <a:ext uri="{FF2B5EF4-FFF2-40B4-BE49-F238E27FC236}">
                <a16:creationId xmlns:a16="http://schemas.microsoft.com/office/drawing/2014/main" id="{D7C9996A-24BA-4EE9-BA5A-589E1841918D}"/>
              </a:ext>
            </a:extLst>
          </p:cNvPr>
          <p:cNvPicPr>
            <a:picLocks noChangeAspect="1"/>
          </p:cNvPicPr>
          <p:nvPr userDrawn="1"/>
        </p:nvPicPr>
        <p:blipFill>
          <a:blip r:embed="rId4"/>
          <a:stretch>
            <a:fillRect/>
          </a:stretch>
        </p:blipFill>
        <p:spPr>
          <a:xfrm>
            <a:off x="700878" y="2428358"/>
            <a:ext cx="819667" cy="81966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77629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关注微软Office文档">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F3BB9638-2D2F-48B1-A8CF-673B237DCC17}"/>
              </a:ext>
            </a:extLst>
          </p:cNvPr>
          <p:cNvSpPr/>
          <p:nvPr userDrawn="1"/>
        </p:nvSpPr>
        <p:spPr>
          <a:xfrm>
            <a:off x="0" y="3429000"/>
            <a:ext cx="12192000" cy="3429000"/>
          </a:xfrm>
          <a:prstGeom prst="rect">
            <a:avLst/>
          </a:prstGeom>
          <a:solidFill>
            <a:srgbClr val="E73A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dirty="0">
              <a:latin typeface="微软雅黑" panose="020B0503020204020204" pitchFamily="34" charset="-122"/>
              <a:ea typeface="微软雅黑" panose="020B0503020204020204" pitchFamily="34" charset="-122"/>
            </a:endParaRPr>
          </a:p>
        </p:txBody>
      </p:sp>
      <p:sp>
        <p:nvSpPr>
          <p:cNvPr id="4" name="矩形: 圆角 3">
            <a:extLst>
              <a:ext uri="{FF2B5EF4-FFF2-40B4-BE49-F238E27FC236}">
                <a16:creationId xmlns:a16="http://schemas.microsoft.com/office/drawing/2014/main" id="{120C7C91-35F0-46E5-B511-2314CED2655F}"/>
              </a:ext>
            </a:extLst>
          </p:cNvPr>
          <p:cNvSpPr/>
          <p:nvPr userDrawn="1"/>
        </p:nvSpPr>
        <p:spPr>
          <a:xfrm>
            <a:off x="1079465" y="1527629"/>
            <a:ext cx="3802742" cy="3802742"/>
          </a:xfrm>
          <a:prstGeom prst="roundRect">
            <a:avLst>
              <a:gd name="adj" fmla="val 5598"/>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dirty="0">
              <a:latin typeface="微软雅黑" panose="020B0503020204020204" pitchFamily="34" charset="-122"/>
              <a:ea typeface="微软雅黑" panose="020B0503020204020204" pitchFamily="34" charset="-122"/>
            </a:endParaRPr>
          </a:p>
        </p:txBody>
      </p:sp>
      <p:pic>
        <p:nvPicPr>
          <p:cNvPr id="5" name="图片 4" descr="图片包含 纵横字谜, 文字&#10;&#10;已生成极高可信度的说明">
            <a:extLst>
              <a:ext uri="{FF2B5EF4-FFF2-40B4-BE49-F238E27FC236}">
                <a16:creationId xmlns:a16="http://schemas.microsoft.com/office/drawing/2014/main" id="{25779B21-3BC1-4E47-8650-6B0E785B5142}"/>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a:off x="1308065" y="1756229"/>
            <a:ext cx="3345542" cy="3345542"/>
          </a:xfrm>
          <a:prstGeom prst="rect">
            <a:avLst/>
          </a:prstGeom>
        </p:spPr>
      </p:pic>
      <p:sp>
        <p:nvSpPr>
          <p:cNvPr id="6" name="文本框 5">
            <a:extLst>
              <a:ext uri="{FF2B5EF4-FFF2-40B4-BE49-F238E27FC236}">
                <a16:creationId xmlns:a16="http://schemas.microsoft.com/office/drawing/2014/main" id="{343024A3-25F7-4B9A-9876-36F35421F6E6}"/>
              </a:ext>
            </a:extLst>
          </p:cNvPr>
          <p:cNvSpPr txBox="1"/>
          <p:nvPr userDrawn="1"/>
        </p:nvSpPr>
        <p:spPr>
          <a:xfrm>
            <a:off x="5239657" y="1566506"/>
            <a:ext cx="6013185" cy="3549241"/>
          </a:xfrm>
          <a:prstGeom prst="rect">
            <a:avLst/>
          </a:prstGeom>
          <a:noFill/>
        </p:spPr>
        <p:txBody>
          <a:bodyPr wrap="none" rtlCol="0">
            <a:spAutoFit/>
          </a:bodyPr>
          <a:lstStyle/>
          <a:p>
            <a:pPr>
              <a:lnSpc>
                <a:spcPct val="150000"/>
              </a:lnSpc>
              <a:spcBef>
                <a:spcPts val="600"/>
              </a:spcBef>
            </a:pPr>
            <a:r>
              <a:rPr lang="zh-CN" altLang="en-US" sz="3600" b="1" ker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办公模板更新</a:t>
            </a:r>
            <a:endParaRPr lang="en-US" altLang="zh-CN" sz="3600" b="1" ker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a:p>
            <a:pPr>
              <a:lnSpc>
                <a:spcPct val="150000"/>
              </a:lnSpc>
              <a:spcBef>
                <a:spcPts val="600"/>
              </a:spcBef>
            </a:pPr>
            <a:r>
              <a:rPr lang="zh-CN" altLang="en-US" sz="3600" b="1" ker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微软</a:t>
            </a:r>
            <a:endParaRPr lang="en-US" altLang="zh-CN" sz="3600" b="1" ker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a:p>
            <a:pPr>
              <a:lnSpc>
                <a:spcPct val="150000"/>
              </a:lnSpc>
              <a:spcBef>
                <a:spcPts val="600"/>
              </a:spcBef>
            </a:pPr>
            <a:r>
              <a:rPr lang="zh-CN" altLang="en-US" sz="36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微信扫码关注</a:t>
            </a:r>
            <a:endParaRPr lang="en-US" altLang="zh-CN" sz="36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a:p>
            <a:pPr>
              <a:lnSpc>
                <a:spcPct val="150000"/>
              </a:lnSpc>
              <a:spcBef>
                <a:spcPts val="600"/>
              </a:spcBef>
            </a:pPr>
            <a:r>
              <a:rPr lang="zh-CN" altLang="en-US" sz="36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 微软</a:t>
            </a:r>
            <a:r>
              <a:rPr lang="en-US" altLang="zh-CN" sz="36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Office</a:t>
            </a:r>
            <a:r>
              <a:rPr lang="zh-CN" altLang="en-US" sz="36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文档 」服务号</a:t>
            </a:r>
            <a:endParaRPr lang="en-US" altLang="zh-CN" sz="36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p:txBody>
      </p:sp>
      <p:pic>
        <p:nvPicPr>
          <p:cNvPr id="7" name="图片 6">
            <a:hlinkClick r:id="rId3"/>
            <a:extLst>
              <a:ext uri="{FF2B5EF4-FFF2-40B4-BE49-F238E27FC236}">
                <a16:creationId xmlns:a16="http://schemas.microsoft.com/office/drawing/2014/main" id="{5524D02C-49CE-4D3D-8B89-07CEC3966F49}"/>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239657" y="6345797"/>
            <a:ext cx="1712686" cy="226074"/>
          </a:xfrm>
          <a:prstGeom prst="rect">
            <a:avLst/>
          </a:prstGeom>
        </p:spPr>
      </p:pic>
    </p:spTree>
    <p:extLst>
      <p:ext uri="{BB962C8B-B14F-4D97-AF65-F5344CB8AC3E}">
        <p14:creationId xmlns:p14="http://schemas.microsoft.com/office/powerpoint/2010/main" val="21206215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微软黑科技">
    <p:spTree>
      <p:nvGrpSpPr>
        <p:cNvPr id="1" name=""/>
        <p:cNvGrpSpPr/>
        <p:nvPr/>
      </p:nvGrpSpPr>
      <p:grpSpPr>
        <a:xfrm>
          <a:off x="0" y="0"/>
          <a:ext cx="0" cy="0"/>
          <a:chOff x="0" y="0"/>
          <a:chExt cx="0" cy="0"/>
        </a:xfrm>
      </p:grpSpPr>
      <p:cxnSp>
        <p:nvCxnSpPr>
          <p:cNvPr id="4" name="直接连接符 3">
            <a:extLst>
              <a:ext uri="{FF2B5EF4-FFF2-40B4-BE49-F238E27FC236}">
                <a16:creationId xmlns:a16="http://schemas.microsoft.com/office/drawing/2014/main" id="{3E71CC84-193F-4D28-98D9-17F9952F968C}"/>
              </a:ext>
            </a:extLst>
          </p:cNvPr>
          <p:cNvCxnSpPr/>
          <p:nvPr userDrawn="1"/>
        </p:nvCxnSpPr>
        <p:spPr>
          <a:xfrm>
            <a:off x="0" y="657288"/>
            <a:ext cx="12192000" cy="0"/>
          </a:xfrm>
          <a:prstGeom prst="line">
            <a:avLst/>
          </a:prstGeom>
          <a:ln>
            <a:solidFill>
              <a:srgbClr val="E73A1C"/>
            </a:solidFill>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23A9F197-1133-4CEE-860F-85366976D0AC}"/>
              </a:ext>
            </a:extLst>
          </p:cNvPr>
          <p:cNvSpPr/>
          <p:nvPr userDrawn="1"/>
        </p:nvSpPr>
        <p:spPr>
          <a:xfrm>
            <a:off x="0" y="3091547"/>
            <a:ext cx="12192000" cy="3766453"/>
          </a:xfrm>
          <a:prstGeom prst="rect">
            <a:avLst/>
          </a:prstGeom>
          <a:solidFill>
            <a:srgbClr val="E73A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dirty="0">
              <a:latin typeface="微软雅黑" panose="020B0503020204020204" pitchFamily="34" charset="-122"/>
              <a:ea typeface="微软雅黑" panose="020B0503020204020204" pitchFamily="34" charset="-122"/>
            </a:endParaRPr>
          </a:p>
        </p:txBody>
      </p:sp>
      <p:sp>
        <p:nvSpPr>
          <p:cNvPr id="8" name="矩形: 圆角 7">
            <a:extLst>
              <a:ext uri="{FF2B5EF4-FFF2-40B4-BE49-F238E27FC236}">
                <a16:creationId xmlns:a16="http://schemas.microsoft.com/office/drawing/2014/main" id="{AA954438-2CEB-4119-883B-8B9196F98504}"/>
              </a:ext>
            </a:extLst>
          </p:cNvPr>
          <p:cNvSpPr/>
          <p:nvPr userDrawn="1"/>
        </p:nvSpPr>
        <p:spPr>
          <a:xfrm>
            <a:off x="621395" y="1362836"/>
            <a:ext cx="3462340" cy="3462340"/>
          </a:xfrm>
          <a:prstGeom prst="roundRect">
            <a:avLst>
              <a:gd name="adj" fmla="val 5598"/>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dirty="0">
              <a:latin typeface="微软雅黑" panose="020B0503020204020204" pitchFamily="34" charset="-122"/>
              <a:ea typeface="微软雅黑" panose="020B0503020204020204" pitchFamily="34" charset="-122"/>
            </a:endParaRPr>
          </a:p>
        </p:txBody>
      </p:sp>
      <p:sp>
        <p:nvSpPr>
          <p:cNvPr id="9" name="矩形: 圆角 8">
            <a:extLst>
              <a:ext uri="{FF2B5EF4-FFF2-40B4-BE49-F238E27FC236}">
                <a16:creationId xmlns:a16="http://schemas.microsoft.com/office/drawing/2014/main" id="{4CD1A364-B227-4CFB-9287-6198C6C0443B}"/>
              </a:ext>
            </a:extLst>
          </p:cNvPr>
          <p:cNvSpPr/>
          <p:nvPr userDrawn="1"/>
        </p:nvSpPr>
        <p:spPr>
          <a:xfrm>
            <a:off x="4374467" y="1362836"/>
            <a:ext cx="3462340" cy="3462340"/>
          </a:xfrm>
          <a:prstGeom prst="roundRect">
            <a:avLst>
              <a:gd name="adj" fmla="val 5598"/>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dirty="0">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BEA6AD26-5781-4DAD-8C16-8C73B2C177AD}"/>
              </a:ext>
            </a:extLst>
          </p:cNvPr>
          <p:cNvSpPr txBox="1"/>
          <p:nvPr userDrawn="1"/>
        </p:nvSpPr>
        <p:spPr>
          <a:xfrm>
            <a:off x="1656327" y="286129"/>
            <a:ext cx="8879354" cy="670120"/>
          </a:xfrm>
          <a:prstGeom prst="rect">
            <a:avLst/>
          </a:prstGeom>
          <a:solidFill>
            <a:schemeClr val="bg1"/>
          </a:solidFill>
        </p:spPr>
        <p:txBody>
          <a:bodyPr wrap="none" rtlCol="0">
            <a:spAutoFit/>
          </a:bodyPr>
          <a:lstStyle/>
          <a:p>
            <a:pPr algn="ctr">
              <a:lnSpc>
                <a:spcPct val="130000"/>
              </a:lnSpc>
              <a:spcBef>
                <a:spcPts val="600"/>
              </a:spcBef>
            </a:pPr>
            <a:r>
              <a:rPr lang="zh-CN" altLang="en-US" sz="3200" b="1" kern="0">
                <a:latin typeface="微软雅黑" panose="020B0503020204020204" pitchFamily="34" charset="-122"/>
                <a:ea typeface="微软雅黑" panose="020B0503020204020204" pitchFamily="34" charset="-122"/>
                <a:cs typeface="+mn-ea"/>
                <a:sym typeface="+mn-lt"/>
              </a:rPr>
              <a:t> 微信扫描小程序码，使用微软移动办公黑科技 </a:t>
            </a:r>
            <a:endParaRPr lang="en-US" sz="3200" b="1" kern="0" dirty="0">
              <a:latin typeface="微软雅黑" panose="020B0503020204020204" pitchFamily="34" charset="-122"/>
              <a:ea typeface="微软雅黑" panose="020B0503020204020204" pitchFamily="34" charset="-122"/>
              <a:cs typeface="+mn-ea"/>
              <a:sym typeface="+mn-lt"/>
            </a:endParaRPr>
          </a:p>
        </p:txBody>
      </p:sp>
      <p:cxnSp>
        <p:nvCxnSpPr>
          <p:cNvPr id="11" name="直接连接符 10">
            <a:extLst>
              <a:ext uri="{FF2B5EF4-FFF2-40B4-BE49-F238E27FC236}">
                <a16:creationId xmlns:a16="http://schemas.microsoft.com/office/drawing/2014/main" id="{72806FD0-33B9-40F1-B8F9-079524CA002C}"/>
              </a:ext>
            </a:extLst>
          </p:cNvPr>
          <p:cNvCxnSpPr>
            <a:cxnSpLocks/>
          </p:cNvCxnSpPr>
          <p:nvPr userDrawn="1"/>
        </p:nvCxnSpPr>
        <p:spPr>
          <a:xfrm flipH="1">
            <a:off x="1523089" y="369629"/>
            <a:ext cx="266460" cy="622048"/>
          </a:xfrm>
          <a:prstGeom prst="line">
            <a:avLst/>
          </a:prstGeom>
          <a:ln>
            <a:solidFill>
              <a:srgbClr val="E73A1C"/>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159FFD7E-3944-43A3-A5DD-D8673483D044}"/>
              </a:ext>
            </a:extLst>
          </p:cNvPr>
          <p:cNvCxnSpPr>
            <a:cxnSpLocks/>
          </p:cNvCxnSpPr>
          <p:nvPr userDrawn="1"/>
        </p:nvCxnSpPr>
        <p:spPr>
          <a:xfrm flipH="1">
            <a:off x="10402443" y="369629"/>
            <a:ext cx="266460" cy="622048"/>
          </a:xfrm>
          <a:prstGeom prst="line">
            <a:avLst/>
          </a:prstGeom>
          <a:ln>
            <a:solidFill>
              <a:srgbClr val="E73A1C"/>
            </a:solidFill>
          </a:ln>
        </p:spPr>
        <p:style>
          <a:lnRef idx="1">
            <a:schemeClr val="accent1"/>
          </a:lnRef>
          <a:fillRef idx="0">
            <a:schemeClr val="accent1"/>
          </a:fillRef>
          <a:effectRef idx="0">
            <a:schemeClr val="accent1"/>
          </a:effectRef>
          <a:fontRef idx="minor">
            <a:schemeClr val="tx1"/>
          </a:fontRef>
        </p:style>
      </p:cxnSp>
      <p:sp>
        <p:nvSpPr>
          <p:cNvPr id="13" name="矩形: 圆角 12">
            <a:extLst>
              <a:ext uri="{FF2B5EF4-FFF2-40B4-BE49-F238E27FC236}">
                <a16:creationId xmlns:a16="http://schemas.microsoft.com/office/drawing/2014/main" id="{C76706F4-B20C-489C-ACB9-010EF43FEF70}"/>
              </a:ext>
            </a:extLst>
          </p:cNvPr>
          <p:cNvSpPr/>
          <p:nvPr userDrawn="1"/>
        </p:nvSpPr>
        <p:spPr>
          <a:xfrm>
            <a:off x="8159751" y="1362836"/>
            <a:ext cx="3462340" cy="3462340"/>
          </a:xfrm>
          <a:prstGeom prst="roundRect">
            <a:avLst>
              <a:gd name="adj" fmla="val 5598"/>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dirty="0">
              <a:latin typeface="微软雅黑" panose="020B0503020204020204" pitchFamily="34" charset="-122"/>
              <a:ea typeface="微软雅黑" panose="020B0503020204020204" pitchFamily="34" charset="-122"/>
            </a:endParaRPr>
          </a:p>
        </p:txBody>
      </p:sp>
      <p:sp>
        <p:nvSpPr>
          <p:cNvPr id="17" name="文本框 16">
            <a:extLst>
              <a:ext uri="{FF2B5EF4-FFF2-40B4-BE49-F238E27FC236}">
                <a16:creationId xmlns:a16="http://schemas.microsoft.com/office/drawing/2014/main" id="{9A11A6D6-1DBD-4A10-8942-D3DDC4E182E9}"/>
              </a:ext>
            </a:extLst>
          </p:cNvPr>
          <p:cNvSpPr txBox="1"/>
          <p:nvPr userDrawn="1"/>
        </p:nvSpPr>
        <p:spPr>
          <a:xfrm>
            <a:off x="987447" y="5138740"/>
            <a:ext cx="2730235" cy="907428"/>
          </a:xfrm>
          <a:prstGeom prst="rect">
            <a:avLst/>
          </a:prstGeom>
          <a:noFill/>
        </p:spPr>
        <p:txBody>
          <a:bodyPr wrap="none" rtlCol="0">
            <a:spAutoFit/>
          </a:bodyPr>
          <a:lstStyle/>
          <a:p>
            <a:pPr algn="ctr">
              <a:lnSpc>
                <a:spcPct val="140000"/>
              </a:lnSpc>
            </a:pPr>
            <a:r>
              <a:rPr lang="zh-CN" altLang="en-US" sz="2000" kern="0">
                <a:solidFill>
                  <a:schemeClr val="bg1">
                    <a:alpha val="77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在微信访问</a:t>
            </a:r>
            <a:r>
              <a:rPr lang="en-US" altLang="zh-CN" sz="2000" kern="0">
                <a:solidFill>
                  <a:schemeClr val="bg1">
                    <a:alpha val="77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OneDrive</a:t>
            </a:r>
          </a:p>
          <a:p>
            <a:pPr algn="ctr">
              <a:lnSpc>
                <a:spcPct val="140000"/>
              </a:lnSpc>
            </a:pPr>
            <a:r>
              <a:rPr lang="zh-CN" altLang="en-US" sz="20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 「 微软</a:t>
            </a:r>
            <a:r>
              <a:rPr lang="en-US" altLang="zh-CN" sz="20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Office</a:t>
            </a:r>
            <a:r>
              <a:rPr lang="zh-CN" altLang="en-US" sz="20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文档 」</a:t>
            </a:r>
            <a:endParaRPr lang="en-US" sz="20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p:txBody>
      </p:sp>
      <p:sp>
        <p:nvSpPr>
          <p:cNvPr id="18" name="文本框 17">
            <a:extLst>
              <a:ext uri="{FF2B5EF4-FFF2-40B4-BE49-F238E27FC236}">
                <a16:creationId xmlns:a16="http://schemas.microsoft.com/office/drawing/2014/main" id="{6274E825-3465-469E-BD06-097F250CA889}"/>
              </a:ext>
            </a:extLst>
          </p:cNvPr>
          <p:cNvSpPr txBox="1"/>
          <p:nvPr userDrawn="1"/>
        </p:nvSpPr>
        <p:spPr>
          <a:xfrm>
            <a:off x="4862328" y="5138740"/>
            <a:ext cx="2467342" cy="907428"/>
          </a:xfrm>
          <a:prstGeom prst="rect">
            <a:avLst/>
          </a:prstGeom>
          <a:noFill/>
        </p:spPr>
        <p:txBody>
          <a:bodyPr wrap="none" rtlCol="0">
            <a:spAutoFit/>
          </a:bodyPr>
          <a:lstStyle/>
          <a:p>
            <a:pPr algn="ctr">
              <a:lnSpc>
                <a:spcPct val="140000"/>
              </a:lnSpc>
            </a:pPr>
            <a:r>
              <a:rPr lang="zh-CN" altLang="en-US" sz="2000" kern="0">
                <a:solidFill>
                  <a:schemeClr val="bg1">
                    <a:alpha val="77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让你的文档会说话</a:t>
            </a:r>
            <a:endParaRPr lang="en-US" altLang="zh-CN" sz="2000" kern="0">
              <a:solidFill>
                <a:schemeClr val="bg1">
                  <a:alpha val="77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a:p>
            <a:pPr algn="ctr">
              <a:lnSpc>
                <a:spcPct val="140000"/>
              </a:lnSpc>
            </a:pPr>
            <a:r>
              <a:rPr lang="zh-CN" altLang="en-US" sz="20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 「 微软听听文档 」</a:t>
            </a:r>
          </a:p>
        </p:txBody>
      </p:sp>
      <p:sp>
        <p:nvSpPr>
          <p:cNvPr id="19" name="文本框 18">
            <a:extLst>
              <a:ext uri="{FF2B5EF4-FFF2-40B4-BE49-F238E27FC236}">
                <a16:creationId xmlns:a16="http://schemas.microsoft.com/office/drawing/2014/main" id="{4EC4AC92-2800-4841-84A3-26E495F2D178}"/>
              </a:ext>
            </a:extLst>
          </p:cNvPr>
          <p:cNvSpPr txBox="1"/>
          <p:nvPr userDrawn="1"/>
        </p:nvSpPr>
        <p:spPr>
          <a:xfrm>
            <a:off x="8644425" y="5138740"/>
            <a:ext cx="2492990" cy="907428"/>
          </a:xfrm>
          <a:prstGeom prst="rect">
            <a:avLst/>
          </a:prstGeom>
          <a:noFill/>
        </p:spPr>
        <p:txBody>
          <a:bodyPr wrap="none" rtlCol="0">
            <a:spAutoFit/>
          </a:bodyPr>
          <a:lstStyle/>
          <a:p>
            <a:pPr algn="ctr">
              <a:lnSpc>
                <a:spcPct val="140000"/>
              </a:lnSpc>
            </a:pPr>
            <a:r>
              <a:rPr lang="zh-CN" altLang="en-US" sz="2000" kern="0">
                <a:solidFill>
                  <a:schemeClr val="bg1">
                    <a:alpha val="77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你的文档创作小助手</a:t>
            </a:r>
            <a:endParaRPr lang="en-US" altLang="zh-CN" sz="2000" kern="0">
              <a:solidFill>
                <a:schemeClr val="bg1">
                  <a:alpha val="77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a:p>
            <a:pPr algn="ctr">
              <a:lnSpc>
                <a:spcPct val="140000"/>
              </a:lnSpc>
            </a:pPr>
            <a:r>
              <a:rPr lang="zh-CN" altLang="en-US" sz="20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 「 微软</a:t>
            </a:r>
            <a:r>
              <a:rPr lang="en-US" altLang="zh-CN" sz="20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AI</a:t>
            </a:r>
            <a:r>
              <a:rPr lang="zh-CN" altLang="en-US" sz="20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识图 」</a:t>
            </a:r>
          </a:p>
        </p:txBody>
      </p:sp>
      <p:cxnSp>
        <p:nvCxnSpPr>
          <p:cNvPr id="20" name="直接连接符 19">
            <a:extLst>
              <a:ext uri="{FF2B5EF4-FFF2-40B4-BE49-F238E27FC236}">
                <a16:creationId xmlns:a16="http://schemas.microsoft.com/office/drawing/2014/main" id="{F3D082CA-914B-42B8-A86E-16893B7234C9}"/>
              </a:ext>
            </a:extLst>
          </p:cNvPr>
          <p:cNvCxnSpPr/>
          <p:nvPr userDrawn="1"/>
        </p:nvCxnSpPr>
        <p:spPr>
          <a:xfrm>
            <a:off x="4198035" y="5330650"/>
            <a:ext cx="0" cy="653143"/>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5421E3BB-42AC-4DCD-9031-7215136A1844}"/>
              </a:ext>
            </a:extLst>
          </p:cNvPr>
          <p:cNvCxnSpPr/>
          <p:nvPr userDrawn="1"/>
        </p:nvCxnSpPr>
        <p:spPr>
          <a:xfrm>
            <a:off x="7976215" y="5330650"/>
            <a:ext cx="0" cy="653143"/>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pic>
        <p:nvPicPr>
          <p:cNvPr id="22" name="图片 21">
            <a:hlinkClick r:id="rId2"/>
            <a:extLst>
              <a:ext uri="{FF2B5EF4-FFF2-40B4-BE49-F238E27FC236}">
                <a16:creationId xmlns:a16="http://schemas.microsoft.com/office/drawing/2014/main" id="{46C855E7-2DCA-4970-A954-7CB7F69FADAB}"/>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239657" y="6345797"/>
            <a:ext cx="1712686" cy="226074"/>
          </a:xfrm>
          <a:prstGeom prst="rect">
            <a:avLst/>
          </a:prstGeom>
        </p:spPr>
      </p:pic>
      <p:pic>
        <p:nvPicPr>
          <p:cNvPr id="3" name="图片 2">
            <a:extLst>
              <a:ext uri="{FF2B5EF4-FFF2-40B4-BE49-F238E27FC236}">
                <a16:creationId xmlns:a16="http://schemas.microsoft.com/office/drawing/2014/main" id="{A7F32EC9-ED26-45EE-9DC4-21C3241FF7AB}"/>
              </a:ext>
            </a:extLst>
          </p:cNvPr>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728716" y="1726788"/>
            <a:ext cx="2743200" cy="2743200"/>
          </a:xfrm>
          <a:prstGeom prst="rect">
            <a:avLst/>
          </a:prstGeom>
        </p:spPr>
      </p:pic>
      <p:pic>
        <p:nvPicPr>
          <p:cNvPr id="7" name="图片 6">
            <a:extLst>
              <a:ext uri="{FF2B5EF4-FFF2-40B4-BE49-F238E27FC236}">
                <a16:creationId xmlns:a16="http://schemas.microsoft.com/office/drawing/2014/main" id="{36F84124-CE71-4190-B92C-B61E496F7B7E}"/>
              </a:ext>
            </a:extLst>
          </p:cNvPr>
          <p:cNvPicPr>
            <a:picLocks noChangeAspect="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4482" y="1726788"/>
            <a:ext cx="2743200" cy="2743200"/>
          </a:xfrm>
          <a:prstGeom prst="rect">
            <a:avLst/>
          </a:prstGeom>
        </p:spPr>
      </p:pic>
      <p:pic>
        <p:nvPicPr>
          <p:cNvPr id="24" name="图片 23">
            <a:extLst>
              <a:ext uri="{FF2B5EF4-FFF2-40B4-BE49-F238E27FC236}">
                <a16:creationId xmlns:a16="http://schemas.microsoft.com/office/drawing/2014/main" id="{39B45288-397E-405A-A715-DCD4FE40DCE2}"/>
              </a:ext>
            </a:extLst>
          </p:cNvPr>
          <p:cNvPicPr>
            <a:picLocks noChangeAspect="1"/>
          </p:cNvPicPr>
          <p:nvPr userDrawn="1"/>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519320" y="1726788"/>
            <a:ext cx="2743200" cy="2743200"/>
          </a:xfrm>
          <a:prstGeom prst="rect">
            <a:avLst/>
          </a:prstGeom>
        </p:spPr>
      </p:pic>
    </p:spTree>
    <p:extLst>
      <p:ext uri="{BB962C8B-B14F-4D97-AF65-F5344CB8AC3E}">
        <p14:creationId xmlns:p14="http://schemas.microsoft.com/office/powerpoint/2010/main" val="3704427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5" Type="http://schemas.openxmlformats.org/officeDocument/2006/relationships/theme" Target="../theme/theme2.xml"/><Relationship Id="rId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69924" y="1"/>
            <a:ext cx="10850563" cy="1028699"/>
          </a:xfrm>
          <a:prstGeom prst="rect">
            <a:avLst/>
          </a:prstGeom>
        </p:spPr>
        <p:txBody>
          <a:bodyPr vert="horz" lIns="91440" tIns="45720" rIns="91440" bIns="45720" rtlCol="0" anchor="b">
            <a:normAutofit/>
          </a:bodyPr>
          <a:lstStyle/>
          <a:p>
            <a:r>
              <a:rPr lang="zh-TW" altLang="en-US"/>
              <a:t>按一下以編輯母片標題樣式</a:t>
            </a:r>
            <a:endParaRPr lang="zh-CN" altLang="en-US" dirty="0"/>
          </a:p>
        </p:txBody>
      </p:sp>
      <p:sp>
        <p:nvSpPr>
          <p:cNvPr id="3" name="文本占位符 2"/>
          <p:cNvSpPr>
            <a:spLocks noGrp="1"/>
          </p:cNvSpPr>
          <p:nvPr>
            <p:ph type="body" idx="1"/>
          </p:nvPr>
        </p:nvSpPr>
        <p:spPr>
          <a:xfrm>
            <a:off x="669924" y="1123950"/>
            <a:ext cx="10850563" cy="5019675"/>
          </a:xfrm>
          <a:prstGeom prst="rect">
            <a:avLst/>
          </a:prstGeom>
        </p:spPr>
        <p:txBody>
          <a:bodyPr vert="horz" lIns="91440" tIns="45720" rIns="91440" bIns="45720" rtlCol="0">
            <a:normAutofit/>
          </a:bodyPr>
          <a:lstStyle/>
          <a:p>
            <a:pPr lvl="0"/>
            <a:r>
              <a:rPr lang="en-US" altLang="zh-CN" dirty="0"/>
              <a:t>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zh-CN" altLang="en-US" dirty="0"/>
          </a:p>
        </p:txBody>
      </p:sp>
      <p:sp>
        <p:nvSpPr>
          <p:cNvPr id="4" name="日期占位符 3"/>
          <p:cNvSpPr>
            <a:spLocks noGrp="1"/>
          </p:cNvSpPr>
          <p:nvPr>
            <p:ph type="dt" sz="half" idx="2"/>
          </p:nvPr>
        </p:nvSpPr>
        <p:spPr>
          <a:xfrm>
            <a:off x="5401732" y="6235700"/>
            <a:ext cx="1388536" cy="206381"/>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endParaRPr lang="zh-TW" altLang="en-US"/>
          </a:p>
        </p:txBody>
      </p:sp>
      <p:sp>
        <p:nvSpPr>
          <p:cNvPr id="5" name="页脚占位符 4"/>
          <p:cNvSpPr>
            <a:spLocks noGrp="1"/>
          </p:cNvSpPr>
          <p:nvPr>
            <p:ph type="ftr" sz="quarter" idx="3"/>
          </p:nvPr>
        </p:nvSpPr>
        <p:spPr>
          <a:xfrm>
            <a:off x="669924" y="6235700"/>
            <a:ext cx="4140201" cy="206381"/>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endParaRPr lang="zh-TW" altLang="en-US"/>
          </a:p>
        </p:txBody>
      </p:sp>
      <p:sp>
        <p:nvSpPr>
          <p:cNvPr id="6" name="灯片编号占位符 5"/>
          <p:cNvSpPr>
            <a:spLocks noGrp="1"/>
          </p:cNvSpPr>
          <p:nvPr>
            <p:ph type="sldNum" sz="quarter" idx="4"/>
          </p:nvPr>
        </p:nvSpPr>
        <p:spPr>
          <a:xfrm>
            <a:off x="8610599" y="6235700"/>
            <a:ext cx="2909888" cy="206381"/>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pPr marL="0" lvl="0" indent="0" algn="r" rtl="0">
              <a:spcBef>
                <a:spcPts val="0"/>
              </a:spcBef>
              <a:spcAft>
                <a:spcPts val="0"/>
              </a:spcAft>
              <a:buNone/>
            </a:pPr>
            <a:fld id="{00000000-1234-1234-1234-123412341234}" type="slidenum">
              <a:rPr lang="en-US" altLang="zh-TW" smtClean="0"/>
              <a:t>‹#›</a:t>
            </a:fld>
            <a:endParaRPr lang="zh-TW" altLang="en-US"/>
          </a:p>
        </p:txBody>
      </p:sp>
      <p:cxnSp>
        <p:nvCxnSpPr>
          <p:cNvPr id="8" name="直接连接符 7"/>
          <p:cNvCxnSpPr/>
          <p:nvPr/>
        </p:nvCxnSpPr>
        <p:spPr>
          <a:xfrm>
            <a:off x="669924" y="1028700"/>
            <a:ext cx="1085056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12350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8" r:id="rId7"/>
    <p:sldLayoutId id="2147483674" r:id="rId8"/>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hf sldNum="0" hdr="0" ftr="0" dt="0"/>
  <p:txStyles>
    <p:titleStyle>
      <a:lvl1pPr algn="l" defTabSz="914354"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22">
          <p15:clr>
            <a:srgbClr val="F26B43"/>
          </p15:clr>
        </p15:guide>
        <p15:guide id="2" pos="7257">
          <p15:clr>
            <a:srgbClr val="F26B43"/>
          </p15:clr>
        </p15:guide>
        <p15:guide id="3" orient="horz" pos="648">
          <p15:clr>
            <a:srgbClr val="F26B43"/>
          </p15:clr>
        </p15:guide>
        <p15:guide id="4" orient="horz" pos="708">
          <p15:clr>
            <a:srgbClr val="F26B43"/>
          </p15:clr>
        </p15:guide>
        <p15:guide id="5" orient="horz" pos="3931">
          <p15:clr>
            <a:srgbClr val="F26B43"/>
          </p15:clr>
        </p15:guide>
        <p15:guide id="6" orient="horz" pos="387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202783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3.png"/><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21.jp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30.png"/><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32.jpg"/></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5.xml"/><Relationship Id="rId4" Type="http://schemas.microsoft.com/office/2007/relationships/hdphoto" Target="../media/hdphoto4.wdp"/></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4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8.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標題 1"/>
          <p:cNvSpPr>
            <a:spLocks noGrp="1"/>
          </p:cNvSpPr>
          <p:nvPr>
            <p:ph type="subTitle" idx="1"/>
          </p:nvPr>
        </p:nvSpPr>
        <p:spPr/>
        <p:txBody>
          <a:bodyPr>
            <a:noAutofit/>
          </a:bodyPr>
          <a:lstStyle/>
          <a:p>
            <a:r>
              <a:rPr lang="en-US" altLang="zh-TW" sz="4000" b="1" dirty="0">
                <a:solidFill>
                  <a:schemeClr val="bg1">
                    <a:lumMod val="50000"/>
                  </a:schemeClr>
                </a:solidFill>
                <a:latin typeface="Gadugi" panose="020B0502040204020203" pitchFamily="34" charset="0"/>
                <a:ea typeface="Gadugi" panose="020B0502040204020203" pitchFamily="34" charset="0"/>
              </a:rPr>
              <a:t>2018</a:t>
            </a:r>
            <a:r>
              <a:rPr lang="zh-TW" altLang="en-US" sz="4000" b="1" dirty="0">
                <a:solidFill>
                  <a:schemeClr val="bg1">
                    <a:lumMod val="50000"/>
                  </a:schemeClr>
                </a:solidFill>
                <a:latin typeface="Gadugi" panose="020B0502040204020203" pitchFamily="34" charset="0"/>
              </a:rPr>
              <a:t>組</a:t>
            </a:r>
          </a:p>
        </p:txBody>
      </p:sp>
      <p:sp>
        <p:nvSpPr>
          <p:cNvPr id="3" name="標題 2"/>
          <p:cNvSpPr>
            <a:spLocks noGrp="1"/>
          </p:cNvSpPr>
          <p:nvPr>
            <p:ph type="ctrTitle"/>
          </p:nvPr>
        </p:nvSpPr>
        <p:spPr>
          <a:xfrm>
            <a:off x="1060047" y="2633781"/>
            <a:ext cx="7849042" cy="1056022"/>
          </a:xfrm>
        </p:spPr>
        <p:txBody>
          <a:bodyPr>
            <a:normAutofit/>
          </a:bodyPr>
          <a:lstStyle/>
          <a:p>
            <a:r>
              <a:rPr lang="zh-TW" altLang="en-US" sz="4800" dirty="0">
                <a:latin typeface="Gadugi" panose="020B0502040204020203" pitchFamily="34" charset="0"/>
              </a:rPr>
              <a:t>理律盃公民行動方案</a:t>
            </a:r>
            <a:r>
              <a:rPr lang="en-US" altLang="zh-TW" sz="4800" dirty="0">
                <a:latin typeface="Gadugi" panose="020B0502040204020203" pitchFamily="34" charset="0"/>
                <a:ea typeface="Gadugi" panose="020B0502040204020203" pitchFamily="34" charset="0"/>
              </a:rPr>
              <a:t>	</a:t>
            </a:r>
            <a:endParaRPr lang="zh-TW" altLang="en-US" sz="4800" dirty="0">
              <a:latin typeface="Gadugi" panose="020B0502040204020203" pitchFamily="34" charset="0"/>
            </a:endParaRPr>
          </a:p>
        </p:txBody>
      </p:sp>
    </p:spTree>
    <p:extLst>
      <p:ext uri="{BB962C8B-B14F-4D97-AF65-F5344CB8AC3E}">
        <p14:creationId xmlns:p14="http://schemas.microsoft.com/office/powerpoint/2010/main" val="1057700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fc6f79d3-69ca-4f16-8cd3-122d59be83ca"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DEE2F468-A8E0-4F95-92F2-6DD4CEEC22F8}"/>
              </a:ext>
            </a:extLst>
          </p:cNvPr>
          <p:cNvGrpSpPr>
            <a:grpSpLocks noChangeAspect="1"/>
          </p:cNvGrpSpPr>
          <p:nvPr>
            <p:custDataLst>
              <p:tags r:id="rId1"/>
            </p:custDataLst>
          </p:nvPr>
        </p:nvGrpSpPr>
        <p:grpSpPr>
          <a:xfrm>
            <a:off x="973689" y="616850"/>
            <a:ext cx="10850563" cy="5021308"/>
            <a:chOff x="669925" y="1103867"/>
            <a:chExt cx="10850563" cy="5021308"/>
          </a:xfrm>
        </p:grpSpPr>
        <p:grpSp>
          <p:nvGrpSpPr>
            <p:cNvPr id="4" name="îŝḻîḍè">
              <a:extLst>
                <a:ext uri="{FF2B5EF4-FFF2-40B4-BE49-F238E27FC236}">
                  <a16:creationId xmlns:a16="http://schemas.microsoft.com/office/drawing/2014/main" id="{B8072535-AA32-4FF5-8C41-DE213E18AFD6}"/>
                </a:ext>
              </a:extLst>
            </p:cNvPr>
            <p:cNvGrpSpPr/>
            <p:nvPr/>
          </p:nvGrpSpPr>
          <p:grpSpPr>
            <a:xfrm>
              <a:off x="706817" y="2092727"/>
              <a:ext cx="2912377" cy="4032448"/>
              <a:chOff x="1483542" y="1808820"/>
              <a:chExt cx="2912377" cy="3636404"/>
            </a:xfrm>
          </p:grpSpPr>
          <p:sp>
            <p:nvSpPr>
              <p:cNvPr id="14" name="íśḻíḍe">
                <a:extLst>
                  <a:ext uri="{FF2B5EF4-FFF2-40B4-BE49-F238E27FC236}">
                    <a16:creationId xmlns:a16="http://schemas.microsoft.com/office/drawing/2014/main" id="{8E87D2C2-9518-40C1-85B3-22A4EA163912}"/>
                  </a:ext>
                </a:extLst>
              </p:cNvPr>
              <p:cNvSpPr/>
              <p:nvPr/>
            </p:nvSpPr>
            <p:spPr bwMode="auto">
              <a:xfrm>
                <a:off x="1483542" y="1808820"/>
                <a:ext cx="2088232" cy="3636404"/>
              </a:xfrm>
              <a:prstGeom prst="rect">
                <a:avLst/>
              </a:prstGeom>
              <a:noFill/>
              <a:ln w="76200">
                <a:solidFill>
                  <a:schemeClr val="tx2"/>
                </a:solidFill>
                <a:round/>
                <a:headEnd/>
                <a:tailEnd/>
              </a:ln>
            </p:spPr>
            <p:txBody>
              <a:bodyPr anchor="ctr"/>
              <a:lstStyle/>
              <a:p>
                <a:pPr algn="ctr"/>
                <a:endParaRPr/>
              </a:p>
            </p:txBody>
          </p:sp>
          <p:sp>
            <p:nvSpPr>
              <p:cNvPr id="15" name="ïŝliḋe">
                <a:extLst>
                  <a:ext uri="{FF2B5EF4-FFF2-40B4-BE49-F238E27FC236}">
                    <a16:creationId xmlns:a16="http://schemas.microsoft.com/office/drawing/2014/main" id="{A2E975C6-B064-420F-A9E2-1A0A455F3DA3}"/>
                  </a:ext>
                </a:extLst>
              </p:cNvPr>
              <p:cNvSpPr/>
              <p:nvPr/>
            </p:nvSpPr>
            <p:spPr>
              <a:xfrm>
                <a:off x="2747628" y="2271376"/>
                <a:ext cx="1648291" cy="2711293"/>
              </a:xfrm>
              <a:prstGeom prst="rect">
                <a:avLst/>
              </a:prstGeom>
              <a:solidFill>
                <a:schemeClr val="bg1"/>
              </a:solidFill>
              <a:ln>
                <a:noFill/>
              </a:ln>
            </p:spPr>
            <p:txBody>
              <a:bodyPr anchor="ctr"/>
              <a:lstStyle/>
              <a:p>
                <a:pPr algn="ctr"/>
                <a:endParaRPr/>
              </a:p>
            </p:txBody>
          </p:sp>
        </p:grpSp>
        <p:sp>
          <p:nvSpPr>
            <p:cNvPr id="5" name="î$ļîdê">
              <a:extLst>
                <a:ext uri="{FF2B5EF4-FFF2-40B4-BE49-F238E27FC236}">
                  <a16:creationId xmlns:a16="http://schemas.microsoft.com/office/drawing/2014/main" id="{C7F7F6B2-AF7B-4C58-8915-63DD25E8C56C}"/>
                </a:ext>
              </a:extLst>
            </p:cNvPr>
            <p:cNvSpPr txBox="1"/>
            <p:nvPr/>
          </p:nvSpPr>
          <p:spPr>
            <a:xfrm>
              <a:off x="1763249" y="2772091"/>
              <a:ext cx="655949" cy="707886"/>
            </a:xfrm>
            <a:prstGeom prst="rect">
              <a:avLst/>
            </a:prstGeom>
            <a:noFill/>
          </p:spPr>
          <p:txBody>
            <a:bodyPr wrap="none" anchor="ctr">
              <a:normAutofit/>
            </a:bodyPr>
            <a:lstStyle/>
            <a:p>
              <a:r>
                <a:rPr lang="en-US" altLang="zh-CN" sz="4000" dirty="0">
                  <a:solidFill>
                    <a:schemeClr val="accent1">
                      <a:lumMod val="50000"/>
                    </a:schemeClr>
                  </a:solidFill>
                  <a:latin typeface="Impact" panose="020B0806030902050204" pitchFamily="34" charset="0"/>
                </a:rPr>
                <a:t>01</a:t>
              </a:r>
            </a:p>
          </p:txBody>
        </p:sp>
        <p:sp>
          <p:nvSpPr>
            <p:cNvPr id="6" name="ïSḷïdê">
              <a:extLst>
                <a:ext uri="{FF2B5EF4-FFF2-40B4-BE49-F238E27FC236}">
                  <a16:creationId xmlns:a16="http://schemas.microsoft.com/office/drawing/2014/main" id="{D8657F27-3F1D-433B-B636-B827326A24AF}"/>
                </a:ext>
              </a:extLst>
            </p:cNvPr>
            <p:cNvSpPr txBox="1"/>
            <p:nvPr/>
          </p:nvSpPr>
          <p:spPr>
            <a:xfrm>
              <a:off x="2422618" y="3028574"/>
              <a:ext cx="4240359" cy="353943"/>
            </a:xfrm>
            <a:prstGeom prst="rect">
              <a:avLst/>
            </a:prstGeom>
            <a:noFill/>
          </p:spPr>
          <p:txBody>
            <a:bodyPr wrap="none" lIns="90000" tIns="46800" rIns="90000" bIns="46800" anchor="b" anchorCtr="0">
              <a:noAutofit/>
            </a:bodyPr>
            <a:lstStyle/>
            <a:p>
              <a:r>
                <a:rPr lang="zh-TW" altLang="zh-TW" sz="2800" b="1" dirty="0"/>
                <a:t>確認公共政策問題</a:t>
              </a:r>
            </a:p>
          </p:txBody>
        </p:sp>
        <p:sp>
          <p:nvSpPr>
            <p:cNvPr id="7" name="ïṥḷîḋê">
              <a:extLst>
                <a:ext uri="{FF2B5EF4-FFF2-40B4-BE49-F238E27FC236}">
                  <a16:creationId xmlns:a16="http://schemas.microsoft.com/office/drawing/2014/main" id="{B1E73305-83FB-498D-A990-85DC1842B7CB}"/>
                </a:ext>
              </a:extLst>
            </p:cNvPr>
            <p:cNvSpPr txBox="1"/>
            <p:nvPr/>
          </p:nvSpPr>
          <p:spPr>
            <a:xfrm>
              <a:off x="1763249" y="4513404"/>
              <a:ext cx="718466" cy="707886"/>
            </a:xfrm>
            <a:prstGeom prst="rect">
              <a:avLst/>
            </a:prstGeom>
            <a:noFill/>
          </p:spPr>
          <p:txBody>
            <a:bodyPr wrap="none" anchor="ctr">
              <a:normAutofit/>
            </a:bodyPr>
            <a:lstStyle/>
            <a:p>
              <a:r>
                <a:rPr lang="en-US" altLang="zh-CN" sz="4000">
                  <a:solidFill>
                    <a:schemeClr val="accent1">
                      <a:lumMod val="50000"/>
                    </a:schemeClr>
                  </a:solidFill>
                  <a:latin typeface="Impact" panose="020B0806030902050204" pitchFamily="34" charset="0"/>
                </a:rPr>
                <a:t>02</a:t>
              </a:r>
            </a:p>
          </p:txBody>
        </p:sp>
        <p:sp>
          <p:nvSpPr>
            <p:cNvPr id="8" name="îSļídê">
              <a:extLst>
                <a:ext uri="{FF2B5EF4-FFF2-40B4-BE49-F238E27FC236}">
                  <a16:creationId xmlns:a16="http://schemas.microsoft.com/office/drawing/2014/main" id="{75AC1845-A299-4EB6-AB42-FC3093E51EFA}"/>
                </a:ext>
              </a:extLst>
            </p:cNvPr>
            <p:cNvSpPr txBox="1"/>
            <p:nvPr/>
          </p:nvSpPr>
          <p:spPr>
            <a:xfrm>
              <a:off x="2419198" y="4772156"/>
              <a:ext cx="4240359" cy="353943"/>
            </a:xfrm>
            <a:prstGeom prst="rect">
              <a:avLst/>
            </a:prstGeom>
            <a:noFill/>
          </p:spPr>
          <p:txBody>
            <a:bodyPr wrap="none" lIns="90000" tIns="46800" rIns="90000" bIns="46800" anchor="b" anchorCtr="0">
              <a:noAutofit/>
            </a:bodyPr>
            <a:lstStyle/>
            <a:p>
              <a:r>
                <a:rPr lang="zh-TW" altLang="en-US" sz="2800" b="1" dirty="0">
                  <a:latin typeface="Microsoft JhengHei" panose="020B0604030504040204" pitchFamily="34" charset="-120"/>
                  <a:ea typeface="Microsoft JhengHei" panose="020B0604030504040204" pitchFamily="34" charset="-120"/>
                </a:rPr>
                <a:t>研究各項可行政策</a:t>
              </a:r>
              <a:endParaRPr lang="zh-CN" altLang="en-US" sz="2800" b="1" dirty="0">
                <a:latin typeface="Microsoft JhengHei" panose="020B0604030504040204" pitchFamily="34" charset="-120"/>
                <a:ea typeface="Microsoft JhengHei" panose="020B0604030504040204" pitchFamily="34" charset="-120"/>
              </a:endParaRPr>
            </a:p>
          </p:txBody>
        </p:sp>
        <p:sp>
          <p:nvSpPr>
            <p:cNvPr id="9" name="ïšļîḋê">
              <a:extLst>
                <a:ext uri="{FF2B5EF4-FFF2-40B4-BE49-F238E27FC236}">
                  <a16:creationId xmlns:a16="http://schemas.microsoft.com/office/drawing/2014/main" id="{E065E140-C30E-4736-ADF7-7068A9433693}"/>
                </a:ext>
              </a:extLst>
            </p:cNvPr>
            <p:cNvSpPr txBox="1"/>
            <p:nvPr/>
          </p:nvSpPr>
          <p:spPr>
            <a:xfrm>
              <a:off x="6579375" y="2772091"/>
              <a:ext cx="732893" cy="707886"/>
            </a:xfrm>
            <a:prstGeom prst="rect">
              <a:avLst/>
            </a:prstGeom>
            <a:noFill/>
          </p:spPr>
          <p:txBody>
            <a:bodyPr wrap="none" anchor="ctr">
              <a:normAutofit/>
            </a:bodyPr>
            <a:lstStyle/>
            <a:p>
              <a:r>
                <a:rPr lang="en-US" altLang="zh-CN" sz="4000" dirty="0">
                  <a:solidFill>
                    <a:schemeClr val="accent1">
                      <a:lumMod val="50000"/>
                    </a:schemeClr>
                  </a:solidFill>
                  <a:latin typeface="Impact" panose="020B0806030902050204" pitchFamily="34" charset="0"/>
                </a:rPr>
                <a:t>03</a:t>
              </a:r>
            </a:p>
          </p:txBody>
        </p:sp>
        <p:sp>
          <p:nvSpPr>
            <p:cNvPr id="10" name="ïś1ïḋê">
              <a:extLst>
                <a:ext uri="{FF2B5EF4-FFF2-40B4-BE49-F238E27FC236}">
                  <a16:creationId xmlns:a16="http://schemas.microsoft.com/office/drawing/2014/main" id="{EF32EE54-1FC8-4D78-A60B-5B7C2567CBF2}"/>
                </a:ext>
              </a:extLst>
            </p:cNvPr>
            <p:cNvSpPr txBox="1"/>
            <p:nvPr/>
          </p:nvSpPr>
          <p:spPr>
            <a:xfrm>
              <a:off x="7266000" y="3024545"/>
              <a:ext cx="4254488" cy="353943"/>
            </a:xfrm>
            <a:prstGeom prst="rect">
              <a:avLst/>
            </a:prstGeom>
            <a:noFill/>
          </p:spPr>
          <p:txBody>
            <a:bodyPr wrap="none" lIns="90000" tIns="46800" rIns="90000" bIns="46800" anchor="b" anchorCtr="0">
              <a:noAutofit/>
            </a:bodyPr>
            <a:lstStyle/>
            <a:p>
              <a:r>
                <a:rPr lang="zh-TW" altLang="en-US" sz="2800" b="1" dirty="0">
                  <a:latin typeface="Microsoft JhengHei" panose="020B0604030504040204" pitchFamily="34" charset="-120"/>
                  <a:ea typeface="Microsoft JhengHei" panose="020B0604030504040204" pitchFamily="34" charset="-120"/>
                </a:rPr>
                <a:t>提出我方解決方案</a:t>
              </a:r>
              <a:endParaRPr lang="zh-CN" altLang="en-US" sz="2800" b="1" dirty="0">
                <a:latin typeface="Microsoft JhengHei" panose="020B0604030504040204" pitchFamily="34" charset="-120"/>
                <a:ea typeface="Microsoft JhengHei" panose="020B0604030504040204" pitchFamily="34" charset="-120"/>
              </a:endParaRPr>
            </a:p>
          </p:txBody>
        </p:sp>
        <p:sp>
          <p:nvSpPr>
            <p:cNvPr id="11" name="íş1îďê">
              <a:extLst>
                <a:ext uri="{FF2B5EF4-FFF2-40B4-BE49-F238E27FC236}">
                  <a16:creationId xmlns:a16="http://schemas.microsoft.com/office/drawing/2014/main" id="{E8100C93-BA41-4A51-BC51-B8537E9698E3}"/>
                </a:ext>
              </a:extLst>
            </p:cNvPr>
            <p:cNvSpPr txBox="1"/>
            <p:nvPr/>
          </p:nvSpPr>
          <p:spPr>
            <a:xfrm>
              <a:off x="6579375" y="4513404"/>
              <a:ext cx="716863" cy="707886"/>
            </a:xfrm>
            <a:prstGeom prst="rect">
              <a:avLst/>
            </a:prstGeom>
            <a:noFill/>
          </p:spPr>
          <p:txBody>
            <a:bodyPr wrap="none" anchor="ctr">
              <a:normAutofit/>
            </a:bodyPr>
            <a:lstStyle/>
            <a:p>
              <a:r>
                <a:rPr lang="en-US" altLang="zh-CN" sz="4000" dirty="0">
                  <a:solidFill>
                    <a:schemeClr val="accent1">
                      <a:lumMod val="50000"/>
                    </a:schemeClr>
                  </a:solidFill>
                  <a:latin typeface="Impact" panose="020B0806030902050204" pitchFamily="34" charset="0"/>
                </a:rPr>
                <a:t>04</a:t>
              </a:r>
            </a:p>
          </p:txBody>
        </p:sp>
        <p:sp>
          <p:nvSpPr>
            <p:cNvPr id="12" name="íṡḻïḍe">
              <a:extLst>
                <a:ext uri="{FF2B5EF4-FFF2-40B4-BE49-F238E27FC236}">
                  <a16:creationId xmlns:a16="http://schemas.microsoft.com/office/drawing/2014/main" id="{59266AA5-5C41-43E2-84F3-A0695306595E}"/>
                </a:ext>
              </a:extLst>
            </p:cNvPr>
            <p:cNvSpPr txBox="1"/>
            <p:nvPr/>
          </p:nvSpPr>
          <p:spPr>
            <a:xfrm>
              <a:off x="7266000" y="4772156"/>
              <a:ext cx="4254488" cy="353943"/>
            </a:xfrm>
            <a:prstGeom prst="rect">
              <a:avLst/>
            </a:prstGeom>
            <a:noFill/>
          </p:spPr>
          <p:txBody>
            <a:bodyPr wrap="none" lIns="90000" tIns="46800" rIns="90000" bIns="46800" anchor="b" anchorCtr="0">
              <a:noAutofit/>
            </a:bodyPr>
            <a:lstStyle/>
            <a:p>
              <a:r>
                <a:rPr lang="zh-TW" altLang="zh-TW" sz="2800" b="1" dirty="0"/>
                <a:t>提出我方行動方案</a:t>
              </a:r>
            </a:p>
          </p:txBody>
        </p:sp>
        <p:sp>
          <p:nvSpPr>
            <p:cNvPr id="13" name="î$lïḓê">
              <a:extLst>
                <a:ext uri="{FF2B5EF4-FFF2-40B4-BE49-F238E27FC236}">
                  <a16:creationId xmlns:a16="http://schemas.microsoft.com/office/drawing/2014/main" id="{A4481E69-291B-4740-91FE-8266A06E40EA}"/>
                </a:ext>
              </a:extLst>
            </p:cNvPr>
            <p:cNvSpPr/>
            <p:nvPr/>
          </p:nvSpPr>
          <p:spPr>
            <a:xfrm>
              <a:off x="669925" y="1103867"/>
              <a:ext cx="3569230" cy="923330"/>
            </a:xfrm>
            <a:prstGeom prst="rect">
              <a:avLst/>
            </a:prstGeom>
          </p:spPr>
          <p:txBody>
            <a:bodyPr wrap="square" anchor="ctr">
              <a:normAutofit/>
            </a:bodyPr>
            <a:lstStyle/>
            <a:p>
              <a:r>
                <a:rPr lang="en-US" altLang="zh-CN" sz="4000" b="1" spc="300" dirty="0">
                  <a:solidFill>
                    <a:schemeClr val="tx2"/>
                  </a:solidFill>
                </a:rPr>
                <a:t>CONTENT</a:t>
              </a:r>
              <a:endParaRPr lang="en-US" altLang="zh-CN" sz="11500" b="1" spc="300" dirty="0">
                <a:solidFill>
                  <a:schemeClr val="tx2"/>
                </a:solidFill>
              </a:endParaRPr>
            </a:p>
          </p:txBody>
        </p:sp>
      </p:grpSp>
    </p:spTree>
    <p:extLst>
      <p:ext uri="{BB962C8B-B14F-4D97-AF65-F5344CB8AC3E}">
        <p14:creationId xmlns:p14="http://schemas.microsoft.com/office/powerpoint/2010/main" val="1276760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标题 1"/>
          <p:cNvSpPr>
            <a:spLocks noGrp="1"/>
          </p:cNvSpPr>
          <p:nvPr>
            <p:ph type="title"/>
          </p:nvPr>
        </p:nvSpPr>
        <p:spPr>
          <a:xfrm>
            <a:off x="1779213" y="2027705"/>
            <a:ext cx="7590354" cy="1145332"/>
          </a:xfrm>
        </p:spPr>
        <p:txBody>
          <a:bodyPr>
            <a:normAutofit/>
          </a:bodyPr>
          <a:lstStyle/>
          <a:p>
            <a:r>
              <a:rPr lang="zh-TW" altLang="en-US" sz="4800" dirty="0">
                <a:latin typeface="Microsoft JhengHei" panose="020B0604030504040204" pitchFamily="34" charset="-120"/>
                <a:ea typeface="Microsoft JhengHei" panose="020B0604030504040204" pitchFamily="34" charset="-120"/>
              </a:rPr>
              <a:t>確認公共政策問題</a:t>
            </a:r>
          </a:p>
        </p:txBody>
      </p:sp>
      <p:sp>
        <p:nvSpPr>
          <p:cNvPr id="29" name="文本框 4">
            <a:extLst>
              <a:ext uri="{FF2B5EF4-FFF2-40B4-BE49-F238E27FC236}">
                <a16:creationId xmlns:a16="http://schemas.microsoft.com/office/drawing/2014/main" id="{04F69230-F3A6-4586-9371-A858F4763E9F}"/>
              </a:ext>
            </a:extLst>
          </p:cNvPr>
          <p:cNvSpPr txBox="1"/>
          <p:nvPr/>
        </p:nvSpPr>
        <p:spPr>
          <a:xfrm>
            <a:off x="8236107" y="3269520"/>
            <a:ext cx="1023516" cy="889909"/>
          </a:xfrm>
          <a:prstGeom prst="rect">
            <a:avLst/>
          </a:prstGeom>
          <a:noFill/>
          <a:ln w="117475">
            <a:noFill/>
          </a:ln>
        </p:spPr>
        <p:txBody>
          <a:bodyPr wrap="none" rtlCol="0">
            <a:prstTxWarp prst="textPlain">
              <a:avLst/>
            </a:prstTxWarp>
            <a:spAutoFit/>
          </a:bodyPr>
          <a:lstStyle/>
          <a:p>
            <a:r>
              <a:rPr lang="en-US" altLang="zh-CN" spc="100" dirty="0">
                <a:solidFill>
                  <a:schemeClr val="accent1"/>
                </a:solidFill>
                <a:latin typeface="Impact" panose="020B0806030902050204" pitchFamily="34" charset="0"/>
                <a:cs typeface="Arial" panose="020B0604020202020204" pitchFamily="34" charset="0"/>
              </a:rPr>
              <a:t>/01</a:t>
            </a:r>
            <a:endParaRPr lang="zh-CN" altLang="en-US" spc="100" dirty="0">
              <a:solidFill>
                <a:schemeClr val="accent1"/>
              </a:solidFill>
              <a:latin typeface="Impact" panose="020B0806030902050204" pitchFamily="34" charset="0"/>
              <a:cs typeface="Arial" panose="020B0604020202020204" pitchFamily="34" charset="0"/>
            </a:endParaRPr>
          </a:p>
        </p:txBody>
      </p:sp>
      <p:sp>
        <p:nvSpPr>
          <p:cNvPr id="32" name="Google Shape;397;p26"/>
          <p:cNvSpPr/>
          <p:nvPr/>
        </p:nvSpPr>
        <p:spPr>
          <a:xfrm>
            <a:off x="1109495" y="5482993"/>
            <a:ext cx="1927166" cy="445304"/>
          </a:xfrm>
          <a:prstGeom prst="homePlate">
            <a:avLst>
              <a:gd name="adj" fmla="val 50000"/>
            </a:avLst>
          </a:prstGeom>
          <a:solidFill>
            <a:schemeClr val="accent2">
              <a:lumMod val="40000"/>
              <a:lumOff val="60000"/>
            </a:schemeClr>
          </a:solidFill>
          <a:ln>
            <a:noFill/>
          </a:ln>
        </p:spPr>
        <p:txBody>
          <a:bodyPr spcFirstLastPara="1" wrap="square" lIns="91425" tIns="91425" rIns="91425" bIns="91425" anchor="ctr" anchorCtr="0">
            <a:noAutofit/>
          </a:bodyPr>
          <a:lstStyle/>
          <a:p>
            <a:pPr algn="ctr"/>
            <a:r>
              <a:rPr lang="zh-TW" altLang="zh-TW" sz="2000" b="1" dirty="0">
                <a:solidFill>
                  <a:schemeClr val="accent1">
                    <a:lumMod val="75000"/>
                  </a:schemeClr>
                </a:solidFill>
                <a:latin typeface="微軟正黑體" panose="020B0604030504040204" pitchFamily="34" charset="-120"/>
                <a:ea typeface="微軟正黑體" panose="020B0604030504040204" pitchFamily="34" charset="-120"/>
                <a:sym typeface="Microsoft JhengHei"/>
              </a:rPr>
              <a:t>定義就業條件</a:t>
            </a:r>
            <a:endParaRPr lang="en-US" altLang="zh-TW" sz="2000" b="1" dirty="0">
              <a:solidFill>
                <a:schemeClr val="accent1">
                  <a:lumMod val="75000"/>
                </a:schemeClr>
              </a:solidFill>
              <a:latin typeface="微軟正黑體" panose="020B0604030504040204" pitchFamily="34" charset="-120"/>
              <a:ea typeface="微軟正黑體" panose="020B0604030504040204" pitchFamily="34" charset="-120"/>
              <a:sym typeface="Microsoft JhengHei"/>
            </a:endParaRPr>
          </a:p>
        </p:txBody>
      </p:sp>
      <p:sp>
        <p:nvSpPr>
          <p:cNvPr id="33" name="Google Shape;398;p26"/>
          <p:cNvSpPr/>
          <p:nvPr/>
        </p:nvSpPr>
        <p:spPr>
          <a:xfrm>
            <a:off x="1109495" y="4445838"/>
            <a:ext cx="1927166" cy="426637"/>
          </a:xfrm>
          <a:prstGeom prst="homePlate">
            <a:avLst>
              <a:gd name="adj" fmla="val 50000"/>
            </a:avLst>
          </a:prstGeom>
          <a:solidFill>
            <a:schemeClr val="accent2">
              <a:lumMod val="40000"/>
              <a:lumOff val="60000"/>
            </a:schemeClr>
          </a:solidFill>
          <a:ln>
            <a:noFill/>
          </a:ln>
        </p:spPr>
        <p:txBody>
          <a:bodyPr spcFirstLastPara="1" wrap="square" lIns="91425" tIns="91425" rIns="91425" bIns="91425" anchor="ctr" anchorCtr="0">
            <a:noAutofit/>
          </a:bodyPr>
          <a:lstStyle/>
          <a:p>
            <a:pPr lvl="0" algn="ctr"/>
            <a:r>
              <a:rPr lang="zh-CN" altLang="en-US" sz="2000" b="1" dirty="0">
                <a:solidFill>
                  <a:schemeClr val="accent1">
                    <a:lumMod val="75000"/>
                  </a:schemeClr>
                </a:solidFill>
                <a:latin typeface="微軟正黑體" panose="020B0604030504040204" pitchFamily="34" charset="-120"/>
                <a:ea typeface="微軟正黑體" panose="020B0604030504040204" pitchFamily="34" charset="-120"/>
              </a:rPr>
              <a:t>定義</a:t>
            </a:r>
            <a:r>
              <a:rPr lang="en-US" altLang="zh-CN" sz="2000" b="1" dirty="0">
                <a:solidFill>
                  <a:schemeClr val="accent1">
                    <a:lumMod val="75000"/>
                  </a:schemeClr>
                </a:solidFill>
                <a:latin typeface="微軟正黑體" panose="020B0604030504040204" pitchFamily="34" charset="-120"/>
                <a:ea typeface="微軟正黑體" panose="020B0604030504040204" pitchFamily="34" charset="-120"/>
              </a:rPr>
              <a:t>AI</a:t>
            </a:r>
            <a:r>
              <a:rPr lang="zh-CN" altLang="en-US" sz="2000" b="1" dirty="0">
                <a:solidFill>
                  <a:schemeClr val="accent1">
                    <a:lumMod val="75000"/>
                  </a:schemeClr>
                </a:solidFill>
                <a:latin typeface="微軟正黑體" panose="020B0604030504040204" pitchFamily="34" charset="-120"/>
                <a:ea typeface="微軟正黑體" panose="020B0604030504040204" pitchFamily="34" charset="-120"/>
              </a:rPr>
              <a:t>時代</a:t>
            </a:r>
            <a:endParaRPr sz="2000" b="1" dirty="0">
              <a:solidFill>
                <a:srgbClr val="48FFD5"/>
              </a:solidFill>
            </a:endParaRPr>
          </a:p>
        </p:txBody>
      </p:sp>
      <p:sp>
        <p:nvSpPr>
          <p:cNvPr id="37" name="Google Shape;404;p26"/>
          <p:cNvSpPr/>
          <p:nvPr/>
        </p:nvSpPr>
        <p:spPr>
          <a:xfrm>
            <a:off x="569448" y="4448576"/>
            <a:ext cx="423900" cy="423900"/>
          </a:xfrm>
          <a:prstGeom prst="ellipse">
            <a:avLst/>
          </a:prstGeom>
          <a:solidFill>
            <a:schemeClr val="accent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8FFD5"/>
              </a:solidFill>
            </a:endParaRPr>
          </a:p>
        </p:txBody>
      </p:sp>
      <p:sp>
        <p:nvSpPr>
          <p:cNvPr id="38" name="Google Shape;405;p26"/>
          <p:cNvSpPr/>
          <p:nvPr/>
        </p:nvSpPr>
        <p:spPr>
          <a:xfrm>
            <a:off x="569448" y="5462879"/>
            <a:ext cx="423900" cy="423900"/>
          </a:xfrm>
          <a:prstGeom prst="ellipse">
            <a:avLst/>
          </a:prstGeom>
          <a:solidFill>
            <a:schemeClr val="accent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8FFD5"/>
              </a:solidFill>
            </a:endParaRPr>
          </a:p>
        </p:txBody>
      </p:sp>
      <p:sp>
        <p:nvSpPr>
          <p:cNvPr id="48" name="Google Shape;397;p26"/>
          <p:cNvSpPr/>
          <p:nvPr/>
        </p:nvSpPr>
        <p:spPr>
          <a:xfrm>
            <a:off x="3692855" y="5911035"/>
            <a:ext cx="2326500" cy="381904"/>
          </a:xfrm>
          <a:prstGeom prst="homePlate">
            <a:avLst>
              <a:gd name="adj" fmla="val 50000"/>
            </a:avLst>
          </a:prstGeom>
          <a:solidFill>
            <a:schemeClr val="accent2">
              <a:lumMod val="40000"/>
              <a:lumOff val="60000"/>
            </a:schemeClr>
          </a:solidFill>
          <a:ln>
            <a:noFill/>
          </a:ln>
        </p:spPr>
        <p:txBody>
          <a:bodyPr spcFirstLastPara="1" wrap="square" lIns="91425" tIns="91425" rIns="91425" bIns="91425" anchor="ctr" anchorCtr="0">
            <a:noAutofit/>
          </a:bodyPr>
          <a:lstStyle/>
          <a:p>
            <a:pPr algn="ctr"/>
            <a:r>
              <a:rPr lang="zh-TW" altLang="en-US" sz="2000" b="1" dirty="0">
                <a:solidFill>
                  <a:schemeClr val="accent1">
                    <a:lumMod val="75000"/>
                  </a:schemeClr>
                </a:solidFill>
                <a:latin typeface="微軟正黑體" panose="020B0604030504040204" pitchFamily="34" charset="-120"/>
                <a:ea typeface="微軟正黑體" panose="020B0604030504040204" pitchFamily="34" charset="-120"/>
                <a:sym typeface="Microsoft JhengHei"/>
              </a:rPr>
              <a:t>國內外</a:t>
            </a:r>
            <a:r>
              <a:rPr lang="zh-TW" altLang="zh-TW" sz="2000" b="1" dirty="0">
                <a:solidFill>
                  <a:schemeClr val="accent1">
                    <a:lumMod val="75000"/>
                  </a:schemeClr>
                </a:solidFill>
                <a:latin typeface="微軟正黑體" panose="020B0604030504040204" pitchFamily="34" charset="-120"/>
                <a:ea typeface="微軟正黑體" panose="020B0604030504040204" pitchFamily="34" charset="-120"/>
                <a:sym typeface="Microsoft JhengHei"/>
              </a:rPr>
              <a:t>問題分析</a:t>
            </a:r>
            <a:endParaRPr lang="zh-CN" altLang="en-US" sz="2000" b="1" dirty="0">
              <a:solidFill>
                <a:schemeClr val="accent1">
                  <a:lumMod val="75000"/>
                </a:schemeClr>
              </a:solidFill>
              <a:latin typeface="微軟正黑體" panose="020B0604030504040204" pitchFamily="34" charset="-120"/>
              <a:ea typeface="微軟正黑體" panose="020B0604030504040204" pitchFamily="34" charset="-120"/>
            </a:endParaRPr>
          </a:p>
        </p:txBody>
      </p:sp>
      <p:sp>
        <p:nvSpPr>
          <p:cNvPr id="49" name="Google Shape;398;p26"/>
          <p:cNvSpPr/>
          <p:nvPr/>
        </p:nvSpPr>
        <p:spPr>
          <a:xfrm>
            <a:off x="3692855" y="4872475"/>
            <a:ext cx="2326500" cy="381000"/>
          </a:xfrm>
          <a:prstGeom prst="homePlate">
            <a:avLst>
              <a:gd name="adj" fmla="val 50000"/>
            </a:avLst>
          </a:prstGeom>
          <a:solidFill>
            <a:schemeClr val="accent2">
              <a:lumMod val="40000"/>
              <a:lumOff val="60000"/>
            </a:schemeClr>
          </a:solidFill>
          <a:ln>
            <a:noFill/>
          </a:ln>
        </p:spPr>
        <p:txBody>
          <a:bodyPr spcFirstLastPara="1" wrap="square" lIns="91425" tIns="91425" rIns="91425" bIns="91425" anchor="ctr" anchorCtr="0">
            <a:noAutofit/>
          </a:bodyPr>
          <a:lstStyle/>
          <a:p>
            <a:pPr algn="ctr"/>
            <a:r>
              <a:rPr lang="zh-TW" altLang="zh-TW" sz="2000" b="1" dirty="0">
                <a:solidFill>
                  <a:schemeClr val="accent1">
                    <a:lumMod val="75000"/>
                  </a:schemeClr>
                </a:solidFill>
                <a:latin typeface="微軟正黑體" panose="020B0604030504040204" pitchFamily="34" charset="-120"/>
                <a:ea typeface="微軟正黑體" panose="020B0604030504040204" pitchFamily="34" charset="-120"/>
                <a:sym typeface="Microsoft JhengHei"/>
              </a:rPr>
              <a:t>選定問題</a:t>
            </a:r>
            <a:endParaRPr lang="en-US" altLang="zh-TW" sz="2000" b="1" dirty="0">
              <a:solidFill>
                <a:schemeClr val="accent1">
                  <a:lumMod val="75000"/>
                </a:schemeClr>
              </a:solidFill>
              <a:latin typeface="微軟正黑體" panose="020B0604030504040204" pitchFamily="34" charset="-120"/>
              <a:ea typeface="微軟正黑體" panose="020B0604030504040204" pitchFamily="34" charset="-120"/>
              <a:sym typeface="Microsoft JhengHei"/>
            </a:endParaRPr>
          </a:p>
        </p:txBody>
      </p:sp>
      <p:sp>
        <p:nvSpPr>
          <p:cNvPr id="50" name="Google Shape;404;p26"/>
          <p:cNvSpPr/>
          <p:nvPr/>
        </p:nvSpPr>
        <p:spPr>
          <a:xfrm>
            <a:off x="3152808" y="4875212"/>
            <a:ext cx="423900" cy="423900"/>
          </a:xfrm>
          <a:prstGeom prst="ellipse">
            <a:avLst/>
          </a:prstGeom>
          <a:solidFill>
            <a:schemeClr val="accent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8FFD5"/>
              </a:solidFill>
            </a:endParaRPr>
          </a:p>
        </p:txBody>
      </p:sp>
      <p:sp>
        <p:nvSpPr>
          <p:cNvPr id="51" name="Google Shape;405;p26"/>
          <p:cNvSpPr/>
          <p:nvPr/>
        </p:nvSpPr>
        <p:spPr>
          <a:xfrm>
            <a:off x="3152808" y="5890921"/>
            <a:ext cx="423900" cy="423900"/>
          </a:xfrm>
          <a:prstGeom prst="ellipse">
            <a:avLst/>
          </a:prstGeom>
          <a:solidFill>
            <a:schemeClr val="accent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8FFD5"/>
              </a:solidFill>
            </a:endParaRPr>
          </a:p>
        </p:txBody>
      </p:sp>
    </p:spTree>
    <p:extLst>
      <p:ext uri="{BB962C8B-B14F-4D97-AF65-F5344CB8AC3E}">
        <p14:creationId xmlns:p14="http://schemas.microsoft.com/office/powerpoint/2010/main" val="3569177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Shape 93"/>
        <p:cNvGrpSpPr/>
        <p:nvPr/>
      </p:nvGrpSpPr>
      <p:grpSpPr>
        <a:xfrm>
          <a:off x="0" y="0"/>
          <a:ext cx="0" cy="0"/>
          <a:chOff x="0" y="0"/>
          <a:chExt cx="0" cy="0"/>
        </a:xfrm>
      </p:grpSpPr>
      <p:sp>
        <p:nvSpPr>
          <p:cNvPr id="2" name="矩形 1"/>
          <p:cNvSpPr/>
          <p:nvPr/>
        </p:nvSpPr>
        <p:spPr>
          <a:xfrm>
            <a:off x="3296003" y="2217613"/>
            <a:ext cx="5474093" cy="3279061"/>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bg2">
                  <a:lumMod val="75000"/>
                </a:schemeClr>
              </a:solidFill>
            </a:endParaRPr>
          </a:p>
        </p:txBody>
      </p:sp>
      <p:sp>
        <p:nvSpPr>
          <p:cNvPr id="94" name="Google Shape;94;p2"/>
          <p:cNvSpPr txBox="1">
            <a:spLocks noGrp="1"/>
          </p:cNvSpPr>
          <p:nvPr>
            <p:ph type="title"/>
          </p:nvPr>
        </p:nvSpPr>
        <p:spPr>
          <a:xfrm>
            <a:off x="669924" y="155635"/>
            <a:ext cx="10850563" cy="102869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Microsoft JhengHei"/>
              <a:buNone/>
            </a:pPr>
            <a:r>
              <a:rPr lang="zh-TW" sz="3600" dirty="0">
                <a:solidFill>
                  <a:schemeClr val="bg1"/>
                </a:solidFill>
                <a:latin typeface="Microsoft JhengHei"/>
                <a:ea typeface="Microsoft JhengHei"/>
                <a:cs typeface="Microsoft JhengHei"/>
                <a:sym typeface="Microsoft JhengHei"/>
              </a:rPr>
              <a:t>定義AI時代</a:t>
            </a:r>
            <a:endParaRPr sz="3600" dirty="0">
              <a:solidFill>
                <a:schemeClr val="bg1"/>
              </a:solidFill>
              <a:latin typeface="Microsoft JhengHei"/>
              <a:ea typeface="Microsoft JhengHei"/>
              <a:cs typeface="Microsoft JhengHei"/>
              <a:sym typeface="Microsoft JhengHei"/>
            </a:endParaRPr>
          </a:p>
        </p:txBody>
      </p:sp>
      <p:sp>
        <p:nvSpPr>
          <p:cNvPr id="51" name="Google Shape;373;p25"/>
          <p:cNvSpPr/>
          <p:nvPr/>
        </p:nvSpPr>
        <p:spPr>
          <a:xfrm rot="-3173578">
            <a:off x="5224547" y="1227967"/>
            <a:ext cx="755592" cy="874209"/>
          </a:xfrm>
          <a:custGeom>
            <a:avLst/>
            <a:gdLst/>
            <a:ahLst/>
            <a:cxnLst/>
            <a:rect l="l" t="t" r="r" b="b"/>
            <a:pathLst>
              <a:path w="23601" h="27306" fill="none" extrusionOk="0">
                <a:moveTo>
                  <a:pt x="7583" y="1747"/>
                </a:moveTo>
                <a:cubicBezTo>
                  <a:pt x="16316" y="0"/>
                  <a:pt x="23600" y="8392"/>
                  <a:pt x="20704" y="16784"/>
                </a:cubicBezTo>
                <a:cubicBezTo>
                  <a:pt x="17807" y="25218"/>
                  <a:pt x="6859" y="27306"/>
                  <a:pt x="1108" y="20533"/>
                </a:cubicBezTo>
                <a:cubicBezTo>
                  <a:pt x="682" y="20064"/>
                  <a:pt x="299" y="19553"/>
                  <a:pt x="1" y="18999"/>
                </a:cubicBezTo>
              </a:path>
            </a:pathLst>
          </a:custGeom>
          <a:solidFill>
            <a:schemeClr val="accent3">
              <a:lumMod val="60000"/>
              <a:lumOff val="40000"/>
            </a:schemeClr>
          </a:solidFill>
          <a:ln w="13850" cap="rnd" cmpd="sng">
            <a:solidFill>
              <a:srgbClr val="48FFD5"/>
            </a:solidFill>
            <a:prstDash val="solid"/>
            <a:miter lim="425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2">
                  <a:lumMod val="75000"/>
                </a:schemeClr>
              </a:solidFill>
            </a:endParaRPr>
          </a:p>
        </p:txBody>
      </p:sp>
      <p:sp>
        <p:nvSpPr>
          <p:cNvPr id="52" name="Google Shape;374;p25"/>
          <p:cNvSpPr/>
          <p:nvPr/>
        </p:nvSpPr>
        <p:spPr>
          <a:xfrm>
            <a:off x="9140297" y="5227698"/>
            <a:ext cx="1373867" cy="1062590"/>
          </a:xfrm>
          <a:custGeom>
            <a:avLst/>
            <a:gdLst/>
            <a:ahLst/>
            <a:cxnLst/>
            <a:rect l="l" t="t" r="r" b="b"/>
            <a:pathLst>
              <a:path w="25645" h="20789" fill="none" extrusionOk="0">
                <a:moveTo>
                  <a:pt x="23472" y="5709"/>
                </a:moveTo>
                <a:cubicBezTo>
                  <a:pt x="25645" y="13547"/>
                  <a:pt x="18488" y="20789"/>
                  <a:pt x="10608" y="18744"/>
                </a:cubicBezTo>
                <a:cubicBezTo>
                  <a:pt x="2684" y="16657"/>
                  <a:pt x="1" y="6859"/>
                  <a:pt x="5752" y="1066"/>
                </a:cubicBezTo>
                <a:cubicBezTo>
                  <a:pt x="6092" y="683"/>
                  <a:pt x="6518" y="299"/>
                  <a:pt x="6944" y="1"/>
                </a:cubicBezTo>
              </a:path>
            </a:pathLst>
          </a:custGeom>
          <a:solidFill>
            <a:schemeClr val="accent3">
              <a:lumMod val="50000"/>
            </a:schemeClr>
          </a:solidFill>
          <a:ln w="13850" cap="rnd" cmpd="sng">
            <a:solidFill>
              <a:srgbClr val="1EFFC1"/>
            </a:solidFill>
            <a:prstDash val="solid"/>
            <a:miter lim="425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2">
                  <a:lumMod val="75000"/>
                </a:schemeClr>
              </a:solidFill>
            </a:endParaRPr>
          </a:p>
        </p:txBody>
      </p:sp>
      <p:sp>
        <p:nvSpPr>
          <p:cNvPr id="54" name="Google Shape;376;p25"/>
          <p:cNvSpPr/>
          <p:nvPr/>
        </p:nvSpPr>
        <p:spPr>
          <a:xfrm>
            <a:off x="9457490" y="5252822"/>
            <a:ext cx="837606" cy="801300"/>
          </a:xfrm>
          <a:custGeom>
            <a:avLst/>
            <a:gdLst/>
            <a:ahLst/>
            <a:cxnLst/>
            <a:rect l="l" t="t" r="r" b="b"/>
            <a:pathLst>
              <a:path w="15635" h="15677" extrusionOk="0">
                <a:moveTo>
                  <a:pt x="7626" y="4942"/>
                </a:moveTo>
                <a:cubicBezTo>
                  <a:pt x="7882" y="4942"/>
                  <a:pt x="8137" y="4942"/>
                  <a:pt x="8393" y="5027"/>
                </a:cubicBezTo>
                <a:cubicBezTo>
                  <a:pt x="8648" y="5070"/>
                  <a:pt x="8861" y="5155"/>
                  <a:pt x="9032" y="5240"/>
                </a:cubicBezTo>
                <a:cubicBezTo>
                  <a:pt x="9287" y="5368"/>
                  <a:pt x="9500" y="5496"/>
                  <a:pt x="9671" y="5666"/>
                </a:cubicBezTo>
                <a:cubicBezTo>
                  <a:pt x="9884" y="5879"/>
                  <a:pt x="10097" y="6092"/>
                  <a:pt x="10225" y="6305"/>
                </a:cubicBezTo>
                <a:cubicBezTo>
                  <a:pt x="10523" y="6731"/>
                  <a:pt x="10693" y="7157"/>
                  <a:pt x="10736" y="7668"/>
                </a:cubicBezTo>
                <a:cubicBezTo>
                  <a:pt x="10778" y="7924"/>
                  <a:pt x="10778" y="8179"/>
                  <a:pt x="10736" y="8478"/>
                </a:cubicBezTo>
                <a:cubicBezTo>
                  <a:pt x="10693" y="8776"/>
                  <a:pt x="10608" y="9074"/>
                  <a:pt x="10480" y="9372"/>
                </a:cubicBezTo>
                <a:cubicBezTo>
                  <a:pt x="10352" y="9585"/>
                  <a:pt x="10225" y="9756"/>
                  <a:pt x="10097" y="9926"/>
                </a:cubicBezTo>
                <a:cubicBezTo>
                  <a:pt x="9926" y="10096"/>
                  <a:pt x="9799" y="10267"/>
                  <a:pt x="9628" y="10394"/>
                </a:cubicBezTo>
                <a:cubicBezTo>
                  <a:pt x="9117" y="10820"/>
                  <a:pt x="8521" y="11033"/>
                  <a:pt x="7882" y="11076"/>
                </a:cubicBezTo>
                <a:lnTo>
                  <a:pt x="7370" y="11076"/>
                </a:lnTo>
                <a:cubicBezTo>
                  <a:pt x="6689" y="11033"/>
                  <a:pt x="6007" y="10735"/>
                  <a:pt x="5539" y="10224"/>
                </a:cubicBezTo>
                <a:cubicBezTo>
                  <a:pt x="5411" y="10096"/>
                  <a:pt x="5326" y="9969"/>
                  <a:pt x="5198" y="9841"/>
                </a:cubicBezTo>
                <a:cubicBezTo>
                  <a:pt x="4815" y="9287"/>
                  <a:pt x="4602" y="8605"/>
                  <a:pt x="4602" y="7924"/>
                </a:cubicBezTo>
                <a:cubicBezTo>
                  <a:pt x="4602" y="7753"/>
                  <a:pt x="4644" y="7540"/>
                  <a:pt x="4687" y="7370"/>
                </a:cubicBezTo>
                <a:cubicBezTo>
                  <a:pt x="4729" y="7114"/>
                  <a:pt x="4815" y="6901"/>
                  <a:pt x="4942" y="6646"/>
                </a:cubicBezTo>
                <a:cubicBezTo>
                  <a:pt x="5070" y="6348"/>
                  <a:pt x="5283" y="6049"/>
                  <a:pt x="5581" y="5794"/>
                </a:cubicBezTo>
                <a:cubicBezTo>
                  <a:pt x="5709" y="5623"/>
                  <a:pt x="5880" y="5496"/>
                  <a:pt x="6093" y="5368"/>
                </a:cubicBezTo>
                <a:cubicBezTo>
                  <a:pt x="6561" y="5112"/>
                  <a:pt x="7072" y="4942"/>
                  <a:pt x="7626" y="4942"/>
                </a:cubicBezTo>
                <a:close/>
                <a:moveTo>
                  <a:pt x="6731" y="1"/>
                </a:moveTo>
                <a:lnTo>
                  <a:pt x="3920" y="938"/>
                </a:lnTo>
                <a:lnTo>
                  <a:pt x="4474" y="2684"/>
                </a:lnTo>
                <a:cubicBezTo>
                  <a:pt x="3963" y="2982"/>
                  <a:pt x="3494" y="3366"/>
                  <a:pt x="3068" y="3834"/>
                </a:cubicBezTo>
                <a:lnTo>
                  <a:pt x="1534" y="3068"/>
                </a:lnTo>
                <a:lnTo>
                  <a:pt x="214" y="5709"/>
                </a:lnTo>
                <a:lnTo>
                  <a:pt x="1662" y="6433"/>
                </a:lnTo>
                <a:cubicBezTo>
                  <a:pt x="1534" y="7072"/>
                  <a:pt x="1449" y="7753"/>
                  <a:pt x="1492" y="8392"/>
                </a:cubicBezTo>
                <a:lnTo>
                  <a:pt x="1" y="8904"/>
                </a:lnTo>
                <a:lnTo>
                  <a:pt x="938" y="11758"/>
                </a:lnTo>
                <a:lnTo>
                  <a:pt x="2429" y="11246"/>
                </a:lnTo>
                <a:cubicBezTo>
                  <a:pt x="2770" y="11800"/>
                  <a:pt x="3196" y="12311"/>
                  <a:pt x="3750" y="12737"/>
                </a:cubicBezTo>
                <a:lnTo>
                  <a:pt x="3068" y="14143"/>
                </a:lnTo>
                <a:lnTo>
                  <a:pt x="5709" y="15464"/>
                </a:lnTo>
                <a:lnTo>
                  <a:pt x="6433" y="14015"/>
                </a:lnTo>
                <a:cubicBezTo>
                  <a:pt x="6859" y="14129"/>
                  <a:pt x="7285" y="14167"/>
                  <a:pt x="7724" y="14167"/>
                </a:cubicBezTo>
                <a:cubicBezTo>
                  <a:pt x="7943" y="14167"/>
                  <a:pt x="8166" y="14157"/>
                  <a:pt x="8393" y="14143"/>
                </a:cubicBezTo>
                <a:lnTo>
                  <a:pt x="8904" y="15677"/>
                </a:lnTo>
                <a:lnTo>
                  <a:pt x="11715" y="14697"/>
                </a:lnTo>
                <a:lnTo>
                  <a:pt x="11204" y="13121"/>
                </a:lnTo>
                <a:cubicBezTo>
                  <a:pt x="11715" y="12737"/>
                  <a:pt x="12184" y="12311"/>
                  <a:pt x="12567" y="11843"/>
                </a:cubicBezTo>
                <a:lnTo>
                  <a:pt x="14101" y="12610"/>
                </a:lnTo>
                <a:lnTo>
                  <a:pt x="15422" y="9926"/>
                </a:lnTo>
                <a:lnTo>
                  <a:pt x="13760" y="9117"/>
                </a:lnTo>
                <a:cubicBezTo>
                  <a:pt x="13845" y="8520"/>
                  <a:pt x="13888" y="7966"/>
                  <a:pt x="13845" y="7370"/>
                </a:cubicBezTo>
                <a:lnTo>
                  <a:pt x="15635" y="6774"/>
                </a:lnTo>
                <a:lnTo>
                  <a:pt x="14697" y="3920"/>
                </a:lnTo>
                <a:lnTo>
                  <a:pt x="12866" y="4559"/>
                </a:lnTo>
                <a:cubicBezTo>
                  <a:pt x="12525" y="4090"/>
                  <a:pt x="12141" y="3664"/>
                  <a:pt x="11715" y="3323"/>
                </a:cubicBezTo>
                <a:lnTo>
                  <a:pt x="12610" y="1534"/>
                </a:lnTo>
                <a:lnTo>
                  <a:pt x="9926" y="214"/>
                </a:lnTo>
                <a:lnTo>
                  <a:pt x="9074" y="1960"/>
                </a:lnTo>
                <a:cubicBezTo>
                  <a:pt x="8521" y="1832"/>
                  <a:pt x="7924" y="1790"/>
                  <a:pt x="7370" y="1790"/>
                </a:cubicBezTo>
                <a:lnTo>
                  <a:pt x="673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77;p25"/>
          <p:cNvSpPr/>
          <p:nvPr/>
        </p:nvSpPr>
        <p:spPr>
          <a:xfrm rot="-3173578">
            <a:off x="5308120" y="1453907"/>
            <a:ext cx="501903" cy="500527"/>
          </a:xfrm>
          <a:custGeom>
            <a:avLst/>
            <a:gdLst/>
            <a:ahLst/>
            <a:cxnLst/>
            <a:rect l="l" t="t" r="r" b="b"/>
            <a:pathLst>
              <a:path w="15677" h="15634" extrusionOk="0">
                <a:moveTo>
                  <a:pt x="7625" y="4899"/>
                </a:moveTo>
                <a:cubicBezTo>
                  <a:pt x="7924" y="4899"/>
                  <a:pt x="8179" y="4942"/>
                  <a:pt x="8435" y="4984"/>
                </a:cubicBezTo>
                <a:cubicBezTo>
                  <a:pt x="8648" y="5070"/>
                  <a:pt x="8861" y="5112"/>
                  <a:pt x="9074" y="5240"/>
                </a:cubicBezTo>
                <a:cubicBezTo>
                  <a:pt x="9287" y="5325"/>
                  <a:pt x="9500" y="5496"/>
                  <a:pt x="9713" y="5666"/>
                </a:cubicBezTo>
                <a:cubicBezTo>
                  <a:pt x="10309" y="6177"/>
                  <a:pt x="10650" y="6859"/>
                  <a:pt x="10778" y="7625"/>
                </a:cubicBezTo>
                <a:cubicBezTo>
                  <a:pt x="10778" y="7881"/>
                  <a:pt x="10778" y="8179"/>
                  <a:pt x="10778" y="8435"/>
                </a:cubicBezTo>
                <a:cubicBezTo>
                  <a:pt x="10735" y="8776"/>
                  <a:pt x="10650" y="9074"/>
                  <a:pt x="10480" y="9372"/>
                </a:cubicBezTo>
                <a:cubicBezTo>
                  <a:pt x="10394" y="9542"/>
                  <a:pt x="10267" y="9713"/>
                  <a:pt x="10139" y="9883"/>
                </a:cubicBezTo>
                <a:lnTo>
                  <a:pt x="10096" y="9926"/>
                </a:lnTo>
                <a:cubicBezTo>
                  <a:pt x="9968" y="10096"/>
                  <a:pt x="9798" y="10224"/>
                  <a:pt x="9628" y="10394"/>
                </a:cubicBezTo>
                <a:cubicBezTo>
                  <a:pt x="9159" y="10778"/>
                  <a:pt x="8520" y="11033"/>
                  <a:pt x="7924" y="11076"/>
                </a:cubicBezTo>
                <a:lnTo>
                  <a:pt x="7370" y="11076"/>
                </a:lnTo>
                <a:cubicBezTo>
                  <a:pt x="7029" y="11033"/>
                  <a:pt x="6688" y="10906"/>
                  <a:pt x="6348" y="10778"/>
                </a:cubicBezTo>
                <a:cubicBezTo>
                  <a:pt x="6049" y="10607"/>
                  <a:pt x="5794" y="10437"/>
                  <a:pt x="5581" y="10181"/>
                </a:cubicBezTo>
                <a:cubicBezTo>
                  <a:pt x="5453" y="10096"/>
                  <a:pt x="5325" y="9968"/>
                  <a:pt x="5240" y="9798"/>
                </a:cubicBezTo>
                <a:cubicBezTo>
                  <a:pt x="4814" y="9287"/>
                  <a:pt x="4601" y="8605"/>
                  <a:pt x="4644" y="7924"/>
                </a:cubicBezTo>
                <a:cubicBezTo>
                  <a:pt x="4644" y="7711"/>
                  <a:pt x="4644" y="7540"/>
                  <a:pt x="4686" y="7370"/>
                </a:cubicBezTo>
                <a:cubicBezTo>
                  <a:pt x="4771" y="7114"/>
                  <a:pt x="4857" y="6859"/>
                  <a:pt x="4942" y="6646"/>
                </a:cubicBezTo>
                <a:cubicBezTo>
                  <a:pt x="5112" y="6305"/>
                  <a:pt x="5325" y="6007"/>
                  <a:pt x="5581" y="5751"/>
                </a:cubicBezTo>
                <a:cubicBezTo>
                  <a:pt x="5751" y="5623"/>
                  <a:pt x="5922" y="5453"/>
                  <a:pt x="6135" y="5325"/>
                </a:cubicBezTo>
                <a:cubicBezTo>
                  <a:pt x="6560" y="5070"/>
                  <a:pt x="7114" y="4942"/>
                  <a:pt x="7625" y="4899"/>
                </a:cubicBezTo>
                <a:close/>
                <a:moveTo>
                  <a:pt x="6731" y="0"/>
                </a:moveTo>
                <a:lnTo>
                  <a:pt x="3919" y="938"/>
                </a:lnTo>
                <a:lnTo>
                  <a:pt x="4516" y="2641"/>
                </a:lnTo>
                <a:cubicBezTo>
                  <a:pt x="4005" y="2982"/>
                  <a:pt x="3493" y="3366"/>
                  <a:pt x="3110" y="3834"/>
                </a:cubicBezTo>
                <a:lnTo>
                  <a:pt x="1534" y="3067"/>
                </a:lnTo>
                <a:lnTo>
                  <a:pt x="213" y="5709"/>
                </a:lnTo>
                <a:lnTo>
                  <a:pt x="1704" y="6433"/>
                </a:lnTo>
                <a:cubicBezTo>
                  <a:pt x="1534" y="7072"/>
                  <a:pt x="1491" y="7711"/>
                  <a:pt x="1534" y="8392"/>
                </a:cubicBezTo>
                <a:lnTo>
                  <a:pt x="0" y="8903"/>
                </a:lnTo>
                <a:lnTo>
                  <a:pt x="980" y="11715"/>
                </a:lnTo>
                <a:lnTo>
                  <a:pt x="2428" y="11246"/>
                </a:lnTo>
                <a:cubicBezTo>
                  <a:pt x="2769" y="11800"/>
                  <a:pt x="3238" y="12311"/>
                  <a:pt x="3749" y="12737"/>
                </a:cubicBezTo>
                <a:lnTo>
                  <a:pt x="3067" y="14100"/>
                </a:lnTo>
                <a:lnTo>
                  <a:pt x="5709" y="15421"/>
                </a:lnTo>
                <a:lnTo>
                  <a:pt x="6433" y="14015"/>
                </a:lnTo>
                <a:cubicBezTo>
                  <a:pt x="6845" y="14098"/>
                  <a:pt x="7258" y="14145"/>
                  <a:pt x="7682" y="14145"/>
                </a:cubicBezTo>
                <a:cubicBezTo>
                  <a:pt x="7915" y="14145"/>
                  <a:pt x="8151" y="14131"/>
                  <a:pt x="8392" y="14100"/>
                </a:cubicBezTo>
                <a:lnTo>
                  <a:pt x="8903" y="15634"/>
                </a:lnTo>
                <a:lnTo>
                  <a:pt x="11758" y="14697"/>
                </a:lnTo>
                <a:lnTo>
                  <a:pt x="11204" y="13078"/>
                </a:lnTo>
                <a:cubicBezTo>
                  <a:pt x="11715" y="12737"/>
                  <a:pt x="12183" y="12311"/>
                  <a:pt x="12567" y="11800"/>
                </a:cubicBezTo>
                <a:lnTo>
                  <a:pt x="14143" y="12567"/>
                </a:lnTo>
                <a:lnTo>
                  <a:pt x="15464" y="9926"/>
                </a:lnTo>
                <a:lnTo>
                  <a:pt x="13760" y="9074"/>
                </a:lnTo>
                <a:cubicBezTo>
                  <a:pt x="13887" y="8520"/>
                  <a:pt x="13887" y="7924"/>
                  <a:pt x="13845" y="7327"/>
                </a:cubicBezTo>
                <a:lnTo>
                  <a:pt x="15677" y="6731"/>
                </a:lnTo>
                <a:lnTo>
                  <a:pt x="14697" y="3919"/>
                </a:lnTo>
                <a:lnTo>
                  <a:pt x="12865" y="4558"/>
                </a:lnTo>
                <a:cubicBezTo>
                  <a:pt x="12524" y="4090"/>
                  <a:pt x="12183" y="3664"/>
                  <a:pt x="11758" y="3280"/>
                </a:cubicBezTo>
                <a:lnTo>
                  <a:pt x="12609" y="1534"/>
                </a:lnTo>
                <a:lnTo>
                  <a:pt x="9926" y="213"/>
                </a:lnTo>
                <a:lnTo>
                  <a:pt x="9074" y="1917"/>
                </a:lnTo>
                <a:cubicBezTo>
                  <a:pt x="8658" y="1821"/>
                  <a:pt x="8219" y="1774"/>
                  <a:pt x="7792" y="1774"/>
                </a:cubicBezTo>
                <a:cubicBezTo>
                  <a:pt x="7649" y="1774"/>
                  <a:pt x="7508" y="1779"/>
                  <a:pt x="7370" y="1789"/>
                </a:cubicBezTo>
                <a:lnTo>
                  <a:pt x="6731" y="0"/>
                </a:ln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2">
                  <a:lumMod val="75000"/>
                </a:schemeClr>
              </a:solidFill>
            </a:endParaRPr>
          </a:p>
        </p:txBody>
      </p:sp>
      <p:sp>
        <p:nvSpPr>
          <p:cNvPr id="56" name="Google Shape;378;p25"/>
          <p:cNvSpPr/>
          <p:nvPr/>
        </p:nvSpPr>
        <p:spPr>
          <a:xfrm>
            <a:off x="8447211" y="1767538"/>
            <a:ext cx="267858" cy="59329"/>
          </a:xfrm>
          <a:custGeom>
            <a:avLst/>
            <a:gdLst/>
            <a:ahLst/>
            <a:cxnLst/>
            <a:rect l="l" t="t" r="r" b="b"/>
            <a:pathLst>
              <a:path w="5964" h="1321" extrusionOk="0">
                <a:moveTo>
                  <a:pt x="0" y="0"/>
                </a:moveTo>
                <a:lnTo>
                  <a:pt x="0" y="1321"/>
                </a:lnTo>
                <a:lnTo>
                  <a:pt x="5964" y="1321"/>
                </a:lnTo>
                <a:lnTo>
                  <a:pt x="596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8FFD5"/>
              </a:solidFill>
            </a:endParaRPr>
          </a:p>
        </p:txBody>
      </p:sp>
      <p:sp>
        <p:nvSpPr>
          <p:cNvPr id="57" name="Google Shape;379;p25"/>
          <p:cNvSpPr/>
          <p:nvPr/>
        </p:nvSpPr>
        <p:spPr>
          <a:xfrm>
            <a:off x="8870019" y="1767538"/>
            <a:ext cx="1568883" cy="59329"/>
          </a:xfrm>
          <a:custGeom>
            <a:avLst/>
            <a:gdLst/>
            <a:ahLst/>
            <a:cxnLst/>
            <a:rect l="l" t="t" r="r" b="b"/>
            <a:pathLst>
              <a:path w="34932" h="1321" extrusionOk="0">
                <a:moveTo>
                  <a:pt x="0" y="0"/>
                </a:moveTo>
                <a:lnTo>
                  <a:pt x="0" y="1321"/>
                </a:lnTo>
                <a:lnTo>
                  <a:pt x="34931" y="1321"/>
                </a:lnTo>
                <a:lnTo>
                  <a:pt x="34931" y="0"/>
                </a:ln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2">
                  <a:lumMod val="75000"/>
                </a:schemeClr>
              </a:solidFill>
            </a:endParaRPr>
          </a:p>
        </p:txBody>
      </p:sp>
      <p:sp>
        <p:nvSpPr>
          <p:cNvPr id="58" name="Google Shape;380;p25"/>
          <p:cNvSpPr/>
          <p:nvPr/>
        </p:nvSpPr>
        <p:spPr>
          <a:xfrm>
            <a:off x="8447211" y="1947368"/>
            <a:ext cx="267858" cy="61261"/>
          </a:xfrm>
          <a:custGeom>
            <a:avLst/>
            <a:gdLst/>
            <a:ahLst/>
            <a:cxnLst/>
            <a:rect l="l" t="t" r="r" b="b"/>
            <a:pathLst>
              <a:path w="5964" h="1364" extrusionOk="0">
                <a:moveTo>
                  <a:pt x="0" y="0"/>
                </a:moveTo>
                <a:lnTo>
                  <a:pt x="0" y="1364"/>
                </a:lnTo>
                <a:lnTo>
                  <a:pt x="5964" y="1364"/>
                </a:lnTo>
                <a:lnTo>
                  <a:pt x="5964" y="0"/>
                </a:ln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8FFD5"/>
              </a:solidFill>
            </a:endParaRPr>
          </a:p>
        </p:txBody>
      </p:sp>
      <p:sp>
        <p:nvSpPr>
          <p:cNvPr id="59" name="Google Shape;381;p25"/>
          <p:cNvSpPr/>
          <p:nvPr/>
        </p:nvSpPr>
        <p:spPr>
          <a:xfrm>
            <a:off x="8870019" y="1947368"/>
            <a:ext cx="1568883" cy="61261"/>
          </a:xfrm>
          <a:custGeom>
            <a:avLst/>
            <a:gdLst/>
            <a:ahLst/>
            <a:cxnLst/>
            <a:rect l="l" t="t" r="r" b="b"/>
            <a:pathLst>
              <a:path w="34932" h="1364" extrusionOk="0">
                <a:moveTo>
                  <a:pt x="0" y="0"/>
                </a:moveTo>
                <a:lnTo>
                  <a:pt x="0" y="1364"/>
                </a:lnTo>
                <a:lnTo>
                  <a:pt x="34931" y="1364"/>
                </a:lnTo>
                <a:lnTo>
                  <a:pt x="3493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8FFD5"/>
              </a:solidFill>
            </a:endParaRPr>
          </a:p>
        </p:txBody>
      </p:sp>
      <p:sp>
        <p:nvSpPr>
          <p:cNvPr id="60" name="Google Shape;382;p25"/>
          <p:cNvSpPr/>
          <p:nvPr/>
        </p:nvSpPr>
        <p:spPr>
          <a:xfrm>
            <a:off x="8447211" y="2129128"/>
            <a:ext cx="267858" cy="59329"/>
          </a:xfrm>
          <a:custGeom>
            <a:avLst/>
            <a:gdLst/>
            <a:ahLst/>
            <a:cxnLst/>
            <a:rect l="l" t="t" r="r" b="b"/>
            <a:pathLst>
              <a:path w="5964" h="1321" extrusionOk="0">
                <a:moveTo>
                  <a:pt x="0" y="0"/>
                </a:moveTo>
                <a:lnTo>
                  <a:pt x="0" y="1321"/>
                </a:lnTo>
                <a:lnTo>
                  <a:pt x="5964" y="1321"/>
                </a:lnTo>
                <a:lnTo>
                  <a:pt x="5964" y="0"/>
                </a:ln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8FFD5"/>
              </a:solidFill>
            </a:endParaRPr>
          </a:p>
        </p:txBody>
      </p:sp>
      <p:sp>
        <p:nvSpPr>
          <p:cNvPr id="61" name="Google Shape;383;p25"/>
          <p:cNvSpPr/>
          <p:nvPr/>
        </p:nvSpPr>
        <p:spPr>
          <a:xfrm>
            <a:off x="8870019" y="2129128"/>
            <a:ext cx="991084" cy="59329"/>
          </a:xfrm>
          <a:custGeom>
            <a:avLst/>
            <a:gdLst/>
            <a:ahLst/>
            <a:cxnLst/>
            <a:rect l="l" t="t" r="r" b="b"/>
            <a:pathLst>
              <a:path w="22067" h="1321" extrusionOk="0">
                <a:moveTo>
                  <a:pt x="0" y="0"/>
                </a:moveTo>
                <a:lnTo>
                  <a:pt x="0" y="1321"/>
                </a:lnTo>
                <a:lnTo>
                  <a:pt x="22066" y="1321"/>
                </a:lnTo>
                <a:lnTo>
                  <a:pt x="22066" y="0"/>
                </a:ln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2">
                  <a:lumMod val="75000"/>
                </a:schemeClr>
              </a:solidFill>
            </a:endParaRPr>
          </a:p>
        </p:txBody>
      </p:sp>
      <p:sp>
        <p:nvSpPr>
          <p:cNvPr id="62" name="Google Shape;384;p25"/>
          <p:cNvSpPr/>
          <p:nvPr/>
        </p:nvSpPr>
        <p:spPr>
          <a:xfrm>
            <a:off x="8447211" y="2310889"/>
            <a:ext cx="267858" cy="59329"/>
          </a:xfrm>
          <a:custGeom>
            <a:avLst/>
            <a:gdLst/>
            <a:ahLst/>
            <a:cxnLst/>
            <a:rect l="l" t="t" r="r" b="b"/>
            <a:pathLst>
              <a:path w="5964" h="1321" extrusionOk="0">
                <a:moveTo>
                  <a:pt x="0" y="0"/>
                </a:moveTo>
                <a:lnTo>
                  <a:pt x="0" y="1321"/>
                </a:lnTo>
                <a:lnTo>
                  <a:pt x="5964" y="1321"/>
                </a:lnTo>
                <a:lnTo>
                  <a:pt x="5964" y="0"/>
                </a:lnTo>
                <a:close/>
              </a:path>
            </a:pathLst>
          </a:custGeom>
          <a:solidFill>
            <a:schemeClr val="accent5">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8FFD5"/>
              </a:solidFill>
            </a:endParaRPr>
          </a:p>
        </p:txBody>
      </p:sp>
      <p:sp>
        <p:nvSpPr>
          <p:cNvPr id="63" name="Google Shape;385;p25"/>
          <p:cNvSpPr/>
          <p:nvPr/>
        </p:nvSpPr>
        <p:spPr>
          <a:xfrm>
            <a:off x="8870019" y="2310889"/>
            <a:ext cx="991084" cy="59329"/>
          </a:xfrm>
          <a:custGeom>
            <a:avLst/>
            <a:gdLst/>
            <a:ahLst/>
            <a:cxnLst/>
            <a:rect l="l" t="t" r="r" b="b"/>
            <a:pathLst>
              <a:path w="22067" h="1321" extrusionOk="0">
                <a:moveTo>
                  <a:pt x="0" y="0"/>
                </a:moveTo>
                <a:lnTo>
                  <a:pt x="0" y="1321"/>
                </a:lnTo>
                <a:lnTo>
                  <a:pt x="22066" y="1321"/>
                </a:lnTo>
                <a:lnTo>
                  <a:pt x="22066" y="0"/>
                </a:ln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2">
                  <a:lumMod val="75000"/>
                </a:schemeClr>
              </a:solidFill>
            </a:endParaRPr>
          </a:p>
        </p:txBody>
      </p:sp>
      <p:sp>
        <p:nvSpPr>
          <p:cNvPr id="64" name="Google Shape;386;p25"/>
          <p:cNvSpPr/>
          <p:nvPr/>
        </p:nvSpPr>
        <p:spPr>
          <a:xfrm>
            <a:off x="8142972" y="1832571"/>
            <a:ext cx="141654" cy="552963"/>
          </a:xfrm>
          <a:custGeom>
            <a:avLst/>
            <a:gdLst/>
            <a:ahLst/>
            <a:cxnLst/>
            <a:rect l="l" t="t" r="r" b="b"/>
            <a:pathLst>
              <a:path w="3154" h="12312" fill="none" extrusionOk="0">
                <a:moveTo>
                  <a:pt x="3153" y="12311"/>
                </a:moveTo>
                <a:lnTo>
                  <a:pt x="1" y="12311"/>
                </a:lnTo>
                <a:lnTo>
                  <a:pt x="1" y="0"/>
                </a:lnTo>
                <a:lnTo>
                  <a:pt x="3068" y="0"/>
                </a:lnTo>
              </a:path>
            </a:pathLst>
          </a:custGeom>
          <a:solidFill>
            <a:schemeClr val="accent3">
              <a:lumMod val="50000"/>
            </a:schemeClr>
          </a:solidFill>
          <a:ln w="13850" cap="flat" cmpd="sng">
            <a:solidFill>
              <a:srgbClr val="48FFD5"/>
            </a:solidFill>
            <a:prstDash val="solid"/>
            <a:miter lim="425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8FFD5"/>
              </a:solidFill>
            </a:endParaRPr>
          </a:p>
        </p:txBody>
      </p:sp>
      <p:sp>
        <p:nvSpPr>
          <p:cNvPr id="65" name="Google Shape;387;p25"/>
          <p:cNvSpPr/>
          <p:nvPr/>
        </p:nvSpPr>
        <p:spPr>
          <a:xfrm>
            <a:off x="2152053" y="1584533"/>
            <a:ext cx="1335660" cy="80014"/>
          </a:xfrm>
          <a:custGeom>
            <a:avLst/>
            <a:gdLst/>
            <a:ahLst/>
            <a:cxnLst/>
            <a:rect l="l" t="t" r="r" b="b"/>
            <a:pathLst>
              <a:path w="22067" h="1322" extrusionOk="0">
                <a:moveTo>
                  <a:pt x="0" y="1"/>
                </a:moveTo>
                <a:lnTo>
                  <a:pt x="0" y="1321"/>
                </a:lnTo>
                <a:lnTo>
                  <a:pt x="22066" y="1321"/>
                </a:lnTo>
                <a:lnTo>
                  <a:pt x="2206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8FFD5"/>
              </a:solidFill>
            </a:endParaRPr>
          </a:p>
        </p:txBody>
      </p:sp>
      <p:sp>
        <p:nvSpPr>
          <p:cNvPr id="66" name="Google Shape;388;p25"/>
          <p:cNvSpPr/>
          <p:nvPr/>
        </p:nvSpPr>
        <p:spPr>
          <a:xfrm>
            <a:off x="2152053" y="1826867"/>
            <a:ext cx="1335660" cy="82617"/>
          </a:xfrm>
          <a:custGeom>
            <a:avLst/>
            <a:gdLst/>
            <a:ahLst/>
            <a:cxnLst/>
            <a:rect l="l" t="t" r="r" b="b"/>
            <a:pathLst>
              <a:path w="22067" h="1365" extrusionOk="0">
                <a:moveTo>
                  <a:pt x="0" y="1"/>
                </a:moveTo>
                <a:lnTo>
                  <a:pt x="0" y="1364"/>
                </a:lnTo>
                <a:lnTo>
                  <a:pt x="22066" y="1364"/>
                </a:lnTo>
                <a:lnTo>
                  <a:pt x="22066" y="1"/>
                </a:ln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2">
                  <a:lumMod val="75000"/>
                </a:schemeClr>
              </a:solidFill>
            </a:endParaRPr>
          </a:p>
        </p:txBody>
      </p:sp>
      <p:sp>
        <p:nvSpPr>
          <p:cNvPr id="67" name="Google Shape;389;p25"/>
          <p:cNvSpPr/>
          <p:nvPr/>
        </p:nvSpPr>
        <p:spPr>
          <a:xfrm>
            <a:off x="8142972" y="4017599"/>
            <a:ext cx="1929800" cy="381875"/>
          </a:xfrm>
          <a:custGeom>
            <a:avLst/>
            <a:gdLst/>
            <a:ahLst/>
            <a:cxnLst/>
            <a:rect l="l" t="t" r="r" b="b"/>
            <a:pathLst>
              <a:path w="60278" h="11928" fill="none" extrusionOk="0">
                <a:moveTo>
                  <a:pt x="0" y="0"/>
                </a:moveTo>
                <a:lnTo>
                  <a:pt x="60277" y="0"/>
                </a:lnTo>
                <a:lnTo>
                  <a:pt x="60277" y="11928"/>
                </a:lnTo>
                <a:lnTo>
                  <a:pt x="0" y="11928"/>
                </a:lnTo>
                <a:close/>
              </a:path>
            </a:pathLst>
          </a:custGeom>
          <a:solidFill>
            <a:schemeClr val="accent3">
              <a:lumMod val="50000"/>
            </a:schemeClr>
          </a:solidFill>
          <a:ln w="13850" cap="flat" cmpd="sng">
            <a:solidFill>
              <a:srgbClr val="48FFD5"/>
            </a:solidFill>
            <a:prstDash val="solid"/>
            <a:miter lim="425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2">
                  <a:lumMod val="75000"/>
                </a:schemeClr>
              </a:solidFill>
            </a:endParaRPr>
          </a:p>
        </p:txBody>
      </p:sp>
      <p:sp>
        <p:nvSpPr>
          <p:cNvPr id="68" name="Google Shape;390;p25"/>
          <p:cNvSpPr txBox="1">
            <a:spLocks/>
          </p:cNvSpPr>
          <p:nvPr/>
        </p:nvSpPr>
        <p:spPr>
          <a:xfrm>
            <a:off x="3377743" y="2938600"/>
            <a:ext cx="5434923" cy="1671111"/>
          </a:xfrm>
          <a:prstGeom prst="rect">
            <a:avLst/>
          </a:prstGeom>
        </p:spPr>
        <p:txBody>
          <a:bodyPr spcFirstLastPara="1" vert="horz" wrap="square" lIns="91425" tIns="91425" rIns="91425" bIns="91425" rtlCol="0" anchor="b" anchorCtr="0">
            <a:noAutofit/>
          </a:bodyPr>
          <a:lstStyle>
            <a:lvl1pPr algn="l" defTabSz="914354" rtl="0" eaLnBrk="1" latinLnBrk="0" hangingPunct="1">
              <a:lnSpc>
                <a:spcPct val="90000"/>
              </a:lnSpc>
              <a:spcBef>
                <a:spcPct val="0"/>
              </a:spcBef>
              <a:buNone/>
              <a:defRPr sz="2800" b="1" kern="1200">
                <a:solidFill>
                  <a:schemeClr val="tx1"/>
                </a:solidFill>
                <a:latin typeface="+mj-lt"/>
                <a:ea typeface="+mj-ea"/>
                <a:cs typeface="+mj-cs"/>
              </a:defRPr>
            </a:lvl1pPr>
          </a:lstStyle>
          <a:p>
            <a:pPr algn="ctr">
              <a:spcBef>
                <a:spcPts val="0"/>
              </a:spcBef>
              <a:buClrTx/>
              <a:buFontTx/>
            </a:pPr>
            <a:r>
              <a:rPr lang="en-US" altLang="zh-TW" dirty="0"/>
              <a:t>AI </a:t>
            </a:r>
            <a:r>
              <a:rPr lang="zh-TW" altLang="zh-TW" dirty="0"/>
              <a:t>時代的我們擁有無限的可能</a:t>
            </a:r>
            <a:r>
              <a:rPr lang="en-US" altLang="zh-TW" dirty="0"/>
              <a:t>,</a:t>
            </a:r>
          </a:p>
          <a:p>
            <a:pPr algn="ctr">
              <a:spcBef>
                <a:spcPts val="0"/>
              </a:spcBef>
              <a:buClrTx/>
              <a:buFontTx/>
            </a:pPr>
            <a:endParaRPr lang="en-US" altLang="zh-TW" dirty="0"/>
          </a:p>
          <a:p>
            <a:pPr algn="ctr">
              <a:spcBef>
                <a:spcPts val="0"/>
              </a:spcBef>
              <a:buClrTx/>
              <a:buFontTx/>
            </a:pPr>
            <a:r>
              <a:rPr lang="zh-TW" altLang="en-US" dirty="0"/>
              <a:t>卻</a:t>
            </a:r>
            <a:r>
              <a:rPr lang="zh-TW" altLang="zh-TW" dirty="0"/>
              <a:t>缺乏如何使用</a:t>
            </a:r>
            <a:r>
              <a:rPr lang="zh-TW" altLang="en-US" dirty="0"/>
              <a:t>它</a:t>
            </a:r>
            <a:r>
              <a:rPr lang="zh-TW" altLang="zh-TW" dirty="0"/>
              <a:t>的創意</a:t>
            </a:r>
            <a:r>
              <a:rPr lang="zh-TW" altLang="en-US" dirty="0"/>
              <a:t>。</a:t>
            </a:r>
            <a:endParaRPr lang="en-US" dirty="0">
              <a:solidFill>
                <a:srgbClr val="051F36"/>
              </a:solidFill>
            </a:endParaRPr>
          </a:p>
        </p:txBody>
      </p:sp>
      <p:sp>
        <p:nvSpPr>
          <p:cNvPr id="22" name="Google Shape;377;p25"/>
          <p:cNvSpPr/>
          <p:nvPr/>
        </p:nvSpPr>
        <p:spPr>
          <a:xfrm rot="-3173578">
            <a:off x="602748" y="4598942"/>
            <a:ext cx="1939720" cy="1934402"/>
          </a:xfrm>
          <a:custGeom>
            <a:avLst/>
            <a:gdLst/>
            <a:ahLst/>
            <a:cxnLst/>
            <a:rect l="l" t="t" r="r" b="b"/>
            <a:pathLst>
              <a:path w="15677" h="15634" extrusionOk="0">
                <a:moveTo>
                  <a:pt x="7625" y="4899"/>
                </a:moveTo>
                <a:cubicBezTo>
                  <a:pt x="7924" y="4899"/>
                  <a:pt x="8179" y="4942"/>
                  <a:pt x="8435" y="4984"/>
                </a:cubicBezTo>
                <a:cubicBezTo>
                  <a:pt x="8648" y="5070"/>
                  <a:pt x="8861" y="5112"/>
                  <a:pt x="9074" y="5240"/>
                </a:cubicBezTo>
                <a:cubicBezTo>
                  <a:pt x="9287" y="5325"/>
                  <a:pt x="9500" y="5496"/>
                  <a:pt x="9713" y="5666"/>
                </a:cubicBezTo>
                <a:cubicBezTo>
                  <a:pt x="10309" y="6177"/>
                  <a:pt x="10650" y="6859"/>
                  <a:pt x="10778" y="7625"/>
                </a:cubicBezTo>
                <a:cubicBezTo>
                  <a:pt x="10778" y="7881"/>
                  <a:pt x="10778" y="8179"/>
                  <a:pt x="10778" y="8435"/>
                </a:cubicBezTo>
                <a:cubicBezTo>
                  <a:pt x="10735" y="8776"/>
                  <a:pt x="10650" y="9074"/>
                  <a:pt x="10480" y="9372"/>
                </a:cubicBezTo>
                <a:cubicBezTo>
                  <a:pt x="10394" y="9542"/>
                  <a:pt x="10267" y="9713"/>
                  <a:pt x="10139" y="9883"/>
                </a:cubicBezTo>
                <a:lnTo>
                  <a:pt x="10096" y="9926"/>
                </a:lnTo>
                <a:cubicBezTo>
                  <a:pt x="9968" y="10096"/>
                  <a:pt x="9798" y="10224"/>
                  <a:pt x="9628" y="10394"/>
                </a:cubicBezTo>
                <a:cubicBezTo>
                  <a:pt x="9159" y="10778"/>
                  <a:pt x="8520" y="11033"/>
                  <a:pt x="7924" y="11076"/>
                </a:cubicBezTo>
                <a:lnTo>
                  <a:pt x="7370" y="11076"/>
                </a:lnTo>
                <a:cubicBezTo>
                  <a:pt x="7029" y="11033"/>
                  <a:pt x="6688" y="10906"/>
                  <a:pt x="6348" y="10778"/>
                </a:cubicBezTo>
                <a:cubicBezTo>
                  <a:pt x="6049" y="10607"/>
                  <a:pt x="5794" y="10437"/>
                  <a:pt x="5581" y="10181"/>
                </a:cubicBezTo>
                <a:cubicBezTo>
                  <a:pt x="5453" y="10096"/>
                  <a:pt x="5325" y="9968"/>
                  <a:pt x="5240" y="9798"/>
                </a:cubicBezTo>
                <a:cubicBezTo>
                  <a:pt x="4814" y="9287"/>
                  <a:pt x="4601" y="8605"/>
                  <a:pt x="4644" y="7924"/>
                </a:cubicBezTo>
                <a:cubicBezTo>
                  <a:pt x="4644" y="7711"/>
                  <a:pt x="4644" y="7540"/>
                  <a:pt x="4686" y="7370"/>
                </a:cubicBezTo>
                <a:cubicBezTo>
                  <a:pt x="4771" y="7114"/>
                  <a:pt x="4857" y="6859"/>
                  <a:pt x="4942" y="6646"/>
                </a:cubicBezTo>
                <a:cubicBezTo>
                  <a:pt x="5112" y="6305"/>
                  <a:pt x="5325" y="6007"/>
                  <a:pt x="5581" y="5751"/>
                </a:cubicBezTo>
                <a:cubicBezTo>
                  <a:pt x="5751" y="5623"/>
                  <a:pt x="5922" y="5453"/>
                  <a:pt x="6135" y="5325"/>
                </a:cubicBezTo>
                <a:cubicBezTo>
                  <a:pt x="6560" y="5070"/>
                  <a:pt x="7114" y="4942"/>
                  <a:pt x="7625" y="4899"/>
                </a:cubicBezTo>
                <a:close/>
                <a:moveTo>
                  <a:pt x="6731" y="0"/>
                </a:moveTo>
                <a:lnTo>
                  <a:pt x="3919" y="938"/>
                </a:lnTo>
                <a:lnTo>
                  <a:pt x="4516" y="2641"/>
                </a:lnTo>
                <a:cubicBezTo>
                  <a:pt x="4005" y="2982"/>
                  <a:pt x="3493" y="3366"/>
                  <a:pt x="3110" y="3834"/>
                </a:cubicBezTo>
                <a:lnTo>
                  <a:pt x="1534" y="3067"/>
                </a:lnTo>
                <a:lnTo>
                  <a:pt x="213" y="5709"/>
                </a:lnTo>
                <a:lnTo>
                  <a:pt x="1704" y="6433"/>
                </a:lnTo>
                <a:cubicBezTo>
                  <a:pt x="1534" y="7072"/>
                  <a:pt x="1491" y="7711"/>
                  <a:pt x="1534" y="8392"/>
                </a:cubicBezTo>
                <a:lnTo>
                  <a:pt x="0" y="8903"/>
                </a:lnTo>
                <a:lnTo>
                  <a:pt x="980" y="11715"/>
                </a:lnTo>
                <a:lnTo>
                  <a:pt x="2428" y="11246"/>
                </a:lnTo>
                <a:cubicBezTo>
                  <a:pt x="2769" y="11800"/>
                  <a:pt x="3238" y="12311"/>
                  <a:pt x="3749" y="12737"/>
                </a:cubicBezTo>
                <a:lnTo>
                  <a:pt x="3067" y="14100"/>
                </a:lnTo>
                <a:lnTo>
                  <a:pt x="5709" y="15421"/>
                </a:lnTo>
                <a:lnTo>
                  <a:pt x="6433" y="14015"/>
                </a:lnTo>
                <a:cubicBezTo>
                  <a:pt x="6845" y="14098"/>
                  <a:pt x="7258" y="14145"/>
                  <a:pt x="7682" y="14145"/>
                </a:cubicBezTo>
                <a:cubicBezTo>
                  <a:pt x="7915" y="14145"/>
                  <a:pt x="8151" y="14131"/>
                  <a:pt x="8392" y="14100"/>
                </a:cubicBezTo>
                <a:lnTo>
                  <a:pt x="8903" y="15634"/>
                </a:lnTo>
                <a:lnTo>
                  <a:pt x="11758" y="14697"/>
                </a:lnTo>
                <a:lnTo>
                  <a:pt x="11204" y="13078"/>
                </a:lnTo>
                <a:cubicBezTo>
                  <a:pt x="11715" y="12737"/>
                  <a:pt x="12183" y="12311"/>
                  <a:pt x="12567" y="11800"/>
                </a:cubicBezTo>
                <a:lnTo>
                  <a:pt x="14143" y="12567"/>
                </a:lnTo>
                <a:lnTo>
                  <a:pt x="15464" y="9926"/>
                </a:lnTo>
                <a:lnTo>
                  <a:pt x="13760" y="9074"/>
                </a:lnTo>
                <a:cubicBezTo>
                  <a:pt x="13887" y="8520"/>
                  <a:pt x="13887" y="7924"/>
                  <a:pt x="13845" y="7327"/>
                </a:cubicBezTo>
                <a:lnTo>
                  <a:pt x="15677" y="6731"/>
                </a:lnTo>
                <a:lnTo>
                  <a:pt x="14697" y="3919"/>
                </a:lnTo>
                <a:lnTo>
                  <a:pt x="12865" y="4558"/>
                </a:lnTo>
                <a:cubicBezTo>
                  <a:pt x="12524" y="4090"/>
                  <a:pt x="12183" y="3664"/>
                  <a:pt x="11758" y="3280"/>
                </a:cubicBezTo>
                <a:lnTo>
                  <a:pt x="12609" y="1534"/>
                </a:lnTo>
                <a:lnTo>
                  <a:pt x="9926" y="213"/>
                </a:lnTo>
                <a:lnTo>
                  <a:pt x="9074" y="1917"/>
                </a:lnTo>
                <a:cubicBezTo>
                  <a:pt x="8658" y="1821"/>
                  <a:pt x="8219" y="1774"/>
                  <a:pt x="7792" y="1774"/>
                </a:cubicBezTo>
                <a:cubicBezTo>
                  <a:pt x="7649" y="1774"/>
                  <a:pt x="7508" y="1779"/>
                  <a:pt x="7370" y="1789"/>
                </a:cubicBezTo>
                <a:lnTo>
                  <a:pt x="6731" y="0"/>
                </a:lnTo>
                <a:close/>
              </a:path>
            </a:pathLst>
          </a:custGeom>
          <a:noFill/>
          <a:ln w="28575">
            <a:solidFill>
              <a:schemeClr val="accent3">
                <a:lumMod val="60000"/>
                <a:lumOff val="4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2">
                  <a:lumMod val="75000"/>
                </a:scheme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600000">
                                      <p:cBhvr>
                                        <p:cTn id="6" dur="13000" fill="hold"/>
                                        <p:tgtEl>
                                          <p:spTgt spid="22"/>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10000" fill="hold"/>
                                        <p:tgtEl>
                                          <p:spTgt spid="54"/>
                                        </p:tgtEl>
                                        <p:attrNameLst>
                                          <p:attrName>r</p:attrName>
                                        </p:attrNameLst>
                                      </p:cBhvr>
                                    </p:animRot>
                                  </p:childTnLst>
                                </p:cTn>
                              </p:par>
                              <p:par>
                                <p:cTn id="9" presetID="8" presetClass="emph" presetSubtype="0" repeatCount="indefinite" fill="hold" grpId="0" nodeType="withEffect">
                                  <p:stCondLst>
                                    <p:cond delay="0"/>
                                  </p:stCondLst>
                                  <p:childTnLst>
                                    <p:animRot by="21600000">
                                      <p:cBhvr>
                                        <p:cTn id="10" dur="7000" fill="hold"/>
                                        <p:tgtEl>
                                          <p:spTgt spid="5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grpSp>
        <p:nvGrpSpPr>
          <p:cNvPr id="8" name="群組 7"/>
          <p:cNvGrpSpPr/>
          <p:nvPr/>
        </p:nvGrpSpPr>
        <p:grpSpPr>
          <a:xfrm>
            <a:off x="-122150" y="1011165"/>
            <a:ext cx="12313263" cy="5881070"/>
            <a:chOff x="-6506019" y="979752"/>
            <a:chExt cx="12313263" cy="5881070"/>
          </a:xfrm>
        </p:grpSpPr>
        <p:pic>
          <p:nvPicPr>
            <p:cNvPr id="6" name="圖片 5"/>
            <p:cNvPicPr>
              <a:picLocks noChangeAspect="1"/>
            </p:cNvPicPr>
            <p:nvPr/>
          </p:nvPicPr>
          <p:blipFill>
            <a:blip r:embed="rId3"/>
            <a:stretch>
              <a:fillRect/>
            </a:stretch>
          </p:blipFill>
          <p:spPr>
            <a:xfrm>
              <a:off x="-22181" y="979752"/>
              <a:ext cx="5829425" cy="5878248"/>
            </a:xfrm>
            <a:prstGeom prst="rect">
              <a:avLst/>
            </a:prstGeom>
          </p:spPr>
        </p:pic>
        <p:sp>
          <p:nvSpPr>
            <p:cNvPr id="7" name="矩形 6"/>
            <p:cNvSpPr/>
            <p:nvPr/>
          </p:nvSpPr>
          <p:spPr>
            <a:xfrm>
              <a:off x="-6506019" y="1009689"/>
              <a:ext cx="6482993" cy="5851133"/>
            </a:xfrm>
            <a:prstGeom prst="rect">
              <a:avLst/>
            </a:prstGeom>
            <a:solidFill>
              <a:srgbClr val="27B6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7" name="手繪多邊形 26"/>
          <p:cNvSpPr/>
          <p:nvPr/>
        </p:nvSpPr>
        <p:spPr>
          <a:xfrm>
            <a:off x="-5931" y="991402"/>
            <a:ext cx="12192000" cy="5866598"/>
          </a:xfrm>
          <a:custGeom>
            <a:avLst/>
            <a:gdLst>
              <a:gd name="connsiteX0" fmla="*/ 0 w 12192000"/>
              <a:gd name="connsiteY0" fmla="*/ 0 h 5866598"/>
              <a:gd name="connsiteX1" fmla="*/ 12192000 w 12192000"/>
              <a:gd name="connsiteY1" fmla="*/ 0 h 5866598"/>
              <a:gd name="connsiteX2" fmla="*/ 12192000 w 12192000"/>
              <a:gd name="connsiteY2" fmla="*/ 5866598 h 5866598"/>
              <a:gd name="connsiteX3" fmla="*/ 0 w 12192000"/>
              <a:gd name="connsiteY3" fmla="*/ 5866598 h 5866598"/>
            </a:gdLst>
            <a:ahLst/>
            <a:cxnLst>
              <a:cxn ang="0">
                <a:pos x="connsiteX0" y="connsiteY0"/>
              </a:cxn>
              <a:cxn ang="0">
                <a:pos x="connsiteX1" y="connsiteY1"/>
              </a:cxn>
              <a:cxn ang="0">
                <a:pos x="connsiteX2" y="connsiteY2"/>
              </a:cxn>
              <a:cxn ang="0">
                <a:pos x="connsiteX3" y="connsiteY3"/>
              </a:cxn>
            </a:cxnLst>
            <a:rect l="l" t="t" r="r" b="b"/>
            <a:pathLst>
              <a:path w="12192000" h="5866598">
                <a:moveTo>
                  <a:pt x="0" y="0"/>
                </a:moveTo>
                <a:lnTo>
                  <a:pt x="12192000" y="0"/>
                </a:lnTo>
                <a:lnTo>
                  <a:pt x="12192000" y="5866598"/>
                </a:lnTo>
                <a:lnTo>
                  <a:pt x="0" y="5866598"/>
                </a:lnTo>
                <a:close/>
              </a:path>
            </a:pathLst>
          </a:cu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TW" altLang="en-US" dirty="0">
              <a:solidFill>
                <a:schemeClr val="bg1"/>
              </a:solidFill>
            </a:endParaRPr>
          </a:p>
        </p:txBody>
      </p:sp>
      <p:sp>
        <p:nvSpPr>
          <p:cNvPr id="112" name="Google Shape;112;p3"/>
          <p:cNvSpPr txBox="1">
            <a:spLocks noGrp="1"/>
          </p:cNvSpPr>
          <p:nvPr>
            <p:ph type="title"/>
          </p:nvPr>
        </p:nvSpPr>
        <p:spPr>
          <a:xfrm>
            <a:off x="669923" y="177085"/>
            <a:ext cx="10850563" cy="102869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Microsoft JhengHei"/>
              <a:buNone/>
            </a:pPr>
            <a:r>
              <a:rPr lang="zh-TW" sz="3600" dirty="0">
                <a:latin typeface="Microsoft JhengHei"/>
                <a:ea typeface="Microsoft JhengHei"/>
                <a:cs typeface="Microsoft JhengHei"/>
                <a:sym typeface="Microsoft JhengHei"/>
              </a:rPr>
              <a:t>定義就業條件</a:t>
            </a:r>
            <a:endParaRPr sz="3600" dirty="0"/>
          </a:p>
        </p:txBody>
      </p:sp>
      <p:sp>
        <p:nvSpPr>
          <p:cNvPr id="114" name="Google Shape;114;p3"/>
          <p:cNvSpPr/>
          <p:nvPr/>
        </p:nvSpPr>
        <p:spPr>
          <a:xfrm>
            <a:off x="599010" y="1599445"/>
            <a:ext cx="4706169" cy="1634390"/>
          </a:xfrm>
          <a:prstGeom prst="ellipse">
            <a:avLst/>
          </a:prstGeom>
          <a:solidFill>
            <a:schemeClr val="accent1">
              <a:lumMod val="40000"/>
              <a:lumOff val="60000"/>
              <a:alpha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115" name="Google Shape;115;p3"/>
          <p:cNvSpPr/>
          <p:nvPr/>
        </p:nvSpPr>
        <p:spPr>
          <a:xfrm>
            <a:off x="2470700" y="5557805"/>
            <a:ext cx="912048" cy="583710"/>
          </a:xfrm>
          <a:prstGeom prst="downArrow">
            <a:avLst>
              <a:gd name="adj1" fmla="val 50000"/>
              <a:gd name="adj2" fmla="val 50000"/>
            </a:avLst>
          </a:prstGeom>
          <a:solidFill>
            <a:schemeClr val="bg2">
              <a:lumMod val="50000"/>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116" name="Google Shape;116;p3"/>
          <p:cNvSpPr/>
          <p:nvPr/>
        </p:nvSpPr>
        <p:spPr>
          <a:xfrm>
            <a:off x="3880919" y="5980111"/>
            <a:ext cx="4377831" cy="109445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117" name="Google Shape;117;p3"/>
          <p:cNvSpPr txBox="1"/>
          <p:nvPr/>
        </p:nvSpPr>
        <p:spPr>
          <a:xfrm>
            <a:off x="737808" y="5951466"/>
            <a:ext cx="4377831" cy="1094457"/>
          </a:xfrm>
          <a:prstGeom prst="rect">
            <a:avLst/>
          </a:prstGeom>
          <a:noFill/>
          <a:ln>
            <a:noFill/>
          </a:ln>
        </p:spPr>
        <p:txBody>
          <a:bodyPr spcFirstLastPara="1" wrap="square" lIns="220450" tIns="220450" rIns="220450" bIns="220450" anchor="ctr" anchorCtr="0">
            <a:noAutofit/>
          </a:bodyPr>
          <a:lstStyle/>
          <a:p>
            <a:pPr marL="0" marR="0" lvl="0" indent="0" algn="ctr" rtl="0">
              <a:lnSpc>
                <a:spcPct val="90000"/>
              </a:lnSpc>
              <a:spcBef>
                <a:spcPts val="0"/>
              </a:spcBef>
              <a:spcAft>
                <a:spcPts val="0"/>
              </a:spcAft>
              <a:buClr>
                <a:schemeClr val="dk1"/>
              </a:buClr>
              <a:buSzPts val="3100"/>
              <a:buFont typeface="Microsoft JhengHei"/>
              <a:buNone/>
            </a:pPr>
            <a:r>
              <a:rPr lang="zh-TW" sz="3200" b="1" i="0" u="none" strike="noStrike" cap="none" dirty="0">
                <a:solidFill>
                  <a:schemeClr val="dk1"/>
                </a:solidFill>
                <a:latin typeface="+mn-ea"/>
                <a:ea typeface="+mn-ea"/>
                <a:cs typeface="Microsoft JhengHei"/>
                <a:sym typeface="Microsoft JhengHei"/>
              </a:rPr>
              <a:t>就業</a:t>
            </a:r>
            <a:endParaRPr sz="1600" b="1" dirty="0">
              <a:latin typeface="+mn-ea"/>
              <a:ea typeface="+mn-ea"/>
            </a:endParaRPr>
          </a:p>
        </p:txBody>
      </p:sp>
      <p:grpSp>
        <p:nvGrpSpPr>
          <p:cNvPr id="3" name="群組 2"/>
          <p:cNvGrpSpPr/>
          <p:nvPr/>
        </p:nvGrpSpPr>
        <p:grpSpPr>
          <a:xfrm>
            <a:off x="829014" y="1763684"/>
            <a:ext cx="1641686" cy="1641686"/>
            <a:chOff x="4037703" y="1423379"/>
            <a:chExt cx="1641686" cy="1641686"/>
          </a:xfrm>
        </p:grpSpPr>
        <p:sp>
          <p:nvSpPr>
            <p:cNvPr id="120" name="Google Shape;120;p3"/>
            <p:cNvSpPr/>
            <p:nvPr/>
          </p:nvSpPr>
          <p:spPr>
            <a:xfrm>
              <a:off x="4037703" y="1423379"/>
              <a:ext cx="1641686" cy="1641686"/>
            </a:xfrm>
            <a:prstGeom prst="ellipse">
              <a:avLst/>
            </a:prstGeom>
            <a:solidFill>
              <a:schemeClr val="bg2">
                <a:lumMod val="25000"/>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600">
                <a:solidFill>
                  <a:schemeClr val="accent1">
                    <a:lumMod val="50000"/>
                  </a:schemeClr>
                </a:solidFill>
              </a:endParaRPr>
            </a:p>
          </p:txBody>
        </p:sp>
        <p:sp>
          <p:nvSpPr>
            <p:cNvPr id="121" name="Google Shape;121;p3"/>
            <p:cNvSpPr txBox="1"/>
            <p:nvPr/>
          </p:nvSpPr>
          <p:spPr>
            <a:xfrm>
              <a:off x="4278122" y="1663798"/>
              <a:ext cx="1160848" cy="1160848"/>
            </a:xfrm>
            <a:prstGeom prst="rect">
              <a:avLst/>
            </a:prstGeom>
            <a:noFill/>
            <a:ln>
              <a:noFill/>
            </a:ln>
          </p:spPr>
          <p:txBody>
            <a:bodyPr spcFirstLastPara="1" wrap="square" lIns="26650" tIns="26650" rIns="26650" bIns="26650" anchor="ctr" anchorCtr="0">
              <a:noAutofit/>
            </a:bodyPr>
            <a:lstStyle/>
            <a:p>
              <a:pPr marL="0" marR="0" lvl="0" indent="0" algn="ctr" rtl="0">
                <a:lnSpc>
                  <a:spcPct val="90000"/>
                </a:lnSpc>
                <a:spcBef>
                  <a:spcPts val="0"/>
                </a:spcBef>
                <a:spcAft>
                  <a:spcPts val="0"/>
                </a:spcAft>
                <a:buClr>
                  <a:schemeClr val="lt1"/>
                </a:buClr>
                <a:buSzPts val="2100"/>
                <a:buFont typeface="Microsoft JhengHei"/>
                <a:buNone/>
              </a:pPr>
              <a:r>
                <a:rPr lang="zh-TW" sz="2400" b="0" i="0" u="none" strike="noStrike" cap="none" dirty="0">
                  <a:solidFill>
                    <a:schemeClr val="lt1"/>
                  </a:solidFill>
                  <a:latin typeface="+mn-ea"/>
                  <a:ea typeface="+mn-ea"/>
                  <a:cs typeface="Microsoft JhengHei"/>
                  <a:sym typeface="Microsoft JhengHei"/>
                </a:rPr>
                <a:t>得到社會承認</a:t>
              </a:r>
              <a:endParaRPr sz="1600" dirty="0">
                <a:latin typeface="+mn-ea"/>
                <a:ea typeface="+mn-ea"/>
              </a:endParaRPr>
            </a:p>
          </p:txBody>
        </p:sp>
      </p:grpSp>
      <p:grpSp>
        <p:nvGrpSpPr>
          <p:cNvPr id="4" name="群組 3"/>
          <p:cNvGrpSpPr/>
          <p:nvPr/>
        </p:nvGrpSpPr>
        <p:grpSpPr>
          <a:xfrm>
            <a:off x="2121477" y="1984117"/>
            <a:ext cx="1884070" cy="1884070"/>
            <a:chOff x="5274362" y="2155279"/>
            <a:chExt cx="1641686" cy="1641686"/>
          </a:xfrm>
        </p:grpSpPr>
        <p:sp>
          <p:nvSpPr>
            <p:cNvPr id="118" name="Google Shape;118;p3"/>
            <p:cNvSpPr/>
            <p:nvPr/>
          </p:nvSpPr>
          <p:spPr>
            <a:xfrm>
              <a:off x="5274362" y="2155279"/>
              <a:ext cx="1641686" cy="1641686"/>
            </a:xfrm>
            <a:prstGeom prst="ellipse">
              <a:avLst/>
            </a:prstGeom>
            <a:solidFill>
              <a:schemeClr val="accent2">
                <a:lumMod val="50000"/>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119" name="Google Shape;119;p3"/>
            <p:cNvSpPr txBox="1"/>
            <p:nvPr/>
          </p:nvSpPr>
          <p:spPr>
            <a:xfrm>
              <a:off x="5514781" y="2395698"/>
              <a:ext cx="1160848" cy="1160848"/>
            </a:xfrm>
            <a:prstGeom prst="rect">
              <a:avLst/>
            </a:prstGeom>
            <a:noFill/>
            <a:ln>
              <a:noFill/>
            </a:ln>
          </p:spPr>
          <p:txBody>
            <a:bodyPr spcFirstLastPara="1" wrap="square" lIns="26650" tIns="26650" rIns="26650" bIns="26650" anchor="ctr" anchorCtr="0">
              <a:noAutofit/>
            </a:bodyPr>
            <a:lstStyle/>
            <a:p>
              <a:pPr marL="0" marR="0" lvl="0" indent="0" algn="ctr" rtl="0">
                <a:lnSpc>
                  <a:spcPct val="90000"/>
                </a:lnSpc>
                <a:spcBef>
                  <a:spcPts val="0"/>
                </a:spcBef>
                <a:spcAft>
                  <a:spcPts val="0"/>
                </a:spcAft>
                <a:buClr>
                  <a:schemeClr val="lt1"/>
                </a:buClr>
                <a:buSzPts val="2100"/>
                <a:buFont typeface="Microsoft JhengHei"/>
                <a:buNone/>
              </a:pPr>
              <a:r>
                <a:rPr lang="zh-TW" sz="2400" b="0" i="0" u="none" strike="noStrike" cap="none" dirty="0">
                  <a:solidFill>
                    <a:schemeClr val="lt1"/>
                  </a:solidFill>
                  <a:latin typeface="+mn-ea"/>
                  <a:ea typeface="+mn-ea"/>
                  <a:cs typeface="Microsoft JhengHei"/>
                  <a:sym typeface="Microsoft JhengHei"/>
                </a:rPr>
                <a:t>獲取報酬和收入</a:t>
              </a:r>
              <a:endParaRPr sz="1600" dirty="0">
                <a:latin typeface="+mn-ea"/>
                <a:ea typeface="+mn-ea"/>
              </a:endParaRPr>
            </a:p>
          </p:txBody>
        </p:sp>
      </p:grpSp>
      <p:sp>
        <p:nvSpPr>
          <p:cNvPr id="124" name="Google Shape;124;p3"/>
          <p:cNvSpPr/>
          <p:nvPr/>
        </p:nvSpPr>
        <p:spPr>
          <a:xfrm>
            <a:off x="398360" y="1387629"/>
            <a:ext cx="5107470" cy="4085976"/>
          </a:xfrm>
          <a:custGeom>
            <a:avLst/>
            <a:gdLst/>
            <a:ahLst/>
            <a:cxnLst/>
            <a:rect l="l" t="t" r="r" b="b"/>
            <a:pathLst>
              <a:path w="120000" h="120000" extrusionOk="0">
                <a:moveTo>
                  <a:pt x="584" y="34175"/>
                </a:moveTo>
                <a:lnTo>
                  <a:pt x="584" y="34175"/>
                </a:lnTo>
                <a:cubicBezTo>
                  <a:pt x="-2679" y="22567"/>
                  <a:pt x="7879" y="11072"/>
                  <a:pt x="27615" y="4745"/>
                </a:cubicBezTo>
                <a:cubicBezTo>
                  <a:pt x="47351" y="-1582"/>
                  <a:pt x="72649" y="-1582"/>
                  <a:pt x="92385" y="4745"/>
                </a:cubicBezTo>
                <a:cubicBezTo>
                  <a:pt x="112121" y="11072"/>
                  <a:pt x="122679" y="22567"/>
                  <a:pt x="119416" y="34175"/>
                </a:cubicBezTo>
                <a:lnTo>
                  <a:pt x="74854" y="113544"/>
                </a:lnTo>
                <a:cubicBezTo>
                  <a:pt x="73813" y="117246"/>
                  <a:pt x="67478" y="120000"/>
                  <a:pt x="60000" y="120000"/>
                </a:cubicBezTo>
                <a:cubicBezTo>
                  <a:pt x="52522" y="120000"/>
                  <a:pt x="46187" y="117246"/>
                  <a:pt x="45146" y="113544"/>
                </a:cubicBezTo>
                <a:close/>
                <a:moveTo>
                  <a:pt x="4800" y="30000"/>
                </a:moveTo>
                <a:lnTo>
                  <a:pt x="4800" y="30000"/>
                </a:lnTo>
                <a:cubicBezTo>
                  <a:pt x="4800" y="43255"/>
                  <a:pt x="29514" y="54000"/>
                  <a:pt x="60000" y="54000"/>
                </a:cubicBezTo>
                <a:cubicBezTo>
                  <a:pt x="90486" y="54000"/>
                  <a:pt x="115200" y="43255"/>
                  <a:pt x="115200" y="30000"/>
                </a:cubicBezTo>
                <a:cubicBezTo>
                  <a:pt x="115200" y="16745"/>
                  <a:pt x="90486" y="6000"/>
                  <a:pt x="60000" y="6000"/>
                </a:cubicBezTo>
                <a:cubicBezTo>
                  <a:pt x="29514" y="6000"/>
                  <a:pt x="4800" y="16745"/>
                  <a:pt x="4800" y="30000"/>
                </a:cubicBezTo>
                <a:close/>
              </a:path>
            </a:pathLst>
          </a:custGeom>
          <a:solidFill>
            <a:schemeClr val="lt1">
              <a:alpha val="40000"/>
            </a:schemeClr>
          </a:solidFill>
          <a:ln w="9525" cap="flat" cmpd="sng">
            <a:solidFill>
              <a:schemeClr val="accent5">
                <a:lumMod val="5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grpSp>
        <p:nvGrpSpPr>
          <p:cNvPr id="5" name="群組 4"/>
          <p:cNvGrpSpPr/>
          <p:nvPr/>
        </p:nvGrpSpPr>
        <p:grpSpPr>
          <a:xfrm>
            <a:off x="3584702" y="1349429"/>
            <a:ext cx="1641686" cy="1641686"/>
            <a:chOff x="6423850" y="1273942"/>
            <a:chExt cx="1641686" cy="1641686"/>
          </a:xfrm>
        </p:grpSpPr>
        <p:sp>
          <p:nvSpPr>
            <p:cNvPr id="122" name="Google Shape;122;p3"/>
            <p:cNvSpPr/>
            <p:nvPr/>
          </p:nvSpPr>
          <p:spPr>
            <a:xfrm>
              <a:off x="6423850" y="1273942"/>
              <a:ext cx="1641686" cy="1641686"/>
            </a:xfrm>
            <a:prstGeom prst="ellipse">
              <a:avLst/>
            </a:prstGeom>
            <a:solidFill>
              <a:schemeClr val="accent1">
                <a:lumMod val="75000"/>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600"/>
            </a:p>
          </p:txBody>
        </p:sp>
        <p:sp>
          <p:nvSpPr>
            <p:cNvPr id="123" name="Google Shape;123;p3"/>
            <p:cNvSpPr txBox="1"/>
            <p:nvPr/>
          </p:nvSpPr>
          <p:spPr>
            <a:xfrm>
              <a:off x="6664269" y="1514361"/>
              <a:ext cx="1160848" cy="1160848"/>
            </a:xfrm>
            <a:prstGeom prst="rect">
              <a:avLst/>
            </a:prstGeom>
            <a:noFill/>
            <a:ln>
              <a:noFill/>
            </a:ln>
          </p:spPr>
          <p:txBody>
            <a:bodyPr spcFirstLastPara="1" wrap="square" lIns="26650" tIns="26650" rIns="26650" bIns="26650" anchor="ctr" anchorCtr="0">
              <a:noAutofit/>
            </a:bodyPr>
            <a:lstStyle/>
            <a:p>
              <a:pPr marL="0" marR="0" lvl="0" indent="0" algn="ctr" rtl="0">
                <a:lnSpc>
                  <a:spcPct val="90000"/>
                </a:lnSpc>
                <a:spcBef>
                  <a:spcPts val="0"/>
                </a:spcBef>
                <a:spcAft>
                  <a:spcPts val="0"/>
                </a:spcAft>
                <a:buClr>
                  <a:schemeClr val="lt1"/>
                </a:buClr>
                <a:buSzPts val="2100"/>
                <a:buFont typeface="Microsoft JhengHei"/>
                <a:buNone/>
              </a:pPr>
              <a:r>
                <a:rPr lang="zh-TW" sz="2400" b="0" i="0" u="none" strike="noStrike" cap="none" dirty="0">
                  <a:solidFill>
                    <a:schemeClr val="lt1"/>
                  </a:solidFill>
                  <a:latin typeface="+mn-ea"/>
                  <a:ea typeface="+mn-ea"/>
                  <a:cs typeface="Microsoft JhengHei"/>
                  <a:sym typeface="Microsoft JhengHei"/>
                </a:rPr>
                <a:t>從事社會活動</a:t>
              </a:r>
              <a:endParaRPr sz="1600" dirty="0">
                <a:latin typeface="+mn-ea"/>
                <a:ea typeface="+mn-ea"/>
              </a:endParaRPr>
            </a:p>
          </p:txBody>
        </p:sp>
      </p:grpSp>
      <p:sp>
        <p:nvSpPr>
          <p:cNvPr id="10" name="加號 9"/>
          <p:cNvSpPr/>
          <p:nvPr/>
        </p:nvSpPr>
        <p:spPr>
          <a:xfrm>
            <a:off x="5217921" y="3768026"/>
            <a:ext cx="566912" cy="566912"/>
          </a:xfrm>
          <a:prstGeom prst="mathPlus">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文字方塊 10"/>
          <p:cNvSpPr txBox="1"/>
          <p:nvPr/>
        </p:nvSpPr>
        <p:spPr>
          <a:xfrm>
            <a:off x="5692249" y="3700315"/>
            <a:ext cx="646331" cy="646331"/>
          </a:xfrm>
          <a:prstGeom prst="rect">
            <a:avLst/>
          </a:prstGeom>
          <a:noFill/>
        </p:spPr>
        <p:txBody>
          <a:bodyPr wrap="none" rtlCol="0">
            <a:spAutoFit/>
          </a:bodyPr>
          <a:lstStyle/>
          <a:p>
            <a:r>
              <a:rPr lang="en-US" altLang="zh-TW" sz="3600" b="1" dirty="0">
                <a:solidFill>
                  <a:schemeClr val="accent2">
                    <a:lumMod val="75000"/>
                  </a:schemeClr>
                </a:solidFill>
              </a:rPr>
              <a:t>AI</a:t>
            </a:r>
            <a:endParaRPr lang="zh-TW" altLang="en-US" sz="3600" b="1" dirty="0">
              <a:solidFill>
                <a:schemeClr val="accent2">
                  <a:lumMod val="75000"/>
                </a:schemeClr>
              </a:solidFill>
            </a:endParaRPr>
          </a:p>
        </p:txBody>
      </p:sp>
      <p:grpSp>
        <p:nvGrpSpPr>
          <p:cNvPr id="14" name="群組 13"/>
          <p:cNvGrpSpPr/>
          <p:nvPr/>
        </p:nvGrpSpPr>
        <p:grpSpPr>
          <a:xfrm>
            <a:off x="6342593" y="2959026"/>
            <a:ext cx="5929828" cy="2246769"/>
            <a:chOff x="6342593" y="2959026"/>
            <a:chExt cx="5929828" cy="2246769"/>
          </a:xfrm>
        </p:grpSpPr>
        <p:sp>
          <p:nvSpPr>
            <p:cNvPr id="12" name="文字方塊 11"/>
            <p:cNvSpPr txBox="1"/>
            <p:nvPr/>
          </p:nvSpPr>
          <p:spPr>
            <a:xfrm>
              <a:off x="6342593" y="2959026"/>
              <a:ext cx="5929828" cy="2246769"/>
            </a:xfrm>
            <a:prstGeom prst="rect">
              <a:avLst/>
            </a:prstGeom>
            <a:noFill/>
          </p:spPr>
          <p:txBody>
            <a:bodyPr wrap="none" rtlCol="0">
              <a:spAutoFit/>
            </a:bodyPr>
            <a:lstStyle/>
            <a:p>
              <a:pPr algn="ctr"/>
              <a:r>
                <a:rPr lang="zh-TW" altLang="zh-TW" sz="2800" b="1" dirty="0">
                  <a:solidFill>
                    <a:schemeClr val="accent2">
                      <a:lumMod val="50000"/>
                    </a:schemeClr>
                  </a:solidFill>
                </a:rPr>
                <a:t>更有計劃地培養其能力</a:t>
              </a:r>
              <a:endParaRPr lang="en-US" altLang="zh-TW" sz="2800" b="1" dirty="0">
                <a:solidFill>
                  <a:schemeClr val="accent2">
                    <a:lumMod val="50000"/>
                  </a:schemeClr>
                </a:solidFill>
              </a:endParaRPr>
            </a:p>
            <a:p>
              <a:pPr algn="ctr"/>
              <a:endParaRPr lang="en-US" altLang="zh-TW" sz="2800" b="1" dirty="0">
                <a:solidFill>
                  <a:schemeClr val="accent2">
                    <a:lumMod val="50000"/>
                  </a:schemeClr>
                </a:solidFill>
              </a:endParaRPr>
            </a:p>
            <a:p>
              <a:pPr algn="ctr"/>
              <a:endParaRPr lang="en-US" altLang="zh-TW" sz="2800" b="1" dirty="0">
                <a:solidFill>
                  <a:schemeClr val="accent2">
                    <a:lumMod val="50000"/>
                  </a:schemeClr>
                </a:solidFill>
              </a:endParaRPr>
            </a:p>
            <a:p>
              <a:pPr algn="ctr"/>
              <a:endParaRPr lang="en-US" altLang="zh-TW" sz="2800" b="1" dirty="0">
                <a:solidFill>
                  <a:schemeClr val="accent2">
                    <a:lumMod val="50000"/>
                  </a:schemeClr>
                </a:solidFill>
              </a:endParaRPr>
            </a:p>
            <a:p>
              <a:pPr algn="ctr"/>
              <a:r>
                <a:rPr lang="zh-TW" altLang="zh-TW" sz="2800" b="1" dirty="0">
                  <a:solidFill>
                    <a:schemeClr val="accent2">
                      <a:lumMod val="50000"/>
                    </a:schemeClr>
                  </a:solidFill>
                </a:rPr>
                <a:t>不可替代性高、非重複性高的勞動</a:t>
              </a:r>
              <a:r>
                <a:rPr lang="zh-TW" altLang="en-US" sz="2800" b="1" dirty="0">
                  <a:solidFill>
                    <a:schemeClr val="accent2">
                      <a:lumMod val="50000"/>
                    </a:schemeClr>
                  </a:solidFill>
                </a:rPr>
                <a:t>。</a:t>
              </a:r>
            </a:p>
          </p:txBody>
        </p:sp>
        <p:sp>
          <p:nvSpPr>
            <p:cNvPr id="13" name="向下箭號 12"/>
            <p:cNvSpPr/>
            <p:nvPr/>
          </p:nvSpPr>
          <p:spPr>
            <a:xfrm>
              <a:off x="9340098" y="3773959"/>
              <a:ext cx="375282" cy="526751"/>
            </a:xfrm>
            <a:prstGeom prst="down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anim calcmode="lin" valueType="num">
                                      <p:cBhvr>
                                        <p:cTn id="14" dur="500" fill="hold"/>
                                        <p:tgtEl>
                                          <p:spTgt spid="4"/>
                                        </p:tgtEl>
                                        <p:attrNameLst>
                                          <p:attrName>ppt_x</p:attrName>
                                        </p:attrNameLst>
                                      </p:cBhvr>
                                      <p:tavLst>
                                        <p:tav tm="0">
                                          <p:val>
                                            <p:strVal val="#ppt_x"/>
                                          </p:val>
                                        </p:tav>
                                        <p:tav tm="100000">
                                          <p:val>
                                            <p:strVal val="#ppt_x"/>
                                          </p:val>
                                        </p:tav>
                                      </p:tavLst>
                                    </p:anim>
                                    <p:anim calcmode="lin" valueType="num">
                                      <p:cBhvr>
                                        <p:cTn id="15" dur="5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anim calcmode="lin" valueType="num">
                                      <p:cBhvr>
                                        <p:cTn id="20" dur="500" fill="hold"/>
                                        <p:tgtEl>
                                          <p:spTgt spid="5"/>
                                        </p:tgtEl>
                                        <p:attrNameLst>
                                          <p:attrName>ppt_x</p:attrName>
                                        </p:attrNameLst>
                                      </p:cBhvr>
                                      <p:tavLst>
                                        <p:tav tm="0">
                                          <p:val>
                                            <p:strVal val="#ppt_x"/>
                                          </p:val>
                                        </p:tav>
                                        <p:tav tm="100000">
                                          <p:val>
                                            <p:strVal val="#ppt_x"/>
                                          </p:val>
                                        </p:tav>
                                      </p:tavLst>
                                    </p:anim>
                                    <p:anim calcmode="lin" valueType="num">
                                      <p:cBhvr>
                                        <p:cTn id="21"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17"/>
                                        </p:tgtEl>
                                        <p:attrNameLst>
                                          <p:attrName>style.visibility</p:attrName>
                                        </p:attrNameLst>
                                      </p:cBhvr>
                                      <p:to>
                                        <p:strVal val="visible"/>
                                      </p:to>
                                    </p:set>
                                    <p:animEffect transition="in" filter="fade">
                                      <p:cBhvr>
                                        <p:cTn id="26" dur="500"/>
                                        <p:tgtEl>
                                          <p:spTgt spid="11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P spid="10" grpId="0" animBg="1"/>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4"/>
          <p:cNvSpPr txBox="1">
            <a:spLocks noGrp="1"/>
          </p:cNvSpPr>
          <p:nvPr>
            <p:ph type="title"/>
          </p:nvPr>
        </p:nvSpPr>
        <p:spPr>
          <a:xfrm>
            <a:off x="670717" y="170949"/>
            <a:ext cx="10850563" cy="102869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Microsoft JhengHei"/>
              <a:buNone/>
            </a:pPr>
            <a:r>
              <a:rPr lang="zh-TW" sz="3600" dirty="0">
                <a:latin typeface="Microsoft JhengHei"/>
                <a:ea typeface="Microsoft JhengHei"/>
                <a:cs typeface="Microsoft JhengHei"/>
                <a:sym typeface="Microsoft JhengHei"/>
              </a:rPr>
              <a:t>選定問題</a:t>
            </a:r>
            <a:endParaRPr sz="3600" dirty="0"/>
          </a:p>
        </p:txBody>
      </p:sp>
      <p:sp>
        <p:nvSpPr>
          <p:cNvPr id="133" name="Google Shape;133;p4"/>
          <p:cNvSpPr/>
          <p:nvPr/>
        </p:nvSpPr>
        <p:spPr>
          <a:xfrm rot="10800000">
            <a:off x="7057406" y="2742156"/>
            <a:ext cx="2447011" cy="83634"/>
          </a:xfrm>
          <a:custGeom>
            <a:avLst/>
            <a:gdLst/>
            <a:ahLst/>
            <a:cxnLst/>
            <a:rect l="l" t="t" r="r" b="b"/>
            <a:pathLst>
              <a:path w="120000" h="120000" extrusionOk="0">
                <a:moveTo>
                  <a:pt x="0" y="60000"/>
                </a:moveTo>
                <a:lnTo>
                  <a:pt x="120000" y="60000"/>
                </a:lnTo>
              </a:path>
            </a:pathLst>
          </a:custGeom>
          <a:noFill/>
          <a:ln w="28575" cap="flat" cmpd="sng">
            <a:solidFill>
              <a:schemeClr val="accent2">
                <a:lumMod val="5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400" b="1">
              <a:latin typeface="微軟正黑體" panose="020B0604030504040204" pitchFamily="34" charset="-120"/>
              <a:ea typeface="微軟正黑體" panose="020B0604030504040204" pitchFamily="34" charset="-120"/>
            </a:endParaRPr>
          </a:p>
        </p:txBody>
      </p:sp>
      <p:sp>
        <p:nvSpPr>
          <p:cNvPr id="134" name="Google Shape;134;p4"/>
          <p:cNvSpPr txBox="1"/>
          <p:nvPr/>
        </p:nvSpPr>
        <p:spPr>
          <a:xfrm rot="2142401">
            <a:off x="8524874" y="2799377"/>
            <a:ext cx="72389" cy="6814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2400" b="1" i="0" u="none" strike="noStrike" cap="none">
              <a:solidFill>
                <a:schemeClr val="dk1"/>
              </a:solidFill>
              <a:latin typeface="微軟正黑體" panose="020B0604030504040204" pitchFamily="34" charset="-120"/>
              <a:ea typeface="微軟正黑體" panose="020B0604030504040204" pitchFamily="34" charset="-120"/>
              <a:cs typeface="Calibri"/>
              <a:sym typeface="Calibri"/>
            </a:endParaRPr>
          </a:p>
        </p:txBody>
      </p:sp>
      <p:sp>
        <p:nvSpPr>
          <p:cNvPr id="137" name="Google Shape;137;p4"/>
          <p:cNvSpPr/>
          <p:nvPr/>
        </p:nvSpPr>
        <p:spPr>
          <a:xfrm rot="8628729">
            <a:off x="3209483" y="3094238"/>
            <a:ext cx="1457710" cy="49482"/>
          </a:xfrm>
          <a:custGeom>
            <a:avLst/>
            <a:gdLst/>
            <a:ahLst/>
            <a:cxnLst/>
            <a:rect l="l" t="t" r="r" b="b"/>
            <a:pathLst>
              <a:path w="120000" h="120000" extrusionOk="0">
                <a:moveTo>
                  <a:pt x="0" y="60000"/>
                </a:moveTo>
                <a:lnTo>
                  <a:pt x="120000" y="60000"/>
                </a:lnTo>
              </a:path>
            </a:pathLst>
          </a:custGeom>
          <a:noFill/>
          <a:ln w="28575" cap="flat" cmpd="sng">
            <a:solidFill>
              <a:schemeClr val="accent2">
                <a:lumMod val="5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400" b="1">
              <a:latin typeface="微軟正黑體" panose="020B0604030504040204" pitchFamily="34" charset="-120"/>
              <a:ea typeface="微軟正黑體" panose="020B0604030504040204" pitchFamily="34" charset="-120"/>
            </a:endParaRPr>
          </a:p>
        </p:txBody>
      </p:sp>
      <p:sp>
        <p:nvSpPr>
          <p:cNvPr id="138" name="Google Shape;138;p4"/>
          <p:cNvSpPr txBox="1"/>
          <p:nvPr/>
        </p:nvSpPr>
        <p:spPr>
          <a:xfrm rot="19428729">
            <a:off x="4409529" y="2806537"/>
            <a:ext cx="72885" cy="68614"/>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2400" b="1" i="0" u="none" strike="noStrike" cap="none">
              <a:solidFill>
                <a:schemeClr val="dk1"/>
              </a:solidFill>
              <a:latin typeface="微軟正黑體" panose="020B0604030504040204" pitchFamily="34" charset="-120"/>
              <a:ea typeface="微軟正黑體" panose="020B0604030504040204" pitchFamily="34" charset="-120"/>
              <a:cs typeface="Calibri"/>
              <a:sym typeface="Calibri"/>
            </a:endParaRPr>
          </a:p>
        </p:txBody>
      </p:sp>
      <p:sp>
        <p:nvSpPr>
          <p:cNvPr id="139" name="Google Shape;139;p4"/>
          <p:cNvSpPr/>
          <p:nvPr/>
        </p:nvSpPr>
        <p:spPr>
          <a:xfrm>
            <a:off x="940302" y="3017044"/>
            <a:ext cx="2442449" cy="1121860"/>
          </a:xfrm>
          <a:prstGeom prst="roundRect">
            <a:avLst>
              <a:gd name="adj" fmla="val 10000"/>
            </a:avLst>
          </a:prstGeom>
          <a:solidFill>
            <a:schemeClr val="accen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gn="ctr"/>
            <a:r>
              <a:rPr lang="zh-TW" altLang="en-US"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rPr>
              <a:t>青年對</a:t>
            </a:r>
            <a:r>
              <a:rPr lang="en-US" altLang="zh-TW"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rPr>
              <a:t>AI</a:t>
            </a:r>
            <a:r>
              <a:rPr lang="zh-TW" altLang="en-US"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rPr>
              <a:t>的了解</a:t>
            </a:r>
            <a:endParaRPr lang="en-US" altLang="zh-TW"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endParaRPr>
          </a:p>
          <a:p>
            <a:pPr algn="ctr"/>
            <a:r>
              <a:rPr lang="zh-TW" altLang="en-US"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rPr>
              <a:t>態度消極被動</a:t>
            </a:r>
          </a:p>
        </p:txBody>
      </p:sp>
      <p:sp>
        <p:nvSpPr>
          <p:cNvPr id="141" name="Google Shape;141;p4"/>
          <p:cNvSpPr/>
          <p:nvPr/>
        </p:nvSpPr>
        <p:spPr>
          <a:xfrm rot="7923444">
            <a:off x="6482812" y="3624030"/>
            <a:ext cx="3022681" cy="311523"/>
          </a:xfrm>
          <a:custGeom>
            <a:avLst/>
            <a:gdLst/>
            <a:ahLst/>
            <a:cxnLst/>
            <a:rect l="l" t="t" r="r" b="b"/>
            <a:pathLst>
              <a:path w="120000" h="120000" extrusionOk="0">
                <a:moveTo>
                  <a:pt x="0" y="60000"/>
                </a:moveTo>
                <a:lnTo>
                  <a:pt x="120000" y="60000"/>
                </a:lnTo>
              </a:path>
            </a:pathLst>
          </a:custGeom>
          <a:noFill/>
          <a:ln w="28575" cap="flat" cmpd="sng">
            <a:solidFill>
              <a:schemeClr val="accent2">
                <a:lumMod val="5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400" b="1">
              <a:latin typeface="微軟正黑體" panose="020B0604030504040204" pitchFamily="34" charset="-120"/>
              <a:ea typeface="微軟正黑體" panose="020B0604030504040204" pitchFamily="34" charset="-120"/>
            </a:endParaRPr>
          </a:p>
        </p:txBody>
      </p:sp>
      <p:sp>
        <p:nvSpPr>
          <p:cNvPr id="142" name="Google Shape;142;p4"/>
          <p:cNvSpPr txBox="1"/>
          <p:nvPr/>
        </p:nvSpPr>
        <p:spPr>
          <a:xfrm rot="18974380">
            <a:off x="8520375" y="3722795"/>
            <a:ext cx="81386" cy="7661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2400" b="1" i="0" u="none" strike="noStrike" cap="none">
              <a:solidFill>
                <a:schemeClr val="dk1"/>
              </a:solidFill>
              <a:latin typeface="微軟正黑體" panose="020B0604030504040204" pitchFamily="34" charset="-120"/>
              <a:ea typeface="微軟正黑體" panose="020B0604030504040204" pitchFamily="34" charset="-120"/>
              <a:cs typeface="Calibri"/>
              <a:sym typeface="Calibri"/>
            </a:endParaRPr>
          </a:p>
        </p:txBody>
      </p:sp>
      <p:sp>
        <p:nvSpPr>
          <p:cNvPr id="135" name="Google Shape;135;p4"/>
          <p:cNvSpPr/>
          <p:nvPr/>
        </p:nvSpPr>
        <p:spPr>
          <a:xfrm>
            <a:off x="4443356" y="2099054"/>
            <a:ext cx="2699212" cy="1139230"/>
          </a:xfrm>
          <a:prstGeom prst="roundRect">
            <a:avLst>
              <a:gd name="adj" fmla="val 10000"/>
            </a:avLst>
          </a:prstGeom>
          <a:solidFill>
            <a:schemeClr val="accent2">
              <a:lumMod val="60000"/>
              <a:lumOff val="40000"/>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gn="ctr"/>
            <a:r>
              <a:rPr lang="zh-TW" altLang="en-US" sz="2400" b="1" dirty="0">
                <a:solidFill>
                  <a:schemeClr val="accent2">
                    <a:lumMod val="50000"/>
                  </a:schemeClr>
                </a:solidFill>
                <a:latin typeface="微軟正黑體" panose="020B0604030504040204" pitchFamily="34" charset="-120"/>
                <a:ea typeface="微軟正黑體" panose="020B0604030504040204" pitchFamily="34" charset="-120"/>
                <a:cs typeface="Microsoft JhengHei"/>
                <a:sym typeface="Microsoft JhengHei"/>
              </a:rPr>
              <a:t>不同領域在職</a:t>
            </a:r>
            <a:endParaRPr lang="en-US" altLang="zh-TW" sz="2400" b="1" dirty="0">
              <a:solidFill>
                <a:schemeClr val="accent2">
                  <a:lumMod val="50000"/>
                </a:schemeClr>
              </a:solidFill>
              <a:latin typeface="微軟正黑體" panose="020B0604030504040204" pitchFamily="34" charset="-120"/>
              <a:ea typeface="微軟正黑體" panose="020B0604030504040204" pitchFamily="34" charset="-120"/>
              <a:cs typeface="Microsoft JhengHei"/>
              <a:sym typeface="Microsoft JhengHei"/>
            </a:endParaRPr>
          </a:p>
          <a:p>
            <a:pPr algn="ctr"/>
            <a:r>
              <a:rPr lang="zh-TW" altLang="en-US" sz="2400" b="1" dirty="0">
                <a:solidFill>
                  <a:schemeClr val="accent2">
                    <a:lumMod val="50000"/>
                  </a:schemeClr>
                </a:solidFill>
                <a:latin typeface="微軟正黑體" panose="020B0604030504040204" pitchFamily="34" charset="-120"/>
                <a:ea typeface="微軟正黑體" panose="020B0604030504040204" pitchFamily="34" charset="-120"/>
                <a:cs typeface="Microsoft JhengHei"/>
                <a:sym typeface="Microsoft JhengHei"/>
              </a:rPr>
              <a:t>人士的訪問結果</a:t>
            </a:r>
            <a:endParaRPr lang="zh-TW" altLang="en-US" sz="2400" b="1" dirty="0">
              <a:solidFill>
                <a:schemeClr val="accent2">
                  <a:lumMod val="50000"/>
                </a:schemeClr>
              </a:solidFill>
              <a:latin typeface="微軟正黑體" panose="020B0604030504040204" pitchFamily="34" charset="-120"/>
              <a:ea typeface="微軟正黑體" panose="020B0604030504040204" pitchFamily="34" charset="-120"/>
            </a:endParaRPr>
          </a:p>
        </p:txBody>
      </p:sp>
      <p:sp>
        <p:nvSpPr>
          <p:cNvPr id="143" name="Google Shape;143;p4"/>
          <p:cNvSpPr/>
          <p:nvPr/>
        </p:nvSpPr>
        <p:spPr>
          <a:xfrm>
            <a:off x="4413388" y="4105244"/>
            <a:ext cx="2715884" cy="1140620"/>
          </a:xfrm>
          <a:prstGeom prst="roundRect">
            <a:avLst>
              <a:gd name="adj" fmla="val 10000"/>
            </a:avLst>
          </a:prstGeom>
          <a:solidFill>
            <a:schemeClr val="accent2">
              <a:lumMod val="60000"/>
              <a:lumOff val="40000"/>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gn="ctr"/>
            <a:r>
              <a:rPr lang="zh-TW" altLang="en-US" sz="2400" b="1" dirty="0">
                <a:solidFill>
                  <a:schemeClr val="accent2">
                    <a:lumMod val="50000"/>
                  </a:schemeClr>
                </a:solidFill>
                <a:latin typeface="微軟正黑體" panose="020B0604030504040204" pitchFamily="34" charset="-120"/>
                <a:ea typeface="微軟正黑體" panose="020B0604030504040204" pitchFamily="34" charset="-120"/>
                <a:cs typeface="Microsoft JhengHei"/>
                <a:sym typeface="Microsoft JhengHei"/>
              </a:rPr>
              <a:t>各國積極投入</a:t>
            </a:r>
            <a:r>
              <a:rPr lang="en-US" altLang="zh-TW" sz="2400" b="1" dirty="0">
                <a:solidFill>
                  <a:schemeClr val="accent2">
                    <a:lumMod val="50000"/>
                  </a:schemeClr>
                </a:solidFill>
                <a:latin typeface="微軟正黑體" panose="020B0604030504040204" pitchFamily="34" charset="-120"/>
                <a:ea typeface="微軟正黑體" panose="020B0604030504040204" pitchFamily="34" charset="-120"/>
                <a:cs typeface="Microsoft JhengHei"/>
                <a:sym typeface="Microsoft JhengHei"/>
              </a:rPr>
              <a:t>AI</a:t>
            </a:r>
            <a:r>
              <a:rPr lang="zh-TW" altLang="en-US" sz="2400" b="1" dirty="0">
                <a:solidFill>
                  <a:schemeClr val="accent2">
                    <a:lumMod val="50000"/>
                  </a:schemeClr>
                </a:solidFill>
                <a:latin typeface="微軟正黑體" panose="020B0604030504040204" pitchFamily="34" charset="-120"/>
                <a:ea typeface="微軟正黑體" panose="020B0604030504040204" pitchFamily="34" charset="-120"/>
                <a:cs typeface="Microsoft JhengHei"/>
                <a:sym typeface="Microsoft JhengHei"/>
              </a:rPr>
              <a:t>人才培育與研究</a:t>
            </a:r>
            <a:endParaRPr lang="zh-TW" altLang="en-US" sz="2400" b="1" dirty="0">
              <a:solidFill>
                <a:schemeClr val="accent2">
                  <a:lumMod val="50000"/>
                </a:schemeClr>
              </a:solidFill>
              <a:latin typeface="微軟正黑體" panose="020B0604030504040204" pitchFamily="34" charset="-120"/>
              <a:ea typeface="微軟正黑體" panose="020B0604030504040204" pitchFamily="34" charset="-120"/>
            </a:endParaRPr>
          </a:p>
        </p:txBody>
      </p:sp>
      <p:sp>
        <p:nvSpPr>
          <p:cNvPr id="131" name="Google Shape;131;p4"/>
          <p:cNvSpPr/>
          <p:nvPr/>
        </p:nvSpPr>
        <p:spPr>
          <a:xfrm>
            <a:off x="8831449" y="2256074"/>
            <a:ext cx="2356186" cy="921286"/>
          </a:xfrm>
          <a:prstGeom prst="roundRect">
            <a:avLst>
              <a:gd name="adj" fmla="val 10000"/>
            </a:avLst>
          </a:prstGeom>
          <a:solidFill>
            <a:schemeClr val="accent5">
              <a:lumMod val="75000"/>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gn="ctr"/>
            <a:r>
              <a:rPr lang="zh-TW" altLang="en-US"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rPr>
              <a:t> 使青年了解</a:t>
            </a:r>
            <a:endParaRPr lang="en-US" altLang="zh-TW"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endParaRPr>
          </a:p>
          <a:p>
            <a:pPr algn="ctr"/>
            <a:r>
              <a:rPr lang="en-US" altLang="zh-TW"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rPr>
              <a:t>AI</a:t>
            </a:r>
            <a:r>
              <a:rPr lang="zh-TW" altLang="en-US"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rPr>
              <a:t>之應用範圍</a:t>
            </a:r>
            <a:endParaRPr lang="zh-TW" altLang="en-US" sz="2400" b="1" dirty="0">
              <a:latin typeface="微軟正黑體" panose="020B0604030504040204" pitchFamily="34" charset="-120"/>
              <a:ea typeface="微軟正黑體" panose="020B0604030504040204" pitchFamily="34" charset="-120"/>
            </a:endParaRPr>
          </a:p>
        </p:txBody>
      </p:sp>
      <p:grpSp>
        <p:nvGrpSpPr>
          <p:cNvPr id="3" name="群組 2"/>
          <p:cNvGrpSpPr/>
          <p:nvPr/>
        </p:nvGrpSpPr>
        <p:grpSpPr>
          <a:xfrm>
            <a:off x="8818086" y="3289054"/>
            <a:ext cx="2356185" cy="1055726"/>
            <a:chOff x="8547650" y="3477849"/>
            <a:chExt cx="2356185" cy="1055726"/>
          </a:xfrm>
        </p:grpSpPr>
        <p:sp>
          <p:nvSpPr>
            <p:cNvPr id="19" name="Google Shape;131;p4"/>
            <p:cNvSpPr/>
            <p:nvPr/>
          </p:nvSpPr>
          <p:spPr>
            <a:xfrm>
              <a:off x="8547650" y="3894132"/>
              <a:ext cx="2356185" cy="639443"/>
            </a:xfrm>
            <a:prstGeom prst="roundRect">
              <a:avLst>
                <a:gd name="adj" fmla="val 10000"/>
              </a:avLst>
            </a:prstGeom>
            <a:solidFill>
              <a:schemeClr val="accent5">
                <a:lumMod val="75000"/>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gn="ctr"/>
              <a:r>
                <a:rPr lang="zh-TW" altLang="en-US"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rPr>
                <a:t>擁有學習動機</a:t>
              </a:r>
              <a:endParaRPr lang="zh-TW" altLang="en-US" sz="2400" b="1" dirty="0">
                <a:latin typeface="微軟正黑體" panose="020B0604030504040204" pitchFamily="34" charset="-120"/>
                <a:ea typeface="微軟正黑體" panose="020B0604030504040204" pitchFamily="34" charset="-120"/>
              </a:endParaRPr>
            </a:p>
          </p:txBody>
        </p:sp>
        <p:sp>
          <p:nvSpPr>
            <p:cNvPr id="2" name="向下箭號 1"/>
            <p:cNvSpPr/>
            <p:nvPr/>
          </p:nvSpPr>
          <p:spPr>
            <a:xfrm>
              <a:off x="9590130" y="3477849"/>
              <a:ext cx="297951" cy="339274"/>
            </a:xfrm>
            <a:prstGeom prst="down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4" name="群組 3"/>
          <p:cNvGrpSpPr/>
          <p:nvPr/>
        </p:nvGrpSpPr>
        <p:grpSpPr>
          <a:xfrm>
            <a:off x="8791361" y="4460090"/>
            <a:ext cx="2382910" cy="1281731"/>
            <a:chOff x="8520925" y="4648885"/>
            <a:chExt cx="2382910" cy="1281731"/>
          </a:xfrm>
        </p:grpSpPr>
        <p:sp>
          <p:nvSpPr>
            <p:cNvPr id="20" name="Google Shape;131;p4"/>
            <p:cNvSpPr/>
            <p:nvPr/>
          </p:nvSpPr>
          <p:spPr>
            <a:xfrm>
              <a:off x="8520925" y="5124017"/>
              <a:ext cx="2382910" cy="806599"/>
            </a:xfrm>
            <a:prstGeom prst="roundRect">
              <a:avLst>
                <a:gd name="adj" fmla="val 10000"/>
              </a:avLst>
            </a:prstGeom>
            <a:solidFill>
              <a:schemeClr val="accent5">
                <a:lumMod val="75000"/>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gn="ctr"/>
              <a:r>
                <a:rPr lang="zh-TW" altLang="en-US"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rPr>
                <a:t>培養工作及</a:t>
              </a:r>
              <a:endParaRPr lang="en-US" altLang="zh-TW"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endParaRPr>
            </a:p>
            <a:p>
              <a:pPr algn="ctr"/>
              <a:r>
                <a:rPr lang="zh-TW" altLang="en-US"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rPr>
                <a:t>相關科技能力</a:t>
              </a:r>
              <a:endParaRPr lang="zh-TW" altLang="en-US" sz="2400" b="1" dirty="0">
                <a:latin typeface="微軟正黑體" panose="020B0604030504040204" pitchFamily="34" charset="-120"/>
                <a:ea typeface="微軟正黑體" panose="020B0604030504040204" pitchFamily="34" charset="-120"/>
              </a:endParaRPr>
            </a:p>
          </p:txBody>
        </p:sp>
        <p:sp>
          <p:nvSpPr>
            <p:cNvPr id="17" name="向下箭號 16"/>
            <p:cNvSpPr/>
            <p:nvPr/>
          </p:nvSpPr>
          <p:spPr>
            <a:xfrm>
              <a:off x="9590130" y="4648885"/>
              <a:ext cx="297951" cy="339274"/>
            </a:xfrm>
            <a:prstGeom prst="down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5"/>
          <p:cNvSpPr txBox="1">
            <a:spLocks noGrp="1"/>
          </p:cNvSpPr>
          <p:nvPr>
            <p:ph type="title"/>
          </p:nvPr>
        </p:nvSpPr>
        <p:spPr>
          <a:xfrm>
            <a:off x="643885" y="2962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Microsoft JhengHei"/>
              <a:buNone/>
            </a:pPr>
            <a:r>
              <a:rPr lang="zh-TW" sz="3600" dirty="0">
                <a:latin typeface="Microsoft JhengHei"/>
                <a:ea typeface="Microsoft JhengHei"/>
                <a:cs typeface="Microsoft JhengHei"/>
                <a:sym typeface="Microsoft JhengHei"/>
              </a:rPr>
              <a:t>問題分析</a:t>
            </a:r>
            <a:r>
              <a:rPr lang="en-US" altLang="zh-TW" dirty="0">
                <a:latin typeface="Microsoft JhengHei"/>
                <a:ea typeface="Microsoft JhengHei"/>
                <a:cs typeface="Microsoft JhengHei"/>
                <a:sym typeface="Microsoft JhengHei"/>
              </a:rPr>
              <a:t>——</a:t>
            </a:r>
            <a:r>
              <a:rPr lang="zh-TW" sz="3200" b="1" dirty="0">
                <a:solidFill>
                  <a:schemeClr val="accent1">
                    <a:lumMod val="75000"/>
                  </a:schemeClr>
                </a:solidFill>
                <a:latin typeface="Microsoft JhengHei"/>
                <a:ea typeface="Microsoft JhengHei"/>
                <a:cs typeface="Microsoft JhengHei"/>
                <a:sym typeface="Microsoft JhengHei"/>
              </a:rPr>
              <a:t>國內</a:t>
            </a:r>
            <a:endParaRPr sz="4000" b="1" dirty="0">
              <a:solidFill>
                <a:schemeClr val="accent1">
                  <a:lumMod val="75000"/>
                </a:schemeClr>
              </a:solidFill>
              <a:latin typeface="Microsoft JhengHei"/>
              <a:ea typeface="Microsoft JhengHei"/>
              <a:cs typeface="Microsoft JhengHei"/>
              <a:sym typeface="Microsoft JhengHei"/>
            </a:endParaRPr>
          </a:p>
        </p:txBody>
      </p:sp>
      <p:sp>
        <p:nvSpPr>
          <p:cNvPr id="152" name="Google Shape;152;p5"/>
          <p:cNvSpPr txBox="1"/>
          <p:nvPr/>
        </p:nvSpPr>
        <p:spPr>
          <a:xfrm>
            <a:off x="1041838" y="1703209"/>
            <a:ext cx="642589" cy="562555"/>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zh-TW" sz="1600" b="1" i="0" u="none" strike="noStrike" cap="none" dirty="0">
                <a:solidFill>
                  <a:schemeClr val="lt1"/>
                </a:solidFill>
                <a:latin typeface="Calibri"/>
                <a:ea typeface="Calibri"/>
                <a:cs typeface="Calibri"/>
                <a:sym typeface="Calibri"/>
              </a:rPr>
              <a:t>理工背景:</a:t>
            </a:r>
            <a:endParaRPr sz="1600" b="0" i="0" u="none" strike="noStrike" cap="none" dirty="0">
              <a:solidFill>
                <a:schemeClr val="lt1"/>
              </a:solidFill>
              <a:latin typeface="Calibri"/>
              <a:ea typeface="Calibri"/>
              <a:cs typeface="Calibri"/>
              <a:sym typeface="Calibri"/>
            </a:endParaRPr>
          </a:p>
        </p:txBody>
      </p:sp>
      <p:sp>
        <p:nvSpPr>
          <p:cNvPr id="169" name="Google Shape;169;p5"/>
          <p:cNvSpPr/>
          <p:nvPr/>
        </p:nvSpPr>
        <p:spPr>
          <a:xfrm>
            <a:off x="5751473" y="4846907"/>
            <a:ext cx="687462" cy="660052"/>
          </a:xfrm>
          <a:prstGeom prst="downArrow">
            <a:avLst>
              <a:gd name="adj1" fmla="val 50000"/>
              <a:gd name="adj2" fmla="val 50000"/>
            </a:avLst>
          </a:prstGeom>
          <a:solidFill>
            <a:schemeClr val="bg2">
              <a:lumMod val="75000"/>
            </a:schemeClr>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 name="橢圓形圖說文字 2"/>
          <p:cNvSpPr/>
          <p:nvPr/>
        </p:nvSpPr>
        <p:spPr>
          <a:xfrm>
            <a:off x="3442459" y="1547606"/>
            <a:ext cx="2216425" cy="1540565"/>
          </a:xfrm>
          <a:prstGeom prst="wedgeEllipseCallou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tLang="zh-TW" sz="1800" dirty="0">
              <a:solidFill>
                <a:schemeClr val="bg2">
                  <a:lumMod val="25000"/>
                </a:schemeClr>
              </a:solidFill>
              <a:latin typeface="+mn-ea"/>
              <a:cs typeface="Microsoft JhengHei"/>
              <a:sym typeface="Microsoft JhengHei"/>
            </a:endParaRPr>
          </a:p>
          <a:p>
            <a:pPr lvl="0" algn="ctr"/>
            <a:r>
              <a:rPr lang="en-US" altLang="zh-TW" sz="1800" dirty="0">
                <a:solidFill>
                  <a:schemeClr val="bg2">
                    <a:lumMod val="25000"/>
                  </a:schemeClr>
                </a:solidFill>
                <a:latin typeface="+mn-ea"/>
                <a:cs typeface="Microsoft JhengHei"/>
                <a:sym typeface="Microsoft JhengHei"/>
              </a:rPr>
              <a:t>AI</a:t>
            </a:r>
            <a:r>
              <a:rPr lang="zh-TW" altLang="en-US" sz="1800" dirty="0">
                <a:solidFill>
                  <a:schemeClr val="bg2">
                    <a:lumMod val="25000"/>
                  </a:schemeClr>
                </a:solidFill>
                <a:latin typeface="+mn-ea"/>
                <a:cs typeface="Microsoft JhengHei"/>
                <a:sym typeface="Microsoft JhengHei"/>
              </a:rPr>
              <a:t>在未來產業</a:t>
            </a:r>
            <a:endParaRPr lang="en-US" altLang="zh-TW" sz="1800" dirty="0">
              <a:solidFill>
                <a:schemeClr val="bg2">
                  <a:lumMod val="25000"/>
                </a:schemeClr>
              </a:solidFill>
              <a:latin typeface="+mn-ea"/>
              <a:cs typeface="Microsoft JhengHei"/>
              <a:sym typeface="Microsoft JhengHei"/>
            </a:endParaRPr>
          </a:p>
          <a:p>
            <a:pPr lvl="0" algn="ctr"/>
            <a:endParaRPr lang="en-US" altLang="zh-TW" sz="900" dirty="0">
              <a:solidFill>
                <a:schemeClr val="bg2">
                  <a:lumMod val="25000"/>
                </a:schemeClr>
              </a:solidFill>
              <a:latin typeface="+mn-ea"/>
              <a:cs typeface="Microsoft JhengHei"/>
              <a:sym typeface="Microsoft JhengHei"/>
            </a:endParaRPr>
          </a:p>
          <a:p>
            <a:pPr lvl="0" algn="ctr"/>
            <a:r>
              <a:rPr lang="zh-TW" altLang="en-US" sz="1800" dirty="0">
                <a:solidFill>
                  <a:schemeClr val="bg2">
                    <a:lumMod val="25000"/>
                  </a:schemeClr>
                </a:solidFill>
                <a:latin typeface="+mn-ea"/>
                <a:cs typeface="Microsoft JhengHei"/>
                <a:sym typeface="Microsoft JhengHei"/>
              </a:rPr>
              <a:t>會有一定比例</a:t>
            </a:r>
            <a:endParaRPr lang="en-US" altLang="zh-TW" sz="1800" dirty="0">
              <a:solidFill>
                <a:schemeClr val="bg2">
                  <a:lumMod val="25000"/>
                </a:schemeClr>
              </a:solidFill>
              <a:latin typeface="+mn-ea"/>
              <a:cs typeface="Microsoft JhengHei"/>
              <a:sym typeface="Microsoft JhengHei"/>
            </a:endParaRPr>
          </a:p>
          <a:p>
            <a:pPr lvl="0" algn="ctr"/>
            <a:endParaRPr lang="en-US" altLang="zh-TW" sz="900" dirty="0">
              <a:solidFill>
                <a:schemeClr val="bg2">
                  <a:lumMod val="25000"/>
                </a:schemeClr>
              </a:solidFill>
              <a:latin typeface="+mn-ea"/>
              <a:cs typeface="Microsoft JhengHei"/>
              <a:sym typeface="Microsoft JhengHei"/>
            </a:endParaRPr>
          </a:p>
          <a:p>
            <a:pPr lvl="0" algn="ctr"/>
            <a:r>
              <a:rPr lang="zh-TW" altLang="en-US" sz="1800" dirty="0">
                <a:solidFill>
                  <a:schemeClr val="bg2">
                    <a:lumMod val="25000"/>
                  </a:schemeClr>
                </a:solidFill>
                <a:latin typeface="+mn-ea"/>
                <a:cs typeface="Microsoft JhengHei"/>
                <a:sym typeface="Microsoft JhengHei"/>
              </a:rPr>
              <a:t>的應用。</a:t>
            </a:r>
            <a:endParaRPr lang="zh-TW" altLang="en-US" sz="1800" dirty="0">
              <a:solidFill>
                <a:schemeClr val="bg2">
                  <a:lumMod val="25000"/>
                </a:schemeClr>
              </a:solidFill>
              <a:latin typeface="+mn-ea"/>
            </a:endParaRPr>
          </a:p>
          <a:p>
            <a:pPr algn="ctr"/>
            <a:endParaRPr lang="zh-TW" altLang="en-US" sz="1800" dirty="0">
              <a:solidFill>
                <a:schemeClr val="bg2">
                  <a:lumMod val="25000"/>
                </a:schemeClr>
              </a:solidFill>
              <a:latin typeface="+mn-ea"/>
            </a:endParaRPr>
          </a:p>
        </p:txBody>
      </p:sp>
      <p:sp>
        <p:nvSpPr>
          <p:cNvPr id="25" name="橢圓形圖說文字 24"/>
          <p:cNvSpPr/>
          <p:nvPr/>
        </p:nvSpPr>
        <p:spPr>
          <a:xfrm>
            <a:off x="270635" y="1907778"/>
            <a:ext cx="1945791" cy="1412024"/>
          </a:xfrm>
          <a:prstGeom prst="wedgeEllipseCallout">
            <a:avLst>
              <a:gd name="adj1" fmla="val 33437"/>
              <a:gd name="adj2" fmla="val 65259"/>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TW" altLang="en-US" sz="1800" dirty="0">
                <a:solidFill>
                  <a:schemeClr val="bg2">
                    <a:lumMod val="25000"/>
                  </a:schemeClr>
                </a:solidFill>
                <a:latin typeface="+mn-ea"/>
                <a:cs typeface="Microsoft JhengHei"/>
                <a:sym typeface="Microsoft JhengHei"/>
              </a:rPr>
              <a:t>能對</a:t>
            </a:r>
            <a:endParaRPr lang="en-US" altLang="zh-TW" sz="1800" dirty="0">
              <a:solidFill>
                <a:schemeClr val="bg2">
                  <a:lumMod val="25000"/>
                </a:schemeClr>
              </a:solidFill>
              <a:latin typeface="+mn-ea"/>
              <a:cs typeface="Microsoft JhengHei"/>
              <a:sym typeface="Microsoft JhengHei"/>
            </a:endParaRPr>
          </a:p>
          <a:p>
            <a:pPr lvl="0" algn="ctr"/>
            <a:endParaRPr lang="en-US" altLang="zh-TW" sz="900" dirty="0">
              <a:solidFill>
                <a:schemeClr val="bg2">
                  <a:lumMod val="25000"/>
                </a:schemeClr>
              </a:solidFill>
              <a:latin typeface="+mn-ea"/>
              <a:cs typeface="Microsoft JhengHei"/>
              <a:sym typeface="Microsoft JhengHei"/>
            </a:endParaRPr>
          </a:p>
          <a:p>
            <a:pPr lvl="0" algn="ctr"/>
            <a:r>
              <a:rPr lang="zh-TW" altLang="en-US" sz="1800" dirty="0">
                <a:solidFill>
                  <a:schemeClr val="bg2">
                    <a:lumMod val="25000"/>
                  </a:schemeClr>
                </a:solidFill>
                <a:latin typeface="+mn-ea"/>
                <a:cs typeface="Microsoft JhengHei"/>
                <a:sym typeface="Microsoft JhengHei"/>
              </a:rPr>
              <a:t>標準化事務</a:t>
            </a:r>
            <a:endParaRPr lang="en-US" altLang="zh-TW" sz="1800" dirty="0">
              <a:solidFill>
                <a:schemeClr val="bg2">
                  <a:lumMod val="25000"/>
                </a:schemeClr>
              </a:solidFill>
              <a:latin typeface="+mn-ea"/>
              <a:cs typeface="Microsoft JhengHei"/>
              <a:sym typeface="Microsoft JhengHei"/>
            </a:endParaRPr>
          </a:p>
          <a:p>
            <a:pPr lvl="0" algn="ctr"/>
            <a:endParaRPr lang="en-US" altLang="zh-TW" sz="900" dirty="0">
              <a:solidFill>
                <a:schemeClr val="bg2">
                  <a:lumMod val="25000"/>
                </a:schemeClr>
              </a:solidFill>
              <a:latin typeface="+mn-ea"/>
              <a:cs typeface="Microsoft JhengHei"/>
              <a:sym typeface="Microsoft JhengHei"/>
            </a:endParaRPr>
          </a:p>
          <a:p>
            <a:pPr lvl="0" algn="ctr"/>
            <a:r>
              <a:rPr lang="zh-TW" altLang="en-US" sz="1800" dirty="0">
                <a:solidFill>
                  <a:schemeClr val="bg2">
                    <a:lumMod val="25000"/>
                  </a:schemeClr>
                </a:solidFill>
                <a:latin typeface="+mn-ea"/>
                <a:cs typeface="Microsoft JhengHei"/>
                <a:sym typeface="Microsoft JhengHei"/>
              </a:rPr>
              <a:t>進行輔助。</a:t>
            </a:r>
          </a:p>
        </p:txBody>
      </p:sp>
      <p:cxnSp>
        <p:nvCxnSpPr>
          <p:cNvPr id="26" name="直接连接符 8">
            <a:extLst>
              <a:ext uri="{FF2B5EF4-FFF2-40B4-BE49-F238E27FC236}">
                <a16:creationId xmlns:a16="http://schemas.microsoft.com/office/drawing/2014/main" id="{0D704083-120B-41DD-8369-CBF36D51F2ED}"/>
              </a:ext>
            </a:extLst>
          </p:cNvPr>
          <p:cNvCxnSpPr/>
          <p:nvPr/>
        </p:nvCxnSpPr>
        <p:spPr>
          <a:xfrm>
            <a:off x="6095204" y="2079997"/>
            <a:ext cx="0" cy="2372122"/>
          </a:xfrm>
          <a:prstGeom prst="line">
            <a:avLst/>
          </a:prstGeom>
          <a:ln w="28575" cap="rnd">
            <a:solidFill>
              <a:schemeClr val="accent2">
                <a:lumMod val="40000"/>
                <a:lumOff val="60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27" name="橢圓形圖說文字 26"/>
          <p:cNvSpPr/>
          <p:nvPr/>
        </p:nvSpPr>
        <p:spPr>
          <a:xfrm>
            <a:off x="10153050" y="1593738"/>
            <a:ext cx="1903116" cy="1051559"/>
          </a:xfrm>
          <a:prstGeom prst="wedgeEllipseCallout">
            <a:avLst>
              <a:gd name="adj1" fmla="val -60873"/>
              <a:gd name="adj2" fmla="val 72162"/>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buClr>
                <a:schemeClr val="lt1"/>
              </a:buClr>
              <a:buSzPts val="1800"/>
            </a:pPr>
            <a:r>
              <a:rPr lang="zh-TW" altLang="en-US" sz="1800" dirty="0">
                <a:solidFill>
                  <a:schemeClr val="accent3">
                    <a:lumMod val="50000"/>
                  </a:schemeClr>
                </a:solidFill>
                <a:latin typeface="+mn-ea"/>
                <a:cs typeface="Microsoft JhengHei"/>
                <a:sym typeface="Microsoft JhengHei"/>
              </a:rPr>
              <a:t>對相關知識</a:t>
            </a:r>
            <a:endParaRPr lang="en-US" altLang="zh-TW" sz="1800" dirty="0">
              <a:solidFill>
                <a:schemeClr val="accent3">
                  <a:lumMod val="50000"/>
                </a:schemeClr>
              </a:solidFill>
              <a:latin typeface="+mn-ea"/>
              <a:cs typeface="Microsoft JhengHei"/>
              <a:sym typeface="Microsoft JhengHei"/>
            </a:endParaRPr>
          </a:p>
          <a:p>
            <a:pPr lvl="0" algn="ctr">
              <a:lnSpc>
                <a:spcPct val="90000"/>
              </a:lnSpc>
              <a:buClr>
                <a:schemeClr val="lt1"/>
              </a:buClr>
              <a:buSzPts val="1800"/>
            </a:pPr>
            <a:endParaRPr lang="en-US" altLang="zh-TW" sz="900" dirty="0">
              <a:solidFill>
                <a:schemeClr val="accent3">
                  <a:lumMod val="50000"/>
                </a:schemeClr>
              </a:solidFill>
              <a:latin typeface="+mn-ea"/>
              <a:cs typeface="Microsoft JhengHei"/>
              <a:sym typeface="Microsoft JhengHei"/>
            </a:endParaRPr>
          </a:p>
          <a:p>
            <a:pPr lvl="0" algn="ctr">
              <a:lnSpc>
                <a:spcPct val="90000"/>
              </a:lnSpc>
              <a:buClr>
                <a:schemeClr val="lt1"/>
              </a:buClr>
              <a:buSzPts val="1800"/>
            </a:pPr>
            <a:r>
              <a:rPr lang="zh-TW" altLang="en-US" sz="1800" dirty="0">
                <a:solidFill>
                  <a:schemeClr val="accent3">
                    <a:lumMod val="50000"/>
                  </a:schemeClr>
                </a:solidFill>
                <a:latin typeface="+mn-ea"/>
                <a:cs typeface="Microsoft JhengHei"/>
                <a:sym typeface="Microsoft JhengHei"/>
              </a:rPr>
              <a:t>的了解消極。</a:t>
            </a:r>
            <a:endParaRPr lang="zh-TW" altLang="en-US" sz="1800" dirty="0">
              <a:solidFill>
                <a:schemeClr val="accent3">
                  <a:lumMod val="50000"/>
                </a:schemeClr>
              </a:solidFill>
              <a:latin typeface="+mn-ea"/>
            </a:endParaRPr>
          </a:p>
        </p:txBody>
      </p:sp>
      <p:sp>
        <p:nvSpPr>
          <p:cNvPr id="28" name="橢圓形圖說文字 27"/>
          <p:cNvSpPr/>
          <p:nvPr/>
        </p:nvSpPr>
        <p:spPr>
          <a:xfrm>
            <a:off x="8186467" y="1222942"/>
            <a:ext cx="1903116" cy="1051559"/>
          </a:xfrm>
          <a:prstGeom prst="wedgeEllipseCallout">
            <a:avLst>
              <a:gd name="adj1" fmla="val 2669"/>
              <a:gd name="adj2" fmla="val 71952"/>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buClr>
                <a:schemeClr val="lt1"/>
              </a:buClr>
              <a:buSzPts val="1800"/>
            </a:pPr>
            <a:r>
              <a:rPr lang="zh-TW" altLang="en-US" sz="1800" dirty="0">
                <a:solidFill>
                  <a:schemeClr val="accent3">
                    <a:lumMod val="50000"/>
                  </a:schemeClr>
                </a:solidFill>
                <a:latin typeface="+mn-ea"/>
                <a:cs typeface="Microsoft JhengHei"/>
                <a:sym typeface="Microsoft JhengHei"/>
              </a:rPr>
              <a:t>不擔心工作</a:t>
            </a:r>
            <a:endParaRPr lang="en-US" altLang="zh-TW" sz="1800" dirty="0">
              <a:solidFill>
                <a:schemeClr val="accent3">
                  <a:lumMod val="50000"/>
                </a:schemeClr>
              </a:solidFill>
              <a:latin typeface="+mn-ea"/>
              <a:cs typeface="Microsoft JhengHei"/>
              <a:sym typeface="Microsoft JhengHei"/>
            </a:endParaRPr>
          </a:p>
          <a:p>
            <a:pPr lvl="0" algn="ctr">
              <a:lnSpc>
                <a:spcPct val="90000"/>
              </a:lnSpc>
              <a:buClr>
                <a:schemeClr val="lt1"/>
              </a:buClr>
              <a:buSzPts val="1800"/>
            </a:pPr>
            <a:endParaRPr lang="en-US" altLang="zh-TW" sz="900" dirty="0">
              <a:solidFill>
                <a:schemeClr val="accent3">
                  <a:lumMod val="50000"/>
                </a:schemeClr>
              </a:solidFill>
              <a:latin typeface="+mn-ea"/>
              <a:cs typeface="Microsoft JhengHei"/>
              <a:sym typeface="Microsoft JhengHei"/>
            </a:endParaRPr>
          </a:p>
          <a:p>
            <a:pPr lvl="0" algn="ctr">
              <a:lnSpc>
                <a:spcPct val="90000"/>
              </a:lnSpc>
              <a:buClr>
                <a:schemeClr val="lt1"/>
              </a:buClr>
              <a:buSzPts val="1800"/>
            </a:pPr>
            <a:r>
              <a:rPr lang="zh-TW" altLang="en-US" sz="1800" dirty="0">
                <a:solidFill>
                  <a:schemeClr val="accent3">
                    <a:lumMod val="50000"/>
                  </a:schemeClr>
                </a:solidFill>
                <a:latin typeface="+mn-ea"/>
                <a:cs typeface="Microsoft JhengHei"/>
                <a:sym typeface="Microsoft JhengHei"/>
              </a:rPr>
              <a:t>會被取代。</a:t>
            </a:r>
          </a:p>
        </p:txBody>
      </p:sp>
      <p:sp>
        <p:nvSpPr>
          <p:cNvPr id="29" name="橢圓形圖說文字 28"/>
          <p:cNvSpPr/>
          <p:nvPr/>
        </p:nvSpPr>
        <p:spPr>
          <a:xfrm>
            <a:off x="6518941" y="1614236"/>
            <a:ext cx="1574085" cy="1186591"/>
          </a:xfrm>
          <a:prstGeom prst="wedgeEllipseCallout">
            <a:avLst>
              <a:gd name="adj1" fmla="val 57217"/>
              <a:gd name="adj2" fmla="val 54316"/>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buClr>
                <a:schemeClr val="lt1"/>
              </a:buClr>
              <a:buSzPts val="1800"/>
            </a:pPr>
            <a:r>
              <a:rPr lang="zh-TW" altLang="en-US" sz="1800" dirty="0">
                <a:solidFill>
                  <a:schemeClr val="accent3">
                    <a:lumMod val="50000"/>
                  </a:schemeClr>
                </a:solidFill>
                <a:latin typeface="+mn-ea"/>
                <a:cs typeface="Microsoft JhengHei"/>
                <a:sym typeface="Microsoft JhengHei"/>
              </a:rPr>
              <a:t>對</a:t>
            </a:r>
            <a:r>
              <a:rPr lang="en-US" altLang="zh-TW" sz="1800" dirty="0">
                <a:solidFill>
                  <a:schemeClr val="accent3">
                    <a:lumMod val="50000"/>
                  </a:schemeClr>
                </a:solidFill>
                <a:latin typeface="+mn-ea"/>
                <a:cs typeface="Microsoft JhengHei"/>
                <a:sym typeface="Microsoft JhengHei"/>
              </a:rPr>
              <a:t>AI</a:t>
            </a:r>
            <a:r>
              <a:rPr lang="zh-TW" altLang="en-US" sz="1800" dirty="0">
                <a:solidFill>
                  <a:schemeClr val="accent3">
                    <a:lumMod val="50000"/>
                  </a:schemeClr>
                </a:solidFill>
                <a:latin typeface="+mn-ea"/>
                <a:cs typeface="Microsoft JhengHei"/>
                <a:sym typeface="Microsoft JhengHei"/>
              </a:rPr>
              <a:t>了解</a:t>
            </a:r>
            <a:endParaRPr lang="en-US" altLang="zh-TW" sz="1800" dirty="0">
              <a:solidFill>
                <a:schemeClr val="accent3">
                  <a:lumMod val="50000"/>
                </a:schemeClr>
              </a:solidFill>
              <a:latin typeface="+mn-ea"/>
              <a:cs typeface="Microsoft JhengHei"/>
              <a:sym typeface="Microsoft JhengHei"/>
            </a:endParaRPr>
          </a:p>
          <a:p>
            <a:pPr lvl="0" algn="ctr">
              <a:lnSpc>
                <a:spcPct val="90000"/>
              </a:lnSpc>
              <a:buClr>
                <a:schemeClr val="lt1"/>
              </a:buClr>
              <a:buSzPts val="1800"/>
            </a:pPr>
            <a:endParaRPr lang="en-US" altLang="zh-TW" sz="900" dirty="0">
              <a:solidFill>
                <a:schemeClr val="accent3">
                  <a:lumMod val="50000"/>
                </a:schemeClr>
              </a:solidFill>
              <a:latin typeface="+mn-ea"/>
              <a:cs typeface="Microsoft JhengHei"/>
              <a:sym typeface="Microsoft JhengHei"/>
            </a:endParaRPr>
          </a:p>
          <a:p>
            <a:pPr lvl="0" algn="ctr">
              <a:lnSpc>
                <a:spcPct val="90000"/>
              </a:lnSpc>
              <a:buClr>
                <a:schemeClr val="lt1"/>
              </a:buClr>
              <a:buSzPts val="1800"/>
            </a:pPr>
            <a:r>
              <a:rPr lang="zh-TW" altLang="en-US" sz="1800" dirty="0">
                <a:solidFill>
                  <a:schemeClr val="accent3">
                    <a:lumMod val="50000"/>
                  </a:schemeClr>
                </a:solidFill>
                <a:latin typeface="+mn-ea"/>
                <a:cs typeface="Microsoft JhengHei"/>
                <a:sym typeface="Microsoft JhengHei"/>
              </a:rPr>
              <a:t>  模糊。</a:t>
            </a:r>
          </a:p>
        </p:txBody>
      </p:sp>
      <p:sp>
        <p:nvSpPr>
          <p:cNvPr id="33" name="Google Shape;131;p4"/>
          <p:cNvSpPr/>
          <p:nvPr/>
        </p:nvSpPr>
        <p:spPr>
          <a:xfrm>
            <a:off x="350272" y="5699443"/>
            <a:ext cx="1828379" cy="639443"/>
          </a:xfrm>
          <a:prstGeom prst="roundRect">
            <a:avLst>
              <a:gd name="adj" fmla="val 10000"/>
            </a:avLst>
          </a:prstGeom>
          <a:solidFill>
            <a:schemeClr val="accent5">
              <a:lumMod val="75000"/>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gn="ctr"/>
            <a:r>
              <a:rPr lang="zh-TW" altLang="en-US"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rPr>
              <a:t>若是忽視</a:t>
            </a:r>
            <a:r>
              <a:rPr lang="en-US" altLang="zh-TW"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rPr>
              <a:t>AI</a:t>
            </a:r>
            <a:endParaRPr lang="zh-TW" altLang="en-US" sz="2400" b="1" dirty="0">
              <a:latin typeface="微軟正黑體" panose="020B0604030504040204" pitchFamily="34" charset="-120"/>
              <a:ea typeface="微軟正黑體" panose="020B0604030504040204" pitchFamily="34" charset="-120"/>
            </a:endParaRPr>
          </a:p>
        </p:txBody>
      </p:sp>
      <p:sp>
        <p:nvSpPr>
          <p:cNvPr id="35" name="Google Shape;131;p4"/>
          <p:cNvSpPr/>
          <p:nvPr/>
        </p:nvSpPr>
        <p:spPr>
          <a:xfrm>
            <a:off x="2828175" y="5699443"/>
            <a:ext cx="3679197" cy="639443"/>
          </a:xfrm>
          <a:prstGeom prst="roundRect">
            <a:avLst>
              <a:gd name="adj" fmla="val 10000"/>
            </a:avLst>
          </a:prstGeom>
          <a:solidFill>
            <a:schemeClr val="accent5">
              <a:lumMod val="75000"/>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gn="ctr"/>
            <a:r>
              <a:rPr lang="zh-TW" altLang="en-US"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rPr>
              <a:t>社會無法充分發揮生產力</a:t>
            </a:r>
            <a:endParaRPr lang="zh-TW" altLang="en-US" sz="2400" b="1" dirty="0">
              <a:latin typeface="微軟正黑體" panose="020B0604030504040204" pitchFamily="34" charset="-120"/>
              <a:ea typeface="微軟正黑體" panose="020B0604030504040204" pitchFamily="34" charset="-120"/>
            </a:endParaRPr>
          </a:p>
        </p:txBody>
      </p:sp>
      <p:sp>
        <p:nvSpPr>
          <p:cNvPr id="36" name="Google Shape;131;p4"/>
          <p:cNvSpPr/>
          <p:nvPr/>
        </p:nvSpPr>
        <p:spPr>
          <a:xfrm>
            <a:off x="7262523" y="5715318"/>
            <a:ext cx="4586577" cy="639443"/>
          </a:xfrm>
          <a:prstGeom prst="roundRect">
            <a:avLst>
              <a:gd name="adj" fmla="val 10000"/>
            </a:avLst>
          </a:prstGeom>
          <a:solidFill>
            <a:schemeClr val="accent5">
              <a:lumMod val="75000"/>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gn="ctr"/>
            <a:r>
              <a:rPr lang="zh-TW" altLang="en-US"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rPr>
              <a:t>國家整體產業無法適應科技變遷</a:t>
            </a:r>
            <a:endParaRPr lang="zh-TW" altLang="en-US" sz="2400" b="1" dirty="0">
              <a:latin typeface="微軟正黑體" panose="020B0604030504040204" pitchFamily="34" charset="-120"/>
              <a:ea typeface="微軟正黑體" panose="020B0604030504040204" pitchFamily="34" charset="-120"/>
            </a:endParaRPr>
          </a:p>
        </p:txBody>
      </p:sp>
      <p:sp>
        <p:nvSpPr>
          <p:cNvPr id="37" name="向下箭號 36"/>
          <p:cNvSpPr/>
          <p:nvPr/>
        </p:nvSpPr>
        <p:spPr>
          <a:xfrm rot="16200000">
            <a:off x="2307754" y="5844150"/>
            <a:ext cx="335282" cy="381782"/>
          </a:xfrm>
          <a:prstGeom prst="down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向下箭號 37"/>
          <p:cNvSpPr/>
          <p:nvPr/>
        </p:nvSpPr>
        <p:spPr>
          <a:xfrm rot="16200000">
            <a:off x="6692285" y="5828275"/>
            <a:ext cx="335282" cy="381782"/>
          </a:xfrm>
          <a:prstGeom prst="down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6" name="圖片 5"/>
          <p:cNvPicPr>
            <a:picLocks noChangeAspect="1"/>
          </p:cNvPicPr>
          <p:nvPr/>
        </p:nvPicPr>
        <p:blipFill>
          <a:blip r:embed="rId3">
            <a:extLst>
              <a:ext uri="{BEBA8EAE-BF5A-486C-A8C5-ECC9F3942E4B}">
                <a14:imgProps xmlns:a14="http://schemas.microsoft.com/office/drawing/2010/main">
                  <a14:imgLayer r:embed="rId4">
                    <a14:imgEffect>
                      <a14:backgroundRemoval t="3834" b="89877" l="9873" r="89968"/>
                    </a14:imgEffect>
                  </a14:imgLayer>
                </a14:imgProps>
              </a:ext>
              <a:ext uri="{28A0092B-C50C-407E-A947-70E740481C1C}">
                <a14:useLocalDpi xmlns:a14="http://schemas.microsoft.com/office/drawing/2010/main" val="0"/>
              </a:ext>
            </a:extLst>
          </a:blip>
          <a:stretch>
            <a:fillRect/>
          </a:stretch>
        </p:blipFill>
        <p:spPr>
          <a:xfrm>
            <a:off x="8113166" y="2645297"/>
            <a:ext cx="2175468" cy="2258606"/>
          </a:xfrm>
          <a:prstGeom prst="rect">
            <a:avLst/>
          </a:prstGeom>
        </p:spPr>
      </p:pic>
      <p:pic>
        <p:nvPicPr>
          <p:cNvPr id="7" name="圖片 6"/>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152382" y="2570697"/>
            <a:ext cx="1899996" cy="2309022"/>
          </a:xfrm>
          <a:prstGeom prst="rect">
            <a:avLst/>
          </a:prstGeom>
        </p:spPr>
      </p:pic>
      <p:sp>
        <p:nvSpPr>
          <p:cNvPr id="9" name="文字方塊 8"/>
          <p:cNvSpPr txBox="1"/>
          <p:nvPr/>
        </p:nvSpPr>
        <p:spPr>
          <a:xfrm>
            <a:off x="2471469" y="5041961"/>
            <a:ext cx="1415772" cy="461665"/>
          </a:xfrm>
          <a:prstGeom prst="rect">
            <a:avLst/>
          </a:prstGeom>
          <a:noFill/>
        </p:spPr>
        <p:txBody>
          <a:bodyPr wrap="none" rtlCol="0">
            <a:spAutoFit/>
          </a:bodyPr>
          <a:lstStyle/>
          <a:p>
            <a:r>
              <a:rPr lang="zh-TW" altLang="zh-TW" sz="2400" b="1" dirty="0">
                <a:solidFill>
                  <a:schemeClr val="bg2">
                    <a:lumMod val="50000"/>
                  </a:schemeClr>
                </a:solidFill>
                <a:latin typeface="+mn-ea"/>
                <a:ea typeface="+mn-ea"/>
                <a:cs typeface="Calibri"/>
                <a:sym typeface="Calibri"/>
              </a:rPr>
              <a:t>理工背景</a:t>
            </a:r>
            <a:endParaRPr lang="zh-TW" altLang="en-US" sz="2400" b="1" dirty="0">
              <a:solidFill>
                <a:schemeClr val="bg2">
                  <a:lumMod val="50000"/>
                </a:schemeClr>
              </a:solidFill>
              <a:latin typeface="+mn-ea"/>
              <a:ea typeface="+mn-ea"/>
            </a:endParaRPr>
          </a:p>
        </p:txBody>
      </p:sp>
      <p:sp>
        <p:nvSpPr>
          <p:cNvPr id="45" name="文字方塊 44"/>
          <p:cNvSpPr txBox="1"/>
          <p:nvPr/>
        </p:nvSpPr>
        <p:spPr>
          <a:xfrm>
            <a:off x="8429501" y="5041960"/>
            <a:ext cx="1723549" cy="461665"/>
          </a:xfrm>
          <a:prstGeom prst="rect">
            <a:avLst/>
          </a:prstGeom>
          <a:noFill/>
        </p:spPr>
        <p:txBody>
          <a:bodyPr wrap="none" rtlCol="0">
            <a:spAutoFit/>
          </a:bodyPr>
          <a:lstStyle/>
          <a:p>
            <a:r>
              <a:rPr lang="zh-TW" altLang="en-US" sz="2400" b="1" dirty="0">
                <a:solidFill>
                  <a:schemeClr val="accent2">
                    <a:lumMod val="75000"/>
                  </a:schemeClr>
                </a:solidFill>
                <a:latin typeface="+mn-ea"/>
                <a:ea typeface="+mn-ea"/>
                <a:cs typeface="Calibri"/>
                <a:sym typeface="Calibri"/>
              </a:rPr>
              <a:t>非</a:t>
            </a:r>
            <a:r>
              <a:rPr lang="zh-TW" altLang="zh-TW" sz="2400" b="1" dirty="0">
                <a:solidFill>
                  <a:schemeClr val="accent2">
                    <a:lumMod val="75000"/>
                  </a:schemeClr>
                </a:solidFill>
                <a:latin typeface="+mn-ea"/>
                <a:ea typeface="+mn-ea"/>
                <a:cs typeface="Calibri"/>
                <a:sym typeface="Calibri"/>
              </a:rPr>
              <a:t>理工背景</a:t>
            </a:r>
            <a:endParaRPr lang="zh-TW" altLang="en-US" sz="2400" b="1" dirty="0">
              <a:solidFill>
                <a:schemeClr val="accent2">
                  <a:lumMod val="75000"/>
                </a:schemeClr>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animBg="1"/>
      <p:bldP spid="36" grpId="0" animBg="1"/>
      <p:bldP spid="37" grpId="0" animBg="1"/>
      <p:bldP spid="3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41" name="Google Shape;568;p28"/>
          <p:cNvSpPr/>
          <p:nvPr/>
        </p:nvSpPr>
        <p:spPr>
          <a:xfrm>
            <a:off x="8969793" y="1834395"/>
            <a:ext cx="78756" cy="1841588"/>
          </a:xfrm>
          <a:custGeom>
            <a:avLst/>
            <a:gdLst/>
            <a:ahLst/>
            <a:cxnLst/>
            <a:rect l="l" t="t" r="r" b="b"/>
            <a:pathLst>
              <a:path w="2132" h="48727" extrusionOk="0">
                <a:moveTo>
                  <a:pt x="1066" y="1"/>
                </a:moveTo>
                <a:cubicBezTo>
                  <a:pt x="533" y="1"/>
                  <a:pt x="1" y="363"/>
                  <a:pt x="1" y="1087"/>
                </a:cubicBezTo>
                <a:lnTo>
                  <a:pt x="1" y="47704"/>
                </a:lnTo>
                <a:cubicBezTo>
                  <a:pt x="1" y="48300"/>
                  <a:pt x="427" y="48726"/>
                  <a:pt x="1023" y="48726"/>
                </a:cubicBezTo>
                <a:cubicBezTo>
                  <a:pt x="1620" y="48726"/>
                  <a:pt x="2131" y="48300"/>
                  <a:pt x="2131" y="47704"/>
                </a:cubicBezTo>
                <a:lnTo>
                  <a:pt x="2131" y="1087"/>
                </a:lnTo>
                <a:cubicBezTo>
                  <a:pt x="2131" y="363"/>
                  <a:pt x="1599" y="1"/>
                  <a:pt x="1066" y="1"/>
                </a:cubicBezTo>
                <a:close/>
              </a:path>
            </a:pathLst>
          </a:custGeom>
          <a:solidFill>
            <a:schemeClr val="accent1">
              <a:lumMod val="20000"/>
              <a:lumOff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6"/>
          <p:cNvSpPr txBox="1">
            <a:spLocks noGrp="1"/>
          </p:cNvSpPr>
          <p:nvPr>
            <p:ph type="body" idx="1"/>
          </p:nvPr>
        </p:nvSpPr>
        <p:spPr>
          <a:xfrm>
            <a:off x="1632529" y="4107506"/>
            <a:ext cx="2685471" cy="931433"/>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7030A0"/>
              </a:buClr>
              <a:buSzPts val="2400"/>
              <a:buNone/>
            </a:pPr>
            <a:r>
              <a:rPr lang="zh-TW" sz="2800" dirty="0">
                <a:solidFill>
                  <a:schemeClr val="bg2">
                    <a:lumMod val="25000"/>
                  </a:schemeClr>
                </a:solidFill>
                <a:latin typeface="Microsoft JhengHei"/>
                <a:ea typeface="Microsoft JhengHei"/>
                <a:cs typeface="Microsoft JhengHei"/>
                <a:sym typeface="Microsoft JhengHei"/>
              </a:rPr>
              <a:t>熟悉AI之學生:</a:t>
            </a:r>
            <a:endParaRPr sz="2800" dirty="0">
              <a:solidFill>
                <a:schemeClr val="bg2">
                  <a:lumMod val="25000"/>
                </a:schemeClr>
              </a:solidFill>
            </a:endParaRPr>
          </a:p>
          <a:p>
            <a:pPr marL="0" lvl="0" indent="0" algn="l" rtl="0">
              <a:lnSpc>
                <a:spcPct val="90000"/>
              </a:lnSpc>
              <a:spcBef>
                <a:spcPts val="1000"/>
              </a:spcBef>
              <a:spcAft>
                <a:spcPts val="0"/>
              </a:spcAft>
              <a:buClr>
                <a:schemeClr val="dk1"/>
              </a:buClr>
              <a:buSzPts val="2400"/>
              <a:buNone/>
            </a:pPr>
            <a:endParaRPr sz="2800" dirty="0">
              <a:solidFill>
                <a:schemeClr val="bg2">
                  <a:lumMod val="25000"/>
                </a:schemeClr>
              </a:solidFill>
            </a:endParaRPr>
          </a:p>
        </p:txBody>
      </p:sp>
      <p:sp>
        <p:nvSpPr>
          <p:cNvPr id="176" name="Google Shape;176;p6"/>
          <p:cNvSpPr txBox="1">
            <a:spLocks noGrp="1"/>
          </p:cNvSpPr>
          <p:nvPr>
            <p:ph type="body" idx="2"/>
          </p:nvPr>
        </p:nvSpPr>
        <p:spPr>
          <a:xfrm>
            <a:off x="69901" y="5150317"/>
            <a:ext cx="5610066" cy="957305"/>
          </a:xfrm>
          <a:prstGeom prst="rect">
            <a:avLst/>
          </a:prstGeom>
          <a:noFill/>
          <a:ln>
            <a:noFill/>
          </a:ln>
        </p:spPr>
        <p:txBody>
          <a:bodyPr spcFirstLastPara="1" wrap="square" lIns="91425" tIns="45700" rIns="91425" bIns="45700" anchor="t" anchorCtr="0">
            <a:normAutofit/>
          </a:bodyPr>
          <a:lstStyle/>
          <a:p>
            <a:pPr marL="914400" lvl="2" indent="0" algn="l" rtl="0">
              <a:lnSpc>
                <a:spcPct val="90000"/>
              </a:lnSpc>
              <a:spcBef>
                <a:spcPts val="0"/>
              </a:spcBef>
              <a:spcAft>
                <a:spcPts val="0"/>
              </a:spcAft>
              <a:buClr>
                <a:schemeClr val="dk1"/>
              </a:buClr>
              <a:buSzPts val="2800"/>
              <a:buNone/>
            </a:pPr>
            <a:r>
              <a:rPr lang="zh-TW" sz="3200" b="1" dirty="0">
                <a:solidFill>
                  <a:schemeClr val="accent2">
                    <a:lumMod val="50000"/>
                  </a:schemeClr>
                </a:solidFill>
                <a:latin typeface="Microsoft JhengHei"/>
                <a:ea typeface="Microsoft JhengHei"/>
                <a:cs typeface="Microsoft JhengHei"/>
                <a:sym typeface="Microsoft JhengHei"/>
              </a:rPr>
              <a:t>對應用方面少有想像</a:t>
            </a:r>
            <a:endParaRPr sz="3200" b="1" dirty="0">
              <a:solidFill>
                <a:schemeClr val="accent2">
                  <a:lumMod val="50000"/>
                </a:schemeClr>
              </a:solidFill>
              <a:latin typeface="Microsoft JhengHei"/>
              <a:ea typeface="Microsoft JhengHei"/>
              <a:cs typeface="Microsoft JhengHei"/>
              <a:sym typeface="Microsoft JhengHei"/>
            </a:endParaRPr>
          </a:p>
          <a:p>
            <a:pPr marL="0" lvl="0" indent="0" algn="l" rtl="0">
              <a:lnSpc>
                <a:spcPct val="90000"/>
              </a:lnSpc>
              <a:spcBef>
                <a:spcPts val="1000"/>
              </a:spcBef>
              <a:spcAft>
                <a:spcPts val="0"/>
              </a:spcAft>
              <a:buClr>
                <a:schemeClr val="dk1"/>
              </a:buClr>
              <a:buSzPts val="2800"/>
              <a:buNone/>
            </a:pPr>
            <a:endParaRPr sz="1800" dirty="0">
              <a:solidFill>
                <a:schemeClr val="accent2">
                  <a:lumMod val="50000"/>
                </a:schemeClr>
              </a:solidFill>
              <a:latin typeface="Arial"/>
              <a:ea typeface="Arial"/>
              <a:cs typeface="Arial"/>
              <a:sym typeface="Arial"/>
            </a:endParaRPr>
          </a:p>
        </p:txBody>
      </p:sp>
      <p:sp>
        <p:nvSpPr>
          <p:cNvPr id="177" name="Google Shape;177;p6"/>
          <p:cNvSpPr txBox="1">
            <a:spLocks noGrp="1"/>
          </p:cNvSpPr>
          <p:nvPr>
            <p:ph type="body" idx="3"/>
          </p:nvPr>
        </p:nvSpPr>
        <p:spPr>
          <a:xfrm>
            <a:off x="8183876" y="3678229"/>
            <a:ext cx="2172236" cy="140477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FF0000"/>
              </a:buClr>
              <a:buSzPts val="2400"/>
              <a:buNone/>
            </a:pPr>
            <a:r>
              <a:rPr lang="zh-TW" sz="2800" dirty="0">
                <a:solidFill>
                  <a:schemeClr val="bg2">
                    <a:lumMod val="25000"/>
                  </a:schemeClr>
                </a:solidFill>
                <a:latin typeface="Microsoft JhengHei"/>
                <a:ea typeface="Microsoft JhengHei"/>
                <a:cs typeface="Microsoft JhengHei"/>
                <a:sym typeface="Arial"/>
              </a:rPr>
              <a:t>其他學生:</a:t>
            </a:r>
            <a:endParaRPr sz="2800" dirty="0">
              <a:solidFill>
                <a:schemeClr val="bg2">
                  <a:lumMod val="25000"/>
                </a:schemeClr>
              </a:solidFill>
              <a:latin typeface="Microsoft JhengHei"/>
              <a:ea typeface="Microsoft JhengHei"/>
              <a:cs typeface="Microsoft JhengHei"/>
            </a:endParaRPr>
          </a:p>
          <a:p>
            <a:pPr marL="0" lvl="0" indent="0" algn="l" rtl="0">
              <a:lnSpc>
                <a:spcPct val="90000"/>
              </a:lnSpc>
              <a:spcBef>
                <a:spcPts val="1000"/>
              </a:spcBef>
              <a:spcAft>
                <a:spcPts val="0"/>
              </a:spcAft>
              <a:buClr>
                <a:schemeClr val="dk1"/>
              </a:buClr>
              <a:buSzPts val="2400"/>
              <a:buNone/>
            </a:pPr>
            <a:endParaRPr sz="2800" dirty="0"/>
          </a:p>
        </p:txBody>
      </p:sp>
      <p:sp>
        <p:nvSpPr>
          <p:cNvPr id="178" name="Google Shape;178;p6"/>
          <p:cNvSpPr txBox="1">
            <a:spLocks noGrp="1"/>
          </p:cNvSpPr>
          <p:nvPr>
            <p:ph type="body" idx="4"/>
          </p:nvPr>
        </p:nvSpPr>
        <p:spPr>
          <a:xfrm>
            <a:off x="6955612" y="4989191"/>
            <a:ext cx="4283076" cy="958332"/>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800"/>
              <a:buNone/>
            </a:pPr>
            <a:r>
              <a:rPr lang="zh-TW" sz="3200" b="1" dirty="0">
                <a:solidFill>
                  <a:schemeClr val="accent2">
                    <a:lumMod val="50000"/>
                  </a:schemeClr>
                </a:solidFill>
                <a:latin typeface="Microsoft JhengHei"/>
                <a:ea typeface="Microsoft JhengHei"/>
                <a:cs typeface="Microsoft JhengHei"/>
                <a:sym typeface="Microsoft JhengHei"/>
              </a:rPr>
              <a:t>易對資訊工程、</a:t>
            </a:r>
            <a:endParaRPr lang="en-US" altLang="zh-TW" sz="3200" b="1" dirty="0">
              <a:solidFill>
                <a:schemeClr val="accent2">
                  <a:lumMod val="50000"/>
                </a:schemeClr>
              </a:solidFill>
              <a:latin typeface="Microsoft JhengHei"/>
              <a:ea typeface="Microsoft JhengHei"/>
              <a:cs typeface="Microsoft JhengHei"/>
              <a:sym typeface="Microsoft JhengHei"/>
            </a:endParaRPr>
          </a:p>
          <a:p>
            <a:pPr marL="0" lvl="0" indent="0" algn="ctr" rtl="0">
              <a:lnSpc>
                <a:spcPct val="90000"/>
              </a:lnSpc>
              <a:spcBef>
                <a:spcPts val="0"/>
              </a:spcBef>
              <a:spcAft>
                <a:spcPts val="0"/>
              </a:spcAft>
              <a:buClr>
                <a:schemeClr val="dk1"/>
              </a:buClr>
              <a:buSzPts val="2800"/>
              <a:buNone/>
            </a:pPr>
            <a:endParaRPr lang="en-US" altLang="zh-TW" sz="1200" b="1" dirty="0">
              <a:solidFill>
                <a:schemeClr val="accent2">
                  <a:lumMod val="50000"/>
                </a:schemeClr>
              </a:solidFill>
              <a:latin typeface="Microsoft JhengHei"/>
              <a:ea typeface="Microsoft JhengHei"/>
              <a:cs typeface="Microsoft JhengHei"/>
              <a:sym typeface="Microsoft JhengHei"/>
            </a:endParaRPr>
          </a:p>
          <a:p>
            <a:pPr marL="0" lvl="0" indent="0" algn="ctr" rtl="0">
              <a:lnSpc>
                <a:spcPct val="90000"/>
              </a:lnSpc>
              <a:spcBef>
                <a:spcPts val="0"/>
              </a:spcBef>
              <a:spcAft>
                <a:spcPts val="0"/>
              </a:spcAft>
              <a:buClr>
                <a:schemeClr val="dk1"/>
              </a:buClr>
              <a:buSzPts val="2800"/>
              <a:buNone/>
            </a:pPr>
            <a:r>
              <a:rPr lang="zh-TW" sz="3200" b="1" dirty="0">
                <a:solidFill>
                  <a:schemeClr val="accent2">
                    <a:lumMod val="50000"/>
                  </a:schemeClr>
                </a:solidFill>
                <a:latin typeface="Microsoft JhengHei"/>
                <a:ea typeface="Microsoft JhengHei"/>
                <a:cs typeface="Microsoft JhengHei"/>
                <a:sym typeface="Microsoft JhengHei"/>
              </a:rPr>
              <a:t>數學邏輯敬而遠之</a:t>
            </a:r>
            <a:endParaRPr sz="3200" b="1" dirty="0">
              <a:solidFill>
                <a:schemeClr val="accent2">
                  <a:lumMod val="50000"/>
                </a:schemeClr>
              </a:solidFill>
              <a:latin typeface="Microsoft JhengHei"/>
              <a:ea typeface="Microsoft JhengHei"/>
              <a:cs typeface="Microsoft JhengHei"/>
            </a:endParaRPr>
          </a:p>
        </p:txBody>
      </p:sp>
      <p:sp>
        <p:nvSpPr>
          <p:cNvPr id="12" name="Google Shape;149;p5"/>
          <p:cNvSpPr txBox="1">
            <a:spLocks noGrp="1"/>
          </p:cNvSpPr>
          <p:nvPr>
            <p:ph type="title"/>
          </p:nvPr>
        </p:nvSpPr>
        <p:spPr>
          <a:xfrm>
            <a:off x="643885" y="2962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Microsoft JhengHei"/>
              <a:buNone/>
            </a:pPr>
            <a:r>
              <a:rPr lang="zh-TW" sz="3600" dirty="0">
                <a:latin typeface="Microsoft JhengHei"/>
                <a:ea typeface="Microsoft JhengHei"/>
                <a:cs typeface="Microsoft JhengHei"/>
                <a:sym typeface="Microsoft JhengHei"/>
              </a:rPr>
              <a:t>問題分析</a:t>
            </a:r>
            <a:r>
              <a:rPr lang="en-US" altLang="zh-TW" dirty="0">
                <a:latin typeface="Microsoft JhengHei"/>
                <a:ea typeface="Microsoft JhengHei"/>
                <a:cs typeface="Microsoft JhengHei"/>
                <a:sym typeface="Microsoft JhengHei"/>
              </a:rPr>
              <a:t>——</a:t>
            </a:r>
            <a:r>
              <a:rPr lang="zh-TW" sz="3200" b="1" dirty="0">
                <a:solidFill>
                  <a:schemeClr val="accent1">
                    <a:lumMod val="75000"/>
                  </a:schemeClr>
                </a:solidFill>
                <a:latin typeface="Microsoft JhengHei"/>
                <a:ea typeface="Microsoft JhengHei"/>
                <a:cs typeface="Microsoft JhengHei"/>
                <a:sym typeface="Microsoft JhengHei"/>
              </a:rPr>
              <a:t>國內</a:t>
            </a:r>
            <a:endParaRPr sz="3200" b="1" dirty="0">
              <a:solidFill>
                <a:schemeClr val="accent1">
                  <a:lumMod val="75000"/>
                </a:schemeClr>
              </a:solidFill>
              <a:latin typeface="Microsoft JhengHei"/>
              <a:ea typeface="Microsoft JhengHei"/>
              <a:cs typeface="Microsoft JhengHei"/>
              <a:sym typeface="Microsoft JhengHei"/>
            </a:endParaRPr>
          </a:p>
        </p:txBody>
      </p:sp>
      <p:sp>
        <p:nvSpPr>
          <p:cNvPr id="13" name="Google Shape;566;p28"/>
          <p:cNvSpPr/>
          <p:nvPr/>
        </p:nvSpPr>
        <p:spPr>
          <a:xfrm>
            <a:off x="1366379" y="3558297"/>
            <a:ext cx="3097098" cy="603386"/>
          </a:xfrm>
          <a:custGeom>
            <a:avLst/>
            <a:gdLst/>
            <a:ahLst/>
            <a:cxnLst/>
            <a:rect l="l" t="t" r="r" b="b"/>
            <a:pathLst>
              <a:path w="76189" h="14659" extrusionOk="0">
                <a:moveTo>
                  <a:pt x="1108" y="1"/>
                </a:moveTo>
                <a:cubicBezTo>
                  <a:pt x="511" y="1"/>
                  <a:pt x="0" y="512"/>
                  <a:pt x="0" y="1109"/>
                </a:cubicBezTo>
                <a:lnTo>
                  <a:pt x="0" y="13636"/>
                </a:lnTo>
                <a:cubicBezTo>
                  <a:pt x="0" y="14318"/>
                  <a:pt x="533" y="14659"/>
                  <a:pt x="1065" y="14659"/>
                </a:cubicBezTo>
                <a:cubicBezTo>
                  <a:pt x="1598" y="14659"/>
                  <a:pt x="2131" y="14318"/>
                  <a:pt x="2131" y="13636"/>
                </a:cubicBezTo>
                <a:lnTo>
                  <a:pt x="2131" y="2131"/>
                </a:lnTo>
                <a:lnTo>
                  <a:pt x="74058" y="2131"/>
                </a:lnTo>
                <a:lnTo>
                  <a:pt x="74058" y="13636"/>
                </a:lnTo>
                <a:cubicBezTo>
                  <a:pt x="74058" y="14233"/>
                  <a:pt x="74569" y="14659"/>
                  <a:pt x="75166" y="14659"/>
                </a:cubicBezTo>
                <a:cubicBezTo>
                  <a:pt x="75763" y="14659"/>
                  <a:pt x="76189" y="14233"/>
                  <a:pt x="76189" y="13636"/>
                </a:cubicBezTo>
                <a:lnTo>
                  <a:pt x="76189" y="1109"/>
                </a:lnTo>
                <a:cubicBezTo>
                  <a:pt x="76189" y="512"/>
                  <a:pt x="75763" y="1"/>
                  <a:pt x="75166" y="1"/>
                </a:cubicBezTo>
                <a:close/>
              </a:path>
            </a:pathLst>
          </a:custGeom>
          <a:solidFill>
            <a:schemeClr val="accent1">
              <a:lumMod val="20000"/>
              <a:lumOff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68;p28"/>
          <p:cNvSpPr/>
          <p:nvPr/>
        </p:nvSpPr>
        <p:spPr>
          <a:xfrm>
            <a:off x="2834940" y="1757497"/>
            <a:ext cx="79988" cy="1851110"/>
          </a:xfrm>
          <a:custGeom>
            <a:avLst/>
            <a:gdLst/>
            <a:ahLst/>
            <a:cxnLst/>
            <a:rect l="l" t="t" r="r" b="b"/>
            <a:pathLst>
              <a:path w="2132" h="48727" extrusionOk="0">
                <a:moveTo>
                  <a:pt x="1066" y="1"/>
                </a:moveTo>
                <a:cubicBezTo>
                  <a:pt x="533" y="1"/>
                  <a:pt x="1" y="363"/>
                  <a:pt x="1" y="1087"/>
                </a:cubicBezTo>
                <a:lnTo>
                  <a:pt x="1" y="47704"/>
                </a:lnTo>
                <a:cubicBezTo>
                  <a:pt x="1" y="48300"/>
                  <a:pt x="427" y="48726"/>
                  <a:pt x="1023" y="48726"/>
                </a:cubicBezTo>
                <a:cubicBezTo>
                  <a:pt x="1620" y="48726"/>
                  <a:pt x="2131" y="48300"/>
                  <a:pt x="2131" y="47704"/>
                </a:cubicBezTo>
                <a:lnTo>
                  <a:pt x="2131" y="1087"/>
                </a:lnTo>
                <a:cubicBezTo>
                  <a:pt x="2131" y="363"/>
                  <a:pt x="1599" y="1"/>
                  <a:pt x="1066" y="1"/>
                </a:cubicBezTo>
                <a:close/>
              </a:path>
            </a:pathLst>
          </a:custGeom>
          <a:solidFill>
            <a:schemeClr val="accent1">
              <a:lumMod val="20000"/>
              <a:lumOff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71;p28"/>
          <p:cNvSpPr/>
          <p:nvPr/>
        </p:nvSpPr>
        <p:spPr>
          <a:xfrm>
            <a:off x="7966764" y="1501051"/>
            <a:ext cx="2066236" cy="1861584"/>
          </a:xfrm>
          <a:custGeom>
            <a:avLst/>
            <a:gdLst/>
            <a:ahLst/>
            <a:cxnLst/>
            <a:rect l="l" t="t" r="r" b="b"/>
            <a:pathLst>
              <a:path w="54714" h="48180" extrusionOk="0">
                <a:moveTo>
                  <a:pt x="27354" y="1"/>
                </a:moveTo>
                <a:cubicBezTo>
                  <a:pt x="24282" y="1"/>
                  <a:pt x="21161" y="594"/>
                  <a:pt x="18153" y="1847"/>
                </a:cubicBezTo>
                <a:cubicBezTo>
                  <a:pt x="5881" y="6960"/>
                  <a:pt x="1" y="21022"/>
                  <a:pt x="5114" y="33294"/>
                </a:cubicBezTo>
                <a:cubicBezTo>
                  <a:pt x="8974" y="42558"/>
                  <a:pt x="17933" y="48179"/>
                  <a:pt x="27372" y="48179"/>
                </a:cubicBezTo>
                <a:cubicBezTo>
                  <a:pt x="30437" y="48179"/>
                  <a:pt x="33553" y="47586"/>
                  <a:pt x="36561" y="46333"/>
                </a:cubicBezTo>
                <a:cubicBezTo>
                  <a:pt x="48918" y="41220"/>
                  <a:pt x="54713" y="27158"/>
                  <a:pt x="49600" y="14886"/>
                </a:cubicBezTo>
                <a:cubicBezTo>
                  <a:pt x="45805" y="5622"/>
                  <a:pt x="36813" y="1"/>
                  <a:pt x="27354" y="1"/>
                </a:cubicBezTo>
                <a:close/>
              </a:path>
            </a:pathLst>
          </a:custGeom>
          <a:solidFill>
            <a:schemeClr val="accent3">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74;p28"/>
          <p:cNvSpPr/>
          <p:nvPr/>
        </p:nvSpPr>
        <p:spPr>
          <a:xfrm>
            <a:off x="8250524" y="1781150"/>
            <a:ext cx="1461176" cy="1317404"/>
          </a:xfrm>
          <a:custGeom>
            <a:avLst/>
            <a:gdLst/>
            <a:ahLst/>
            <a:cxnLst/>
            <a:rect l="l" t="t" r="r" b="b"/>
            <a:pathLst>
              <a:path w="38692" h="34096" extrusionOk="0">
                <a:moveTo>
                  <a:pt x="19326" y="0"/>
                </a:moveTo>
                <a:cubicBezTo>
                  <a:pt x="17171" y="0"/>
                  <a:pt x="14983" y="412"/>
                  <a:pt x="12869" y="1282"/>
                </a:cubicBezTo>
                <a:cubicBezTo>
                  <a:pt x="4177" y="4947"/>
                  <a:pt x="1" y="14917"/>
                  <a:pt x="3665" y="23525"/>
                </a:cubicBezTo>
                <a:cubicBezTo>
                  <a:pt x="6374" y="30104"/>
                  <a:pt x="12745" y="34096"/>
                  <a:pt x="19452" y="34096"/>
                </a:cubicBezTo>
                <a:cubicBezTo>
                  <a:pt x="21606" y="34096"/>
                  <a:pt x="23795" y="33684"/>
                  <a:pt x="25908" y="32814"/>
                </a:cubicBezTo>
                <a:cubicBezTo>
                  <a:pt x="34601" y="29149"/>
                  <a:pt x="38692" y="19264"/>
                  <a:pt x="35112" y="10571"/>
                </a:cubicBezTo>
                <a:cubicBezTo>
                  <a:pt x="32403" y="3992"/>
                  <a:pt x="26032" y="0"/>
                  <a:pt x="19326" y="0"/>
                </a:cubicBezTo>
                <a:close/>
              </a:path>
            </a:pathLst>
          </a:custGeom>
          <a:solidFill>
            <a:schemeClr val="bg2">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75;p28"/>
          <p:cNvSpPr/>
          <p:nvPr/>
        </p:nvSpPr>
        <p:spPr>
          <a:xfrm>
            <a:off x="8086269" y="1747567"/>
            <a:ext cx="1599544" cy="1401868"/>
          </a:xfrm>
          <a:custGeom>
            <a:avLst/>
            <a:gdLst/>
            <a:ahLst/>
            <a:cxnLst/>
            <a:rect l="l" t="t" r="r" b="b"/>
            <a:pathLst>
              <a:path w="42356" h="36282" extrusionOk="0">
                <a:moveTo>
                  <a:pt x="24098" y="2192"/>
                </a:moveTo>
                <a:cubicBezTo>
                  <a:pt x="24133" y="2192"/>
                  <a:pt x="24168" y="2192"/>
                  <a:pt x="24203" y="2193"/>
                </a:cubicBezTo>
                <a:cubicBezTo>
                  <a:pt x="33066" y="2193"/>
                  <a:pt x="40225" y="9266"/>
                  <a:pt x="40225" y="18129"/>
                </a:cubicBezTo>
                <a:cubicBezTo>
                  <a:pt x="40225" y="27767"/>
                  <a:pt x="32329" y="34162"/>
                  <a:pt x="24109" y="34162"/>
                </a:cubicBezTo>
                <a:cubicBezTo>
                  <a:pt x="20191" y="34162"/>
                  <a:pt x="16200" y="32709"/>
                  <a:pt x="12954" y="29463"/>
                </a:cubicBezTo>
                <a:cubicBezTo>
                  <a:pt x="2922" y="19347"/>
                  <a:pt x="9936" y="2192"/>
                  <a:pt x="24098" y="2192"/>
                </a:cubicBezTo>
                <a:close/>
                <a:moveTo>
                  <a:pt x="24106" y="1"/>
                </a:moveTo>
                <a:cubicBezTo>
                  <a:pt x="19653" y="1"/>
                  <a:pt x="15113" y="1653"/>
                  <a:pt x="11420" y="5346"/>
                </a:cubicBezTo>
                <a:cubicBezTo>
                  <a:pt x="0" y="16765"/>
                  <a:pt x="8096" y="36281"/>
                  <a:pt x="24203" y="36281"/>
                </a:cubicBezTo>
                <a:cubicBezTo>
                  <a:pt x="34259" y="36281"/>
                  <a:pt x="42356" y="28100"/>
                  <a:pt x="42356" y="18129"/>
                </a:cubicBezTo>
                <a:cubicBezTo>
                  <a:pt x="42356" y="7231"/>
                  <a:pt x="33422" y="1"/>
                  <a:pt x="2410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71;p28"/>
          <p:cNvSpPr/>
          <p:nvPr/>
        </p:nvSpPr>
        <p:spPr>
          <a:xfrm>
            <a:off x="1820778" y="1493626"/>
            <a:ext cx="2052722" cy="1830326"/>
          </a:xfrm>
          <a:custGeom>
            <a:avLst/>
            <a:gdLst/>
            <a:ahLst/>
            <a:cxnLst/>
            <a:rect l="l" t="t" r="r" b="b"/>
            <a:pathLst>
              <a:path w="54714" h="48180" extrusionOk="0">
                <a:moveTo>
                  <a:pt x="27354" y="1"/>
                </a:moveTo>
                <a:cubicBezTo>
                  <a:pt x="24282" y="1"/>
                  <a:pt x="21161" y="594"/>
                  <a:pt x="18153" y="1847"/>
                </a:cubicBezTo>
                <a:cubicBezTo>
                  <a:pt x="5881" y="6960"/>
                  <a:pt x="1" y="21022"/>
                  <a:pt x="5114" y="33294"/>
                </a:cubicBezTo>
                <a:cubicBezTo>
                  <a:pt x="8974" y="42558"/>
                  <a:pt x="17933" y="48179"/>
                  <a:pt x="27372" y="48179"/>
                </a:cubicBezTo>
                <a:cubicBezTo>
                  <a:pt x="30437" y="48179"/>
                  <a:pt x="33553" y="47586"/>
                  <a:pt x="36561" y="46333"/>
                </a:cubicBezTo>
                <a:cubicBezTo>
                  <a:pt x="48918" y="41220"/>
                  <a:pt x="54713" y="27158"/>
                  <a:pt x="49600" y="14886"/>
                </a:cubicBezTo>
                <a:cubicBezTo>
                  <a:pt x="45805" y="5622"/>
                  <a:pt x="36813" y="1"/>
                  <a:pt x="27354" y="1"/>
                </a:cubicBezTo>
                <a:close/>
              </a:path>
            </a:pathLst>
          </a:custGeom>
          <a:solidFill>
            <a:schemeClr val="accent3">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574;p28"/>
          <p:cNvSpPr/>
          <p:nvPr/>
        </p:nvSpPr>
        <p:spPr>
          <a:xfrm>
            <a:off x="2137034" y="1809099"/>
            <a:ext cx="1451620" cy="1295282"/>
          </a:xfrm>
          <a:custGeom>
            <a:avLst/>
            <a:gdLst/>
            <a:ahLst/>
            <a:cxnLst/>
            <a:rect l="l" t="t" r="r" b="b"/>
            <a:pathLst>
              <a:path w="38692" h="34096" extrusionOk="0">
                <a:moveTo>
                  <a:pt x="19326" y="0"/>
                </a:moveTo>
                <a:cubicBezTo>
                  <a:pt x="17171" y="0"/>
                  <a:pt x="14983" y="412"/>
                  <a:pt x="12869" y="1282"/>
                </a:cubicBezTo>
                <a:cubicBezTo>
                  <a:pt x="4177" y="4947"/>
                  <a:pt x="1" y="14917"/>
                  <a:pt x="3665" y="23525"/>
                </a:cubicBezTo>
                <a:cubicBezTo>
                  <a:pt x="6374" y="30104"/>
                  <a:pt x="12745" y="34096"/>
                  <a:pt x="19452" y="34096"/>
                </a:cubicBezTo>
                <a:cubicBezTo>
                  <a:pt x="21606" y="34096"/>
                  <a:pt x="23795" y="33684"/>
                  <a:pt x="25908" y="32814"/>
                </a:cubicBezTo>
                <a:cubicBezTo>
                  <a:pt x="34601" y="29149"/>
                  <a:pt x="38692" y="19264"/>
                  <a:pt x="35112" y="10571"/>
                </a:cubicBezTo>
                <a:cubicBezTo>
                  <a:pt x="32403" y="3992"/>
                  <a:pt x="26032" y="0"/>
                  <a:pt x="19326" y="0"/>
                </a:cubicBezTo>
                <a:close/>
              </a:path>
            </a:pathLst>
          </a:custGeom>
          <a:solidFill>
            <a:schemeClr val="bg2">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575;p28"/>
          <p:cNvSpPr/>
          <p:nvPr/>
        </p:nvSpPr>
        <p:spPr>
          <a:xfrm>
            <a:off x="1951358" y="1730857"/>
            <a:ext cx="1589084" cy="1378330"/>
          </a:xfrm>
          <a:custGeom>
            <a:avLst/>
            <a:gdLst/>
            <a:ahLst/>
            <a:cxnLst/>
            <a:rect l="l" t="t" r="r" b="b"/>
            <a:pathLst>
              <a:path w="42356" h="36282" extrusionOk="0">
                <a:moveTo>
                  <a:pt x="24098" y="2192"/>
                </a:moveTo>
                <a:cubicBezTo>
                  <a:pt x="24133" y="2192"/>
                  <a:pt x="24168" y="2192"/>
                  <a:pt x="24203" y="2193"/>
                </a:cubicBezTo>
                <a:cubicBezTo>
                  <a:pt x="33066" y="2193"/>
                  <a:pt x="40225" y="9266"/>
                  <a:pt x="40225" y="18129"/>
                </a:cubicBezTo>
                <a:cubicBezTo>
                  <a:pt x="40225" y="27767"/>
                  <a:pt x="32329" y="34162"/>
                  <a:pt x="24109" y="34162"/>
                </a:cubicBezTo>
                <a:cubicBezTo>
                  <a:pt x="20191" y="34162"/>
                  <a:pt x="16200" y="32709"/>
                  <a:pt x="12954" y="29463"/>
                </a:cubicBezTo>
                <a:cubicBezTo>
                  <a:pt x="2922" y="19347"/>
                  <a:pt x="9936" y="2192"/>
                  <a:pt x="24098" y="2192"/>
                </a:cubicBezTo>
                <a:close/>
                <a:moveTo>
                  <a:pt x="24106" y="1"/>
                </a:moveTo>
                <a:cubicBezTo>
                  <a:pt x="19653" y="1"/>
                  <a:pt x="15113" y="1653"/>
                  <a:pt x="11420" y="5346"/>
                </a:cubicBezTo>
                <a:cubicBezTo>
                  <a:pt x="0" y="16765"/>
                  <a:pt x="8096" y="36281"/>
                  <a:pt x="24203" y="36281"/>
                </a:cubicBezTo>
                <a:cubicBezTo>
                  <a:pt x="34259" y="36281"/>
                  <a:pt x="42356" y="28100"/>
                  <a:pt x="42356" y="18129"/>
                </a:cubicBezTo>
                <a:cubicBezTo>
                  <a:pt x="42356" y="7231"/>
                  <a:pt x="33422" y="1"/>
                  <a:pt x="2410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66;p28"/>
          <p:cNvSpPr/>
          <p:nvPr/>
        </p:nvSpPr>
        <p:spPr>
          <a:xfrm>
            <a:off x="7445105" y="3626723"/>
            <a:ext cx="3049376" cy="600284"/>
          </a:xfrm>
          <a:custGeom>
            <a:avLst/>
            <a:gdLst/>
            <a:ahLst/>
            <a:cxnLst/>
            <a:rect l="l" t="t" r="r" b="b"/>
            <a:pathLst>
              <a:path w="76189" h="14659" extrusionOk="0">
                <a:moveTo>
                  <a:pt x="1108" y="1"/>
                </a:moveTo>
                <a:cubicBezTo>
                  <a:pt x="511" y="1"/>
                  <a:pt x="0" y="512"/>
                  <a:pt x="0" y="1109"/>
                </a:cubicBezTo>
                <a:lnTo>
                  <a:pt x="0" y="13636"/>
                </a:lnTo>
                <a:cubicBezTo>
                  <a:pt x="0" y="14318"/>
                  <a:pt x="533" y="14659"/>
                  <a:pt x="1065" y="14659"/>
                </a:cubicBezTo>
                <a:cubicBezTo>
                  <a:pt x="1598" y="14659"/>
                  <a:pt x="2131" y="14318"/>
                  <a:pt x="2131" y="13636"/>
                </a:cubicBezTo>
                <a:lnTo>
                  <a:pt x="2131" y="2131"/>
                </a:lnTo>
                <a:lnTo>
                  <a:pt x="74058" y="2131"/>
                </a:lnTo>
                <a:lnTo>
                  <a:pt x="74058" y="13636"/>
                </a:lnTo>
                <a:cubicBezTo>
                  <a:pt x="74058" y="14233"/>
                  <a:pt x="74569" y="14659"/>
                  <a:pt x="75166" y="14659"/>
                </a:cubicBezTo>
                <a:cubicBezTo>
                  <a:pt x="75763" y="14659"/>
                  <a:pt x="76189" y="14233"/>
                  <a:pt x="76189" y="13636"/>
                </a:cubicBezTo>
                <a:lnTo>
                  <a:pt x="76189" y="1109"/>
                </a:lnTo>
                <a:cubicBezTo>
                  <a:pt x="76189" y="512"/>
                  <a:pt x="75763" y="1"/>
                  <a:pt x="75166" y="1"/>
                </a:cubicBezTo>
                <a:close/>
              </a:path>
            </a:pathLst>
          </a:custGeom>
          <a:solidFill>
            <a:schemeClr val="accent1">
              <a:lumMod val="20000"/>
              <a:lumOff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2" name="直接连接符 8">
            <a:extLst>
              <a:ext uri="{FF2B5EF4-FFF2-40B4-BE49-F238E27FC236}">
                <a16:creationId xmlns:a16="http://schemas.microsoft.com/office/drawing/2014/main" id="{0D704083-120B-41DD-8369-CBF36D51F2ED}"/>
              </a:ext>
            </a:extLst>
          </p:cNvPr>
          <p:cNvCxnSpPr/>
          <p:nvPr/>
        </p:nvCxnSpPr>
        <p:spPr>
          <a:xfrm>
            <a:off x="6095204" y="1720224"/>
            <a:ext cx="0" cy="3867776"/>
          </a:xfrm>
          <a:prstGeom prst="line">
            <a:avLst/>
          </a:prstGeom>
          <a:ln w="28575" cap="rnd">
            <a:solidFill>
              <a:schemeClr val="accent2">
                <a:lumMod val="40000"/>
                <a:lumOff val="60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52" name="Freeform 98"/>
          <p:cNvSpPr/>
          <p:nvPr/>
        </p:nvSpPr>
        <p:spPr bwMode="auto">
          <a:xfrm>
            <a:off x="2646322" y="2110568"/>
            <a:ext cx="664108" cy="465378"/>
          </a:xfrm>
          <a:custGeom>
            <a:avLst/>
            <a:gdLst>
              <a:gd name="T0" fmla="*/ 230 w 230"/>
              <a:gd name="T1" fmla="*/ 15 h 160"/>
              <a:gd name="T2" fmla="*/ 230 w 230"/>
              <a:gd name="T3" fmla="*/ 144 h 160"/>
              <a:gd name="T4" fmla="*/ 215 w 230"/>
              <a:gd name="T5" fmla="*/ 160 h 160"/>
              <a:gd name="T6" fmla="*/ 74 w 230"/>
              <a:gd name="T7" fmla="*/ 160 h 160"/>
              <a:gd name="T8" fmla="*/ 70 w 230"/>
              <a:gd name="T9" fmla="*/ 151 h 160"/>
              <a:gd name="T10" fmla="*/ 207 w 230"/>
              <a:gd name="T11" fmla="*/ 151 h 160"/>
              <a:gd name="T12" fmla="*/ 221 w 230"/>
              <a:gd name="T13" fmla="*/ 137 h 160"/>
              <a:gd name="T14" fmla="*/ 221 w 230"/>
              <a:gd name="T15" fmla="*/ 23 h 160"/>
              <a:gd name="T16" fmla="*/ 207 w 230"/>
              <a:gd name="T17" fmla="*/ 9 h 160"/>
              <a:gd name="T18" fmla="*/ 23 w 230"/>
              <a:gd name="T19" fmla="*/ 9 h 160"/>
              <a:gd name="T20" fmla="*/ 9 w 230"/>
              <a:gd name="T21" fmla="*/ 23 h 160"/>
              <a:gd name="T22" fmla="*/ 9 w 230"/>
              <a:gd name="T23" fmla="*/ 41 h 160"/>
              <a:gd name="T24" fmla="*/ 0 w 230"/>
              <a:gd name="T25" fmla="*/ 35 h 160"/>
              <a:gd name="T26" fmla="*/ 0 w 230"/>
              <a:gd name="T27" fmla="*/ 15 h 160"/>
              <a:gd name="T28" fmla="*/ 15 w 230"/>
              <a:gd name="T29" fmla="*/ 0 h 160"/>
              <a:gd name="T30" fmla="*/ 215 w 230"/>
              <a:gd name="T31" fmla="*/ 0 h 160"/>
              <a:gd name="T32" fmla="*/ 230 w 230"/>
              <a:gd name="T33" fmla="*/ 1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0" h="160">
                <a:moveTo>
                  <a:pt x="230" y="15"/>
                </a:moveTo>
                <a:cubicBezTo>
                  <a:pt x="230" y="144"/>
                  <a:pt x="230" y="144"/>
                  <a:pt x="230" y="144"/>
                </a:cubicBezTo>
                <a:cubicBezTo>
                  <a:pt x="230" y="153"/>
                  <a:pt x="223" y="160"/>
                  <a:pt x="215" y="160"/>
                </a:cubicBezTo>
                <a:cubicBezTo>
                  <a:pt x="74" y="160"/>
                  <a:pt x="74" y="160"/>
                  <a:pt x="74" y="160"/>
                </a:cubicBezTo>
                <a:cubicBezTo>
                  <a:pt x="70" y="151"/>
                  <a:pt x="70" y="151"/>
                  <a:pt x="70" y="151"/>
                </a:cubicBezTo>
                <a:cubicBezTo>
                  <a:pt x="207" y="151"/>
                  <a:pt x="207" y="151"/>
                  <a:pt x="207" y="151"/>
                </a:cubicBezTo>
                <a:cubicBezTo>
                  <a:pt x="215" y="151"/>
                  <a:pt x="221" y="145"/>
                  <a:pt x="221" y="137"/>
                </a:cubicBezTo>
                <a:cubicBezTo>
                  <a:pt x="221" y="23"/>
                  <a:pt x="221" y="23"/>
                  <a:pt x="221" y="23"/>
                </a:cubicBezTo>
                <a:cubicBezTo>
                  <a:pt x="221" y="15"/>
                  <a:pt x="215" y="9"/>
                  <a:pt x="207" y="9"/>
                </a:cubicBezTo>
                <a:cubicBezTo>
                  <a:pt x="23" y="9"/>
                  <a:pt x="23" y="9"/>
                  <a:pt x="23" y="9"/>
                </a:cubicBezTo>
                <a:cubicBezTo>
                  <a:pt x="15" y="9"/>
                  <a:pt x="9" y="15"/>
                  <a:pt x="9" y="23"/>
                </a:cubicBezTo>
                <a:cubicBezTo>
                  <a:pt x="9" y="41"/>
                  <a:pt x="9" y="41"/>
                  <a:pt x="9" y="41"/>
                </a:cubicBezTo>
                <a:cubicBezTo>
                  <a:pt x="6" y="38"/>
                  <a:pt x="3" y="37"/>
                  <a:pt x="0" y="35"/>
                </a:cubicBezTo>
                <a:cubicBezTo>
                  <a:pt x="0" y="15"/>
                  <a:pt x="0" y="15"/>
                  <a:pt x="0" y="15"/>
                </a:cubicBezTo>
                <a:cubicBezTo>
                  <a:pt x="0" y="7"/>
                  <a:pt x="6" y="0"/>
                  <a:pt x="15" y="0"/>
                </a:cubicBezTo>
                <a:cubicBezTo>
                  <a:pt x="215" y="0"/>
                  <a:pt x="215" y="0"/>
                  <a:pt x="215" y="0"/>
                </a:cubicBezTo>
                <a:cubicBezTo>
                  <a:pt x="223" y="0"/>
                  <a:pt x="230" y="7"/>
                  <a:pt x="230" y="1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53" name="Rectangle 99"/>
          <p:cNvSpPr>
            <a:spLocks noChangeArrowheads="1"/>
          </p:cNvSpPr>
          <p:nvPr/>
        </p:nvSpPr>
        <p:spPr bwMode="auto">
          <a:xfrm>
            <a:off x="3166690" y="2197519"/>
            <a:ext cx="57618" cy="29392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2400"/>
          </a:p>
        </p:txBody>
      </p:sp>
      <p:sp>
        <p:nvSpPr>
          <p:cNvPr id="54" name="Rectangle 100"/>
          <p:cNvSpPr>
            <a:spLocks noChangeArrowheads="1"/>
          </p:cNvSpPr>
          <p:nvPr/>
        </p:nvSpPr>
        <p:spPr bwMode="auto">
          <a:xfrm>
            <a:off x="3073897" y="2346319"/>
            <a:ext cx="57618" cy="1457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2400"/>
          </a:p>
        </p:txBody>
      </p:sp>
      <p:sp>
        <p:nvSpPr>
          <p:cNvPr id="55" name="Rectangle 101"/>
          <p:cNvSpPr>
            <a:spLocks noChangeArrowheads="1"/>
          </p:cNvSpPr>
          <p:nvPr/>
        </p:nvSpPr>
        <p:spPr bwMode="auto">
          <a:xfrm>
            <a:off x="2990808" y="2291207"/>
            <a:ext cx="57618" cy="2008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2400"/>
          </a:p>
        </p:txBody>
      </p:sp>
      <p:sp>
        <p:nvSpPr>
          <p:cNvPr id="56" name="Rectangle 102"/>
          <p:cNvSpPr>
            <a:spLocks noChangeArrowheads="1"/>
          </p:cNvSpPr>
          <p:nvPr/>
        </p:nvSpPr>
        <p:spPr bwMode="auto">
          <a:xfrm>
            <a:off x="2902867" y="2407553"/>
            <a:ext cx="59436" cy="8450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2400"/>
          </a:p>
        </p:txBody>
      </p:sp>
      <p:sp>
        <p:nvSpPr>
          <p:cNvPr id="57" name="Rectangle 103"/>
          <p:cNvSpPr>
            <a:spLocks noChangeArrowheads="1"/>
          </p:cNvSpPr>
          <p:nvPr/>
        </p:nvSpPr>
        <p:spPr bwMode="auto">
          <a:xfrm>
            <a:off x="2816347" y="2448376"/>
            <a:ext cx="63266" cy="457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2400"/>
          </a:p>
        </p:txBody>
      </p:sp>
      <p:sp>
        <p:nvSpPr>
          <p:cNvPr id="58" name="Freeform 104"/>
          <p:cNvSpPr/>
          <p:nvPr/>
        </p:nvSpPr>
        <p:spPr bwMode="auto">
          <a:xfrm>
            <a:off x="2506829" y="2223850"/>
            <a:ext cx="174670" cy="229628"/>
          </a:xfrm>
          <a:custGeom>
            <a:avLst/>
            <a:gdLst>
              <a:gd name="T0" fmla="*/ 30 w 60"/>
              <a:gd name="T1" fmla="*/ 0 h 79"/>
              <a:gd name="T2" fmla="*/ 60 w 60"/>
              <a:gd name="T3" fmla="*/ 40 h 79"/>
              <a:gd name="T4" fmla="*/ 30 w 60"/>
              <a:gd name="T5" fmla="*/ 79 h 79"/>
              <a:gd name="T6" fmla="*/ 0 w 60"/>
              <a:gd name="T7" fmla="*/ 40 h 79"/>
              <a:gd name="T8" fmla="*/ 30 w 60"/>
              <a:gd name="T9" fmla="*/ 0 h 79"/>
            </a:gdLst>
            <a:ahLst/>
            <a:cxnLst>
              <a:cxn ang="0">
                <a:pos x="T0" y="T1"/>
              </a:cxn>
              <a:cxn ang="0">
                <a:pos x="T2" y="T3"/>
              </a:cxn>
              <a:cxn ang="0">
                <a:pos x="T4" y="T5"/>
              </a:cxn>
              <a:cxn ang="0">
                <a:pos x="T6" y="T7"/>
              </a:cxn>
              <a:cxn ang="0">
                <a:pos x="T8" y="T9"/>
              </a:cxn>
            </a:cxnLst>
            <a:rect l="0" t="0" r="r" b="b"/>
            <a:pathLst>
              <a:path w="60" h="79">
                <a:moveTo>
                  <a:pt x="30" y="0"/>
                </a:moveTo>
                <a:cubicBezTo>
                  <a:pt x="54" y="0"/>
                  <a:pt x="60" y="18"/>
                  <a:pt x="60" y="40"/>
                </a:cubicBezTo>
                <a:cubicBezTo>
                  <a:pt x="60" y="61"/>
                  <a:pt x="43" y="79"/>
                  <a:pt x="30" y="79"/>
                </a:cubicBezTo>
                <a:cubicBezTo>
                  <a:pt x="17" y="79"/>
                  <a:pt x="0" y="61"/>
                  <a:pt x="0" y="40"/>
                </a:cubicBezTo>
                <a:cubicBezTo>
                  <a:pt x="0" y="18"/>
                  <a:pt x="6" y="0"/>
                  <a:pt x="3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59" name="Freeform 105"/>
          <p:cNvSpPr/>
          <p:nvPr/>
        </p:nvSpPr>
        <p:spPr bwMode="auto">
          <a:xfrm>
            <a:off x="2563232" y="2473074"/>
            <a:ext cx="68534" cy="180640"/>
          </a:xfrm>
          <a:custGeom>
            <a:avLst/>
            <a:gdLst>
              <a:gd name="T0" fmla="*/ 45 w 45"/>
              <a:gd name="T1" fmla="*/ 59 h 118"/>
              <a:gd name="T2" fmla="*/ 22 w 45"/>
              <a:gd name="T3" fmla="*/ 118 h 118"/>
              <a:gd name="T4" fmla="*/ 0 w 45"/>
              <a:gd name="T5" fmla="*/ 59 h 118"/>
              <a:gd name="T6" fmla="*/ 17 w 45"/>
              <a:gd name="T7" fmla="*/ 0 h 118"/>
              <a:gd name="T8" fmla="*/ 28 w 45"/>
              <a:gd name="T9" fmla="*/ 0 h 118"/>
              <a:gd name="T10" fmla="*/ 45 w 45"/>
              <a:gd name="T11" fmla="*/ 59 h 118"/>
            </a:gdLst>
            <a:ahLst/>
            <a:cxnLst>
              <a:cxn ang="0">
                <a:pos x="T0" y="T1"/>
              </a:cxn>
              <a:cxn ang="0">
                <a:pos x="T2" y="T3"/>
              </a:cxn>
              <a:cxn ang="0">
                <a:pos x="T4" y="T5"/>
              </a:cxn>
              <a:cxn ang="0">
                <a:pos x="T6" y="T7"/>
              </a:cxn>
              <a:cxn ang="0">
                <a:pos x="T8" y="T9"/>
              </a:cxn>
              <a:cxn ang="0">
                <a:pos x="T10" y="T11"/>
              </a:cxn>
            </a:cxnLst>
            <a:rect l="0" t="0" r="r" b="b"/>
            <a:pathLst>
              <a:path w="45" h="118">
                <a:moveTo>
                  <a:pt x="45" y="59"/>
                </a:moveTo>
                <a:lnTo>
                  <a:pt x="22" y="118"/>
                </a:lnTo>
                <a:lnTo>
                  <a:pt x="0" y="59"/>
                </a:lnTo>
                <a:lnTo>
                  <a:pt x="17" y="0"/>
                </a:lnTo>
                <a:lnTo>
                  <a:pt x="28" y="0"/>
                </a:lnTo>
                <a:lnTo>
                  <a:pt x="45" y="5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0" name="Freeform 106"/>
          <p:cNvSpPr/>
          <p:nvPr/>
        </p:nvSpPr>
        <p:spPr bwMode="auto">
          <a:xfrm>
            <a:off x="2360058" y="2447354"/>
            <a:ext cx="474882" cy="298822"/>
          </a:xfrm>
          <a:custGeom>
            <a:avLst/>
            <a:gdLst>
              <a:gd name="T0" fmla="*/ 0 w 164"/>
              <a:gd name="T1" fmla="*/ 56 h 102"/>
              <a:gd name="T2" fmla="*/ 50 w 164"/>
              <a:gd name="T3" fmla="*/ 0 h 102"/>
              <a:gd name="T4" fmla="*/ 82 w 164"/>
              <a:gd name="T5" fmla="*/ 90 h 102"/>
              <a:gd name="T6" fmla="*/ 114 w 164"/>
              <a:gd name="T7" fmla="*/ 0 h 102"/>
              <a:gd name="T8" fmla="*/ 164 w 164"/>
              <a:gd name="T9" fmla="*/ 56 h 102"/>
              <a:gd name="T10" fmla="*/ 164 w 164"/>
              <a:gd name="T11" fmla="*/ 102 h 102"/>
              <a:gd name="T12" fmla="*/ 0 w 164"/>
              <a:gd name="T13" fmla="*/ 102 h 102"/>
              <a:gd name="T14" fmla="*/ 0 w 164"/>
              <a:gd name="T15" fmla="*/ 56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4" h="102">
                <a:moveTo>
                  <a:pt x="0" y="56"/>
                </a:moveTo>
                <a:cubicBezTo>
                  <a:pt x="0" y="22"/>
                  <a:pt x="27" y="7"/>
                  <a:pt x="50" y="0"/>
                </a:cubicBezTo>
                <a:cubicBezTo>
                  <a:pt x="82" y="90"/>
                  <a:pt x="82" y="90"/>
                  <a:pt x="82" y="90"/>
                </a:cubicBezTo>
                <a:cubicBezTo>
                  <a:pt x="114" y="0"/>
                  <a:pt x="114" y="0"/>
                  <a:pt x="114" y="0"/>
                </a:cubicBezTo>
                <a:cubicBezTo>
                  <a:pt x="137" y="7"/>
                  <a:pt x="164" y="22"/>
                  <a:pt x="164" y="56"/>
                </a:cubicBezTo>
                <a:cubicBezTo>
                  <a:pt x="164" y="76"/>
                  <a:pt x="164" y="91"/>
                  <a:pt x="164" y="102"/>
                </a:cubicBezTo>
                <a:cubicBezTo>
                  <a:pt x="0" y="102"/>
                  <a:pt x="0" y="102"/>
                  <a:pt x="0" y="102"/>
                </a:cubicBezTo>
                <a:cubicBezTo>
                  <a:pt x="0" y="91"/>
                  <a:pt x="0" y="76"/>
                  <a:pt x="0" y="5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8" name="Freeform 213"/>
          <p:cNvSpPr/>
          <p:nvPr/>
        </p:nvSpPr>
        <p:spPr bwMode="auto">
          <a:xfrm>
            <a:off x="9044891" y="2407553"/>
            <a:ext cx="389973" cy="312294"/>
          </a:xfrm>
          <a:custGeom>
            <a:avLst/>
            <a:gdLst>
              <a:gd name="T0" fmla="*/ 135 w 135"/>
              <a:gd name="T1" fmla="*/ 46 h 107"/>
              <a:gd name="T2" fmla="*/ 135 w 135"/>
              <a:gd name="T3" fmla="*/ 107 h 107"/>
              <a:gd name="T4" fmla="*/ 85 w 135"/>
              <a:gd name="T5" fmla="*/ 107 h 107"/>
              <a:gd name="T6" fmla="*/ 50 w 135"/>
              <a:gd name="T7" fmla="*/ 107 h 107"/>
              <a:gd name="T8" fmla="*/ 0 w 135"/>
              <a:gd name="T9" fmla="*/ 107 h 107"/>
              <a:gd name="T10" fmla="*/ 0 w 135"/>
              <a:gd name="T11" fmla="*/ 46 h 107"/>
              <a:gd name="T12" fmla="*/ 41 w 135"/>
              <a:gd name="T13" fmla="*/ 0 h 107"/>
              <a:gd name="T14" fmla="*/ 47 w 135"/>
              <a:gd name="T15" fmla="*/ 0 h 107"/>
              <a:gd name="T16" fmla="*/ 70 w 135"/>
              <a:gd name="T17" fmla="*/ 6 h 107"/>
              <a:gd name="T18" fmla="*/ 92 w 135"/>
              <a:gd name="T19" fmla="*/ 0 h 107"/>
              <a:gd name="T20" fmla="*/ 94 w 135"/>
              <a:gd name="T21" fmla="*/ 0 h 107"/>
              <a:gd name="T22" fmla="*/ 135 w 135"/>
              <a:gd name="T23" fmla="*/ 4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5" h="107">
                <a:moveTo>
                  <a:pt x="135" y="46"/>
                </a:moveTo>
                <a:cubicBezTo>
                  <a:pt x="135" y="95"/>
                  <a:pt x="135" y="107"/>
                  <a:pt x="135" y="107"/>
                </a:cubicBezTo>
                <a:cubicBezTo>
                  <a:pt x="85" y="107"/>
                  <a:pt x="85" y="107"/>
                  <a:pt x="85" y="107"/>
                </a:cubicBezTo>
                <a:cubicBezTo>
                  <a:pt x="50" y="107"/>
                  <a:pt x="50" y="107"/>
                  <a:pt x="50" y="107"/>
                </a:cubicBezTo>
                <a:cubicBezTo>
                  <a:pt x="0" y="107"/>
                  <a:pt x="0" y="107"/>
                  <a:pt x="0" y="107"/>
                </a:cubicBezTo>
                <a:cubicBezTo>
                  <a:pt x="0" y="107"/>
                  <a:pt x="0" y="95"/>
                  <a:pt x="0" y="46"/>
                </a:cubicBezTo>
                <a:cubicBezTo>
                  <a:pt x="0" y="18"/>
                  <a:pt x="22" y="5"/>
                  <a:pt x="41" y="0"/>
                </a:cubicBezTo>
                <a:cubicBezTo>
                  <a:pt x="47" y="0"/>
                  <a:pt x="47" y="0"/>
                  <a:pt x="47" y="0"/>
                </a:cubicBezTo>
                <a:cubicBezTo>
                  <a:pt x="52" y="3"/>
                  <a:pt x="60" y="6"/>
                  <a:pt x="70" y="6"/>
                </a:cubicBezTo>
                <a:cubicBezTo>
                  <a:pt x="79" y="6"/>
                  <a:pt x="87" y="3"/>
                  <a:pt x="92" y="0"/>
                </a:cubicBezTo>
                <a:cubicBezTo>
                  <a:pt x="94" y="0"/>
                  <a:pt x="94" y="0"/>
                  <a:pt x="94" y="0"/>
                </a:cubicBezTo>
                <a:cubicBezTo>
                  <a:pt x="113" y="5"/>
                  <a:pt x="135" y="18"/>
                  <a:pt x="135" y="4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9" name="Freeform 214"/>
          <p:cNvSpPr/>
          <p:nvPr/>
        </p:nvSpPr>
        <p:spPr bwMode="auto">
          <a:xfrm>
            <a:off x="9172254" y="2217727"/>
            <a:ext cx="141312" cy="186764"/>
          </a:xfrm>
          <a:custGeom>
            <a:avLst/>
            <a:gdLst>
              <a:gd name="T0" fmla="*/ 24 w 49"/>
              <a:gd name="T1" fmla="*/ 0 h 64"/>
              <a:gd name="T2" fmla="*/ 49 w 49"/>
              <a:gd name="T3" fmla="*/ 32 h 64"/>
              <a:gd name="T4" fmla="*/ 24 w 49"/>
              <a:gd name="T5" fmla="*/ 64 h 64"/>
              <a:gd name="T6" fmla="*/ 0 w 49"/>
              <a:gd name="T7" fmla="*/ 32 h 64"/>
              <a:gd name="T8" fmla="*/ 24 w 49"/>
              <a:gd name="T9" fmla="*/ 0 h 64"/>
            </a:gdLst>
            <a:ahLst/>
            <a:cxnLst>
              <a:cxn ang="0">
                <a:pos x="T0" y="T1"/>
              </a:cxn>
              <a:cxn ang="0">
                <a:pos x="T2" y="T3"/>
              </a:cxn>
              <a:cxn ang="0">
                <a:pos x="T4" y="T5"/>
              </a:cxn>
              <a:cxn ang="0">
                <a:pos x="T6" y="T7"/>
              </a:cxn>
              <a:cxn ang="0">
                <a:pos x="T8" y="T9"/>
              </a:cxn>
            </a:cxnLst>
            <a:rect l="0" t="0" r="r" b="b"/>
            <a:pathLst>
              <a:path w="49" h="64">
                <a:moveTo>
                  <a:pt x="24" y="0"/>
                </a:moveTo>
                <a:cubicBezTo>
                  <a:pt x="44" y="0"/>
                  <a:pt x="49" y="14"/>
                  <a:pt x="49" y="32"/>
                </a:cubicBezTo>
                <a:cubicBezTo>
                  <a:pt x="49" y="50"/>
                  <a:pt x="35" y="64"/>
                  <a:pt x="24" y="64"/>
                </a:cubicBezTo>
                <a:cubicBezTo>
                  <a:pt x="14" y="64"/>
                  <a:pt x="0" y="50"/>
                  <a:pt x="0" y="32"/>
                </a:cubicBezTo>
                <a:cubicBezTo>
                  <a:pt x="0" y="14"/>
                  <a:pt x="5" y="0"/>
                  <a:pt x="24"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70" name="Freeform 215"/>
          <p:cNvSpPr>
            <a:spLocks noEditPoints="1"/>
          </p:cNvSpPr>
          <p:nvPr/>
        </p:nvSpPr>
        <p:spPr bwMode="auto">
          <a:xfrm>
            <a:off x="8879926" y="2143022"/>
            <a:ext cx="263823" cy="210033"/>
          </a:xfrm>
          <a:custGeom>
            <a:avLst/>
            <a:gdLst>
              <a:gd name="T0" fmla="*/ 91 w 91"/>
              <a:gd name="T1" fmla="*/ 31 h 72"/>
              <a:gd name="T2" fmla="*/ 91 w 91"/>
              <a:gd name="T3" fmla="*/ 72 h 72"/>
              <a:gd name="T4" fmla="*/ 57 w 91"/>
              <a:gd name="T5" fmla="*/ 72 h 72"/>
              <a:gd name="T6" fmla="*/ 34 w 91"/>
              <a:gd name="T7" fmla="*/ 72 h 72"/>
              <a:gd name="T8" fmla="*/ 0 w 91"/>
              <a:gd name="T9" fmla="*/ 72 h 72"/>
              <a:gd name="T10" fmla="*/ 0 w 91"/>
              <a:gd name="T11" fmla="*/ 31 h 72"/>
              <a:gd name="T12" fmla="*/ 28 w 91"/>
              <a:gd name="T13" fmla="*/ 0 h 72"/>
              <a:gd name="T14" fmla="*/ 46 w 91"/>
              <a:gd name="T15" fmla="*/ 50 h 72"/>
              <a:gd name="T16" fmla="*/ 63 w 91"/>
              <a:gd name="T17" fmla="*/ 0 h 72"/>
              <a:gd name="T18" fmla="*/ 91 w 91"/>
              <a:gd name="T19" fmla="*/ 31 h 72"/>
              <a:gd name="T20" fmla="*/ 82 w 91"/>
              <a:gd name="T21" fmla="*/ 40 h 72"/>
              <a:gd name="T22" fmla="*/ 82 w 91"/>
              <a:gd name="T23" fmla="*/ 32 h 72"/>
              <a:gd name="T24" fmla="*/ 62 w 91"/>
              <a:gd name="T25" fmla="*/ 32 h 72"/>
              <a:gd name="T26" fmla="*/ 62 w 91"/>
              <a:gd name="T27" fmla="*/ 40 h 72"/>
              <a:gd name="T28" fmla="*/ 82 w 91"/>
              <a:gd name="T29"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1" h="72">
                <a:moveTo>
                  <a:pt x="91" y="31"/>
                </a:moveTo>
                <a:cubicBezTo>
                  <a:pt x="91" y="64"/>
                  <a:pt x="91" y="72"/>
                  <a:pt x="91" y="72"/>
                </a:cubicBezTo>
                <a:cubicBezTo>
                  <a:pt x="57" y="72"/>
                  <a:pt x="57" y="72"/>
                  <a:pt x="57" y="72"/>
                </a:cubicBezTo>
                <a:cubicBezTo>
                  <a:pt x="34" y="72"/>
                  <a:pt x="34" y="72"/>
                  <a:pt x="34" y="72"/>
                </a:cubicBezTo>
                <a:cubicBezTo>
                  <a:pt x="0" y="72"/>
                  <a:pt x="0" y="72"/>
                  <a:pt x="0" y="72"/>
                </a:cubicBezTo>
                <a:cubicBezTo>
                  <a:pt x="0" y="72"/>
                  <a:pt x="0" y="64"/>
                  <a:pt x="0" y="31"/>
                </a:cubicBezTo>
                <a:cubicBezTo>
                  <a:pt x="0" y="12"/>
                  <a:pt x="15" y="4"/>
                  <a:pt x="28" y="0"/>
                </a:cubicBezTo>
                <a:cubicBezTo>
                  <a:pt x="46" y="50"/>
                  <a:pt x="46" y="50"/>
                  <a:pt x="46" y="50"/>
                </a:cubicBezTo>
                <a:cubicBezTo>
                  <a:pt x="63" y="0"/>
                  <a:pt x="63" y="0"/>
                  <a:pt x="63" y="0"/>
                </a:cubicBezTo>
                <a:cubicBezTo>
                  <a:pt x="76" y="4"/>
                  <a:pt x="91" y="12"/>
                  <a:pt x="91" y="31"/>
                </a:cubicBezTo>
                <a:close/>
                <a:moveTo>
                  <a:pt x="82" y="40"/>
                </a:moveTo>
                <a:cubicBezTo>
                  <a:pt x="82" y="32"/>
                  <a:pt x="82" y="32"/>
                  <a:pt x="82" y="32"/>
                </a:cubicBezTo>
                <a:cubicBezTo>
                  <a:pt x="62" y="32"/>
                  <a:pt x="62" y="32"/>
                  <a:pt x="62" y="32"/>
                </a:cubicBezTo>
                <a:cubicBezTo>
                  <a:pt x="62" y="40"/>
                  <a:pt x="62" y="40"/>
                  <a:pt x="62" y="40"/>
                </a:cubicBezTo>
                <a:lnTo>
                  <a:pt x="82" y="4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71" name="Freeform 216"/>
          <p:cNvSpPr/>
          <p:nvPr/>
        </p:nvSpPr>
        <p:spPr bwMode="auto">
          <a:xfrm>
            <a:off x="8961802" y="2016879"/>
            <a:ext cx="97038" cy="128592"/>
          </a:xfrm>
          <a:custGeom>
            <a:avLst/>
            <a:gdLst>
              <a:gd name="T0" fmla="*/ 17 w 34"/>
              <a:gd name="T1" fmla="*/ 0 h 44"/>
              <a:gd name="T2" fmla="*/ 34 w 34"/>
              <a:gd name="T3" fmla="*/ 22 h 44"/>
              <a:gd name="T4" fmla="*/ 17 w 34"/>
              <a:gd name="T5" fmla="*/ 44 h 44"/>
              <a:gd name="T6" fmla="*/ 0 w 34"/>
              <a:gd name="T7" fmla="*/ 22 h 44"/>
              <a:gd name="T8" fmla="*/ 17 w 34"/>
              <a:gd name="T9" fmla="*/ 0 h 44"/>
            </a:gdLst>
            <a:ahLst/>
            <a:cxnLst>
              <a:cxn ang="0">
                <a:pos x="T0" y="T1"/>
              </a:cxn>
              <a:cxn ang="0">
                <a:pos x="T2" y="T3"/>
              </a:cxn>
              <a:cxn ang="0">
                <a:pos x="T4" y="T5"/>
              </a:cxn>
              <a:cxn ang="0">
                <a:pos x="T6" y="T7"/>
              </a:cxn>
              <a:cxn ang="0">
                <a:pos x="T8" y="T9"/>
              </a:cxn>
            </a:cxnLst>
            <a:rect l="0" t="0" r="r" b="b"/>
            <a:pathLst>
              <a:path w="34" h="44">
                <a:moveTo>
                  <a:pt x="17" y="0"/>
                </a:moveTo>
                <a:cubicBezTo>
                  <a:pt x="30" y="0"/>
                  <a:pt x="34" y="10"/>
                  <a:pt x="34" y="22"/>
                </a:cubicBezTo>
                <a:cubicBezTo>
                  <a:pt x="34" y="34"/>
                  <a:pt x="24" y="44"/>
                  <a:pt x="17" y="44"/>
                </a:cubicBezTo>
                <a:cubicBezTo>
                  <a:pt x="10" y="44"/>
                  <a:pt x="0" y="34"/>
                  <a:pt x="0" y="22"/>
                </a:cubicBezTo>
                <a:cubicBezTo>
                  <a:pt x="0" y="10"/>
                  <a:pt x="4" y="0"/>
                  <a:pt x="17"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72" name="Freeform 217"/>
          <p:cNvSpPr/>
          <p:nvPr/>
        </p:nvSpPr>
        <p:spPr bwMode="auto">
          <a:xfrm>
            <a:off x="8993340" y="2156493"/>
            <a:ext cx="36389" cy="99812"/>
          </a:xfrm>
          <a:custGeom>
            <a:avLst/>
            <a:gdLst>
              <a:gd name="T0" fmla="*/ 15 w 24"/>
              <a:gd name="T1" fmla="*/ 0 h 65"/>
              <a:gd name="T2" fmla="*/ 24 w 24"/>
              <a:gd name="T3" fmla="*/ 33 h 65"/>
              <a:gd name="T4" fmla="*/ 13 w 24"/>
              <a:gd name="T5" fmla="*/ 65 h 65"/>
              <a:gd name="T6" fmla="*/ 0 w 24"/>
              <a:gd name="T7" fmla="*/ 33 h 65"/>
              <a:gd name="T8" fmla="*/ 9 w 24"/>
              <a:gd name="T9" fmla="*/ 0 h 65"/>
              <a:gd name="T10" fmla="*/ 15 w 24"/>
              <a:gd name="T11" fmla="*/ 0 h 65"/>
            </a:gdLst>
            <a:ahLst/>
            <a:cxnLst>
              <a:cxn ang="0">
                <a:pos x="T0" y="T1"/>
              </a:cxn>
              <a:cxn ang="0">
                <a:pos x="T2" y="T3"/>
              </a:cxn>
              <a:cxn ang="0">
                <a:pos x="T4" y="T5"/>
              </a:cxn>
              <a:cxn ang="0">
                <a:pos x="T6" y="T7"/>
              </a:cxn>
              <a:cxn ang="0">
                <a:pos x="T8" y="T9"/>
              </a:cxn>
              <a:cxn ang="0">
                <a:pos x="T10" y="T11"/>
              </a:cxn>
            </a:cxnLst>
            <a:rect l="0" t="0" r="r" b="b"/>
            <a:pathLst>
              <a:path w="24" h="65">
                <a:moveTo>
                  <a:pt x="15" y="0"/>
                </a:moveTo>
                <a:lnTo>
                  <a:pt x="24" y="33"/>
                </a:lnTo>
                <a:lnTo>
                  <a:pt x="13" y="65"/>
                </a:lnTo>
                <a:lnTo>
                  <a:pt x="0" y="33"/>
                </a:lnTo>
                <a:lnTo>
                  <a:pt x="9" y="0"/>
                </a:lnTo>
                <a:lnTo>
                  <a:pt x="1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73" name="Freeform 218"/>
          <p:cNvSpPr/>
          <p:nvPr/>
        </p:nvSpPr>
        <p:spPr bwMode="auto">
          <a:xfrm>
            <a:off x="8585778" y="2407553"/>
            <a:ext cx="389973" cy="312294"/>
          </a:xfrm>
          <a:custGeom>
            <a:avLst/>
            <a:gdLst>
              <a:gd name="T0" fmla="*/ 135 w 135"/>
              <a:gd name="T1" fmla="*/ 46 h 107"/>
              <a:gd name="T2" fmla="*/ 135 w 135"/>
              <a:gd name="T3" fmla="*/ 107 h 107"/>
              <a:gd name="T4" fmla="*/ 85 w 135"/>
              <a:gd name="T5" fmla="*/ 107 h 107"/>
              <a:gd name="T6" fmla="*/ 50 w 135"/>
              <a:gd name="T7" fmla="*/ 107 h 107"/>
              <a:gd name="T8" fmla="*/ 0 w 135"/>
              <a:gd name="T9" fmla="*/ 107 h 107"/>
              <a:gd name="T10" fmla="*/ 0 w 135"/>
              <a:gd name="T11" fmla="*/ 46 h 107"/>
              <a:gd name="T12" fmla="*/ 41 w 135"/>
              <a:gd name="T13" fmla="*/ 0 h 107"/>
              <a:gd name="T14" fmla="*/ 47 w 135"/>
              <a:gd name="T15" fmla="*/ 0 h 107"/>
              <a:gd name="T16" fmla="*/ 69 w 135"/>
              <a:gd name="T17" fmla="*/ 6 h 107"/>
              <a:gd name="T18" fmla="*/ 92 w 135"/>
              <a:gd name="T19" fmla="*/ 0 h 107"/>
              <a:gd name="T20" fmla="*/ 94 w 135"/>
              <a:gd name="T21" fmla="*/ 0 h 107"/>
              <a:gd name="T22" fmla="*/ 135 w 135"/>
              <a:gd name="T23" fmla="*/ 4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5" h="107">
                <a:moveTo>
                  <a:pt x="135" y="46"/>
                </a:moveTo>
                <a:cubicBezTo>
                  <a:pt x="135" y="95"/>
                  <a:pt x="135" y="107"/>
                  <a:pt x="135" y="107"/>
                </a:cubicBezTo>
                <a:cubicBezTo>
                  <a:pt x="85" y="107"/>
                  <a:pt x="85" y="107"/>
                  <a:pt x="85" y="107"/>
                </a:cubicBezTo>
                <a:cubicBezTo>
                  <a:pt x="50" y="107"/>
                  <a:pt x="50" y="107"/>
                  <a:pt x="50" y="107"/>
                </a:cubicBezTo>
                <a:cubicBezTo>
                  <a:pt x="0" y="107"/>
                  <a:pt x="0" y="107"/>
                  <a:pt x="0" y="107"/>
                </a:cubicBezTo>
                <a:cubicBezTo>
                  <a:pt x="0" y="107"/>
                  <a:pt x="0" y="95"/>
                  <a:pt x="0" y="46"/>
                </a:cubicBezTo>
                <a:cubicBezTo>
                  <a:pt x="0" y="18"/>
                  <a:pt x="22" y="5"/>
                  <a:pt x="41" y="0"/>
                </a:cubicBezTo>
                <a:cubicBezTo>
                  <a:pt x="47" y="0"/>
                  <a:pt x="47" y="0"/>
                  <a:pt x="47" y="0"/>
                </a:cubicBezTo>
                <a:cubicBezTo>
                  <a:pt x="52" y="3"/>
                  <a:pt x="60" y="6"/>
                  <a:pt x="69" y="6"/>
                </a:cubicBezTo>
                <a:cubicBezTo>
                  <a:pt x="79" y="6"/>
                  <a:pt x="87" y="3"/>
                  <a:pt x="92" y="0"/>
                </a:cubicBezTo>
                <a:cubicBezTo>
                  <a:pt x="94" y="0"/>
                  <a:pt x="94" y="0"/>
                  <a:pt x="94" y="0"/>
                </a:cubicBezTo>
                <a:cubicBezTo>
                  <a:pt x="113" y="5"/>
                  <a:pt x="135" y="18"/>
                  <a:pt x="135" y="4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74" name="Freeform 219"/>
          <p:cNvSpPr/>
          <p:nvPr/>
        </p:nvSpPr>
        <p:spPr bwMode="auto">
          <a:xfrm>
            <a:off x="8710109" y="2217727"/>
            <a:ext cx="144345" cy="186764"/>
          </a:xfrm>
          <a:custGeom>
            <a:avLst/>
            <a:gdLst>
              <a:gd name="T0" fmla="*/ 25 w 50"/>
              <a:gd name="T1" fmla="*/ 0 h 64"/>
              <a:gd name="T2" fmla="*/ 50 w 50"/>
              <a:gd name="T3" fmla="*/ 32 h 64"/>
              <a:gd name="T4" fmla="*/ 25 w 50"/>
              <a:gd name="T5" fmla="*/ 64 h 64"/>
              <a:gd name="T6" fmla="*/ 0 w 50"/>
              <a:gd name="T7" fmla="*/ 32 h 64"/>
              <a:gd name="T8" fmla="*/ 25 w 50"/>
              <a:gd name="T9" fmla="*/ 0 h 64"/>
            </a:gdLst>
            <a:ahLst/>
            <a:cxnLst>
              <a:cxn ang="0">
                <a:pos x="T0" y="T1"/>
              </a:cxn>
              <a:cxn ang="0">
                <a:pos x="T2" y="T3"/>
              </a:cxn>
              <a:cxn ang="0">
                <a:pos x="T4" y="T5"/>
              </a:cxn>
              <a:cxn ang="0">
                <a:pos x="T6" y="T7"/>
              </a:cxn>
              <a:cxn ang="0">
                <a:pos x="T8" y="T9"/>
              </a:cxn>
            </a:cxnLst>
            <a:rect l="0" t="0" r="r" b="b"/>
            <a:pathLst>
              <a:path w="50" h="64">
                <a:moveTo>
                  <a:pt x="25" y="0"/>
                </a:moveTo>
                <a:cubicBezTo>
                  <a:pt x="45" y="0"/>
                  <a:pt x="50" y="14"/>
                  <a:pt x="50" y="32"/>
                </a:cubicBezTo>
                <a:cubicBezTo>
                  <a:pt x="50" y="50"/>
                  <a:pt x="36" y="64"/>
                  <a:pt x="25" y="64"/>
                </a:cubicBezTo>
                <a:cubicBezTo>
                  <a:pt x="15" y="64"/>
                  <a:pt x="0" y="50"/>
                  <a:pt x="0" y="32"/>
                </a:cubicBezTo>
                <a:cubicBezTo>
                  <a:pt x="0" y="14"/>
                  <a:pt x="6" y="0"/>
                  <a:pt x="25"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7" name="Google Shape;149;p5"/>
          <p:cNvSpPr txBox="1">
            <a:spLocks noGrp="1"/>
          </p:cNvSpPr>
          <p:nvPr>
            <p:ph type="title"/>
          </p:nvPr>
        </p:nvSpPr>
        <p:spPr>
          <a:xfrm>
            <a:off x="643885" y="29620"/>
            <a:ext cx="10515600" cy="1325563"/>
          </a:xfrm>
          <a:prstGeom prst="rect">
            <a:avLst/>
          </a:prstGeom>
          <a:noFill/>
          <a:ln>
            <a:noFill/>
          </a:ln>
        </p:spPr>
        <p:txBody>
          <a:bodyPr spcFirstLastPara="1" wrap="square" lIns="91425" tIns="45700" rIns="91425" bIns="45700" anchor="ctr" anchorCtr="0">
            <a:normAutofit/>
          </a:bodyPr>
          <a:lstStyle/>
          <a:p>
            <a:pPr lvl="0">
              <a:spcBef>
                <a:spcPts val="0"/>
              </a:spcBef>
              <a:buClr>
                <a:schemeClr val="dk1"/>
              </a:buClr>
              <a:buSzPts val="4400"/>
            </a:pPr>
            <a:r>
              <a:rPr lang="zh-TW" sz="3600" dirty="0">
                <a:latin typeface="Microsoft JhengHei"/>
                <a:ea typeface="Microsoft JhengHei"/>
                <a:cs typeface="Microsoft JhengHei"/>
                <a:sym typeface="Microsoft JhengHei"/>
              </a:rPr>
              <a:t>問題分析</a:t>
            </a:r>
            <a:r>
              <a:rPr lang="en-US" altLang="zh-TW" dirty="0">
                <a:latin typeface="Microsoft JhengHei"/>
                <a:ea typeface="Microsoft JhengHei"/>
                <a:cs typeface="Microsoft JhengHei"/>
                <a:sym typeface="Microsoft JhengHei"/>
              </a:rPr>
              <a:t>——</a:t>
            </a:r>
            <a:r>
              <a:rPr lang="zh-TW" sz="3200" b="1" dirty="0">
                <a:solidFill>
                  <a:schemeClr val="accent1">
                    <a:lumMod val="75000"/>
                  </a:schemeClr>
                </a:solidFill>
                <a:latin typeface="Microsoft JhengHei"/>
                <a:ea typeface="Microsoft JhengHei"/>
                <a:cs typeface="Microsoft JhengHei"/>
                <a:sym typeface="Microsoft JhengHei"/>
              </a:rPr>
              <a:t>國內</a:t>
            </a:r>
            <a:r>
              <a:rPr lang="zh-TW" altLang="en-US" sz="3200" dirty="0">
                <a:solidFill>
                  <a:schemeClr val="accent1">
                    <a:lumMod val="75000"/>
                  </a:schemeClr>
                </a:solidFill>
                <a:latin typeface="Microsoft JhengHei"/>
                <a:ea typeface="Microsoft JhengHei"/>
                <a:cs typeface="Microsoft JhengHei"/>
                <a:sym typeface="Microsoft JhengHei"/>
              </a:rPr>
              <a:t>現況</a:t>
            </a:r>
            <a:endParaRPr sz="4000" b="1" dirty="0">
              <a:solidFill>
                <a:schemeClr val="accent1">
                  <a:lumMod val="75000"/>
                </a:schemeClr>
              </a:solidFill>
              <a:latin typeface="Microsoft JhengHei"/>
              <a:ea typeface="Microsoft JhengHei"/>
              <a:cs typeface="Microsoft JhengHei"/>
              <a:sym typeface="Microsoft JhengHei"/>
            </a:endParaRPr>
          </a:p>
        </p:txBody>
      </p:sp>
      <p:graphicFrame>
        <p:nvGraphicFramePr>
          <p:cNvPr id="5" name="資料庫圖表 4">
            <a:extLst>
              <a:ext uri="{FF2B5EF4-FFF2-40B4-BE49-F238E27FC236}">
                <a16:creationId xmlns:a16="http://schemas.microsoft.com/office/drawing/2014/main" id="{A9797E58-1367-4641-AF19-329E0EFD0407}"/>
              </a:ext>
            </a:extLst>
          </p:cNvPr>
          <p:cNvGraphicFramePr/>
          <p:nvPr>
            <p:extLst>
              <p:ext uri="{D42A27DB-BD31-4B8C-83A1-F6EECF244321}">
                <p14:modId xmlns:p14="http://schemas.microsoft.com/office/powerpoint/2010/main" val="3216468562"/>
              </p:ext>
            </p:extLst>
          </p:nvPr>
        </p:nvGraphicFramePr>
        <p:xfrm>
          <a:off x="1852203" y="877004"/>
          <a:ext cx="8402642" cy="55438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6771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圓角 26">
            <a:extLst>
              <a:ext uri="{FF2B5EF4-FFF2-40B4-BE49-F238E27FC236}">
                <a16:creationId xmlns:a16="http://schemas.microsoft.com/office/drawing/2014/main" id="{FC32976A-697C-4C14-8ECF-36A9BC7206AD}"/>
              </a:ext>
            </a:extLst>
          </p:cNvPr>
          <p:cNvSpPr/>
          <p:nvPr/>
        </p:nvSpPr>
        <p:spPr>
          <a:xfrm rot="20686313">
            <a:off x="6621266" y="1613640"/>
            <a:ext cx="2251593" cy="1119661"/>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solidFill>
                  <a:schemeClr val="accent2">
                    <a:lumMod val="50000"/>
                  </a:schemeClr>
                </a:solidFill>
                <a:latin typeface="Microsoft JhengHei"/>
                <a:ea typeface="Microsoft JhengHei"/>
                <a:cs typeface="Microsoft JhengHei"/>
                <a:sym typeface="Microsoft JhengHei"/>
              </a:rPr>
              <a:t>對</a:t>
            </a:r>
            <a:r>
              <a:rPr lang="en-US" altLang="zh-TW" sz="2800" b="1" dirty="0">
                <a:solidFill>
                  <a:schemeClr val="accent2">
                    <a:lumMod val="50000"/>
                  </a:schemeClr>
                </a:solidFill>
                <a:latin typeface="Microsoft JhengHei"/>
                <a:ea typeface="Microsoft JhengHei"/>
                <a:cs typeface="Microsoft JhengHei"/>
                <a:sym typeface="Microsoft JhengHei"/>
              </a:rPr>
              <a:t>AI</a:t>
            </a:r>
            <a:r>
              <a:rPr lang="zh-TW" altLang="en-US" sz="2800" b="1" dirty="0">
                <a:solidFill>
                  <a:schemeClr val="accent2">
                    <a:lumMod val="50000"/>
                  </a:schemeClr>
                </a:solidFill>
                <a:latin typeface="Microsoft JhengHei"/>
                <a:ea typeface="Microsoft JhengHei"/>
                <a:cs typeface="Microsoft JhengHei"/>
                <a:sym typeface="Microsoft JhengHei"/>
              </a:rPr>
              <a:t>的認知</a:t>
            </a:r>
            <a:endParaRPr lang="zh-TW" altLang="en-US" sz="2800" b="1" dirty="0">
              <a:solidFill>
                <a:schemeClr val="accent2">
                  <a:lumMod val="50000"/>
                </a:schemeClr>
              </a:solidFill>
            </a:endParaRPr>
          </a:p>
        </p:txBody>
      </p:sp>
      <p:sp>
        <p:nvSpPr>
          <p:cNvPr id="4" name="Google Shape;149;p5"/>
          <p:cNvSpPr txBox="1">
            <a:spLocks noGrp="1"/>
          </p:cNvSpPr>
          <p:nvPr>
            <p:ph type="title"/>
          </p:nvPr>
        </p:nvSpPr>
        <p:spPr>
          <a:xfrm>
            <a:off x="617827" y="359073"/>
            <a:ext cx="10796748" cy="56580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Microsoft JhengHei"/>
              <a:buNone/>
            </a:pPr>
            <a:r>
              <a:rPr lang="zh-TW" sz="3600" dirty="0">
                <a:latin typeface="Microsoft JhengHei"/>
                <a:ea typeface="Microsoft JhengHei"/>
                <a:cs typeface="Microsoft JhengHei"/>
                <a:sym typeface="Microsoft JhengHei"/>
              </a:rPr>
              <a:t>問題分析</a:t>
            </a:r>
            <a:r>
              <a:rPr lang="en-US" altLang="zh-TW" dirty="0">
                <a:latin typeface="Microsoft JhengHei"/>
                <a:ea typeface="Microsoft JhengHei"/>
                <a:cs typeface="Microsoft JhengHei"/>
                <a:sym typeface="Microsoft JhengHei"/>
              </a:rPr>
              <a:t>——</a:t>
            </a:r>
            <a:r>
              <a:rPr lang="zh-TW" sz="3200" b="1" dirty="0">
                <a:solidFill>
                  <a:schemeClr val="accent1">
                    <a:lumMod val="75000"/>
                  </a:schemeClr>
                </a:solidFill>
                <a:latin typeface="Microsoft JhengHei"/>
                <a:ea typeface="Microsoft JhengHei"/>
                <a:cs typeface="Microsoft JhengHei"/>
                <a:sym typeface="Microsoft JhengHei"/>
              </a:rPr>
              <a:t>國內</a:t>
            </a:r>
            <a:r>
              <a:rPr lang="zh-TW" altLang="en-US" sz="3200" b="1" dirty="0">
                <a:solidFill>
                  <a:schemeClr val="accent1">
                    <a:lumMod val="75000"/>
                  </a:schemeClr>
                </a:solidFill>
                <a:latin typeface="Microsoft JhengHei"/>
                <a:ea typeface="Microsoft JhengHei"/>
                <a:cs typeface="Microsoft JhengHei"/>
                <a:sym typeface="Microsoft JhengHei"/>
              </a:rPr>
              <a:t>小結</a:t>
            </a:r>
            <a:endParaRPr sz="4000" b="1" dirty="0">
              <a:solidFill>
                <a:schemeClr val="accent1">
                  <a:lumMod val="75000"/>
                </a:schemeClr>
              </a:solidFill>
              <a:latin typeface="Microsoft JhengHei"/>
              <a:ea typeface="Microsoft JhengHei"/>
              <a:cs typeface="Microsoft JhengHei"/>
              <a:sym typeface="Microsoft JhengHei"/>
            </a:endParaRPr>
          </a:p>
        </p:txBody>
      </p:sp>
      <p:pic>
        <p:nvPicPr>
          <p:cNvPr id="2" name="圖片 1"/>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823334" y="2086508"/>
            <a:ext cx="4255542" cy="4238853"/>
          </a:xfrm>
          <a:prstGeom prst="rect">
            <a:avLst/>
          </a:prstGeom>
        </p:spPr>
      </p:pic>
    </p:spTree>
    <p:extLst>
      <p:ext uri="{BB962C8B-B14F-4D97-AF65-F5344CB8AC3E}">
        <p14:creationId xmlns:p14="http://schemas.microsoft.com/office/powerpoint/2010/main" val="171393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8"/>
          <p:cNvSpPr txBox="1">
            <a:spLocks noGrp="1"/>
          </p:cNvSpPr>
          <p:nvPr>
            <p:ph type="title"/>
          </p:nvPr>
        </p:nvSpPr>
        <p:spPr>
          <a:xfrm>
            <a:off x="669925" y="-51451"/>
            <a:ext cx="10515600" cy="1325563"/>
          </a:xfrm>
          <a:prstGeom prst="rect">
            <a:avLst/>
          </a:prstGeom>
          <a:noFill/>
          <a:ln>
            <a:noFill/>
          </a:ln>
        </p:spPr>
        <p:txBody>
          <a:bodyPr spcFirstLastPara="1" wrap="square" lIns="91425" tIns="45700" rIns="91425" bIns="45700" anchor="ctr" anchorCtr="0">
            <a:normAutofit/>
          </a:bodyPr>
          <a:lstStyle/>
          <a:p>
            <a:pPr lvl="0">
              <a:buSzPts val="4400"/>
            </a:pPr>
            <a:r>
              <a:rPr lang="zh-TW" altLang="zh-TW" sz="3600" dirty="0">
                <a:latin typeface="微軟正黑體" panose="020B0604030504040204" charset="-120"/>
                <a:ea typeface="微軟正黑體" panose="020B0604030504040204" charset="-120"/>
                <a:cs typeface="微軟正黑體" panose="020B0604030504040204" charset="-120"/>
                <a:sym typeface="微軟正黑體" panose="020B0604030504040204" charset="-120"/>
              </a:rPr>
              <a:t>問題分析</a:t>
            </a:r>
            <a:r>
              <a:rPr lang="en-US" altLang="zh-TW" sz="3600" dirty="0">
                <a:latin typeface="微軟正黑體" panose="020B0604030504040204" charset="-120"/>
                <a:ea typeface="微軟正黑體" panose="020B0604030504040204" charset="-120"/>
                <a:cs typeface="微軟正黑體" panose="020B0604030504040204" charset="-120"/>
                <a:sym typeface="微軟正黑體" panose="020B0604030504040204" charset="-120"/>
              </a:rPr>
              <a:t>——</a:t>
            </a:r>
            <a:r>
              <a:rPr lang="zh-TW" altLang="zh-TW" sz="3200" dirty="0">
                <a:solidFill>
                  <a:schemeClr val="accent1">
                    <a:lumMod val="75000"/>
                  </a:schemeClr>
                </a:solidFill>
                <a:latin typeface="微軟正黑體" panose="020B0604030504040204" charset="-120"/>
                <a:ea typeface="微軟正黑體" panose="020B0604030504040204" charset="-120"/>
                <a:cs typeface="微軟正黑體" panose="020B0604030504040204" charset="-120"/>
                <a:sym typeface="微軟正黑體" panose="020B0604030504040204" charset="-120"/>
              </a:rPr>
              <a:t>國</a:t>
            </a:r>
            <a:r>
              <a:rPr lang="zh-TW" altLang="en-US" sz="3200" dirty="0">
                <a:solidFill>
                  <a:schemeClr val="accent1">
                    <a:lumMod val="75000"/>
                  </a:schemeClr>
                </a:solidFill>
                <a:latin typeface="微軟正黑體" panose="020B0604030504040204" charset="-120"/>
                <a:ea typeface="微軟正黑體" panose="020B0604030504040204" charset="-120"/>
                <a:cs typeface="微軟正黑體" panose="020B0604030504040204" charset="-120"/>
                <a:sym typeface="微軟正黑體" panose="020B0604030504040204" charset="-120"/>
              </a:rPr>
              <a:t>外現況</a:t>
            </a:r>
            <a:endParaRPr sz="4000" b="1" dirty="0">
              <a:latin typeface="微軟正黑體" panose="020B0604030504040204" charset="-120"/>
              <a:ea typeface="微軟正黑體" panose="020B0604030504040204" charset="-120"/>
              <a:cs typeface="微軟正黑體" panose="020B0604030504040204" charset="-120"/>
              <a:sym typeface="微軟正黑體" panose="020B0604030504040204" charset="-120"/>
            </a:endParaRPr>
          </a:p>
        </p:txBody>
      </p:sp>
      <p:sp>
        <p:nvSpPr>
          <p:cNvPr id="204" name="Google Shape;204;p8"/>
          <p:cNvSpPr txBox="1">
            <a:spLocks noGrp="1"/>
          </p:cNvSpPr>
          <p:nvPr>
            <p:ph type="body" idx="1"/>
          </p:nvPr>
        </p:nvSpPr>
        <p:spPr>
          <a:xfrm>
            <a:off x="669925" y="1034357"/>
            <a:ext cx="5933153"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None/>
            </a:pPr>
            <a:r>
              <a:rPr lang="zh-TW" sz="3600" dirty="0">
                <a:solidFill>
                  <a:schemeClr val="accent1">
                    <a:lumMod val="50000"/>
                  </a:schemeClr>
                </a:solidFill>
                <a:latin typeface="微軟正黑體" panose="020B0604030504040204" charset="-120"/>
                <a:ea typeface="微軟正黑體" panose="020B0604030504040204" charset="-120"/>
                <a:cs typeface="微軟正黑體" panose="020B0604030504040204" charset="-120"/>
                <a:sym typeface="微軟正黑體" panose="020B0604030504040204" charset="-120"/>
              </a:rPr>
              <a:t>英國：</a:t>
            </a:r>
          </a:p>
        </p:txBody>
      </p:sp>
      <p:sp>
        <p:nvSpPr>
          <p:cNvPr id="205" name="Google Shape;205;p8"/>
          <p:cNvSpPr txBox="1">
            <a:spLocks noGrp="1"/>
          </p:cNvSpPr>
          <p:nvPr>
            <p:ph type="body" idx="2"/>
          </p:nvPr>
        </p:nvSpPr>
        <p:spPr>
          <a:xfrm>
            <a:off x="476699" y="1976459"/>
            <a:ext cx="7559718" cy="1629626"/>
          </a:xfrm>
          <a:prstGeom prst="rect">
            <a:avLst/>
          </a:prstGeom>
          <a:noFill/>
          <a:ln>
            <a:noFill/>
          </a:ln>
        </p:spPr>
        <p:txBody>
          <a:bodyPr spcFirstLastPara="1" wrap="square" lIns="91425" tIns="45700" rIns="91425" bIns="45700" anchor="t" anchorCtr="0">
            <a:noAutofit/>
          </a:bodyPr>
          <a:lstStyle/>
          <a:p>
            <a:pPr marL="0" lvl="0" indent="0">
              <a:buSzPts val="2800"/>
              <a:buNone/>
            </a:pPr>
            <a:r>
              <a:rPr lang="zh-TW" altLang="en-US" sz="3200" dirty="0">
                <a:solidFill>
                  <a:schemeClr val="accent1">
                    <a:lumMod val="50000"/>
                  </a:schemeClr>
                </a:solidFill>
                <a:latin typeface="+mn-ea"/>
              </a:rPr>
              <a:t>人工智慧發展報告</a:t>
            </a:r>
            <a:endParaRPr lang="en-US" altLang="zh-TW" sz="3200" dirty="0">
              <a:solidFill>
                <a:schemeClr val="accent1">
                  <a:lumMod val="50000"/>
                </a:schemeClr>
              </a:solidFill>
              <a:latin typeface="+mn-ea"/>
            </a:endParaRPr>
          </a:p>
          <a:p>
            <a:pPr marL="0" lvl="0" indent="0">
              <a:buSzPts val="2800"/>
              <a:buNone/>
            </a:pPr>
            <a:endParaRPr lang="en-US" sz="3200" dirty="0">
              <a:solidFill>
                <a:schemeClr val="accent1">
                  <a:lumMod val="50000"/>
                </a:schemeClr>
              </a:solidFill>
              <a:latin typeface="+mn-ea"/>
              <a:sym typeface="+mn-ea"/>
            </a:endParaRPr>
          </a:p>
          <a:p>
            <a:pPr marL="0" lvl="0" indent="0" algn="l" rtl="0">
              <a:lnSpc>
                <a:spcPct val="90000"/>
              </a:lnSpc>
              <a:spcBef>
                <a:spcPts val="1000"/>
              </a:spcBef>
              <a:spcAft>
                <a:spcPts val="0"/>
              </a:spcAft>
              <a:buClr>
                <a:schemeClr val="dk1"/>
              </a:buClr>
              <a:buSzPts val="2800"/>
              <a:buNone/>
            </a:pPr>
            <a:r>
              <a:rPr lang="zh-TW" altLang="en-US" sz="3200" dirty="0">
                <a:solidFill>
                  <a:schemeClr val="accent1">
                    <a:lumMod val="50000"/>
                  </a:schemeClr>
                </a:solidFill>
                <a:latin typeface="+mn-ea"/>
                <a:sym typeface="Wingdings" panose="05000000000000000000" pitchFamily="2" charset="2"/>
              </a:rPr>
              <a:t></a:t>
            </a:r>
            <a:r>
              <a:rPr sz="3200" dirty="0">
                <a:solidFill>
                  <a:schemeClr val="accent1">
                    <a:lumMod val="50000"/>
                  </a:schemeClr>
                </a:solidFill>
                <a:latin typeface="+mn-ea"/>
                <a:sym typeface="+mn-ea"/>
              </a:rPr>
              <a:t>《</a:t>
            </a:r>
            <a:r>
              <a:rPr sz="3200" dirty="0" err="1">
                <a:solidFill>
                  <a:schemeClr val="accent1">
                    <a:lumMod val="50000"/>
                  </a:schemeClr>
                </a:solidFill>
                <a:latin typeface="+mn-ea"/>
                <a:sym typeface="+mn-ea"/>
              </a:rPr>
              <a:t>產業策略：人工智慧部門協議書</a:t>
            </a:r>
            <a:r>
              <a:rPr sz="3200" dirty="0">
                <a:solidFill>
                  <a:schemeClr val="accent1">
                    <a:lumMod val="50000"/>
                  </a:schemeClr>
                </a:solidFill>
                <a:latin typeface="+mn-ea"/>
                <a:sym typeface="+mn-ea"/>
              </a:rPr>
              <a:t>》</a:t>
            </a:r>
          </a:p>
          <a:p>
            <a:pPr marL="228600" lvl="0" indent="-228600" algn="l" rtl="0">
              <a:lnSpc>
                <a:spcPct val="90000"/>
              </a:lnSpc>
              <a:spcBef>
                <a:spcPts val="1000"/>
              </a:spcBef>
              <a:spcAft>
                <a:spcPts val="0"/>
              </a:spcAft>
              <a:buClr>
                <a:schemeClr val="dk1"/>
              </a:buClr>
              <a:buSzPts val="2800"/>
              <a:buChar char="•"/>
            </a:pPr>
            <a:endParaRPr sz="3200" dirty="0">
              <a:solidFill>
                <a:schemeClr val="accent1">
                  <a:lumMod val="50000"/>
                </a:schemeClr>
              </a:solidFill>
              <a:latin typeface="+mn-ea"/>
              <a:sym typeface="+mn-ea"/>
            </a:endParaRPr>
          </a:p>
        </p:txBody>
      </p:sp>
      <p:pic>
        <p:nvPicPr>
          <p:cNvPr id="12" name="圖片 11"/>
          <p:cNvPicPr>
            <a:picLocks noChangeAspect="1"/>
          </p:cNvPicPr>
          <p:nvPr/>
        </p:nvPicPr>
        <p:blipFill>
          <a:blip r:embed="rId3">
            <a:duotone>
              <a:schemeClr val="accent1">
                <a:shade val="45000"/>
                <a:satMod val="135000"/>
              </a:schemeClr>
              <a:prstClr val="white"/>
            </a:duotone>
          </a:blip>
          <a:srcRect/>
          <a:stretch>
            <a:fillRect/>
          </a:stretch>
        </p:blipFill>
        <p:spPr>
          <a:xfrm>
            <a:off x="8590991" y="2192588"/>
            <a:ext cx="2891947" cy="3252649"/>
          </a:xfrm>
          <a:custGeom>
            <a:avLst/>
            <a:gdLst>
              <a:gd name="connsiteX0" fmla="*/ 0 w 4352925"/>
              <a:gd name="connsiteY0" fmla="*/ 0 h 4895850"/>
              <a:gd name="connsiteX1" fmla="*/ 3430749 w 4352925"/>
              <a:gd name="connsiteY1" fmla="*/ 0 h 4895850"/>
              <a:gd name="connsiteX2" fmla="*/ 3412521 w 4352925"/>
              <a:gd name="connsiteY2" fmla="*/ 51950 h 4895850"/>
              <a:gd name="connsiteX3" fmla="*/ 3398894 w 4352925"/>
              <a:gd name="connsiteY3" fmla="*/ 171538 h 4895850"/>
              <a:gd name="connsiteX4" fmla="*/ 4069626 w 4352925"/>
              <a:gd name="connsiteY4" fmla="*/ 764925 h 4895850"/>
              <a:gd name="connsiteX5" fmla="*/ 4330705 w 4352925"/>
              <a:gd name="connsiteY5" fmla="*/ 718294 h 4895850"/>
              <a:gd name="connsiteX6" fmla="*/ 4352925 w 4352925"/>
              <a:gd name="connsiteY6" fmla="*/ 707624 h 4895850"/>
              <a:gd name="connsiteX7" fmla="*/ 4352925 w 4352925"/>
              <a:gd name="connsiteY7" fmla="*/ 4895850 h 4895850"/>
              <a:gd name="connsiteX8" fmla="*/ 0 w 4352925"/>
              <a:gd name="connsiteY8" fmla="*/ 4895850 h 489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52925" h="4895850">
                <a:moveTo>
                  <a:pt x="0" y="0"/>
                </a:moveTo>
                <a:lnTo>
                  <a:pt x="3430749" y="0"/>
                </a:lnTo>
                <a:lnTo>
                  <a:pt x="3412521" y="51950"/>
                </a:lnTo>
                <a:cubicBezTo>
                  <a:pt x="3403586" y="90578"/>
                  <a:pt x="3398894" y="130573"/>
                  <a:pt x="3398894" y="171538"/>
                </a:cubicBezTo>
                <a:cubicBezTo>
                  <a:pt x="3398894" y="499257"/>
                  <a:pt x="3699191" y="764925"/>
                  <a:pt x="4069626" y="764925"/>
                </a:cubicBezTo>
                <a:cubicBezTo>
                  <a:pt x="4162235" y="764925"/>
                  <a:pt x="4250460" y="748321"/>
                  <a:pt x="4330705" y="718294"/>
                </a:cubicBezTo>
                <a:lnTo>
                  <a:pt x="4352925" y="707624"/>
                </a:lnTo>
                <a:lnTo>
                  <a:pt x="4352925" y="4895850"/>
                </a:lnTo>
                <a:lnTo>
                  <a:pt x="0" y="4895850"/>
                </a:lnTo>
                <a:close/>
              </a:path>
            </a:pathLst>
          </a:custGeom>
          <a:noFill/>
          <a:ln>
            <a:noFill/>
          </a:ln>
        </p:spPr>
      </p:pic>
      <p:sp>
        <p:nvSpPr>
          <p:cNvPr id="6" name="Google Shape;205;p8"/>
          <p:cNvSpPr txBox="1">
            <a:spLocks noGrp="1"/>
          </p:cNvSpPr>
          <p:nvPr>
            <p:ph type="body" idx="2"/>
          </p:nvPr>
        </p:nvSpPr>
        <p:spPr>
          <a:xfrm>
            <a:off x="2276207" y="4308432"/>
            <a:ext cx="2956932" cy="58436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chemeClr val="dk1"/>
              </a:buClr>
              <a:buSzPts val="2800"/>
              <a:buNone/>
            </a:pPr>
            <a:r>
              <a:rPr sz="4800" b="1" dirty="0">
                <a:solidFill>
                  <a:schemeClr val="accent1">
                    <a:lumMod val="50000"/>
                  </a:schemeClr>
                </a:solidFill>
                <a:latin typeface="微軟正黑體" panose="020B0604030504040204" charset="-120"/>
                <a:ea typeface="微軟正黑體" panose="020B0604030504040204" charset="-120"/>
                <a:sym typeface="+mn-ea"/>
              </a:rPr>
              <a:t>四</a:t>
            </a:r>
            <a:r>
              <a:rPr lang="zh-TW" altLang="en-US" sz="4800" b="1" dirty="0">
                <a:solidFill>
                  <a:schemeClr val="accent1">
                    <a:lumMod val="50000"/>
                  </a:schemeClr>
                </a:solidFill>
                <a:latin typeface="微軟正黑體" panose="020B0604030504040204" charset="-120"/>
                <a:ea typeface="微軟正黑體" panose="020B0604030504040204" charset="-120"/>
                <a:sym typeface="+mn-ea"/>
              </a:rPr>
              <a:t> </a:t>
            </a:r>
            <a:r>
              <a:rPr sz="3200" dirty="0" err="1">
                <a:solidFill>
                  <a:schemeClr val="accent1">
                    <a:lumMod val="50000"/>
                  </a:schemeClr>
                </a:solidFill>
                <a:latin typeface="+mn-ea"/>
                <a:sym typeface="+mn-ea"/>
              </a:rPr>
              <a:t>大挑戰</a:t>
            </a:r>
            <a:endParaRPr lang="en-US" sz="3200" dirty="0">
              <a:solidFill>
                <a:schemeClr val="accent1">
                  <a:lumMod val="50000"/>
                </a:schemeClr>
              </a:solidFill>
              <a:latin typeface="+mn-ea"/>
              <a:sym typeface="+mn-ea"/>
            </a:endParaRPr>
          </a:p>
          <a:p>
            <a:pPr marL="228600" lvl="0" indent="-228600" algn="l" rtl="0">
              <a:lnSpc>
                <a:spcPct val="90000"/>
              </a:lnSpc>
              <a:spcBef>
                <a:spcPts val="1000"/>
              </a:spcBef>
              <a:spcAft>
                <a:spcPts val="0"/>
              </a:spcAft>
              <a:buClr>
                <a:schemeClr val="dk1"/>
              </a:buClr>
              <a:buSzPts val="2800"/>
              <a:buChar char="•"/>
            </a:pPr>
            <a:endParaRPr sz="3200" dirty="0">
              <a:solidFill>
                <a:schemeClr val="accent1">
                  <a:lumMod val="50000"/>
                </a:schemeClr>
              </a:solidFill>
              <a:latin typeface="微軟正黑體" panose="020B0604030504040204" charset="-120"/>
              <a:ea typeface="微軟正黑體" panose="020B0604030504040204" charset="-120"/>
              <a:sym typeface="+mn-ea"/>
            </a:endParaRPr>
          </a:p>
        </p:txBody>
      </p:sp>
      <p:sp>
        <p:nvSpPr>
          <p:cNvPr id="7" name="Google Shape;205;p8"/>
          <p:cNvSpPr txBox="1">
            <a:spLocks noGrp="1"/>
          </p:cNvSpPr>
          <p:nvPr>
            <p:ph type="body" idx="2"/>
          </p:nvPr>
        </p:nvSpPr>
        <p:spPr>
          <a:xfrm>
            <a:off x="4946450" y="5237200"/>
            <a:ext cx="2972742" cy="1025418"/>
          </a:xfrm>
          <a:prstGeom prst="rect">
            <a:avLst/>
          </a:prstGeom>
          <a:noFill/>
          <a:ln>
            <a:noFill/>
          </a:ln>
        </p:spPr>
        <p:txBody>
          <a:bodyPr spcFirstLastPara="1" wrap="square" lIns="91425" tIns="45700" rIns="91425" bIns="45700" anchor="t" anchorCtr="0">
            <a:normAutofit/>
          </a:bodyPr>
          <a:lstStyle/>
          <a:p>
            <a:pPr marL="0" indent="0">
              <a:buSzPts val="2800"/>
              <a:buNone/>
            </a:pPr>
            <a:r>
              <a:rPr lang="zh-TW" sz="4800" b="1" dirty="0">
                <a:solidFill>
                  <a:schemeClr val="accent1">
                    <a:lumMod val="50000"/>
                  </a:schemeClr>
                </a:solidFill>
                <a:latin typeface="微軟正黑體" panose="020B0604030504040204" charset="-120"/>
                <a:ea typeface="微軟正黑體" panose="020B0604030504040204" charset="-120"/>
                <a:sym typeface="+mn-ea"/>
              </a:rPr>
              <a:t>五</a:t>
            </a:r>
            <a:r>
              <a:rPr lang="zh-TW" altLang="en-US" sz="4800" b="1" dirty="0">
                <a:solidFill>
                  <a:schemeClr val="accent1">
                    <a:lumMod val="50000"/>
                  </a:schemeClr>
                </a:solidFill>
                <a:latin typeface="微軟正黑體" panose="020B0604030504040204" charset="-120"/>
                <a:ea typeface="微軟正黑體" panose="020B0604030504040204" charset="-120"/>
                <a:sym typeface="+mn-ea"/>
              </a:rPr>
              <a:t> </a:t>
            </a:r>
            <a:r>
              <a:rPr lang="zh-TW" sz="3200" dirty="0">
                <a:solidFill>
                  <a:schemeClr val="accent1">
                    <a:lumMod val="50000"/>
                  </a:schemeClr>
                </a:solidFill>
                <a:latin typeface="+mn-ea"/>
                <a:sym typeface="+mn-ea"/>
              </a:rPr>
              <a:t>大推動</a:t>
            </a:r>
            <a:endParaRPr sz="3200" dirty="0">
              <a:solidFill>
                <a:schemeClr val="accent1">
                  <a:lumMod val="50000"/>
                </a:schemeClr>
              </a:solidFill>
              <a:latin typeface="+mn-ea"/>
              <a:sym typeface="+mn-ea"/>
            </a:endParaRPr>
          </a:p>
        </p:txBody>
      </p:sp>
    </p:spTree>
    <p:extLst>
      <p:ext uri="{BB962C8B-B14F-4D97-AF65-F5344CB8AC3E}">
        <p14:creationId xmlns:p14="http://schemas.microsoft.com/office/powerpoint/2010/main" val="4250940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0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7" name="圖片 6"/>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9149110" y="2424544"/>
            <a:ext cx="2863751" cy="2821513"/>
          </a:xfrm>
          <a:prstGeom prst="rect">
            <a:avLst/>
          </a:prstGeom>
        </p:spPr>
      </p:pic>
      <p:sp>
        <p:nvSpPr>
          <p:cNvPr id="203" name="Google Shape;203;p8"/>
          <p:cNvSpPr txBox="1">
            <a:spLocks noGrp="1"/>
          </p:cNvSpPr>
          <p:nvPr>
            <p:ph type="title"/>
          </p:nvPr>
        </p:nvSpPr>
        <p:spPr>
          <a:xfrm>
            <a:off x="669925" y="-51451"/>
            <a:ext cx="10515600" cy="1325563"/>
          </a:xfrm>
          <a:prstGeom prst="rect">
            <a:avLst/>
          </a:prstGeom>
          <a:noFill/>
          <a:ln>
            <a:noFill/>
          </a:ln>
        </p:spPr>
        <p:txBody>
          <a:bodyPr spcFirstLastPara="1" wrap="square" lIns="91425" tIns="45700" rIns="91425" bIns="45700" anchor="ctr" anchorCtr="0">
            <a:normAutofit/>
          </a:bodyPr>
          <a:lstStyle/>
          <a:p>
            <a:pPr lvl="0">
              <a:buSzPts val="4400"/>
            </a:pPr>
            <a:r>
              <a:rPr lang="zh-TW" altLang="zh-TW" sz="3600" dirty="0">
                <a:latin typeface="微軟正黑體" panose="020B0604030504040204" charset="-120"/>
                <a:ea typeface="微軟正黑體" panose="020B0604030504040204" charset="-120"/>
                <a:cs typeface="微軟正黑體" panose="020B0604030504040204" charset="-120"/>
                <a:sym typeface="微軟正黑體" panose="020B0604030504040204" charset="-120"/>
              </a:rPr>
              <a:t>問題分析</a:t>
            </a:r>
            <a:r>
              <a:rPr lang="en-US" altLang="zh-TW" sz="3600" dirty="0">
                <a:latin typeface="微軟正黑體" panose="020B0604030504040204" charset="-120"/>
                <a:ea typeface="微軟正黑體" panose="020B0604030504040204" charset="-120"/>
                <a:cs typeface="微軟正黑體" panose="020B0604030504040204" charset="-120"/>
                <a:sym typeface="微軟正黑體" panose="020B0604030504040204" charset="-120"/>
              </a:rPr>
              <a:t>——</a:t>
            </a:r>
            <a:r>
              <a:rPr lang="zh-TW" altLang="zh-TW" sz="3200" dirty="0">
                <a:solidFill>
                  <a:schemeClr val="accent1">
                    <a:lumMod val="75000"/>
                  </a:schemeClr>
                </a:solidFill>
                <a:latin typeface="微軟正黑體" panose="020B0604030504040204" charset="-120"/>
                <a:ea typeface="微軟正黑體" panose="020B0604030504040204" charset="-120"/>
                <a:cs typeface="微軟正黑體" panose="020B0604030504040204" charset="-120"/>
                <a:sym typeface="微軟正黑體" panose="020B0604030504040204" charset="-120"/>
              </a:rPr>
              <a:t>國</a:t>
            </a:r>
            <a:r>
              <a:rPr lang="zh-TW" altLang="en-US" sz="3200" dirty="0">
                <a:solidFill>
                  <a:schemeClr val="accent1">
                    <a:lumMod val="75000"/>
                  </a:schemeClr>
                </a:solidFill>
                <a:latin typeface="微軟正黑體" panose="020B0604030504040204" charset="-120"/>
                <a:ea typeface="微軟正黑體" panose="020B0604030504040204" charset="-120"/>
                <a:cs typeface="微軟正黑體" panose="020B0604030504040204" charset="-120"/>
                <a:sym typeface="微軟正黑體" panose="020B0604030504040204" charset="-120"/>
              </a:rPr>
              <a:t>外現況</a:t>
            </a:r>
            <a:endParaRPr sz="4000" b="1" dirty="0">
              <a:latin typeface="微軟正黑體" panose="020B0604030504040204" charset="-120"/>
              <a:ea typeface="微軟正黑體" panose="020B0604030504040204" charset="-120"/>
              <a:cs typeface="微軟正黑體" panose="020B0604030504040204" charset="-120"/>
              <a:sym typeface="微軟正黑體" panose="020B0604030504040204" charset="-120"/>
            </a:endParaRPr>
          </a:p>
        </p:txBody>
      </p:sp>
      <p:sp>
        <p:nvSpPr>
          <p:cNvPr id="206" name="Google Shape;206;p8"/>
          <p:cNvSpPr txBox="1">
            <a:spLocks noGrp="1"/>
          </p:cNvSpPr>
          <p:nvPr>
            <p:ph type="body" idx="3"/>
          </p:nvPr>
        </p:nvSpPr>
        <p:spPr>
          <a:xfrm>
            <a:off x="669925" y="978727"/>
            <a:ext cx="5183188"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None/>
            </a:pPr>
            <a:r>
              <a:rPr lang="zh-TW" sz="3600" dirty="0">
                <a:solidFill>
                  <a:schemeClr val="accent2">
                    <a:lumMod val="75000"/>
                  </a:schemeClr>
                </a:solidFill>
                <a:latin typeface="微軟正黑體" panose="020B0604030504040204" charset="-120"/>
                <a:ea typeface="微軟正黑體" panose="020B0604030504040204" charset="-120"/>
                <a:cs typeface="Arial" panose="020B0604020202020204"/>
                <a:sym typeface="Arial" panose="020B0604020202020204"/>
              </a:rPr>
              <a:t>美國：</a:t>
            </a:r>
          </a:p>
        </p:txBody>
      </p:sp>
      <p:sp>
        <p:nvSpPr>
          <p:cNvPr id="12" name="Freeform 90"/>
          <p:cNvSpPr>
            <a:spLocks noEditPoints="1"/>
          </p:cNvSpPr>
          <p:nvPr/>
        </p:nvSpPr>
        <p:spPr bwMode="auto">
          <a:xfrm>
            <a:off x="669925" y="2068153"/>
            <a:ext cx="1675380" cy="2359608"/>
          </a:xfrm>
          <a:custGeom>
            <a:avLst/>
            <a:gdLst>
              <a:gd name="T0" fmla="*/ 106 w 108"/>
              <a:gd name="T1" fmla="*/ 30 h 138"/>
              <a:gd name="T2" fmla="*/ 81 w 108"/>
              <a:gd name="T3" fmla="*/ 2 h 138"/>
              <a:gd name="T4" fmla="*/ 81 w 108"/>
              <a:gd name="T5" fmla="*/ 0 h 138"/>
              <a:gd name="T6" fmla="*/ 0 w 108"/>
              <a:gd name="T7" fmla="*/ 0 h 138"/>
              <a:gd name="T8" fmla="*/ 0 w 108"/>
              <a:gd name="T9" fmla="*/ 138 h 138"/>
              <a:gd name="T10" fmla="*/ 108 w 108"/>
              <a:gd name="T11" fmla="*/ 138 h 138"/>
              <a:gd name="T12" fmla="*/ 108 w 108"/>
              <a:gd name="T13" fmla="*/ 30 h 138"/>
              <a:gd name="T14" fmla="*/ 106 w 108"/>
              <a:gd name="T15" fmla="*/ 30 h 138"/>
              <a:gd name="T16" fmla="*/ 102 w 108"/>
              <a:gd name="T17" fmla="*/ 30 h 138"/>
              <a:gd name="T18" fmla="*/ 81 w 108"/>
              <a:gd name="T19" fmla="*/ 30 h 138"/>
              <a:gd name="T20" fmla="*/ 81 w 108"/>
              <a:gd name="T21" fmla="*/ 7 h 138"/>
              <a:gd name="T22" fmla="*/ 102 w 108"/>
              <a:gd name="T23" fmla="*/ 30 h 138"/>
              <a:gd name="T24" fmla="*/ 104 w 108"/>
              <a:gd name="T25" fmla="*/ 134 h 138"/>
              <a:gd name="T26" fmla="*/ 4 w 108"/>
              <a:gd name="T27" fmla="*/ 134 h 138"/>
              <a:gd name="T28" fmla="*/ 4 w 108"/>
              <a:gd name="T29" fmla="*/ 4 h 138"/>
              <a:gd name="T30" fmla="*/ 77 w 108"/>
              <a:gd name="T31" fmla="*/ 4 h 138"/>
              <a:gd name="T32" fmla="*/ 77 w 108"/>
              <a:gd name="T33" fmla="*/ 34 h 138"/>
              <a:gd name="T34" fmla="*/ 104 w 108"/>
              <a:gd name="T35" fmla="*/ 34 h 138"/>
              <a:gd name="T36" fmla="*/ 104 w 108"/>
              <a:gd name="T37" fmla="*/ 13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8" h="138">
                <a:moveTo>
                  <a:pt x="106" y="30"/>
                </a:moveTo>
                <a:cubicBezTo>
                  <a:pt x="81" y="2"/>
                  <a:pt x="81" y="2"/>
                  <a:pt x="81" y="2"/>
                </a:cubicBezTo>
                <a:cubicBezTo>
                  <a:pt x="81" y="0"/>
                  <a:pt x="81" y="0"/>
                  <a:pt x="81" y="0"/>
                </a:cubicBezTo>
                <a:cubicBezTo>
                  <a:pt x="0" y="0"/>
                  <a:pt x="0" y="0"/>
                  <a:pt x="0" y="0"/>
                </a:cubicBezTo>
                <a:cubicBezTo>
                  <a:pt x="0" y="138"/>
                  <a:pt x="0" y="138"/>
                  <a:pt x="0" y="138"/>
                </a:cubicBezTo>
                <a:cubicBezTo>
                  <a:pt x="108" y="138"/>
                  <a:pt x="108" y="138"/>
                  <a:pt x="108" y="138"/>
                </a:cubicBezTo>
                <a:cubicBezTo>
                  <a:pt x="108" y="30"/>
                  <a:pt x="108" y="30"/>
                  <a:pt x="108" y="30"/>
                </a:cubicBezTo>
                <a:lnTo>
                  <a:pt x="106" y="30"/>
                </a:lnTo>
                <a:close/>
                <a:moveTo>
                  <a:pt x="102" y="30"/>
                </a:moveTo>
                <a:cubicBezTo>
                  <a:pt x="81" y="30"/>
                  <a:pt x="81" y="30"/>
                  <a:pt x="81" y="30"/>
                </a:cubicBezTo>
                <a:cubicBezTo>
                  <a:pt x="81" y="7"/>
                  <a:pt x="81" y="7"/>
                  <a:pt x="81" y="7"/>
                </a:cubicBezTo>
                <a:lnTo>
                  <a:pt x="102" y="30"/>
                </a:lnTo>
                <a:close/>
                <a:moveTo>
                  <a:pt x="104" y="134"/>
                </a:moveTo>
                <a:cubicBezTo>
                  <a:pt x="96" y="134"/>
                  <a:pt x="12" y="134"/>
                  <a:pt x="4" y="134"/>
                </a:cubicBezTo>
                <a:cubicBezTo>
                  <a:pt x="4" y="126"/>
                  <a:pt x="4" y="12"/>
                  <a:pt x="4" y="4"/>
                </a:cubicBezTo>
                <a:cubicBezTo>
                  <a:pt x="9" y="4"/>
                  <a:pt x="49" y="4"/>
                  <a:pt x="77" y="4"/>
                </a:cubicBezTo>
                <a:cubicBezTo>
                  <a:pt x="77" y="34"/>
                  <a:pt x="77" y="34"/>
                  <a:pt x="77" y="34"/>
                </a:cubicBezTo>
                <a:cubicBezTo>
                  <a:pt x="104" y="34"/>
                  <a:pt x="104" y="34"/>
                  <a:pt x="104" y="34"/>
                </a:cubicBezTo>
                <a:cubicBezTo>
                  <a:pt x="104" y="71"/>
                  <a:pt x="104" y="129"/>
                  <a:pt x="104" y="134"/>
                </a:cubicBezTo>
                <a:close/>
              </a:path>
            </a:pathLst>
          </a:custGeom>
          <a:solidFill>
            <a:schemeClr val="accent2">
              <a:lumMod val="60000"/>
              <a:lumOff val="40000"/>
            </a:schemeClr>
          </a:solidFill>
          <a:ln>
            <a:noFill/>
          </a:ln>
        </p:spPr>
        <p:txBody>
          <a:bodyPr/>
          <a:lstStyle/>
          <a:p>
            <a:pPr algn="ctr"/>
            <a:endParaRPr lang="en-US" altLang="zh-TW" sz="2400" dirty="0">
              <a:solidFill>
                <a:schemeClr val="accent2">
                  <a:lumMod val="50000"/>
                </a:schemeClr>
              </a:solidFill>
            </a:endParaRPr>
          </a:p>
          <a:p>
            <a:pPr algn="ctr"/>
            <a:endParaRPr lang="en-US" altLang="zh-TW" sz="2400" dirty="0">
              <a:solidFill>
                <a:schemeClr val="accent2">
                  <a:lumMod val="50000"/>
                </a:schemeClr>
              </a:solidFill>
            </a:endParaRPr>
          </a:p>
          <a:p>
            <a:pPr algn="ctr"/>
            <a:r>
              <a:rPr lang="zh-TW" altLang="en-US" sz="2400" dirty="0">
                <a:solidFill>
                  <a:schemeClr val="accent2">
                    <a:lumMod val="50000"/>
                  </a:schemeClr>
                </a:solidFill>
              </a:rPr>
              <a:t>準備迎接</a:t>
            </a:r>
            <a:endParaRPr lang="en-US" altLang="zh-TW" sz="2400" dirty="0">
              <a:solidFill>
                <a:schemeClr val="accent2">
                  <a:lumMod val="50000"/>
                </a:schemeClr>
              </a:solidFill>
            </a:endParaRPr>
          </a:p>
          <a:p>
            <a:pPr algn="ctr"/>
            <a:r>
              <a:rPr lang="zh-TW" altLang="en-US" sz="2400" dirty="0">
                <a:solidFill>
                  <a:schemeClr val="accent2">
                    <a:lumMod val="50000"/>
                  </a:schemeClr>
                </a:solidFill>
              </a:rPr>
              <a:t>人工智慧</a:t>
            </a:r>
          </a:p>
          <a:p>
            <a:pPr algn="ctr"/>
            <a:r>
              <a:rPr lang="zh-TW" altLang="en-US" sz="2400" dirty="0">
                <a:solidFill>
                  <a:schemeClr val="accent2">
                    <a:lumMod val="50000"/>
                  </a:schemeClr>
                </a:solidFill>
              </a:rPr>
              <a:t>未來</a:t>
            </a:r>
            <a:endParaRPr lang="en-US" altLang="zh-TW" sz="2400" dirty="0">
              <a:solidFill>
                <a:schemeClr val="accent2">
                  <a:lumMod val="50000"/>
                </a:schemeClr>
              </a:solidFill>
            </a:endParaRPr>
          </a:p>
          <a:p>
            <a:pPr algn="ctr" defTabSz="685165" eaLnBrk="1" fontAlgn="auto" hangingPunct="1">
              <a:spcBef>
                <a:spcPts val="0"/>
              </a:spcBef>
              <a:spcAft>
                <a:spcPts val="0"/>
              </a:spcAft>
              <a:defRPr/>
            </a:pPr>
            <a:endParaRPr lang="zh-CN" altLang="en-US" sz="2400" dirty="0">
              <a:solidFill>
                <a:schemeClr val="accent2">
                  <a:lumMod val="50000"/>
                </a:schemeClr>
              </a:solidFill>
              <a:latin typeface="+mn-lt"/>
              <a:ea typeface="+mn-ea"/>
            </a:endParaRPr>
          </a:p>
        </p:txBody>
      </p:sp>
      <p:sp>
        <p:nvSpPr>
          <p:cNvPr id="14" name="Freeform 90"/>
          <p:cNvSpPr>
            <a:spLocks noEditPoints="1"/>
          </p:cNvSpPr>
          <p:nvPr/>
        </p:nvSpPr>
        <p:spPr bwMode="auto">
          <a:xfrm>
            <a:off x="3920330" y="2068153"/>
            <a:ext cx="1675380" cy="2359608"/>
          </a:xfrm>
          <a:custGeom>
            <a:avLst/>
            <a:gdLst>
              <a:gd name="T0" fmla="*/ 106 w 108"/>
              <a:gd name="T1" fmla="*/ 30 h 138"/>
              <a:gd name="T2" fmla="*/ 81 w 108"/>
              <a:gd name="T3" fmla="*/ 2 h 138"/>
              <a:gd name="T4" fmla="*/ 81 w 108"/>
              <a:gd name="T5" fmla="*/ 0 h 138"/>
              <a:gd name="T6" fmla="*/ 0 w 108"/>
              <a:gd name="T7" fmla="*/ 0 h 138"/>
              <a:gd name="T8" fmla="*/ 0 w 108"/>
              <a:gd name="T9" fmla="*/ 138 h 138"/>
              <a:gd name="T10" fmla="*/ 108 w 108"/>
              <a:gd name="T11" fmla="*/ 138 h 138"/>
              <a:gd name="T12" fmla="*/ 108 w 108"/>
              <a:gd name="T13" fmla="*/ 30 h 138"/>
              <a:gd name="T14" fmla="*/ 106 w 108"/>
              <a:gd name="T15" fmla="*/ 30 h 138"/>
              <a:gd name="T16" fmla="*/ 102 w 108"/>
              <a:gd name="T17" fmla="*/ 30 h 138"/>
              <a:gd name="T18" fmla="*/ 81 w 108"/>
              <a:gd name="T19" fmla="*/ 30 h 138"/>
              <a:gd name="T20" fmla="*/ 81 w 108"/>
              <a:gd name="T21" fmla="*/ 7 h 138"/>
              <a:gd name="T22" fmla="*/ 102 w 108"/>
              <a:gd name="T23" fmla="*/ 30 h 138"/>
              <a:gd name="T24" fmla="*/ 104 w 108"/>
              <a:gd name="T25" fmla="*/ 134 h 138"/>
              <a:gd name="T26" fmla="*/ 4 w 108"/>
              <a:gd name="T27" fmla="*/ 134 h 138"/>
              <a:gd name="T28" fmla="*/ 4 w 108"/>
              <a:gd name="T29" fmla="*/ 4 h 138"/>
              <a:gd name="T30" fmla="*/ 77 w 108"/>
              <a:gd name="T31" fmla="*/ 4 h 138"/>
              <a:gd name="T32" fmla="*/ 77 w 108"/>
              <a:gd name="T33" fmla="*/ 34 h 138"/>
              <a:gd name="T34" fmla="*/ 104 w 108"/>
              <a:gd name="T35" fmla="*/ 34 h 138"/>
              <a:gd name="T36" fmla="*/ 104 w 108"/>
              <a:gd name="T37" fmla="*/ 13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8" h="138">
                <a:moveTo>
                  <a:pt x="106" y="30"/>
                </a:moveTo>
                <a:cubicBezTo>
                  <a:pt x="81" y="2"/>
                  <a:pt x="81" y="2"/>
                  <a:pt x="81" y="2"/>
                </a:cubicBezTo>
                <a:cubicBezTo>
                  <a:pt x="81" y="0"/>
                  <a:pt x="81" y="0"/>
                  <a:pt x="81" y="0"/>
                </a:cubicBezTo>
                <a:cubicBezTo>
                  <a:pt x="0" y="0"/>
                  <a:pt x="0" y="0"/>
                  <a:pt x="0" y="0"/>
                </a:cubicBezTo>
                <a:cubicBezTo>
                  <a:pt x="0" y="138"/>
                  <a:pt x="0" y="138"/>
                  <a:pt x="0" y="138"/>
                </a:cubicBezTo>
                <a:cubicBezTo>
                  <a:pt x="108" y="138"/>
                  <a:pt x="108" y="138"/>
                  <a:pt x="108" y="138"/>
                </a:cubicBezTo>
                <a:cubicBezTo>
                  <a:pt x="108" y="30"/>
                  <a:pt x="108" y="30"/>
                  <a:pt x="108" y="30"/>
                </a:cubicBezTo>
                <a:lnTo>
                  <a:pt x="106" y="30"/>
                </a:lnTo>
                <a:close/>
                <a:moveTo>
                  <a:pt x="102" y="30"/>
                </a:moveTo>
                <a:cubicBezTo>
                  <a:pt x="81" y="30"/>
                  <a:pt x="81" y="30"/>
                  <a:pt x="81" y="30"/>
                </a:cubicBezTo>
                <a:cubicBezTo>
                  <a:pt x="81" y="7"/>
                  <a:pt x="81" y="7"/>
                  <a:pt x="81" y="7"/>
                </a:cubicBezTo>
                <a:lnTo>
                  <a:pt x="102" y="30"/>
                </a:lnTo>
                <a:close/>
                <a:moveTo>
                  <a:pt x="104" y="134"/>
                </a:moveTo>
                <a:cubicBezTo>
                  <a:pt x="96" y="134"/>
                  <a:pt x="12" y="134"/>
                  <a:pt x="4" y="134"/>
                </a:cubicBezTo>
                <a:cubicBezTo>
                  <a:pt x="4" y="126"/>
                  <a:pt x="4" y="12"/>
                  <a:pt x="4" y="4"/>
                </a:cubicBezTo>
                <a:cubicBezTo>
                  <a:pt x="9" y="4"/>
                  <a:pt x="49" y="4"/>
                  <a:pt x="77" y="4"/>
                </a:cubicBezTo>
                <a:cubicBezTo>
                  <a:pt x="77" y="34"/>
                  <a:pt x="77" y="34"/>
                  <a:pt x="77" y="34"/>
                </a:cubicBezTo>
                <a:cubicBezTo>
                  <a:pt x="104" y="34"/>
                  <a:pt x="104" y="34"/>
                  <a:pt x="104" y="34"/>
                </a:cubicBezTo>
                <a:cubicBezTo>
                  <a:pt x="104" y="71"/>
                  <a:pt x="104" y="129"/>
                  <a:pt x="104" y="134"/>
                </a:cubicBezTo>
                <a:close/>
              </a:path>
            </a:pathLst>
          </a:custGeom>
          <a:solidFill>
            <a:schemeClr val="accent2">
              <a:lumMod val="60000"/>
              <a:lumOff val="40000"/>
            </a:schemeClr>
          </a:solidFill>
          <a:ln>
            <a:noFill/>
          </a:ln>
        </p:spPr>
        <p:txBody>
          <a:bodyPr/>
          <a:lstStyle/>
          <a:p>
            <a:pPr algn="ctr"/>
            <a:endParaRPr lang="en-US" altLang="zh-TW" sz="2400" dirty="0">
              <a:solidFill>
                <a:schemeClr val="accent2">
                  <a:lumMod val="50000"/>
                </a:schemeClr>
              </a:solidFill>
            </a:endParaRPr>
          </a:p>
          <a:p>
            <a:pPr algn="ctr"/>
            <a:r>
              <a:rPr lang="zh-TW" altLang="en-US" sz="2400" dirty="0">
                <a:solidFill>
                  <a:schemeClr val="accent2">
                    <a:lumMod val="50000"/>
                  </a:schemeClr>
                </a:solidFill>
              </a:rPr>
              <a:t>國家</a:t>
            </a:r>
            <a:endParaRPr lang="en-US" altLang="zh-TW" sz="2400" dirty="0">
              <a:solidFill>
                <a:schemeClr val="accent2">
                  <a:lumMod val="50000"/>
                </a:schemeClr>
              </a:solidFill>
            </a:endParaRPr>
          </a:p>
          <a:p>
            <a:pPr algn="ctr"/>
            <a:r>
              <a:rPr lang="zh-TW" altLang="en-US" sz="2400" dirty="0">
                <a:solidFill>
                  <a:schemeClr val="accent2">
                    <a:lumMod val="50000"/>
                  </a:schemeClr>
                </a:solidFill>
              </a:rPr>
              <a:t>人工智慧研究發展策略計畫</a:t>
            </a:r>
            <a:endParaRPr lang="en-US" altLang="zh-TW" sz="2400" dirty="0">
              <a:solidFill>
                <a:schemeClr val="accent2">
                  <a:lumMod val="50000"/>
                </a:schemeClr>
              </a:solidFill>
            </a:endParaRPr>
          </a:p>
        </p:txBody>
      </p:sp>
      <p:sp>
        <p:nvSpPr>
          <p:cNvPr id="16" name="Freeform 90"/>
          <p:cNvSpPr>
            <a:spLocks noEditPoints="1"/>
          </p:cNvSpPr>
          <p:nvPr/>
        </p:nvSpPr>
        <p:spPr bwMode="auto">
          <a:xfrm>
            <a:off x="7119965" y="2099768"/>
            <a:ext cx="1675380" cy="2359608"/>
          </a:xfrm>
          <a:custGeom>
            <a:avLst/>
            <a:gdLst>
              <a:gd name="T0" fmla="*/ 106 w 108"/>
              <a:gd name="T1" fmla="*/ 30 h 138"/>
              <a:gd name="T2" fmla="*/ 81 w 108"/>
              <a:gd name="T3" fmla="*/ 2 h 138"/>
              <a:gd name="T4" fmla="*/ 81 w 108"/>
              <a:gd name="T5" fmla="*/ 0 h 138"/>
              <a:gd name="T6" fmla="*/ 0 w 108"/>
              <a:gd name="T7" fmla="*/ 0 h 138"/>
              <a:gd name="T8" fmla="*/ 0 w 108"/>
              <a:gd name="T9" fmla="*/ 138 h 138"/>
              <a:gd name="T10" fmla="*/ 108 w 108"/>
              <a:gd name="T11" fmla="*/ 138 h 138"/>
              <a:gd name="T12" fmla="*/ 108 w 108"/>
              <a:gd name="T13" fmla="*/ 30 h 138"/>
              <a:gd name="T14" fmla="*/ 106 w 108"/>
              <a:gd name="T15" fmla="*/ 30 h 138"/>
              <a:gd name="T16" fmla="*/ 102 w 108"/>
              <a:gd name="T17" fmla="*/ 30 h 138"/>
              <a:gd name="T18" fmla="*/ 81 w 108"/>
              <a:gd name="T19" fmla="*/ 30 h 138"/>
              <a:gd name="T20" fmla="*/ 81 w 108"/>
              <a:gd name="T21" fmla="*/ 7 h 138"/>
              <a:gd name="T22" fmla="*/ 102 w 108"/>
              <a:gd name="T23" fmla="*/ 30 h 138"/>
              <a:gd name="T24" fmla="*/ 104 w 108"/>
              <a:gd name="T25" fmla="*/ 134 h 138"/>
              <a:gd name="T26" fmla="*/ 4 w 108"/>
              <a:gd name="T27" fmla="*/ 134 h 138"/>
              <a:gd name="T28" fmla="*/ 4 w 108"/>
              <a:gd name="T29" fmla="*/ 4 h 138"/>
              <a:gd name="T30" fmla="*/ 77 w 108"/>
              <a:gd name="T31" fmla="*/ 4 h 138"/>
              <a:gd name="T32" fmla="*/ 77 w 108"/>
              <a:gd name="T33" fmla="*/ 34 h 138"/>
              <a:gd name="T34" fmla="*/ 104 w 108"/>
              <a:gd name="T35" fmla="*/ 34 h 138"/>
              <a:gd name="T36" fmla="*/ 104 w 108"/>
              <a:gd name="T37" fmla="*/ 13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8" h="138">
                <a:moveTo>
                  <a:pt x="106" y="30"/>
                </a:moveTo>
                <a:cubicBezTo>
                  <a:pt x="81" y="2"/>
                  <a:pt x="81" y="2"/>
                  <a:pt x="81" y="2"/>
                </a:cubicBezTo>
                <a:cubicBezTo>
                  <a:pt x="81" y="0"/>
                  <a:pt x="81" y="0"/>
                  <a:pt x="81" y="0"/>
                </a:cubicBezTo>
                <a:cubicBezTo>
                  <a:pt x="0" y="0"/>
                  <a:pt x="0" y="0"/>
                  <a:pt x="0" y="0"/>
                </a:cubicBezTo>
                <a:cubicBezTo>
                  <a:pt x="0" y="138"/>
                  <a:pt x="0" y="138"/>
                  <a:pt x="0" y="138"/>
                </a:cubicBezTo>
                <a:cubicBezTo>
                  <a:pt x="108" y="138"/>
                  <a:pt x="108" y="138"/>
                  <a:pt x="108" y="138"/>
                </a:cubicBezTo>
                <a:cubicBezTo>
                  <a:pt x="108" y="30"/>
                  <a:pt x="108" y="30"/>
                  <a:pt x="108" y="30"/>
                </a:cubicBezTo>
                <a:lnTo>
                  <a:pt x="106" y="30"/>
                </a:lnTo>
                <a:close/>
                <a:moveTo>
                  <a:pt x="102" y="30"/>
                </a:moveTo>
                <a:cubicBezTo>
                  <a:pt x="81" y="30"/>
                  <a:pt x="81" y="30"/>
                  <a:pt x="81" y="30"/>
                </a:cubicBezTo>
                <a:cubicBezTo>
                  <a:pt x="81" y="7"/>
                  <a:pt x="81" y="7"/>
                  <a:pt x="81" y="7"/>
                </a:cubicBezTo>
                <a:lnTo>
                  <a:pt x="102" y="30"/>
                </a:lnTo>
                <a:close/>
                <a:moveTo>
                  <a:pt x="104" y="134"/>
                </a:moveTo>
                <a:cubicBezTo>
                  <a:pt x="96" y="134"/>
                  <a:pt x="12" y="134"/>
                  <a:pt x="4" y="134"/>
                </a:cubicBezTo>
                <a:cubicBezTo>
                  <a:pt x="4" y="126"/>
                  <a:pt x="4" y="12"/>
                  <a:pt x="4" y="4"/>
                </a:cubicBezTo>
                <a:cubicBezTo>
                  <a:pt x="9" y="4"/>
                  <a:pt x="49" y="4"/>
                  <a:pt x="77" y="4"/>
                </a:cubicBezTo>
                <a:cubicBezTo>
                  <a:pt x="77" y="34"/>
                  <a:pt x="77" y="34"/>
                  <a:pt x="77" y="34"/>
                </a:cubicBezTo>
                <a:cubicBezTo>
                  <a:pt x="104" y="34"/>
                  <a:pt x="104" y="34"/>
                  <a:pt x="104" y="34"/>
                </a:cubicBezTo>
                <a:cubicBezTo>
                  <a:pt x="104" y="71"/>
                  <a:pt x="104" y="129"/>
                  <a:pt x="104" y="134"/>
                </a:cubicBezTo>
                <a:close/>
              </a:path>
            </a:pathLst>
          </a:custGeom>
          <a:solidFill>
            <a:schemeClr val="accent2">
              <a:lumMod val="60000"/>
              <a:lumOff val="40000"/>
            </a:schemeClr>
          </a:solidFill>
          <a:ln>
            <a:noFill/>
          </a:ln>
        </p:spPr>
        <p:txBody>
          <a:bodyPr/>
          <a:lstStyle/>
          <a:p>
            <a:pPr algn="ctr"/>
            <a:endParaRPr lang="en-US" altLang="zh-TW" sz="2400" dirty="0">
              <a:solidFill>
                <a:schemeClr val="accent2">
                  <a:lumMod val="50000"/>
                </a:schemeClr>
              </a:solidFill>
            </a:endParaRPr>
          </a:p>
          <a:p>
            <a:pPr algn="ctr"/>
            <a:endParaRPr lang="en-US" altLang="zh-TW" sz="2400" dirty="0">
              <a:solidFill>
                <a:schemeClr val="accent2">
                  <a:lumMod val="50000"/>
                </a:schemeClr>
              </a:solidFill>
            </a:endParaRPr>
          </a:p>
          <a:p>
            <a:pPr algn="ctr"/>
            <a:r>
              <a:rPr lang="zh-TW" altLang="en-US" sz="2400" dirty="0">
                <a:solidFill>
                  <a:schemeClr val="accent2">
                    <a:lumMod val="50000"/>
                  </a:schemeClr>
                </a:solidFill>
              </a:rPr>
              <a:t>人工智慧、自動化與經濟</a:t>
            </a:r>
            <a:endParaRPr lang="en-US" altLang="zh-TW" sz="2400" dirty="0">
              <a:solidFill>
                <a:schemeClr val="accent2">
                  <a:lumMod val="50000"/>
                </a:schemeClr>
              </a:solidFill>
            </a:endParaRPr>
          </a:p>
          <a:p>
            <a:pPr algn="ctr"/>
            <a:endParaRPr lang="en-US" altLang="zh-TW" sz="2400" dirty="0">
              <a:solidFill>
                <a:schemeClr val="accent2">
                  <a:lumMod val="50000"/>
                </a:schemeClr>
              </a:solidFill>
            </a:endParaRPr>
          </a:p>
        </p:txBody>
      </p:sp>
      <p:grpSp>
        <p:nvGrpSpPr>
          <p:cNvPr id="19" name="群組 18"/>
          <p:cNvGrpSpPr/>
          <p:nvPr/>
        </p:nvGrpSpPr>
        <p:grpSpPr>
          <a:xfrm>
            <a:off x="316160" y="4693275"/>
            <a:ext cx="2382910" cy="1281731"/>
            <a:chOff x="8520925" y="4648885"/>
            <a:chExt cx="2382910" cy="1281731"/>
          </a:xfrm>
        </p:grpSpPr>
        <p:sp>
          <p:nvSpPr>
            <p:cNvPr id="20" name="Google Shape;131;p4"/>
            <p:cNvSpPr/>
            <p:nvPr/>
          </p:nvSpPr>
          <p:spPr>
            <a:xfrm>
              <a:off x="8520925" y="5124017"/>
              <a:ext cx="2382910" cy="806599"/>
            </a:xfrm>
            <a:prstGeom prst="roundRect">
              <a:avLst>
                <a:gd name="adj" fmla="val 10000"/>
              </a:avLst>
            </a:prstGeom>
            <a:solidFill>
              <a:schemeClr val="accent5">
                <a:lumMod val="75000"/>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gn="ctr"/>
              <a:r>
                <a:rPr lang="zh-TW" altLang="en-US"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rPr>
                <a:t>人工智慧研發</a:t>
              </a:r>
              <a:endParaRPr lang="en-US" altLang="zh-TW"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endParaRPr>
            </a:p>
            <a:p>
              <a:pPr algn="ctr"/>
              <a:r>
                <a:rPr lang="zh-TW" altLang="en-US"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rPr>
                <a:t>投資的長期策略</a:t>
              </a:r>
            </a:p>
          </p:txBody>
        </p:sp>
        <p:sp>
          <p:nvSpPr>
            <p:cNvPr id="21" name="向下箭號 20"/>
            <p:cNvSpPr/>
            <p:nvPr/>
          </p:nvSpPr>
          <p:spPr>
            <a:xfrm>
              <a:off x="9590130" y="4648885"/>
              <a:ext cx="297951" cy="339274"/>
            </a:xfrm>
            <a:prstGeom prst="down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22" name="群組 21"/>
          <p:cNvGrpSpPr/>
          <p:nvPr/>
        </p:nvGrpSpPr>
        <p:grpSpPr>
          <a:xfrm>
            <a:off x="3566565" y="4693275"/>
            <a:ext cx="2382910" cy="1281731"/>
            <a:chOff x="8520925" y="4648885"/>
            <a:chExt cx="2382910" cy="1281731"/>
          </a:xfrm>
        </p:grpSpPr>
        <p:sp>
          <p:nvSpPr>
            <p:cNvPr id="23" name="Google Shape;131;p4"/>
            <p:cNvSpPr/>
            <p:nvPr/>
          </p:nvSpPr>
          <p:spPr>
            <a:xfrm>
              <a:off x="8520925" y="5124017"/>
              <a:ext cx="2382910" cy="806599"/>
            </a:xfrm>
            <a:prstGeom prst="roundRect">
              <a:avLst>
                <a:gd name="adj" fmla="val 10000"/>
              </a:avLst>
            </a:prstGeom>
            <a:solidFill>
              <a:schemeClr val="accent5">
                <a:lumMod val="75000"/>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gn="ctr"/>
              <a:r>
                <a:rPr lang="zh-TW" altLang="en-US"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rPr>
                <a:t>對社會、經濟</a:t>
              </a:r>
              <a:endParaRPr lang="en-US" altLang="zh-TW"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endParaRPr>
            </a:p>
            <a:p>
              <a:pPr algn="ctr"/>
              <a:r>
                <a:rPr lang="zh-TW" altLang="en-US"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rPr>
                <a:t>層面的影響</a:t>
              </a:r>
            </a:p>
          </p:txBody>
        </p:sp>
        <p:sp>
          <p:nvSpPr>
            <p:cNvPr id="24" name="向下箭號 23"/>
            <p:cNvSpPr/>
            <p:nvPr/>
          </p:nvSpPr>
          <p:spPr>
            <a:xfrm>
              <a:off x="9590130" y="4648885"/>
              <a:ext cx="297951" cy="339274"/>
            </a:xfrm>
            <a:prstGeom prst="down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25" name="群組 24"/>
          <p:cNvGrpSpPr/>
          <p:nvPr/>
        </p:nvGrpSpPr>
        <p:grpSpPr>
          <a:xfrm>
            <a:off x="6766200" y="4644166"/>
            <a:ext cx="2382910" cy="1281731"/>
            <a:chOff x="8520925" y="4648885"/>
            <a:chExt cx="2382910" cy="1281731"/>
          </a:xfrm>
        </p:grpSpPr>
        <p:sp>
          <p:nvSpPr>
            <p:cNvPr id="26" name="Google Shape;131;p4"/>
            <p:cNvSpPr/>
            <p:nvPr/>
          </p:nvSpPr>
          <p:spPr>
            <a:xfrm>
              <a:off x="8520925" y="5124017"/>
              <a:ext cx="2382910" cy="806599"/>
            </a:xfrm>
            <a:prstGeom prst="roundRect">
              <a:avLst>
                <a:gd name="adj" fmla="val 10000"/>
              </a:avLst>
            </a:prstGeom>
            <a:solidFill>
              <a:schemeClr val="accent5">
                <a:lumMod val="75000"/>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gn="ctr"/>
              <a:r>
                <a:rPr lang="zh-TW" altLang="en-US"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rPr>
                <a:t>管理、倫理、</a:t>
              </a:r>
              <a:endParaRPr lang="en-US" altLang="zh-TW"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endParaRPr>
            </a:p>
            <a:p>
              <a:pPr algn="ctr"/>
              <a:r>
                <a:rPr lang="zh-TW" altLang="en-US" sz="2400" b="1" dirty="0">
                  <a:solidFill>
                    <a:schemeClr val="lt1"/>
                  </a:solidFill>
                  <a:latin typeface="微軟正黑體" panose="020B0604030504040204" pitchFamily="34" charset="-120"/>
                  <a:ea typeface="微軟正黑體" panose="020B0604030504040204" pitchFamily="34" charset="-120"/>
                  <a:cs typeface="Microsoft JhengHei"/>
                  <a:sym typeface="Microsoft JhengHei"/>
                </a:rPr>
                <a:t>公平、法規管理</a:t>
              </a:r>
            </a:p>
          </p:txBody>
        </p:sp>
        <p:sp>
          <p:nvSpPr>
            <p:cNvPr id="27" name="向下箭號 26"/>
            <p:cNvSpPr/>
            <p:nvPr/>
          </p:nvSpPr>
          <p:spPr>
            <a:xfrm>
              <a:off x="9590130" y="4648885"/>
              <a:ext cx="297951" cy="339274"/>
            </a:xfrm>
            <a:prstGeom prst="down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Tree>
    <p:extLst>
      <p:ext uri="{BB962C8B-B14F-4D97-AF65-F5344CB8AC3E}">
        <p14:creationId xmlns:p14="http://schemas.microsoft.com/office/powerpoint/2010/main" val="3177823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txBox="1">
            <a:spLocks/>
          </p:cNvSpPr>
          <p:nvPr/>
        </p:nvSpPr>
        <p:spPr>
          <a:xfrm>
            <a:off x="1779213" y="2027705"/>
            <a:ext cx="7590354" cy="1145332"/>
          </a:xfrm>
          <a:prstGeom prst="rect">
            <a:avLst/>
          </a:prstGeom>
        </p:spPr>
        <p:txBody>
          <a:bodyPr vert="horz" lIns="91440" tIns="45720" rIns="91440" bIns="45720" rtlCol="0" anchor="ctr">
            <a:normAutofit/>
          </a:bodyPr>
          <a:lstStyle>
            <a:lvl1pPr marL="0" indent="0" algn="r" defTabSz="914354" rtl="0" eaLnBrk="1" latinLnBrk="0" hangingPunct="1">
              <a:lnSpc>
                <a:spcPct val="90000"/>
              </a:lnSpc>
              <a:spcBef>
                <a:spcPct val="0"/>
              </a:spcBef>
              <a:buFont typeface="Arial" panose="020B0604020202020204" pitchFamily="34" charset="0"/>
              <a:buNone/>
              <a:defRPr sz="3200" b="1" kern="1200">
                <a:solidFill>
                  <a:schemeClr val="tx1"/>
                </a:solidFill>
                <a:latin typeface="+mj-lt"/>
                <a:ea typeface="+mj-ea"/>
                <a:cs typeface="+mj-cs"/>
              </a:defRPr>
            </a:lvl1pPr>
          </a:lstStyle>
          <a:p>
            <a:pPr algn="l"/>
            <a:r>
              <a:rPr lang="zh-TW" altLang="en-US" sz="4800" dirty="0">
                <a:latin typeface="Microsoft JhengHei" panose="020B0604030504040204" pitchFamily="34" charset="-120"/>
                <a:ea typeface="Microsoft JhengHei" panose="020B0604030504040204" pitchFamily="34" charset="-120"/>
              </a:rPr>
              <a:t>研究各項可行政策</a:t>
            </a:r>
            <a:endParaRPr lang="zh-CN" altLang="en-US" sz="4800" dirty="0">
              <a:latin typeface="Microsoft JhengHei" panose="020B0604030504040204" pitchFamily="34" charset="-120"/>
              <a:ea typeface="Microsoft JhengHei" panose="020B0604030504040204" pitchFamily="34" charset="-120"/>
            </a:endParaRPr>
          </a:p>
        </p:txBody>
      </p:sp>
      <p:sp>
        <p:nvSpPr>
          <p:cNvPr id="7" name="文本框 4">
            <a:extLst>
              <a:ext uri="{FF2B5EF4-FFF2-40B4-BE49-F238E27FC236}">
                <a16:creationId xmlns:a16="http://schemas.microsoft.com/office/drawing/2014/main" id="{04F69230-F3A6-4586-9371-A858F4763E9F}"/>
              </a:ext>
            </a:extLst>
          </p:cNvPr>
          <p:cNvSpPr txBox="1"/>
          <p:nvPr/>
        </p:nvSpPr>
        <p:spPr>
          <a:xfrm>
            <a:off x="8236107" y="3269520"/>
            <a:ext cx="1023516" cy="889909"/>
          </a:xfrm>
          <a:prstGeom prst="rect">
            <a:avLst/>
          </a:prstGeom>
          <a:noFill/>
          <a:ln w="117475">
            <a:noFill/>
          </a:ln>
        </p:spPr>
        <p:txBody>
          <a:bodyPr wrap="none" rtlCol="0">
            <a:prstTxWarp prst="textPlain">
              <a:avLst/>
            </a:prstTxWarp>
            <a:spAutoFit/>
          </a:bodyPr>
          <a:lstStyle/>
          <a:p>
            <a:r>
              <a:rPr lang="en-US" altLang="zh-CN" spc="100" dirty="0">
                <a:solidFill>
                  <a:schemeClr val="accent1"/>
                </a:solidFill>
                <a:latin typeface="Impact" panose="020B0806030902050204" pitchFamily="34" charset="0"/>
                <a:cs typeface="Arial" panose="020B0604020202020204" pitchFamily="34" charset="0"/>
              </a:rPr>
              <a:t>/02</a:t>
            </a:r>
            <a:endParaRPr lang="zh-CN" altLang="en-US" spc="100" dirty="0">
              <a:solidFill>
                <a:schemeClr val="accent1"/>
              </a:solidFill>
              <a:latin typeface="Impact" panose="020B0806030902050204" pitchFamily="34" charset="0"/>
              <a:cs typeface="Arial" panose="020B0604020202020204" pitchFamily="34" charset="0"/>
            </a:endParaRPr>
          </a:p>
        </p:txBody>
      </p:sp>
      <p:sp>
        <p:nvSpPr>
          <p:cNvPr id="4" name="Google Shape;397;p26">
            <a:extLst>
              <a:ext uri="{FF2B5EF4-FFF2-40B4-BE49-F238E27FC236}">
                <a16:creationId xmlns:a16="http://schemas.microsoft.com/office/drawing/2014/main" id="{F851456A-1EAC-4C16-BA26-94B33C4C4B82}"/>
              </a:ext>
            </a:extLst>
          </p:cNvPr>
          <p:cNvSpPr/>
          <p:nvPr/>
        </p:nvSpPr>
        <p:spPr>
          <a:xfrm>
            <a:off x="1688364" y="6156232"/>
            <a:ext cx="1054837" cy="445304"/>
          </a:xfrm>
          <a:prstGeom prst="homePlate">
            <a:avLst>
              <a:gd name="adj" fmla="val 50000"/>
            </a:avLst>
          </a:prstGeom>
          <a:solidFill>
            <a:schemeClr val="accent1">
              <a:lumMod val="40000"/>
              <a:lumOff val="60000"/>
            </a:schemeClr>
          </a:solidFill>
          <a:ln>
            <a:noFill/>
          </a:ln>
        </p:spPr>
        <p:txBody>
          <a:bodyPr spcFirstLastPara="1" wrap="square" lIns="91425" tIns="91425" rIns="91425" bIns="91425" anchor="ctr" anchorCtr="0">
            <a:noAutofit/>
          </a:bodyPr>
          <a:lstStyle/>
          <a:p>
            <a:pPr algn="ctr"/>
            <a:r>
              <a:rPr lang="zh-TW" altLang="en-US" sz="2000" b="1" dirty="0">
                <a:solidFill>
                  <a:schemeClr val="accent1">
                    <a:lumMod val="50000"/>
                  </a:schemeClr>
                </a:solidFill>
                <a:latin typeface="微軟正黑體" panose="020B0604030504040204" pitchFamily="34" charset="-120"/>
                <a:ea typeface="微軟正黑體" panose="020B0604030504040204" pitchFamily="34" charset="-120"/>
                <a:sym typeface="Microsoft JhengHei"/>
              </a:rPr>
              <a:t>英國</a:t>
            </a:r>
          </a:p>
        </p:txBody>
      </p:sp>
      <p:sp>
        <p:nvSpPr>
          <p:cNvPr id="6" name="Google Shape;398;p26">
            <a:extLst>
              <a:ext uri="{FF2B5EF4-FFF2-40B4-BE49-F238E27FC236}">
                <a16:creationId xmlns:a16="http://schemas.microsoft.com/office/drawing/2014/main" id="{55CC03B5-C19E-4920-9A92-CDA07ABD01A2}"/>
              </a:ext>
            </a:extLst>
          </p:cNvPr>
          <p:cNvSpPr/>
          <p:nvPr/>
        </p:nvSpPr>
        <p:spPr>
          <a:xfrm>
            <a:off x="1688364" y="5119077"/>
            <a:ext cx="1054837" cy="426637"/>
          </a:xfrm>
          <a:prstGeom prst="homePlate">
            <a:avLst>
              <a:gd name="adj" fmla="val 50000"/>
            </a:avLst>
          </a:prstGeom>
          <a:solidFill>
            <a:schemeClr val="accent1">
              <a:lumMod val="40000"/>
              <a:lumOff val="60000"/>
            </a:schemeClr>
          </a:solidFill>
          <a:ln>
            <a:noFill/>
          </a:ln>
        </p:spPr>
        <p:txBody>
          <a:bodyPr spcFirstLastPara="1" wrap="square" lIns="91425" tIns="91425" rIns="91425" bIns="91425" anchor="ctr" anchorCtr="0">
            <a:noAutofit/>
          </a:bodyPr>
          <a:lstStyle/>
          <a:p>
            <a:pPr lvl="0" algn="ctr"/>
            <a:r>
              <a:rPr lang="zh-TW" altLang="en-US" sz="2000" b="1" dirty="0">
                <a:solidFill>
                  <a:schemeClr val="accent1">
                    <a:lumMod val="50000"/>
                  </a:schemeClr>
                </a:solidFill>
                <a:latin typeface="微軟正黑體" panose="020B0604030504040204" pitchFamily="34" charset="-120"/>
                <a:ea typeface="微軟正黑體" panose="020B0604030504040204" pitchFamily="34" charset="-120"/>
              </a:rPr>
              <a:t>台灣</a:t>
            </a:r>
          </a:p>
        </p:txBody>
      </p:sp>
      <p:sp>
        <p:nvSpPr>
          <p:cNvPr id="8" name="Google Shape;404;p26">
            <a:extLst>
              <a:ext uri="{FF2B5EF4-FFF2-40B4-BE49-F238E27FC236}">
                <a16:creationId xmlns:a16="http://schemas.microsoft.com/office/drawing/2014/main" id="{7DB340CB-F380-454E-9639-714E27B2011D}"/>
              </a:ext>
            </a:extLst>
          </p:cNvPr>
          <p:cNvSpPr/>
          <p:nvPr/>
        </p:nvSpPr>
        <p:spPr>
          <a:xfrm>
            <a:off x="1148317" y="5121815"/>
            <a:ext cx="423900" cy="423900"/>
          </a:xfrm>
          <a:prstGeom prst="ellipse">
            <a:avLst/>
          </a:prstGeom>
          <a:solidFill>
            <a:schemeClr val="accent1">
              <a:lumMod val="40000"/>
              <a:lumOff val="60000"/>
            </a:schemeClr>
          </a:solidFill>
          <a:ln>
            <a:noFill/>
          </a:ln>
        </p:spPr>
        <p:txBody>
          <a:bodyPr spcFirstLastPara="1" wrap="square" lIns="91425" tIns="91425" rIns="91425" bIns="91425" anchor="ctr" anchorCtr="0">
            <a:noAutofit/>
          </a:bodyPr>
          <a:lstStyle/>
          <a:p>
            <a:pPr algn="ctr"/>
            <a:endParaRPr sz="2000" b="1">
              <a:solidFill>
                <a:schemeClr val="accent1">
                  <a:lumMod val="50000"/>
                </a:schemeClr>
              </a:solidFill>
              <a:latin typeface="微軟正黑體" panose="020B0604030504040204" pitchFamily="34" charset="-120"/>
              <a:ea typeface="微軟正黑體" panose="020B0604030504040204" pitchFamily="34" charset="-120"/>
            </a:endParaRPr>
          </a:p>
        </p:txBody>
      </p:sp>
      <p:sp>
        <p:nvSpPr>
          <p:cNvPr id="9" name="Google Shape;405;p26">
            <a:extLst>
              <a:ext uri="{FF2B5EF4-FFF2-40B4-BE49-F238E27FC236}">
                <a16:creationId xmlns:a16="http://schemas.microsoft.com/office/drawing/2014/main" id="{F993278F-7CEB-4833-B604-D8E4D3A8FF3E}"/>
              </a:ext>
            </a:extLst>
          </p:cNvPr>
          <p:cNvSpPr/>
          <p:nvPr/>
        </p:nvSpPr>
        <p:spPr>
          <a:xfrm>
            <a:off x="1148317" y="6136118"/>
            <a:ext cx="423900" cy="423900"/>
          </a:xfrm>
          <a:prstGeom prst="ellipse">
            <a:avLst/>
          </a:prstGeom>
          <a:solidFill>
            <a:schemeClr val="accent1">
              <a:lumMod val="40000"/>
              <a:lumOff val="60000"/>
            </a:schemeClr>
          </a:solidFill>
          <a:ln>
            <a:noFill/>
          </a:ln>
        </p:spPr>
        <p:txBody>
          <a:bodyPr spcFirstLastPara="1" wrap="square" lIns="91425" tIns="91425" rIns="91425" bIns="91425" anchor="ctr" anchorCtr="0">
            <a:noAutofit/>
          </a:bodyPr>
          <a:lstStyle/>
          <a:p>
            <a:pPr algn="ctr"/>
            <a:endParaRPr sz="2000" b="1">
              <a:solidFill>
                <a:schemeClr val="accent1">
                  <a:lumMod val="50000"/>
                </a:schemeClr>
              </a:solidFill>
              <a:latin typeface="微軟正黑體" panose="020B0604030504040204" pitchFamily="34" charset="-120"/>
              <a:ea typeface="微軟正黑體" panose="020B0604030504040204" pitchFamily="34" charset="-120"/>
            </a:endParaRPr>
          </a:p>
        </p:txBody>
      </p:sp>
      <p:sp>
        <p:nvSpPr>
          <p:cNvPr id="11" name="Google Shape;398;p26">
            <a:extLst>
              <a:ext uri="{FF2B5EF4-FFF2-40B4-BE49-F238E27FC236}">
                <a16:creationId xmlns:a16="http://schemas.microsoft.com/office/drawing/2014/main" id="{7CC8EE5B-3B58-445D-8004-110B059C16B4}"/>
              </a:ext>
            </a:extLst>
          </p:cNvPr>
          <p:cNvSpPr/>
          <p:nvPr/>
        </p:nvSpPr>
        <p:spPr>
          <a:xfrm>
            <a:off x="4214436" y="5119077"/>
            <a:ext cx="1054837" cy="426637"/>
          </a:xfrm>
          <a:prstGeom prst="homePlate">
            <a:avLst>
              <a:gd name="adj" fmla="val 50000"/>
            </a:avLst>
          </a:prstGeom>
          <a:solidFill>
            <a:schemeClr val="accent1">
              <a:lumMod val="40000"/>
              <a:lumOff val="60000"/>
            </a:schemeClr>
          </a:solidFill>
          <a:ln>
            <a:noFill/>
          </a:ln>
        </p:spPr>
        <p:txBody>
          <a:bodyPr spcFirstLastPara="1" wrap="square" lIns="91425" tIns="91425" rIns="91425" bIns="91425" anchor="ctr" anchorCtr="0">
            <a:noAutofit/>
          </a:bodyPr>
          <a:lstStyle/>
          <a:p>
            <a:pPr lvl="0" algn="ctr"/>
            <a:r>
              <a:rPr lang="zh-TW" altLang="en-US" sz="2000" b="1" dirty="0">
                <a:solidFill>
                  <a:schemeClr val="accent1">
                    <a:lumMod val="50000"/>
                  </a:schemeClr>
                </a:solidFill>
                <a:latin typeface="微軟正黑體" panose="020B0604030504040204" pitchFamily="34" charset="-120"/>
                <a:ea typeface="微軟正黑體" panose="020B0604030504040204" pitchFamily="34" charset="-120"/>
              </a:rPr>
              <a:t>美國</a:t>
            </a:r>
          </a:p>
        </p:txBody>
      </p:sp>
      <p:sp>
        <p:nvSpPr>
          <p:cNvPr id="12" name="Google Shape;404;p26">
            <a:extLst>
              <a:ext uri="{FF2B5EF4-FFF2-40B4-BE49-F238E27FC236}">
                <a16:creationId xmlns:a16="http://schemas.microsoft.com/office/drawing/2014/main" id="{5F7F9B86-E223-43AC-BCE6-8AF1DB72CAB4}"/>
              </a:ext>
            </a:extLst>
          </p:cNvPr>
          <p:cNvSpPr/>
          <p:nvPr/>
        </p:nvSpPr>
        <p:spPr>
          <a:xfrm>
            <a:off x="3674389" y="5121815"/>
            <a:ext cx="423900" cy="423900"/>
          </a:xfrm>
          <a:prstGeom prst="ellipse">
            <a:avLst/>
          </a:prstGeom>
          <a:solidFill>
            <a:schemeClr val="accent1">
              <a:lumMod val="40000"/>
              <a:lumOff val="60000"/>
            </a:schemeClr>
          </a:solidFill>
          <a:ln>
            <a:noFill/>
          </a:ln>
        </p:spPr>
        <p:txBody>
          <a:bodyPr spcFirstLastPara="1" wrap="square" lIns="91425" tIns="91425" rIns="91425" bIns="91425" anchor="ctr" anchorCtr="0">
            <a:noAutofit/>
          </a:bodyPr>
          <a:lstStyle/>
          <a:p>
            <a:pPr algn="ctr"/>
            <a:endParaRPr sz="2000" b="1">
              <a:solidFill>
                <a:schemeClr val="accent1">
                  <a:lumMod val="50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791189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a:xfrm>
            <a:off x="613770" y="381158"/>
            <a:ext cx="10850563" cy="1028699"/>
          </a:xfrm>
          <a:prstGeom prst="rect">
            <a:avLst/>
          </a:prstGeom>
        </p:spPr>
        <p:txBody>
          <a:bodyPr/>
          <a:lstStyle>
            <a:lvl1pPr algn="l" defTabSz="914354" rtl="0" eaLnBrk="1" latinLnBrk="0" hangingPunct="1">
              <a:lnSpc>
                <a:spcPct val="90000"/>
              </a:lnSpc>
              <a:spcBef>
                <a:spcPct val="0"/>
              </a:spcBef>
              <a:buNone/>
              <a:defRPr sz="2800" b="1" kern="1200">
                <a:solidFill>
                  <a:schemeClr val="tx1"/>
                </a:solidFill>
                <a:latin typeface="+mj-lt"/>
                <a:ea typeface="+mj-ea"/>
                <a:cs typeface="+mj-cs"/>
              </a:defRPr>
            </a:lvl1pPr>
          </a:lstStyle>
          <a:p>
            <a:r>
              <a:rPr lang="zh-TW" altLang="en-US" sz="3600" dirty="0">
                <a:latin typeface="Microsoft JhengHei" panose="020B0604030504040204" pitchFamily="34" charset="-120"/>
                <a:ea typeface="Microsoft JhengHei" panose="020B0604030504040204" pitchFamily="34" charset="-120"/>
              </a:rPr>
              <a:t>研究各項可行政策</a:t>
            </a:r>
            <a:endParaRPr lang="zh-CN" altLang="en-US" sz="3600" dirty="0">
              <a:latin typeface="Microsoft JhengHei" panose="020B0604030504040204" pitchFamily="34" charset="-120"/>
              <a:ea typeface="Microsoft JhengHei" panose="020B0604030504040204" pitchFamily="34" charset="-120"/>
            </a:endParaRPr>
          </a:p>
        </p:txBody>
      </p:sp>
      <p:grpSp>
        <p:nvGrpSpPr>
          <p:cNvPr id="3" name="ebba2635-672c-44a3-9a32-a22c2432cc9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204247" y="1313637"/>
            <a:ext cx="11925080" cy="4455622"/>
            <a:chOff x="-204247" y="1313637"/>
            <a:chExt cx="11925080" cy="4455622"/>
          </a:xfrm>
        </p:grpSpPr>
        <p:sp>
          <p:nvSpPr>
            <p:cNvPr id="4" name="ïśḻïḓè"/>
            <p:cNvSpPr/>
            <p:nvPr/>
          </p:nvSpPr>
          <p:spPr bwMode="auto">
            <a:xfrm>
              <a:off x="4076007" y="1635345"/>
              <a:ext cx="2460717" cy="2076774"/>
            </a:xfrm>
            <a:custGeom>
              <a:avLst/>
              <a:gdLst/>
              <a:ahLst/>
              <a:cxnLst>
                <a:cxn ang="0">
                  <a:pos x="372" y="215"/>
                </a:cxn>
                <a:cxn ang="0">
                  <a:pos x="372" y="215"/>
                </a:cxn>
                <a:cxn ang="0">
                  <a:pos x="260" y="262"/>
                </a:cxn>
                <a:cxn ang="0">
                  <a:pos x="214" y="373"/>
                </a:cxn>
                <a:cxn ang="0">
                  <a:pos x="214" y="375"/>
                </a:cxn>
                <a:cxn ang="0">
                  <a:pos x="158" y="375"/>
                </a:cxn>
                <a:cxn ang="0">
                  <a:pos x="167" y="368"/>
                </a:cxn>
                <a:cxn ang="0">
                  <a:pos x="179" y="340"/>
                </a:cxn>
                <a:cxn ang="0">
                  <a:pos x="167" y="311"/>
                </a:cxn>
                <a:cxn ang="0">
                  <a:pos x="138" y="299"/>
                </a:cxn>
                <a:cxn ang="0">
                  <a:pos x="109" y="311"/>
                </a:cxn>
                <a:cxn ang="0">
                  <a:pos x="97" y="340"/>
                </a:cxn>
                <a:cxn ang="0">
                  <a:pos x="109" y="368"/>
                </a:cxn>
                <a:cxn ang="0">
                  <a:pos x="118" y="375"/>
                </a:cxn>
                <a:cxn ang="0">
                  <a:pos x="61" y="375"/>
                </a:cxn>
                <a:cxn ang="0">
                  <a:pos x="61" y="373"/>
                </a:cxn>
                <a:cxn ang="0">
                  <a:pos x="61" y="367"/>
                </a:cxn>
                <a:cxn ang="0">
                  <a:pos x="62" y="342"/>
                </a:cxn>
                <a:cxn ang="0">
                  <a:pos x="0" y="307"/>
                </a:cxn>
                <a:cxn ang="0">
                  <a:pos x="17" y="243"/>
                </a:cxn>
                <a:cxn ang="0">
                  <a:pos x="86" y="247"/>
                </a:cxn>
                <a:cxn ang="0">
                  <a:pos x="119" y="191"/>
                </a:cxn>
                <a:cxn ang="0">
                  <a:pos x="85" y="127"/>
                </a:cxn>
                <a:cxn ang="0">
                  <a:pos x="106" y="105"/>
                </a:cxn>
                <a:cxn ang="0">
                  <a:pos x="128" y="84"/>
                </a:cxn>
                <a:cxn ang="0">
                  <a:pos x="188" y="120"/>
                </a:cxn>
                <a:cxn ang="0">
                  <a:pos x="243" y="88"/>
                </a:cxn>
                <a:cxn ang="0">
                  <a:pos x="243" y="16"/>
                </a:cxn>
                <a:cxn ang="0">
                  <a:pos x="303" y="0"/>
                </a:cxn>
                <a:cxn ang="0">
                  <a:pos x="339" y="62"/>
                </a:cxn>
                <a:cxn ang="0">
                  <a:pos x="372" y="60"/>
                </a:cxn>
                <a:cxn ang="0">
                  <a:pos x="372" y="121"/>
                </a:cxn>
                <a:cxn ang="0">
                  <a:pos x="375" y="117"/>
                </a:cxn>
                <a:cxn ang="0">
                  <a:pos x="404" y="105"/>
                </a:cxn>
                <a:cxn ang="0">
                  <a:pos x="433" y="117"/>
                </a:cxn>
                <a:cxn ang="0">
                  <a:pos x="445" y="145"/>
                </a:cxn>
                <a:cxn ang="0">
                  <a:pos x="433" y="174"/>
                </a:cxn>
                <a:cxn ang="0">
                  <a:pos x="404" y="186"/>
                </a:cxn>
                <a:cxn ang="0">
                  <a:pos x="375" y="174"/>
                </a:cxn>
                <a:cxn ang="0">
                  <a:pos x="372" y="170"/>
                </a:cxn>
                <a:cxn ang="0">
                  <a:pos x="372" y="215"/>
                </a:cxn>
              </a:cxnLst>
              <a:rect l="0" t="0" r="r" b="b"/>
              <a:pathLst>
                <a:path w="445" h="375">
                  <a:moveTo>
                    <a:pt x="372" y="215"/>
                  </a:moveTo>
                  <a:cubicBezTo>
                    <a:pt x="372" y="215"/>
                    <a:pt x="372" y="215"/>
                    <a:pt x="372" y="215"/>
                  </a:cubicBezTo>
                  <a:cubicBezTo>
                    <a:pt x="328" y="215"/>
                    <a:pt x="291" y="231"/>
                    <a:pt x="260" y="262"/>
                  </a:cubicBezTo>
                  <a:cubicBezTo>
                    <a:pt x="229" y="292"/>
                    <a:pt x="214" y="330"/>
                    <a:pt x="214" y="373"/>
                  </a:cubicBezTo>
                  <a:cubicBezTo>
                    <a:pt x="214" y="374"/>
                    <a:pt x="214" y="375"/>
                    <a:pt x="214" y="375"/>
                  </a:cubicBezTo>
                  <a:cubicBezTo>
                    <a:pt x="158" y="375"/>
                    <a:pt x="158" y="375"/>
                    <a:pt x="158" y="375"/>
                  </a:cubicBezTo>
                  <a:cubicBezTo>
                    <a:pt x="161" y="373"/>
                    <a:pt x="164" y="371"/>
                    <a:pt x="167" y="368"/>
                  </a:cubicBezTo>
                  <a:cubicBezTo>
                    <a:pt x="175" y="360"/>
                    <a:pt x="179" y="351"/>
                    <a:pt x="179" y="340"/>
                  </a:cubicBezTo>
                  <a:cubicBezTo>
                    <a:pt x="179" y="328"/>
                    <a:pt x="175" y="319"/>
                    <a:pt x="167" y="311"/>
                  </a:cubicBezTo>
                  <a:cubicBezTo>
                    <a:pt x="159" y="303"/>
                    <a:pt x="149" y="299"/>
                    <a:pt x="138" y="299"/>
                  </a:cubicBezTo>
                  <a:cubicBezTo>
                    <a:pt x="127" y="299"/>
                    <a:pt x="117" y="303"/>
                    <a:pt x="109" y="311"/>
                  </a:cubicBezTo>
                  <a:cubicBezTo>
                    <a:pt x="101" y="319"/>
                    <a:pt x="97" y="328"/>
                    <a:pt x="97" y="340"/>
                  </a:cubicBezTo>
                  <a:cubicBezTo>
                    <a:pt x="97" y="351"/>
                    <a:pt x="101" y="360"/>
                    <a:pt x="109" y="368"/>
                  </a:cubicBezTo>
                  <a:cubicBezTo>
                    <a:pt x="112" y="371"/>
                    <a:pt x="115" y="373"/>
                    <a:pt x="118" y="375"/>
                  </a:cubicBezTo>
                  <a:cubicBezTo>
                    <a:pt x="61" y="375"/>
                    <a:pt x="61" y="375"/>
                    <a:pt x="61" y="375"/>
                  </a:cubicBezTo>
                  <a:cubicBezTo>
                    <a:pt x="61" y="374"/>
                    <a:pt x="61" y="374"/>
                    <a:pt x="61" y="373"/>
                  </a:cubicBezTo>
                  <a:cubicBezTo>
                    <a:pt x="61" y="371"/>
                    <a:pt x="61" y="369"/>
                    <a:pt x="61" y="367"/>
                  </a:cubicBezTo>
                  <a:cubicBezTo>
                    <a:pt x="61" y="359"/>
                    <a:pt x="62" y="350"/>
                    <a:pt x="62" y="342"/>
                  </a:cubicBezTo>
                  <a:cubicBezTo>
                    <a:pt x="0" y="307"/>
                    <a:pt x="0" y="307"/>
                    <a:pt x="0" y="307"/>
                  </a:cubicBezTo>
                  <a:cubicBezTo>
                    <a:pt x="4" y="285"/>
                    <a:pt x="9" y="263"/>
                    <a:pt x="17" y="243"/>
                  </a:cubicBezTo>
                  <a:cubicBezTo>
                    <a:pt x="86" y="247"/>
                    <a:pt x="86" y="247"/>
                    <a:pt x="86" y="247"/>
                  </a:cubicBezTo>
                  <a:cubicBezTo>
                    <a:pt x="95" y="227"/>
                    <a:pt x="106" y="209"/>
                    <a:pt x="119" y="191"/>
                  </a:cubicBezTo>
                  <a:cubicBezTo>
                    <a:pt x="85" y="127"/>
                    <a:pt x="85" y="127"/>
                    <a:pt x="85" y="127"/>
                  </a:cubicBezTo>
                  <a:cubicBezTo>
                    <a:pt x="92" y="120"/>
                    <a:pt x="99" y="112"/>
                    <a:pt x="106" y="105"/>
                  </a:cubicBezTo>
                  <a:cubicBezTo>
                    <a:pt x="113" y="98"/>
                    <a:pt x="120" y="91"/>
                    <a:pt x="128" y="84"/>
                  </a:cubicBezTo>
                  <a:cubicBezTo>
                    <a:pt x="188" y="120"/>
                    <a:pt x="188" y="120"/>
                    <a:pt x="188" y="120"/>
                  </a:cubicBezTo>
                  <a:cubicBezTo>
                    <a:pt x="206" y="107"/>
                    <a:pt x="224" y="96"/>
                    <a:pt x="243" y="88"/>
                  </a:cubicBezTo>
                  <a:cubicBezTo>
                    <a:pt x="243" y="16"/>
                    <a:pt x="243" y="16"/>
                    <a:pt x="243" y="16"/>
                  </a:cubicBezTo>
                  <a:cubicBezTo>
                    <a:pt x="262" y="9"/>
                    <a:pt x="283" y="4"/>
                    <a:pt x="303" y="0"/>
                  </a:cubicBezTo>
                  <a:cubicBezTo>
                    <a:pt x="339" y="62"/>
                    <a:pt x="339" y="62"/>
                    <a:pt x="339" y="62"/>
                  </a:cubicBezTo>
                  <a:cubicBezTo>
                    <a:pt x="350" y="61"/>
                    <a:pt x="361" y="60"/>
                    <a:pt x="372" y="60"/>
                  </a:cubicBezTo>
                  <a:cubicBezTo>
                    <a:pt x="372" y="121"/>
                    <a:pt x="372" y="121"/>
                    <a:pt x="372" y="121"/>
                  </a:cubicBezTo>
                  <a:cubicBezTo>
                    <a:pt x="373" y="119"/>
                    <a:pt x="374" y="118"/>
                    <a:pt x="375" y="117"/>
                  </a:cubicBezTo>
                  <a:cubicBezTo>
                    <a:pt x="383" y="109"/>
                    <a:pt x="393" y="105"/>
                    <a:pt x="404" y="105"/>
                  </a:cubicBezTo>
                  <a:cubicBezTo>
                    <a:pt x="415" y="105"/>
                    <a:pt x="425" y="109"/>
                    <a:pt x="433" y="117"/>
                  </a:cubicBezTo>
                  <a:cubicBezTo>
                    <a:pt x="441" y="125"/>
                    <a:pt x="445" y="134"/>
                    <a:pt x="445" y="145"/>
                  </a:cubicBezTo>
                  <a:cubicBezTo>
                    <a:pt x="445" y="157"/>
                    <a:pt x="441" y="166"/>
                    <a:pt x="433" y="174"/>
                  </a:cubicBezTo>
                  <a:cubicBezTo>
                    <a:pt x="425" y="182"/>
                    <a:pt x="415" y="186"/>
                    <a:pt x="404" y="186"/>
                  </a:cubicBezTo>
                  <a:cubicBezTo>
                    <a:pt x="393" y="186"/>
                    <a:pt x="383" y="182"/>
                    <a:pt x="375" y="174"/>
                  </a:cubicBezTo>
                  <a:cubicBezTo>
                    <a:pt x="374" y="173"/>
                    <a:pt x="373" y="172"/>
                    <a:pt x="372" y="170"/>
                  </a:cubicBezTo>
                  <a:lnTo>
                    <a:pt x="372" y="215"/>
                  </a:lnTo>
                  <a:close/>
                </a:path>
              </a:pathLst>
            </a:custGeom>
            <a:solidFill>
              <a:schemeClr val="accent1"/>
            </a:solidFill>
            <a:ln w="19050">
              <a:solidFill>
                <a:schemeClr val="bg1">
                  <a:lumMod val="95000"/>
                </a:schemeClr>
              </a:solidFill>
              <a:round/>
              <a:headEnd/>
              <a:tailEnd/>
            </a:ln>
            <a:effectLst/>
          </p:spPr>
          <p:txBody>
            <a:bodyPr anchor="ctr"/>
            <a:lstStyle/>
            <a:p>
              <a:pPr algn="ctr"/>
              <a:endParaRPr/>
            </a:p>
          </p:txBody>
        </p:sp>
        <p:sp>
          <p:nvSpPr>
            <p:cNvPr id="5" name="íṥľîḓé"/>
            <p:cNvSpPr/>
            <p:nvPr/>
          </p:nvSpPr>
          <p:spPr bwMode="auto">
            <a:xfrm>
              <a:off x="6133147" y="1628800"/>
              <a:ext cx="2068049" cy="2471623"/>
            </a:xfrm>
            <a:custGeom>
              <a:avLst/>
              <a:gdLst/>
              <a:ahLst/>
              <a:cxnLst>
                <a:cxn ang="0">
                  <a:pos x="314" y="376"/>
                </a:cxn>
                <a:cxn ang="0">
                  <a:pos x="256" y="376"/>
                </a:cxn>
                <a:cxn ang="0">
                  <a:pos x="257" y="377"/>
                </a:cxn>
                <a:cxn ang="0">
                  <a:pos x="269" y="406"/>
                </a:cxn>
                <a:cxn ang="0">
                  <a:pos x="257" y="434"/>
                </a:cxn>
                <a:cxn ang="0">
                  <a:pos x="228" y="446"/>
                </a:cxn>
                <a:cxn ang="0">
                  <a:pos x="200" y="434"/>
                </a:cxn>
                <a:cxn ang="0">
                  <a:pos x="188" y="406"/>
                </a:cxn>
                <a:cxn ang="0">
                  <a:pos x="200" y="377"/>
                </a:cxn>
                <a:cxn ang="0">
                  <a:pos x="200" y="376"/>
                </a:cxn>
                <a:cxn ang="0">
                  <a:pos x="158" y="376"/>
                </a:cxn>
                <a:cxn ang="0">
                  <a:pos x="158" y="374"/>
                </a:cxn>
                <a:cxn ang="0">
                  <a:pos x="111" y="263"/>
                </a:cxn>
                <a:cxn ang="0">
                  <a:pos x="0" y="216"/>
                </a:cxn>
                <a:cxn ang="0">
                  <a:pos x="0" y="171"/>
                </a:cxn>
                <a:cxn ang="0">
                  <a:pos x="3" y="175"/>
                </a:cxn>
                <a:cxn ang="0">
                  <a:pos x="32" y="187"/>
                </a:cxn>
                <a:cxn ang="0">
                  <a:pos x="61" y="175"/>
                </a:cxn>
                <a:cxn ang="0">
                  <a:pos x="73" y="146"/>
                </a:cxn>
                <a:cxn ang="0">
                  <a:pos x="61" y="118"/>
                </a:cxn>
                <a:cxn ang="0">
                  <a:pos x="32" y="106"/>
                </a:cxn>
                <a:cxn ang="0">
                  <a:pos x="3" y="118"/>
                </a:cxn>
                <a:cxn ang="0">
                  <a:pos x="0" y="122"/>
                </a:cxn>
                <a:cxn ang="0">
                  <a:pos x="0" y="61"/>
                </a:cxn>
                <a:cxn ang="0">
                  <a:pos x="2" y="61"/>
                </a:cxn>
                <a:cxn ang="0">
                  <a:pos x="32" y="62"/>
                </a:cxn>
                <a:cxn ang="0">
                  <a:pos x="67" y="0"/>
                </a:cxn>
                <a:cxn ang="0">
                  <a:pos x="126" y="15"/>
                </a:cxn>
                <a:cxn ang="0">
                  <a:pos x="126" y="86"/>
                </a:cxn>
                <a:cxn ang="0">
                  <a:pos x="186" y="120"/>
                </a:cxn>
                <a:cxn ang="0">
                  <a:pos x="246" y="84"/>
                </a:cxn>
                <a:cxn ang="0">
                  <a:pos x="270" y="106"/>
                </a:cxn>
                <a:cxn ang="0">
                  <a:pos x="288" y="126"/>
                </a:cxn>
                <a:cxn ang="0">
                  <a:pos x="252" y="186"/>
                </a:cxn>
                <a:cxn ang="0">
                  <a:pos x="288" y="244"/>
                </a:cxn>
                <a:cxn ang="0">
                  <a:pos x="359" y="244"/>
                </a:cxn>
                <a:cxn ang="0">
                  <a:pos x="374" y="301"/>
                </a:cxn>
                <a:cxn ang="0">
                  <a:pos x="313" y="341"/>
                </a:cxn>
                <a:cxn ang="0">
                  <a:pos x="314" y="374"/>
                </a:cxn>
                <a:cxn ang="0">
                  <a:pos x="314" y="376"/>
                </a:cxn>
              </a:cxnLst>
              <a:rect l="0" t="0" r="r" b="b"/>
              <a:pathLst>
                <a:path w="374" h="446">
                  <a:moveTo>
                    <a:pt x="314" y="376"/>
                  </a:moveTo>
                  <a:cubicBezTo>
                    <a:pt x="256" y="376"/>
                    <a:pt x="256" y="376"/>
                    <a:pt x="256" y="376"/>
                  </a:cubicBezTo>
                  <a:cubicBezTo>
                    <a:pt x="256" y="376"/>
                    <a:pt x="257" y="377"/>
                    <a:pt x="257" y="377"/>
                  </a:cubicBezTo>
                  <a:cubicBezTo>
                    <a:pt x="265" y="385"/>
                    <a:pt x="269" y="395"/>
                    <a:pt x="269" y="406"/>
                  </a:cubicBezTo>
                  <a:cubicBezTo>
                    <a:pt x="269" y="417"/>
                    <a:pt x="265" y="427"/>
                    <a:pt x="257" y="434"/>
                  </a:cubicBezTo>
                  <a:cubicBezTo>
                    <a:pt x="249" y="442"/>
                    <a:pt x="240" y="446"/>
                    <a:pt x="228" y="446"/>
                  </a:cubicBezTo>
                  <a:cubicBezTo>
                    <a:pt x="217" y="446"/>
                    <a:pt x="208" y="442"/>
                    <a:pt x="200" y="434"/>
                  </a:cubicBezTo>
                  <a:cubicBezTo>
                    <a:pt x="192" y="427"/>
                    <a:pt x="188" y="417"/>
                    <a:pt x="188" y="406"/>
                  </a:cubicBezTo>
                  <a:cubicBezTo>
                    <a:pt x="188" y="395"/>
                    <a:pt x="192" y="385"/>
                    <a:pt x="200" y="377"/>
                  </a:cubicBezTo>
                  <a:cubicBezTo>
                    <a:pt x="200" y="377"/>
                    <a:pt x="200" y="376"/>
                    <a:pt x="200" y="376"/>
                  </a:cubicBezTo>
                  <a:cubicBezTo>
                    <a:pt x="158" y="376"/>
                    <a:pt x="158" y="376"/>
                    <a:pt x="158" y="376"/>
                  </a:cubicBezTo>
                  <a:cubicBezTo>
                    <a:pt x="158" y="376"/>
                    <a:pt x="158" y="375"/>
                    <a:pt x="158" y="374"/>
                  </a:cubicBezTo>
                  <a:cubicBezTo>
                    <a:pt x="158" y="331"/>
                    <a:pt x="142" y="293"/>
                    <a:pt x="111" y="263"/>
                  </a:cubicBezTo>
                  <a:cubicBezTo>
                    <a:pt x="81" y="232"/>
                    <a:pt x="43" y="216"/>
                    <a:pt x="0" y="216"/>
                  </a:cubicBezTo>
                  <a:cubicBezTo>
                    <a:pt x="0" y="171"/>
                    <a:pt x="0" y="171"/>
                    <a:pt x="0" y="171"/>
                  </a:cubicBezTo>
                  <a:cubicBezTo>
                    <a:pt x="1" y="173"/>
                    <a:pt x="2" y="174"/>
                    <a:pt x="3" y="175"/>
                  </a:cubicBezTo>
                  <a:cubicBezTo>
                    <a:pt x="11" y="183"/>
                    <a:pt x="21" y="187"/>
                    <a:pt x="32" y="187"/>
                  </a:cubicBezTo>
                  <a:cubicBezTo>
                    <a:pt x="43" y="187"/>
                    <a:pt x="53" y="183"/>
                    <a:pt x="61" y="175"/>
                  </a:cubicBezTo>
                  <a:cubicBezTo>
                    <a:pt x="69" y="167"/>
                    <a:pt x="73" y="158"/>
                    <a:pt x="73" y="146"/>
                  </a:cubicBezTo>
                  <a:cubicBezTo>
                    <a:pt x="73" y="135"/>
                    <a:pt x="69" y="126"/>
                    <a:pt x="61" y="118"/>
                  </a:cubicBezTo>
                  <a:cubicBezTo>
                    <a:pt x="53" y="110"/>
                    <a:pt x="43" y="106"/>
                    <a:pt x="32" y="106"/>
                  </a:cubicBezTo>
                  <a:cubicBezTo>
                    <a:pt x="21" y="106"/>
                    <a:pt x="11" y="110"/>
                    <a:pt x="3" y="118"/>
                  </a:cubicBezTo>
                  <a:cubicBezTo>
                    <a:pt x="2" y="119"/>
                    <a:pt x="1" y="120"/>
                    <a:pt x="0" y="122"/>
                  </a:cubicBezTo>
                  <a:cubicBezTo>
                    <a:pt x="0" y="61"/>
                    <a:pt x="0" y="61"/>
                    <a:pt x="0" y="61"/>
                  </a:cubicBezTo>
                  <a:cubicBezTo>
                    <a:pt x="1" y="61"/>
                    <a:pt x="1" y="61"/>
                    <a:pt x="2" y="61"/>
                  </a:cubicBezTo>
                  <a:cubicBezTo>
                    <a:pt x="12" y="61"/>
                    <a:pt x="22" y="61"/>
                    <a:pt x="32" y="62"/>
                  </a:cubicBezTo>
                  <a:cubicBezTo>
                    <a:pt x="67" y="0"/>
                    <a:pt x="67" y="0"/>
                    <a:pt x="67" y="0"/>
                  </a:cubicBezTo>
                  <a:cubicBezTo>
                    <a:pt x="87" y="4"/>
                    <a:pt x="107" y="8"/>
                    <a:pt x="126" y="15"/>
                  </a:cubicBezTo>
                  <a:cubicBezTo>
                    <a:pt x="126" y="86"/>
                    <a:pt x="126" y="86"/>
                    <a:pt x="126" y="86"/>
                  </a:cubicBezTo>
                  <a:cubicBezTo>
                    <a:pt x="147" y="95"/>
                    <a:pt x="167" y="106"/>
                    <a:pt x="186" y="120"/>
                  </a:cubicBezTo>
                  <a:cubicBezTo>
                    <a:pt x="246" y="84"/>
                    <a:pt x="246" y="84"/>
                    <a:pt x="246" y="84"/>
                  </a:cubicBezTo>
                  <a:cubicBezTo>
                    <a:pt x="254" y="91"/>
                    <a:pt x="262" y="98"/>
                    <a:pt x="270" y="106"/>
                  </a:cubicBezTo>
                  <a:cubicBezTo>
                    <a:pt x="276" y="113"/>
                    <a:pt x="282" y="119"/>
                    <a:pt x="288" y="126"/>
                  </a:cubicBezTo>
                  <a:cubicBezTo>
                    <a:pt x="252" y="186"/>
                    <a:pt x="252" y="186"/>
                    <a:pt x="252" y="186"/>
                  </a:cubicBezTo>
                  <a:cubicBezTo>
                    <a:pt x="266" y="204"/>
                    <a:pt x="278" y="224"/>
                    <a:pt x="288" y="244"/>
                  </a:cubicBezTo>
                  <a:cubicBezTo>
                    <a:pt x="359" y="244"/>
                    <a:pt x="359" y="244"/>
                    <a:pt x="359" y="244"/>
                  </a:cubicBezTo>
                  <a:cubicBezTo>
                    <a:pt x="365" y="263"/>
                    <a:pt x="370" y="282"/>
                    <a:pt x="374" y="301"/>
                  </a:cubicBezTo>
                  <a:cubicBezTo>
                    <a:pt x="313" y="341"/>
                    <a:pt x="313" y="341"/>
                    <a:pt x="313" y="341"/>
                  </a:cubicBezTo>
                  <a:cubicBezTo>
                    <a:pt x="314" y="352"/>
                    <a:pt x="314" y="363"/>
                    <a:pt x="314" y="374"/>
                  </a:cubicBezTo>
                  <a:cubicBezTo>
                    <a:pt x="314" y="375"/>
                    <a:pt x="314" y="375"/>
                    <a:pt x="314" y="376"/>
                  </a:cubicBezTo>
                  <a:close/>
                </a:path>
              </a:pathLst>
            </a:custGeom>
            <a:solidFill>
              <a:schemeClr val="accent2"/>
            </a:solidFill>
            <a:ln w="19050">
              <a:solidFill>
                <a:schemeClr val="bg1">
                  <a:lumMod val="95000"/>
                </a:schemeClr>
              </a:solidFill>
              <a:round/>
              <a:headEnd/>
              <a:tailEnd/>
            </a:ln>
            <a:effectLst/>
          </p:spPr>
          <p:txBody>
            <a:bodyPr anchor="ctr"/>
            <a:lstStyle/>
            <a:p>
              <a:pPr algn="ctr"/>
              <a:endParaRPr/>
            </a:p>
          </p:txBody>
        </p:sp>
        <p:sp>
          <p:nvSpPr>
            <p:cNvPr id="6" name="išľîde"/>
            <p:cNvSpPr/>
            <p:nvPr/>
          </p:nvSpPr>
          <p:spPr bwMode="auto">
            <a:xfrm>
              <a:off x="5723029" y="3712117"/>
              <a:ext cx="2484713" cy="2057142"/>
            </a:xfrm>
            <a:custGeom>
              <a:avLst/>
              <a:gdLst/>
              <a:ahLst/>
              <a:cxnLst>
                <a:cxn ang="0">
                  <a:pos x="74" y="156"/>
                </a:cxn>
                <a:cxn ang="0">
                  <a:pos x="185" y="110"/>
                </a:cxn>
                <a:cxn ang="0">
                  <a:pos x="232" y="0"/>
                </a:cxn>
                <a:cxn ang="0">
                  <a:pos x="274" y="0"/>
                </a:cxn>
                <a:cxn ang="0">
                  <a:pos x="274" y="1"/>
                </a:cxn>
                <a:cxn ang="0">
                  <a:pos x="262" y="30"/>
                </a:cxn>
                <a:cxn ang="0">
                  <a:pos x="274" y="58"/>
                </a:cxn>
                <a:cxn ang="0">
                  <a:pos x="302" y="70"/>
                </a:cxn>
                <a:cxn ang="0">
                  <a:pos x="331" y="58"/>
                </a:cxn>
                <a:cxn ang="0">
                  <a:pos x="343" y="30"/>
                </a:cxn>
                <a:cxn ang="0">
                  <a:pos x="331" y="1"/>
                </a:cxn>
                <a:cxn ang="0">
                  <a:pos x="330" y="0"/>
                </a:cxn>
                <a:cxn ang="0">
                  <a:pos x="388" y="0"/>
                </a:cxn>
                <a:cxn ang="0">
                  <a:pos x="387" y="32"/>
                </a:cxn>
                <a:cxn ang="0">
                  <a:pos x="449" y="66"/>
                </a:cxn>
                <a:cxn ang="0">
                  <a:pos x="435" y="121"/>
                </a:cxn>
                <a:cxn ang="0">
                  <a:pos x="362" y="125"/>
                </a:cxn>
                <a:cxn ang="0">
                  <a:pos x="328" y="183"/>
                </a:cxn>
                <a:cxn ang="0">
                  <a:pos x="365" y="243"/>
                </a:cxn>
                <a:cxn ang="0">
                  <a:pos x="344" y="266"/>
                </a:cxn>
                <a:cxn ang="0">
                  <a:pos x="321" y="287"/>
                </a:cxn>
                <a:cxn ang="0">
                  <a:pos x="260" y="251"/>
                </a:cxn>
                <a:cxn ang="0">
                  <a:pos x="202" y="285"/>
                </a:cxn>
                <a:cxn ang="0">
                  <a:pos x="202" y="356"/>
                </a:cxn>
                <a:cxn ang="0">
                  <a:pos x="144" y="371"/>
                </a:cxn>
                <a:cxn ang="0">
                  <a:pos x="108" y="309"/>
                </a:cxn>
                <a:cxn ang="0">
                  <a:pos x="76" y="311"/>
                </a:cxn>
                <a:cxn ang="0">
                  <a:pos x="74" y="311"/>
                </a:cxn>
                <a:cxn ang="0">
                  <a:pos x="74" y="248"/>
                </a:cxn>
                <a:cxn ang="0">
                  <a:pos x="69" y="254"/>
                </a:cxn>
                <a:cxn ang="0">
                  <a:pos x="40" y="266"/>
                </a:cxn>
                <a:cxn ang="0">
                  <a:pos x="11" y="254"/>
                </a:cxn>
                <a:cxn ang="0">
                  <a:pos x="0" y="226"/>
                </a:cxn>
                <a:cxn ang="0">
                  <a:pos x="11" y="197"/>
                </a:cxn>
                <a:cxn ang="0">
                  <a:pos x="40" y="185"/>
                </a:cxn>
                <a:cxn ang="0">
                  <a:pos x="69" y="197"/>
                </a:cxn>
                <a:cxn ang="0">
                  <a:pos x="74" y="203"/>
                </a:cxn>
                <a:cxn ang="0">
                  <a:pos x="74" y="156"/>
                </a:cxn>
              </a:cxnLst>
              <a:rect l="0" t="0" r="r" b="b"/>
              <a:pathLst>
                <a:path w="449" h="371">
                  <a:moveTo>
                    <a:pt x="74" y="156"/>
                  </a:moveTo>
                  <a:cubicBezTo>
                    <a:pt x="117" y="156"/>
                    <a:pt x="155" y="141"/>
                    <a:pt x="185" y="110"/>
                  </a:cubicBezTo>
                  <a:cubicBezTo>
                    <a:pt x="216" y="80"/>
                    <a:pt x="231" y="43"/>
                    <a:pt x="232" y="0"/>
                  </a:cubicBezTo>
                  <a:cubicBezTo>
                    <a:pt x="274" y="0"/>
                    <a:pt x="274" y="0"/>
                    <a:pt x="274" y="0"/>
                  </a:cubicBezTo>
                  <a:cubicBezTo>
                    <a:pt x="274" y="0"/>
                    <a:pt x="274" y="1"/>
                    <a:pt x="274" y="1"/>
                  </a:cubicBezTo>
                  <a:cubicBezTo>
                    <a:pt x="266" y="9"/>
                    <a:pt x="262" y="19"/>
                    <a:pt x="262" y="30"/>
                  </a:cubicBezTo>
                  <a:cubicBezTo>
                    <a:pt x="262" y="41"/>
                    <a:pt x="266" y="51"/>
                    <a:pt x="274" y="58"/>
                  </a:cubicBezTo>
                  <a:cubicBezTo>
                    <a:pt x="282" y="66"/>
                    <a:pt x="291" y="70"/>
                    <a:pt x="302" y="70"/>
                  </a:cubicBezTo>
                  <a:cubicBezTo>
                    <a:pt x="314" y="70"/>
                    <a:pt x="323" y="66"/>
                    <a:pt x="331" y="58"/>
                  </a:cubicBezTo>
                  <a:cubicBezTo>
                    <a:pt x="339" y="51"/>
                    <a:pt x="343" y="41"/>
                    <a:pt x="343" y="30"/>
                  </a:cubicBezTo>
                  <a:cubicBezTo>
                    <a:pt x="343" y="19"/>
                    <a:pt x="339" y="9"/>
                    <a:pt x="331" y="1"/>
                  </a:cubicBezTo>
                  <a:cubicBezTo>
                    <a:pt x="331" y="1"/>
                    <a:pt x="330" y="0"/>
                    <a:pt x="330" y="0"/>
                  </a:cubicBezTo>
                  <a:cubicBezTo>
                    <a:pt x="388" y="0"/>
                    <a:pt x="388" y="0"/>
                    <a:pt x="388" y="0"/>
                  </a:cubicBezTo>
                  <a:cubicBezTo>
                    <a:pt x="388" y="11"/>
                    <a:pt x="388" y="22"/>
                    <a:pt x="387" y="32"/>
                  </a:cubicBezTo>
                  <a:cubicBezTo>
                    <a:pt x="449" y="66"/>
                    <a:pt x="449" y="66"/>
                    <a:pt x="449" y="66"/>
                  </a:cubicBezTo>
                  <a:cubicBezTo>
                    <a:pt x="446" y="85"/>
                    <a:pt x="441" y="103"/>
                    <a:pt x="435" y="121"/>
                  </a:cubicBezTo>
                  <a:cubicBezTo>
                    <a:pt x="362" y="125"/>
                    <a:pt x="362" y="125"/>
                    <a:pt x="362" y="125"/>
                  </a:cubicBezTo>
                  <a:cubicBezTo>
                    <a:pt x="353" y="145"/>
                    <a:pt x="342" y="164"/>
                    <a:pt x="328" y="183"/>
                  </a:cubicBezTo>
                  <a:cubicBezTo>
                    <a:pt x="365" y="243"/>
                    <a:pt x="365" y="243"/>
                    <a:pt x="365" y="243"/>
                  </a:cubicBezTo>
                  <a:cubicBezTo>
                    <a:pt x="358" y="251"/>
                    <a:pt x="351" y="258"/>
                    <a:pt x="344" y="266"/>
                  </a:cubicBezTo>
                  <a:cubicBezTo>
                    <a:pt x="336" y="273"/>
                    <a:pt x="329" y="280"/>
                    <a:pt x="321" y="287"/>
                  </a:cubicBezTo>
                  <a:cubicBezTo>
                    <a:pt x="260" y="251"/>
                    <a:pt x="260" y="251"/>
                    <a:pt x="260" y="251"/>
                  </a:cubicBezTo>
                  <a:cubicBezTo>
                    <a:pt x="241" y="265"/>
                    <a:pt x="222" y="276"/>
                    <a:pt x="202" y="285"/>
                  </a:cubicBezTo>
                  <a:cubicBezTo>
                    <a:pt x="202" y="356"/>
                    <a:pt x="202" y="356"/>
                    <a:pt x="202" y="356"/>
                  </a:cubicBezTo>
                  <a:cubicBezTo>
                    <a:pt x="183" y="363"/>
                    <a:pt x="164" y="368"/>
                    <a:pt x="144" y="371"/>
                  </a:cubicBezTo>
                  <a:cubicBezTo>
                    <a:pt x="108" y="309"/>
                    <a:pt x="108" y="309"/>
                    <a:pt x="108" y="309"/>
                  </a:cubicBezTo>
                  <a:cubicBezTo>
                    <a:pt x="97" y="310"/>
                    <a:pt x="86" y="311"/>
                    <a:pt x="76" y="311"/>
                  </a:cubicBezTo>
                  <a:cubicBezTo>
                    <a:pt x="75" y="311"/>
                    <a:pt x="75" y="311"/>
                    <a:pt x="74" y="311"/>
                  </a:cubicBezTo>
                  <a:cubicBezTo>
                    <a:pt x="74" y="248"/>
                    <a:pt x="74" y="248"/>
                    <a:pt x="74" y="248"/>
                  </a:cubicBezTo>
                  <a:cubicBezTo>
                    <a:pt x="73" y="250"/>
                    <a:pt x="71" y="252"/>
                    <a:pt x="69" y="254"/>
                  </a:cubicBezTo>
                  <a:cubicBezTo>
                    <a:pt x="61" y="262"/>
                    <a:pt x="51" y="266"/>
                    <a:pt x="40" y="266"/>
                  </a:cubicBezTo>
                  <a:cubicBezTo>
                    <a:pt x="29" y="266"/>
                    <a:pt x="19" y="262"/>
                    <a:pt x="11" y="254"/>
                  </a:cubicBezTo>
                  <a:cubicBezTo>
                    <a:pt x="4" y="247"/>
                    <a:pt x="0" y="237"/>
                    <a:pt x="0" y="226"/>
                  </a:cubicBezTo>
                  <a:cubicBezTo>
                    <a:pt x="0" y="215"/>
                    <a:pt x="4" y="205"/>
                    <a:pt x="11" y="197"/>
                  </a:cubicBezTo>
                  <a:cubicBezTo>
                    <a:pt x="19" y="189"/>
                    <a:pt x="29" y="185"/>
                    <a:pt x="40" y="185"/>
                  </a:cubicBezTo>
                  <a:cubicBezTo>
                    <a:pt x="51" y="185"/>
                    <a:pt x="61" y="189"/>
                    <a:pt x="69" y="197"/>
                  </a:cubicBezTo>
                  <a:cubicBezTo>
                    <a:pt x="71" y="199"/>
                    <a:pt x="73" y="201"/>
                    <a:pt x="74" y="203"/>
                  </a:cubicBezTo>
                  <a:lnTo>
                    <a:pt x="74" y="156"/>
                  </a:lnTo>
                  <a:close/>
                </a:path>
              </a:pathLst>
            </a:custGeom>
            <a:solidFill>
              <a:schemeClr val="accent3"/>
            </a:solidFill>
            <a:ln w="19050">
              <a:solidFill>
                <a:schemeClr val="bg1">
                  <a:lumMod val="95000"/>
                </a:schemeClr>
              </a:solidFill>
              <a:round/>
              <a:headEnd/>
              <a:tailEnd/>
            </a:ln>
            <a:effectLst/>
          </p:spPr>
          <p:txBody>
            <a:bodyPr anchor="ctr"/>
            <a:lstStyle/>
            <a:p>
              <a:pPr algn="ctr"/>
              <a:endParaRPr/>
            </a:p>
          </p:txBody>
        </p:sp>
        <p:sp>
          <p:nvSpPr>
            <p:cNvPr id="7" name="ïşḻïdê"/>
            <p:cNvSpPr/>
            <p:nvPr/>
          </p:nvSpPr>
          <p:spPr bwMode="auto">
            <a:xfrm>
              <a:off x="4076009" y="3291092"/>
              <a:ext cx="2057142" cy="2471623"/>
            </a:xfrm>
            <a:custGeom>
              <a:avLst/>
              <a:gdLst/>
              <a:ahLst/>
              <a:cxnLst>
                <a:cxn ang="0">
                  <a:pos x="372" y="232"/>
                </a:cxn>
                <a:cxn ang="0">
                  <a:pos x="372" y="279"/>
                </a:cxn>
                <a:cxn ang="0">
                  <a:pos x="367" y="273"/>
                </a:cxn>
                <a:cxn ang="0">
                  <a:pos x="338" y="261"/>
                </a:cxn>
                <a:cxn ang="0">
                  <a:pos x="309" y="273"/>
                </a:cxn>
                <a:cxn ang="0">
                  <a:pos x="298" y="302"/>
                </a:cxn>
                <a:cxn ang="0">
                  <a:pos x="309" y="330"/>
                </a:cxn>
                <a:cxn ang="0">
                  <a:pos x="338" y="342"/>
                </a:cxn>
                <a:cxn ang="0">
                  <a:pos x="367" y="330"/>
                </a:cxn>
                <a:cxn ang="0">
                  <a:pos x="372" y="324"/>
                </a:cxn>
                <a:cxn ang="0">
                  <a:pos x="372" y="387"/>
                </a:cxn>
                <a:cxn ang="0">
                  <a:pos x="340" y="385"/>
                </a:cxn>
                <a:cxn ang="0">
                  <a:pos x="302" y="446"/>
                </a:cxn>
                <a:cxn ang="0">
                  <a:pos x="242" y="430"/>
                </a:cxn>
                <a:cxn ang="0">
                  <a:pos x="247" y="361"/>
                </a:cxn>
                <a:cxn ang="0">
                  <a:pos x="184" y="323"/>
                </a:cxn>
                <a:cxn ang="0">
                  <a:pos x="129" y="363"/>
                </a:cxn>
                <a:cxn ang="0">
                  <a:pos x="106" y="342"/>
                </a:cxn>
                <a:cxn ang="0">
                  <a:pos x="82" y="316"/>
                </a:cxn>
                <a:cxn ang="0">
                  <a:pos x="118" y="254"/>
                </a:cxn>
                <a:cxn ang="0">
                  <a:pos x="86" y="199"/>
                </a:cxn>
                <a:cxn ang="0">
                  <a:pos x="15" y="199"/>
                </a:cxn>
                <a:cxn ang="0">
                  <a:pos x="0" y="141"/>
                </a:cxn>
                <a:cxn ang="0">
                  <a:pos x="62" y="104"/>
                </a:cxn>
                <a:cxn ang="0">
                  <a:pos x="61" y="84"/>
                </a:cxn>
                <a:cxn ang="0">
                  <a:pos x="61" y="76"/>
                </a:cxn>
                <a:cxn ang="0">
                  <a:pos x="118" y="76"/>
                </a:cxn>
                <a:cxn ang="0">
                  <a:pos x="109" y="69"/>
                </a:cxn>
                <a:cxn ang="0">
                  <a:pos x="97" y="41"/>
                </a:cxn>
                <a:cxn ang="0">
                  <a:pos x="109" y="12"/>
                </a:cxn>
                <a:cxn ang="0">
                  <a:pos x="138" y="0"/>
                </a:cxn>
                <a:cxn ang="0">
                  <a:pos x="167" y="12"/>
                </a:cxn>
                <a:cxn ang="0">
                  <a:pos x="179" y="41"/>
                </a:cxn>
                <a:cxn ang="0">
                  <a:pos x="167" y="69"/>
                </a:cxn>
                <a:cxn ang="0">
                  <a:pos x="158" y="76"/>
                </a:cxn>
                <a:cxn ang="0">
                  <a:pos x="214" y="76"/>
                </a:cxn>
                <a:cxn ang="0">
                  <a:pos x="260" y="186"/>
                </a:cxn>
                <a:cxn ang="0">
                  <a:pos x="372" y="232"/>
                </a:cxn>
                <a:cxn ang="0">
                  <a:pos x="372" y="232"/>
                </a:cxn>
              </a:cxnLst>
              <a:rect l="0" t="0" r="r" b="b"/>
              <a:pathLst>
                <a:path w="372" h="446">
                  <a:moveTo>
                    <a:pt x="372" y="232"/>
                  </a:moveTo>
                  <a:cubicBezTo>
                    <a:pt x="372" y="279"/>
                    <a:pt x="372" y="279"/>
                    <a:pt x="372" y="279"/>
                  </a:cubicBezTo>
                  <a:cubicBezTo>
                    <a:pt x="371" y="277"/>
                    <a:pt x="369" y="275"/>
                    <a:pt x="367" y="273"/>
                  </a:cubicBezTo>
                  <a:cubicBezTo>
                    <a:pt x="359" y="265"/>
                    <a:pt x="349" y="261"/>
                    <a:pt x="338" y="261"/>
                  </a:cubicBezTo>
                  <a:cubicBezTo>
                    <a:pt x="327" y="261"/>
                    <a:pt x="317" y="265"/>
                    <a:pt x="309" y="273"/>
                  </a:cubicBezTo>
                  <a:cubicBezTo>
                    <a:pt x="302" y="281"/>
                    <a:pt x="298" y="291"/>
                    <a:pt x="298" y="302"/>
                  </a:cubicBezTo>
                  <a:cubicBezTo>
                    <a:pt x="298" y="313"/>
                    <a:pt x="302" y="323"/>
                    <a:pt x="309" y="330"/>
                  </a:cubicBezTo>
                  <a:cubicBezTo>
                    <a:pt x="317" y="338"/>
                    <a:pt x="327" y="342"/>
                    <a:pt x="338" y="342"/>
                  </a:cubicBezTo>
                  <a:cubicBezTo>
                    <a:pt x="349" y="342"/>
                    <a:pt x="359" y="338"/>
                    <a:pt x="367" y="330"/>
                  </a:cubicBezTo>
                  <a:cubicBezTo>
                    <a:pt x="369" y="328"/>
                    <a:pt x="371" y="326"/>
                    <a:pt x="372" y="324"/>
                  </a:cubicBezTo>
                  <a:cubicBezTo>
                    <a:pt x="372" y="387"/>
                    <a:pt x="372" y="387"/>
                    <a:pt x="372" y="387"/>
                  </a:cubicBezTo>
                  <a:cubicBezTo>
                    <a:pt x="361" y="387"/>
                    <a:pt x="351" y="386"/>
                    <a:pt x="340" y="385"/>
                  </a:cubicBezTo>
                  <a:cubicBezTo>
                    <a:pt x="302" y="446"/>
                    <a:pt x="302" y="446"/>
                    <a:pt x="302" y="446"/>
                  </a:cubicBezTo>
                  <a:cubicBezTo>
                    <a:pt x="281" y="443"/>
                    <a:pt x="261" y="437"/>
                    <a:pt x="242" y="430"/>
                  </a:cubicBezTo>
                  <a:cubicBezTo>
                    <a:pt x="247" y="361"/>
                    <a:pt x="247" y="361"/>
                    <a:pt x="247" y="361"/>
                  </a:cubicBezTo>
                  <a:cubicBezTo>
                    <a:pt x="225" y="351"/>
                    <a:pt x="204" y="338"/>
                    <a:pt x="184" y="323"/>
                  </a:cubicBezTo>
                  <a:cubicBezTo>
                    <a:pt x="129" y="363"/>
                    <a:pt x="129" y="363"/>
                    <a:pt x="129" y="363"/>
                  </a:cubicBezTo>
                  <a:cubicBezTo>
                    <a:pt x="121" y="356"/>
                    <a:pt x="113" y="349"/>
                    <a:pt x="106" y="342"/>
                  </a:cubicBezTo>
                  <a:cubicBezTo>
                    <a:pt x="97" y="333"/>
                    <a:pt x="89" y="325"/>
                    <a:pt x="82" y="316"/>
                  </a:cubicBezTo>
                  <a:cubicBezTo>
                    <a:pt x="118" y="254"/>
                    <a:pt x="118" y="254"/>
                    <a:pt x="118" y="254"/>
                  </a:cubicBezTo>
                  <a:cubicBezTo>
                    <a:pt x="105" y="237"/>
                    <a:pt x="95" y="219"/>
                    <a:pt x="86" y="199"/>
                  </a:cubicBezTo>
                  <a:cubicBezTo>
                    <a:pt x="15" y="199"/>
                    <a:pt x="15" y="199"/>
                    <a:pt x="15" y="199"/>
                  </a:cubicBezTo>
                  <a:cubicBezTo>
                    <a:pt x="8" y="180"/>
                    <a:pt x="4" y="161"/>
                    <a:pt x="0" y="141"/>
                  </a:cubicBezTo>
                  <a:cubicBezTo>
                    <a:pt x="62" y="104"/>
                    <a:pt x="62" y="104"/>
                    <a:pt x="62" y="104"/>
                  </a:cubicBezTo>
                  <a:cubicBezTo>
                    <a:pt x="62" y="98"/>
                    <a:pt x="61" y="91"/>
                    <a:pt x="61" y="84"/>
                  </a:cubicBezTo>
                  <a:cubicBezTo>
                    <a:pt x="61" y="82"/>
                    <a:pt x="61" y="79"/>
                    <a:pt x="61" y="76"/>
                  </a:cubicBezTo>
                  <a:cubicBezTo>
                    <a:pt x="118" y="76"/>
                    <a:pt x="118" y="76"/>
                    <a:pt x="118" y="76"/>
                  </a:cubicBezTo>
                  <a:cubicBezTo>
                    <a:pt x="115" y="74"/>
                    <a:pt x="112" y="72"/>
                    <a:pt x="109" y="69"/>
                  </a:cubicBezTo>
                  <a:cubicBezTo>
                    <a:pt x="101" y="61"/>
                    <a:pt x="97" y="52"/>
                    <a:pt x="97" y="41"/>
                  </a:cubicBezTo>
                  <a:cubicBezTo>
                    <a:pt x="97" y="29"/>
                    <a:pt x="101" y="20"/>
                    <a:pt x="109" y="12"/>
                  </a:cubicBezTo>
                  <a:cubicBezTo>
                    <a:pt x="117" y="4"/>
                    <a:pt x="127" y="0"/>
                    <a:pt x="138" y="0"/>
                  </a:cubicBezTo>
                  <a:cubicBezTo>
                    <a:pt x="149" y="0"/>
                    <a:pt x="159" y="4"/>
                    <a:pt x="167" y="12"/>
                  </a:cubicBezTo>
                  <a:cubicBezTo>
                    <a:pt x="175" y="20"/>
                    <a:pt x="179" y="29"/>
                    <a:pt x="179" y="41"/>
                  </a:cubicBezTo>
                  <a:cubicBezTo>
                    <a:pt x="179" y="52"/>
                    <a:pt x="175" y="61"/>
                    <a:pt x="167" y="69"/>
                  </a:cubicBezTo>
                  <a:cubicBezTo>
                    <a:pt x="164" y="72"/>
                    <a:pt x="161" y="74"/>
                    <a:pt x="158" y="76"/>
                  </a:cubicBezTo>
                  <a:cubicBezTo>
                    <a:pt x="214" y="76"/>
                    <a:pt x="214" y="76"/>
                    <a:pt x="214" y="76"/>
                  </a:cubicBezTo>
                  <a:cubicBezTo>
                    <a:pt x="214" y="119"/>
                    <a:pt x="229" y="156"/>
                    <a:pt x="260" y="186"/>
                  </a:cubicBezTo>
                  <a:cubicBezTo>
                    <a:pt x="291" y="217"/>
                    <a:pt x="328" y="232"/>
                    <a:pt x="372" y="232"/>
                  </a:cubicBezTo>
                  <a:cubicBezTo>
                    <a:pt x="372" y="232"/>
                    <a:pt x="372" y="232"/>
                    <a:pt x="372" y="232"/>
                  </a:cubicBezTo>
                  <a:close/>
                </a:path>
              </a:pathLst>
            </a:custGeom>
            <a:solidFill>
              <a:schemeClr val="accent4"/>
            </a:solidFill>
            <a:ln w="19050">
              <a:solidFill>
                <a:schemeClr val="bg1">
                  <a:lumMod val="95000"/>
                </a:schemeClr>
              </a:solidFill>
              <a:round/>
              <a:headEnd/>
              <a:tailEnd/>
            </a:ln>
            <a:effectLst/>
          </p:spPr>
          <p:txBody>
            <a:bodyPr anchor="ctr"/>
            <a:lstStyle/>
            <a:p>
              <a:pPr algn="ctr"/>
              <a:endParaRPr dirty="0"/>
            </a:p>
          </p:txBody>
        </p:sp>
        <p:cxnSp>
          <p:nvCxnSpPr>
            <p:cNvPr id="8" name="直接连接符 9"/>
            <p:cNvCxnSpPr/>
            <p:nvPr/>
          </p:nvCxnSpPr>
          <p:spPr>
            <a:xfrm flipV="1">
              <a:off x="7816958" y="2139771"/>
              <a:ext cx="994498" cy="530690"/>
            </a:xfrm>
            <a:prstGeom prst="line">
              <a:avLst/>
            </a:prstGeom>
            <a:ln w="12700" cmpd="sng">
              <a:solidFill>
                <a:schemeClr val="accent2"/>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9" name="直接连接符 10"/>
            <p:cNvCxnSpPr/>
            <p:nvPr/>
          </p:nvCxnSpPr>
          <p:spPr>
            <a:xfrm>
              <a:off x="7874951" y="4582625"/>
              <a:ext cx="936504" cy="497936"/>
            </a:xfrm>
            <a:prstGeom prst="line">
              <a:avLst/>
            </a:prstGeom>
            <a:ln w="12700" cmpd="sng">
              <a:solidFill>
                <a:schemeClr val="accent3"/>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10" name="直接连接符 11"/>
            <p:cNvCxnSpPr/>
            <p:nvPr/>
          </p:nvCxnSpPr>
          <p:spPr>
            <a:xfrm flipH="1">
              <a:off x="3393895" y="4582625"/>
              <a:ext cx="936504" cy="497936"/>
            </a:xfrm>
            <a:prstGeom prst="line">
              <a:avLst/>
            </a:prstGeom>
            <a:ln w="12700" cmpd="sng">
              <a:solidFill>
                <a:schemeClr val="accent4"/>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11" name="直接连接符 12"/>
            <p:cNvCxnSpPr/>
            <p:nvPr/>
          </p:nvCxnSpPr>
          <p:spPr>
            <a:xfrm flipH="1" flipV="1">
              <a:off x="3567470" y="2036263"/>
              <a:ext cx="762931" cy="666474"/>
            </a:xfrm>
            <a:prstGeom prst="line">
              <a:avLst/>
            </a:prstGeom>
            <a:ln w="12700" cmpd="sng">
              <a:solidFill>
                <a:schemeClr val="accent1"/>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sp>
          <p:nvSpPr>
            <p:cNvPr id="12" name="iṣ1iḓê"/>
            <p:cNvSpPr txBox="1"/>
            <p:nvPr/>
          </p:nvSpPr>
          <p:spPr>
            <a:xfrm>
              <a:off x="830397" y="1313637"/>
              <a:ext cx="2450742" cy="321708"/>
            </a:xfrm>
            <a:prstGeom prst="rect">
              <a:avLst/>
            </a:prstGeom>
          </p:spPr>
          <p:txBody>
            <a:bodyPr vert="horz" wrap="none" lIns="90000" tIns="46800" rIns="90000" bIns="46800" anchor="ctr">
              <a:noAutofit/>
            </a:bodyPr>
            <a:lstStyle/>
            <a:p>
              <a:pPr algn="ctr">
                <a:spcBef>
                  <a:spcPct val="0"/>
                </a:spcBef>
              </a:pPr>
              <a:r>
                <a:rPr lang="zh-TW" altLang="en-US" sz="3200" b="1" dirty="0">
                  <a:solidFill>
                    <a:schemeClr val="accent1">
                      <a:lumMod val="50000"/>
                    </a:schemeClr>
                  </a:solidFill>
                  <a:latin typeface="Microsoft JhengHei" panose="020B0604030504040204" pitchFamily="34" charset="-120"/>
                  <a:ea typeface="Microsoft JhengHei" panose="020B0604030504040204" pitchFamily="34" charset="-120"/>
                </a:rPr>
                <a:t>台灣</a:t>
              </a:r>
              <a:endParaRPr lang="zh-CN" altLang="en-US" sz="3200" b="1" dirty="0">
                <a:solidFill>
                  <a:schemeClr val="accent1">
                    <a:lumMod val="50000"/>
                  </a:schemeClr>
                </a:solidFill>
                <a:latin typeface="Microsoft JhengHei" panose="020B0604030504040204" pitchFamily="34" charset="-120"/>
                <a:ea typeface="Microsoft JhengHei" panose="020B0604030504040204" pitchFamily="34" charset="-120"/>
              </a:endParaRPr>
            </a:p>
          </p:txBody>
        </p:sp>
        <p:sp>
          <p:nvSpPr>
            <p:cNvPr id="13" name="îSļíďe"/>
            <p:cNvSpPr txBox="1"/>
            <p:nvPr/>
          </p:nvSpPr>
          <p:spPr>
            <a:xfrm>
              <a:off x="-204247" y="1506078"/>
              <a:ext cx="4405627" cy="3280305"/>
            </a:xfrm>
            <a:prstGeom prst="rect">
              <a:avLst/>
            </a:prstGeom>
          </p:spPr>
          <p:txBody>
            <a:bodyPr vert="horz" wrap="square" lIns="90000" tIns="46800" rIns="90000" bIns="46800" anchor="ctr">
              <a:noAutofit/>
            </a:bodyPr>
            <a:lstStyle/>
            <a:p>
              <a:pPr algn="ctr">
                <a:lnSpc>
                  <a:spcPct val="150000"/>
                </a:lnSpc>
                <a:spcBef>
                  <a:spcPct val="0"/>
                </a:spcBef>
              </a:pPr>
              <a:r>
                <a:rPr lang="zh-TW" altLang="en-US" sz="2200" dirty="0">
                  <a:solidFill>
                    <a:schemeClr val="accent1">
                      <a:lumMod val="75000"/>
                    </a:schemeClr>
                  </a:solidFill>
                  <a:latin typeface="+mn-ea"/>
                  <a:ea typeface="+mn-ea"/>
                </a:rPr>
                <a:t>高中職生</a:t>
              </a:r>
              <a:r>
                <a:rPr lang="en-US" altLang="zh-TW" sz="2200" dirty="0">
                  <a:solidFill>
                    <a:schemeClr val="accent1">
                      <a:lumMod val="75000"/>
                    </a:schemeClr>
                  </a:solidFill>
                  <a:latin typeface="+mn-ea"/>
                  <a:ea typeface="+mn-ea"/>
                </a:rPr>
                <a:t>AI</a:t>
              </a:r>
              <a:r>
                <a:rPr lang="zh-TW" altLang="en-US" sz="2200" dirty="0">
                  <a:solidFill>
                    <a:schemeClr val="accent1">
                      <a:lumMod val="75000"/>
                    </a:schemeClr>
                  </a:solidFill>
                  <a:latin typeface="+mn-ea"/>
                  <a:ea typeface="+mn-ea"/>
                </a:rPr>
                <a:t>扎根計畫</a:t>
              </a:r>
            </a:p>
            <a:p>
              <a:pPr algn="ctr">
                <a:lnSpc>
                  <a:spcPct val="150000"/>
                </a:lnSpc>
                <a:spcBef>
                  <a:spcPct val="0"/>
                </a:spcBef>
              </a:pPr>
              <a:r>
                <a:rPr lang="zh-TW" altLang="en-US" sz="2200" dirty="0">
                  <a:solidFill>
                    <a:schemeClr val="accent1">
                      <a:lumMod val="75000"/>
                    </a:schemeClr>
                  </a:solidFill>
                  <a:latin typeface="+mn-ea"/>
                  <a:ea typeface="+mn-ea"/>
                </a:rPr>
                <a:t>大學不分系及學士學位學程制度</a:t>
              </a:r>
              <a:endParaRPr lang="en-US" altLang="zh-TW" sz="2200" dirty="0">
                <a:solidFill>
                  <a:schemeClr val="accent1">
                    <a:lumMod val="75000"/>
                  </a:schemeClr>
                </a:solidFill>
                <a:latin typeface="+mn-ea"/>
                <a:ea typeface="+mn-ea"/>
              </a:endParaRPr>
            </a:p>
            <a:p>
              <a:pPr algn="ctr">
                <a:lnSpc>
                  <a:spcPct val="150000"/>
                </a:lnSpc>
                <a:spcBef>
                  <a:spcPct val="0"/>
                </a:spcBef>
              </a:pPr>
              <a:endParaRPr lang="zh-TW" altLang="en-US" sz="2200" dirty="0">
                <a:latin typeface="+mn-ea"/>
                <a:ea typeface="+mn-ea"/>
              </a:endParaRPr>
            </a:p>
            <a:p>
              <a:pPr algn="ctr">
                <a:lnSpc>
                  <a:spcPct val="150000"/>
                </a:lnSpc>
                <a:spcBef>
                  <a:spcPct val="0"/>
                </a:spcBef>
              </a:pPr>
              <a:endParaRPr lang="en-US" altLang="zh-CN" sz="2200" dirty="0">
                <a:latin typeface="+mn-ea"/>
                <a:ea typeface="+mn-ea"/>
              </a:endParaRPr>
            </a:p>
          </p:txBody>
        </p:sp>
        <p:sp>
          <p:nvSpPr>
            <p:cNvPr id="14" name="íş1ïḋè"/>
            <p:cNvSpPr txBox="1"/>
            <p:nvPr/>
          </p:nvSpPr>
          <p:spPr>
            <a:xfrm>
              <a:off x="9093130" y="1313637"/>
              <a:ext cx="2627703" cy="321708"/>
            </a:xfrm>
            <a:prstGeom prst="rect">
              <a:avLst/>
            </a:prstGeom>
          </p:spPr>
          <p:txBody>
            <a:bodyPr vert="horz" wrap="none" lIns="90000" tIns="46800" rIns="90000" bIns="46800" anchor="ctr">
              <a:noAutofit/>
            </a:bodyPr>
            <a:lstStyle/>
            <a:p>
              <a:pPr algn="ctr">
                <a:spcBef>
                  <a:spcPct val="0"/>
                </a:spcBef>
              </a:pPr>
              <a:r>
                <a:rPr lang="zh-TW" altLang="en-US" sz="3200" b="1" dirty="0">
                  <a:solidFill>
                    <a:srgbClr val="3A8F98"/>
                  </a:solidFill>
                  <a:latin typeface="Microsoft JhengHei" panose="020B0604030504040204" pitchFamily="34" charset="-120"/>
                  <a:ea typeface="Microsoft JhengHei" panose="020B0604030504040204" pitchFamily="34" charset="-120"/>
                </a:rPr>
                <a:t>台灣</a:t>
              </a:r>
              <a:endParaRPr lang="zh-CN" altLang="en-US" sz="3200" b="1" dirty="0">
                <a:solidFill>
                  <a:srgbClr val="3A8F98"/>
                </a:solidFill>
                <a:latin typeface="Microsoft JhengHei" panose="020B0604030504040204" pitchFamily="34" charset="-120"/>
                <a:ea typeface="Microsoft JhengHei" panose="020B0604030504040204" pitchFamily="34" charset="-120"/>
              </a:endParaRPr>
            </a:p>
          </p:txBody>
        </p:sp>
        <p:sp>
          <p:nvSpPr>
            <p:cNvPr id="15" name="îSḷíḍe"/>
            <p:cNvSpPr txBox="1"/>
            <p:nvPr/>
          </p:nvSpPr>
          <p:spPr>
            <a:xfrm>
              <a:off x="9096621" y="2036263"/>
              <a:ext cx="2624212" cy="592262"/>
            </a:xfrm>
            <a:prstGeom prst="rect">
              <a:avLst/>
            </a:prstGeom>
          </p:spPr>
          <p:txBody>
            <a:bodyPr vert="horz" wrap="square" lIns="90000" tIns="46800" rIns="90000" bIns="46800" anchor="ctr">
              <a:noAutofit/>
            </a:bodyPr>
            <a:lstStyle/>
            <a:p>
              <a:pPr lvl="0" algn="ctr">
                <a:lnSpc>
                  <a:spcPct val="150000"/>
                </a:lnSpc>
                <a:spcBef>
                  <a:spcPct val="0"/>
                </a:spcBef>
              </a:pPr>
              <a:r>
                <a:rPr lang="zh-TW" altLang="en-US" sz="2400" dirty="0">
                  <a:solidFill>
                    <a:srgbClr val="58B6C1"/>
                  </a:solidFill>
                  <a:latin typeface="+mn-ea"/>
                  <a:ea typeface="+mn-ea"/>
                </a:rPr>
                <a:t>在職訓練</a:t>
              </a:r>
            </a:p>
          </p:txBody>
        </p:sp>
      </p:grpSp>
      <p:sp>
        <p:nvSpPr>
          <p:cNvPr id="18" name="iṣ1iḓê">
            <a:extLst>
              <a:ext uri="{FF2B5EF4-FFF2-40B4-BE49-F238E27FC236}">
                <a16:creationId xmlns:a16="http://schemas.microsoft.com/office/drawing/2014/main" id="{378DEDC9-A7AF-F940-826B-8410C68D5091}"/>
              </a:ext>
            </a:extLst>
          </p:cNvPr>
          <p:cNvSpPr txBox="1"/>
          <p:nvPr/>
        </p:nvSpPr>
        <p:spPr>
          <a:xfrm>
            <a:off x="773196" y="4406546"/>
            <a:ext cx="2450742" cy="321708"/>
          </a:xfrm>
          <a:prstGeom prst="rect">
            <a:avLst/>
          </a:prstGeom>
        </p:spPr>
        <p:txBody>
          <a:bodyPr vert="horz" wrap="none" lIns="90000" tIns="46800" rIns="90000" bIns="46800" anchor="ctr">
            <a:noAutofit/>
          </a:bodyPr>
          <a:lstStyle/>
          <a:p>
            <a:pPr algn="ctr">
              <a:spcBef>
                <a:spcPct val="0"/>
              </a:spcBef>
            </a:pPr>
            <a:r>
              <a:rPr lang="zh-TW" altLang="en-US" sz="3200" b="1" dirty="0">
                <a:solidFill>
                  <a:schemeClr val="tx1">
                    <a:lumMod val="65000"/>
                    <a:lumOff val="35000"/>
                  </a:schemeClr>
                </a:solidFill>
                <a:latin typeface="Microsoft JhengHei" panose="020B0604030504040204" pitchFamily="34" charset="-120"/>
                <a:ea typeface="Microsoft JhengHei" panose="020B0604030504040204" pitchFamily="34" charset="-120"/>
              </a:rPr>
              <a:t>英國</a:t>
            </a:r>
            <a:endParaRPr lang="zh-CN" altLang="en-US" sz="3200" b="1" dirty="0">
              <a:solidFill>
                <a:schemeClr val="tx1">
                  <a:lumMod val="65000"/>
                  <a:lumOff val="35000"/>
                </a:schemeClr>
              </a:solidFill>
              <a:latin typeface="Microsoft JhengHei" panose="020B0604030504040204" pitchFamily="34" charset="-120"/>
              <a:ea typeface="Microsoft JhengHei" panose="020B0604030504040204" pitchFamily="34" charset="-120"/>
            </a:endParaRPr>
          </a:p>
        </p:txBody>
      </p:sp>
      <p:sp>
        <p:nvSpPr>
          <p:cNvPr id="19" name="iṣ1iḓê">
            <a:extLst>
              <a:ext uri="{FF2B5EF4-FFF2-40B4-BE49-F238E27FC236}">
                <a16:creationId xmlns:a16="http://schemas.microsoft.com/office/drawing/2014/main" id="{C8BE968A-07E4-8B4D-9FD4-1E5F59F66935}"/>
              </a:ext>
            </a:extLst>
          </p:cNvPr>
          <p:cNvSpPr txBox="1"/>
          <p:nvPr/>
        </p:nvSpPr>
        <p:spPr>
          <a:xfrm>
            <a:off x="9183356" y="4449059"/>
            <a:ext cx="2450742" cy="321708"/>
          </a:xfrm>
          <a:prstGeom prst="rect">
            <a:avLst/>
          </a:prstGeom>
        </p:spPr>
        <p:txBody>
          <a:bodyPr vert="horz" wrap="none" lIns="90000" tIns="46800" rIns="90000" bIns="4680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pPr>
            <a:r>
              <a:rPr lang="zh-TW" altLang="en-US" sz="3200" b="1" dirty="0">
                <a:solidFill>
                  <a:schemeClr val="accent3">
                    <a:lumMod val="50000"/>
                  </a:schemeClr>
                </a:solidFill>
                <a:latin typeface="Microsoft JhengHei" panose="020B0604030504040204" pitchFamily="34" charset="-120"/>
                <a:ea typeface="Microsoft JhengHei" panose="020B0604030504040204" pitchFamily="34" charset="-120"/>
              </a:rPr>
              <a:t>美國</a:t>
            </a:r>
            <a:endParaRPr lang="zh-CN" altLang="en-US" sz="3200" b="1" dirty="0">
              <a:solidFill>
                <a:schemeClr val="accent3">
                  <a:lumMod val="50000"/>
                </a:schemeClr>
              </a:solidFill>
              <a:latin typeface="Microsoft JhengHei" panose="020B0604030504040204" pitchFamily="34" charset="-120"/>
              <a:ea typeface="Microsoft JhengHei" panose="020B0604030504040204" pitchFamily="34" charset="-120"/>
            </a:endParaRPr>
          </a:p>
        </p:txBody>
      </p:sp>
      <p:sp>
        <p:nvSpPr>
          <p:cNvPr id="20" name="文字方塊 19">
            <a:extLst>
              <a:ext uri="{FF2B5EF4-FFF2-40B4-BE49-F238E27FC236}">
                <a16:creationId xmlns:a16="http://schemas.microsoft.com/office/drawing/2014/main" id="{64AD8864-9E8A-4B45-85CF-4AD1B3B05B8C}"/>
              </a:ext>
            </a:extLst>
          </p:cNvPr>
          <p:cNvSpPr txBox="1"/>
          <p:nvPr/>
        </p:nvSpPr>
        <p:spPr>
          <a:xfrm>
            <a:off x="8981412" y="5005071"/>
            <a:ext cx="3028099" cy="1015663"/>
          </a:xfrm>
          <a:prstGeom prst="rect">
            <a:avLst/>
          </a:prstGeom>
          <a:noFill/>
        </p:spPr>
        <p:txBody>
          <a:bodyPr wrap="square" rtlCol="0">
            <a:spAutoFit/>
          </a:bodyPr>
          <a:lstStyle/>
          <a:p>
            <a:pPr>
              <a:lnSpc>
                <a:spcPct val="150000"/>
              </a:lnSpc>
              <a:spcBef>
                <a:spcPct val="0"/>
              </a:spcBef>
            </a:pPr>
            <a:r>
              <a:rPr lang="zh-TW" altLang="en-US" sz="2000" dirty="0">
                <a:solidFill>
                  <a:schemeClr val="accent3">
                    <a:lumMod val="75000"/>
                  </a:schemeClr>
                </a:solidFill>
                <a:latin typeface="+mn-ea"/>
                <a:ea typeface="+mn-ea"/>
              </a:rPr>
              <a:t>卡內基梅隆大學設立美國第一所人工智慧專門科系</a:t>
            </a:r>
          </a:p>
        </p:txBody>
      </p:sp>
      <p:sp>
        <p:nvSpPr>
          <p:cNvPr id="22" name="文字方塊 21">
            <a:extLst>
              <a:ext uri="{FF2B5EF4-FFF2-40B4-BE49-F238E27FC236}">
                <a16:creationId xmlns:a16="http://schemas.microsoft.com/office/drawing/2014/main" id="{5DC249C7-1E3D-9C48-B54A-BE866FA2F791}"/>
              </a:ext>
            </a:extLst>
          </p:cNvPr>
          <p:cNvSpPr txBox="1"/>
          <p:nvPr/>
        </p:nvSpPr>
        <p:spPr>
          <a:xfrm>
            <a:off x="613770" y="5080561"/>
            <a:ext cx="2894445" cy="646331"/>
          </a:xfrm>
          <a:prstGeom prst="rect">
            <a:avLst/>
          </a:prstGeom>
          <a:noFill/>
        </p:spPr>
        <p:txBody>
          <a:bodyPr wrap="square" rtlCol="0">
            <a:spAutoFit/>
          </a:bodyPr>
          <a:lstStyle/>
          <a:p>
            <a:pPr>
              <a:lnSpc>
                <a:spcPct val="150000"/>
              </a:lnSpc>
              <a:spcBef>
                <a:spcPct val="0"/>
              </a:spcBef>
            </a:pPr>
            <a:r>
              <a:rPr lang="zh-TW" altLang="en-US" sz="2400" dirty="0">
                <a:solidFill>
                  <a:schemeClr val="tx1">
                    <a:lumMod val="50000"/>
                    <a:lumOff val="50000"/>
                  </a:schemeClr>
                </a:solidFill>
                <a:latin typeface="+mn-ea"/>
                <a:ea typeface="+mn-ea"/>
              </a:rPr>
              <a:t>國家級再培訓計劃</a:t>
            </a:r>
          </a:p>
        </p:txBody>
      </p:sp>
    </p:spTree>
    <p:extLst>
      <p:ext uri="{BB962C8B-B14F-4D97-AF65-F5344CB8AC3E}">
        <p14:creationId xmlns:p14="http://schemas.microsoft.com/office/powerpoint/2010/main" val="1250233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21" name="Google Shape;221;p10"/>
          <p:cNvSpPr txBox="1">
            <a:spLocks noGrp="1"/>
          </p:cNvSpPr>
          <p:nvPr>
            <p:ph idx="1"/>
          </p:nvPr>
        </p:nvSpPr>
        <p:spPr>
          <a:xfrm>
            <a:off x="2311938" y="1911080"/>
            <a:ext cx="4297917" cy="820097"/>
          </a:xfrm>
          <a:prstGeom prst="rect">
            <a:avLst/>
          </a:prstGeom>
          <a:noFill/>
          <a:ln>
            <a:noFill/>
          </a:ln>
        </p:spPr>
        <p:txBody>
          <a:bodyPr spcFirstLastPara="1" wrap="square" lIns="91425" tIns="45700" rIns="91425" bIns="45700" anchor="t" anchorCtr="0">
            <a:noAutofit/>
          </a:bodyPr>
          <a:lstStyle/>
          <a:p>
            <a:pPr marL="914400" lvl="1" indent="-457200" algn="ctr">
              <a:lnSpc>
                <a:spcPct val="200000"/>
              </a:lnSpc>
              <a:buClr>
                <a:schemeClr val="dk1"/>
              </a:buClr>
              <a:buSzPts val="2400"/>
            </a:pPr>
            <a:r>
              <a:rPr lang="zh-TW" sz="2800" dirty="0">
                <a:solidFill>
                  <a:schemeClr val="accent1">
                    <a:lumMod val="75000"/>
                  </a:schemeClr>
                </a:solidFill>
                <a:latin typeface="+mn-ea"/>
                <a:cs typeface="Microsoft JhengHei"/>
                <a:sym typeface="Microsoft JhengHei"/>
              </a:rPr>
              <a:t>修課</a:t>
            </a:r>
            <a:r>
              <a:rPr lang="zh-TW" sz="2800" dirty="0">
                <a:solidFill>
                  <a:srgbClr val="276F8B"/>
                </a:solidFill>
                <a:latin typeface="+mn-ea"/>
                <a:cs typeface="Microsoft JhengHei"/>
                <a:sym typeface="Microsoft JhengHei"/>
              </a:rPr>
              <a:t>制度</a:t>
            </a:r>
            <a:r>
              <a:rPr lang="zh-TW" sz="3600" b="1" dirty="0">
                <a:solidFill>
                  <a:schemeClr val="accent1">
                    <a:lumMod val="50000"/>
                  </a:schemeClr>
                </a:solidFill>
                <a:latin typeface="+mn-ea"/>
                <a:cs typeface="Microsoft JhengHei"/>
                <a:sym typeface="Microsoft JhengHei"/>
              </a:rPr>
              <a:t>不同</a:t>
            </a:r>
            <a:endParaRPr lang="zh-TW" altLang="en-US" sz="2800" b="1" dirty="0">
              <a:solidFill>
                <a:schemeClr val="accent1">
                  <a:lumMod val="50000"/>
                </a:schemeClr>
              </a:solidFill>
              <a:latin typeface="+mn-ea"/>
              <a:cs typeface="Microsoft JhengHei"/>
              <a:sym typeface="Microsoft JhengHei"/>
            </a:endParaRPr>
          </a:p>
        </p:txBody>
      </p:sp>
      <p:sp>
        <p:nvSpPr>
          <p:cNvPr id="5" name="ïśḻïḓè"/>
          <p:cNvSpPr/>
          <p:nvPr/>
        </p:nvSpPr>
        <p:spPr bwMode="auto">
          <a:xfrm>
            <a:off x="119263" y="1150950"/>
            <a:ext cx="2460717" cy="2076774"/>
          </a:xfrm>
          <a:custGeom>
            <a:avLst/>
            <a:gdLst/>
            <a:ahLst/>
            <a:cxnLst>
              <a:cxn ang="0">
                <a:pos x="372" y="215"/>
              </a:cxn>
              <a:cxn ang="0">
                <a:pos x="372" y="215"/>
              </a:cxn>
              <a:cxn ang="0">
                <a:pos x="260" y="262"/>
              </a:cxn>
              <a:cxn ang="0">
                <a:pos x="214" y="373"/>
              </a:cxn>
              <a:cxn ang="0">
                <a:pos x="214" y="375"/>
              </a:cxn>
              <a:cxn ang="0">
                <a:pos x="158" y="375"/>
              </a:cxn>
              <a:cxn ang="0">
                <a:pos x="167" y="368"/>
              </a:cxn>
              <a:cxn ang="0">
                <a:pos x="179" y="340"/>
              </a:cxn>
              <a:cxn ang="0">
                <a:pos x="167" y="311"/>
              </a:cxn>
              <a:cxn ang="0">
                <a:pos x="138" y="299"/>
              </a:cxn>
              <a:cxn ang="0">
                <a:pos x="109" y="311"/>
              </a:cxn>
              <a:cxn ang="0">
                <a:pos x="97" y="340"/>
              </a:cxn>
              <a:cxn ang="0">
                <a:pos x="109" y="368"/>
              </a:cxn>
              <a:cxn ang="0">
                <a:pos x="118" y="375"/>
              </a:cxn>
              <a:cxn ang="0">
                <a:pos x="61" y="375"/>
              </a:cxn>
              <a:cxn ang="0">
                <a:pos x="61" y="373"/>
              </a:cxn>
              <a:cxn ang="0">
                <a:pos x="61" y="367"/>
              </a:cxn>
              <a:cxn ang="0">
                <a:pos x="62" y="342"/>
              </a:cxn>
              <a:cxn ang="0">
                <a:pos x="0" y="307"/>
              </a:cxn>
              <a:cxn ang="0">
                <a:pos x="17" y="243"/>
              </a:cxn>
              <a:cxn ang="0">
                <a:pos x="86" y="247"/>
              </a:cxn>
              <a:cxn ang="0">
                <a:pos x="119" y="191"/>
              </a:cxn>
              <a:cxn ang="0">
                <a:pos x="85" y="127"/>
              </a:cxn>
              <a:cxn ang="0">
                <a:pos x="106" y="105"/>
              </a:cxn>
              <a:cxn ang="0">
                <a:pos x="128" y="84"/>
              </a:cxn>
              <a:cxn ang="0">
                <a:pos x="188" y="120"/>
              </a:cxn>
              <a:cxn ang="0">
                <a:pos x="243" y="88"/>
              </a:cxn>
              <a:cxn ang="0">
                <a:pos x="243" y="16"/>
              </a:cxn>
              <a:cxn ang="0">
                <a:pos x="303" y="0"/>
              </a:cxn>
              <a:cxn ang="0">
                <a:pos x="339" y="62"/>
              </a:cxn>
              <a:cxn ang="0">
                <a:pos x="372" y="60"/>
              </a:cxn>
              <a:cxn ang="0">
                <a:pos x="372" y="121"/>
              </a:cxn>
              <a:cxn ang="0">
                <a:pos x="375" y="117"/>
              </a:cxn>
              <a:cxn ang="0">
                <a:pos x="404" y="105"/>
              </a:cxn>
              <a:cxn ang="0">
                <a:pos x="433" y="117"/>
              </a:cxn>
              <a:cxn ang="0">
                <a:pos x="445" y="145"/>
              </a:cxn>
              <a:cxn ang="0">
                <a:pos x="433" y="174"/>
              </a:cxn>
              <a:cxn ang="0">
                <a:pos x="404" y="186"/>
              </a:cxn>
              <a:cxn ang="0">
                <a:pos x="375" y="174"/>
              </a:cxn>
              <a:cxn ang="0">
                <a:pos x="372" y="170"/>
              </a:cxn>
              <a:cxn ang="0">
                <a:pos x="372" y="215"/>
              </a:cxn>
            </a:cxnLst>
            <a:rect l="0" t="0" r="r" b="b"/>
            <a:pathLst>
              <a:path w="445" h="375">
                <a:moveTo>
                  <a:pt x="372" y="215"/>
                </a:moveTo>
                <a:cubicBezTo>
                  <a:pt x="372" y="215"/>
                  <a:pt x="372" y="215"/>
                  <a:pt x="372" y="215"/>
                </a:cubicBezTo>
                <a:cubicBezTo>
                  <a:pt x="328" y="215"/>
                  <a:pt x="291" y="231"/>
                  <a:pt x="260" y="262"/>
                </a:cubicBezTo>
                <a:cubicBezTo>
                  <a:pt x="229" y="292"/>
                  <a:pt x="214" y="330"/>
                  <a:pt x="214" y="373"/>
                </a:cubicBezTo>
                <a:cubicBezTo>
                  <a:pt x="214" y="374"/>
                  <a:pt x="214" y="375"/>
                  <a:pt x="214" y="375"/>
                </a:cubicBezTo>
                <a:cubicBezTo>
                  <a:pt x="158" y="375"/>
                  <a:pt x="158" y="375"/>
                  <a:pt x="158" y="375"/>
                </a:cubicBezTo>
                <a:cubicBezTo>
                  <a:pt x="161" y="373"/>
                  <a:pt x="164" y="371"/>
                  <a:pt x="167" y="368"/>
                </a:cubicBezTo>
                <a:cubicBezTo>
                  <a:pt x="175" y="360"/>
                  <a:pt x="179" y="351"/>
                  <a:pt x="179" y="340"/>
                </a:cubicBezTo>
                <a:cubicBezTo>
                  <a:pt x="179" y="328"/>
                  <a:pt x="175" y="319"/>
                  <a:pt x="167" y="311"/>
                </a:cubicBezTo>
                <a:cubicBezTo>
                  <a:pt x="159" y="303"/>
                  <a:pt x="149" y="299"/>
                  <a:pt x="138" y="299"/>
                </a:cubicBezTo>
                <a:cubicBezTo>
                  <a:pt x="127" y="299"/>
                  <a:pt x="117" y="303"/>
                  <a:pt x="109" y="311"/>
                </a:cubicBezTo>
                <a:cubicBezTo>
                  <a:pt x="101" y="319"/>
                  <a:pt x="97" y="328"/>
                  <a:pt x="97" y="340"/>
                </a:cubicBezTo>
                <a:cubicBezTo>
                  <a:pt x="97" y="351"/>
                  <a:pt x="101" y="360"/>
                  <a:pt x="109" y="368"/>
                </a:cubicBezTo>
                <a:cubicBezTo>
                  <a:pt x="112" y="371"/>
                  <a:pt x="115" y="373"/>
                  <a:pt x="118" y="375"/>
                </a:cubicBezTo>
                <a:cubicBezTo>
                  <a:pt x="61" y="375"/>
                  <a:pt x="61" y="375"/>
                  <a:pt x="61" y="375"/>
                </a:cubicBezTo>
                <a:cubicBezTo>
                  <a:pt x="61" y="374"/>
                  <a:pt x="61" y="374"/>
                  <a:pt x="61" y="373"/>
                </a:cubicBezTo>
                <a:cubicBezTo>
                  <a:pt x="61" y="371"/>
                  <a:pt x="61" y="369"/>
                  <a:pt x="61" y="367"/>
                </a:cubicBezTo>
                <a:cubicBezTo>
                  <a:pt x="61" y="359"/>
                  <a:pt x="62" y="350"/>
                  <a:pt x="62" y="342"/>
                </a:cubicBezTo>
                <a:cubicBezTo>
                  <a:pt x="0" y="307"/>
                  <a:pt x="0" y="307"/>
                  <a:pt x="0" y="307"/>
                </a:cubicBezTo>
                <a:cubicBezTo>
                  <a:pt x="4" y="285"/>
                  <a:pt x="9" y="263"/>
                  <a:pt x="17" y="243"/>
                </a:cubicBezTo>
                <a:cubicBezTo>
                  <a:pt x="86" y="247"/>
                  <a:pt x="86" y="247"/>
                  <a:pt x="86" y="247"/>
                </a:cubicBezTo>
                <a:cubicBezTo>
                  <a:pt x="95" y="227"/>
                  <a:pt x="106" y="209"/>
                  <a:pt x="119" y="191"/>
                </a:cubicBezTo>
                <a:cubicBezTo>
                  <a:pt x="85" y="127"/>
                  <a:pt x="85" y="127"/>
                  <a:pt x="85" y="127"/>
                </a:cubicBezTo>
                <a:cubicBezTo>
                  <a:pt x="92" y="120"/>
                  <a:pt x="99" y="112"/>
                  <a:pt x="106" y="105"/>
                </a:cubicBezTo>
                <a:cubicBezTo>
                  <a:pt x="113" y="98"/>
                  <a:pt x="120" y="91"/>
                  <a:pt x="128" y="84"/>
                </a:cubicBezTo>
                <a:cubicBezTo>
                  <a:pt x="188" y="120"/>
                  <a:pt x="188" y="120"/>
                  <a:pt x="188" y="120"/>
                </a:cubicBezTo>
                <a:cubicBezTo>
                  <a:pt x="206" y="107"/>
                  <a:pt x="224" y="96"/>
                  <a:pt x="243" y="88"/>
                </a:cubicBezTo>
                <a:cubicBezTo>
                  <a:pt x="243" y="16"/>
                  <a:pt x="243" y="16"/>
                  <a:pt x="243" y="16"/>
                </a:cubicBezTo>
                <a:cubicBezTo>
                  <a:pt x="262" y="9"/>
                  <a:pt x="283" y="4"/>
                  <a:pt x="303" y="0"/>
                </a:cubicBezTo>
                <a:cubicBezTo>
                  <a:pt x="339" y="62"/>
                  <a:pt x="339" y="62"/>
                  <a:pt x="339" y="62"/>
                </a:cubicBezTo>
                <a:cubicBezTo>
                  <a:pt x="350" y="61"/>
                  <a:pt x="361" y="60"/>
                  <a:pt x="372" y="60"/>
                </a:cubicBezTo>
                <a:cubicBezTo>
                  <a:pt x="372" y="121"/>
                  <a:pt x="372" y="121"/>
                  <a:pt x="372" y="121"/>
                </a:cubicBezTo>
                <a:cubicBezTo>
                  <a:pt x="373" y="119"/>
                  <a:pt x="374" y="118"/>
                  <a:pt x="375" y="117"/>
                </a:cubicBezTo>
                <a:cubicBezTo>
                  <a:pt x="383" y="109"/>
                  <a:pt x="393" y="105"/>
                  <a:pt x="404" y="105"/>
                </a:cubicBezTo>
                <a:cubicBezTo>
                  <a:pt x="415" y="105"/>
                  <a:pt x="425" y="109"/>
                  <a:pt x="433" y="117"/>
                </a:cubicBezTo>
                <a:cubicBezTo>
                  <a:pt x="441" y="125"/>
                  <a:pt x="445" y="134"/>
                  <a:pt x="445" y="145"/>
                </a:cubicBezTo>
                <a:cubicBezTo>
                  <a:pt x="445" y="157"/>
                  <a:pt x="441" y="166"/>
                  <a:pt x="433" y="174"/>
                </a:cubicBezTo>
                <a:cubicBezTo>
                  <a:pt x="425" y="182"/>
                  <a:pt x="415" y="186"/>
                  <a:pt x="404" y="186"/>
                </a:cubicBezTo>
                <a:cubicBezTo>
                  <a:pt x="393" y="186"/>
                  <a:pt x="383" y="182"/>
                  <a:pt x="375" y="174"/>
                </a:cubicBezTo>
                <a:cubicBezTo>
                  <a:pt x="374" y="173"/>
                  <a:pt x="373" y="172"/>
                  <a:pt x="372" y="170"/>
                </a:cubicBezTo>
                <a:lnTo>
                  <a:pt x="372" y="215"/>
                </a:lnTo>
                <a:close/>
              </a:path>
            </a:pathLst>
          </a:custGeom>
          <a:solidFill>
            <a:schemeClr val="accent1"/>
          </a:solidFill>
          <a:ln w="19050">
            <a:solidFill>
              <a:schemeClr val="bg1">
                <a:lumMod val="95000"/>
              </a:schemeClr>
            </a:solidFill>
            <a:round/>
            <a:headEnd/>
            <a:tailEnd/>
          </a:ln>
          <a:effectLst/>
        </p:spPr>
        <p:txBody>
          <a:bodyPr anchor="ctr"/>
          <a:lstStyle/>
          <a:p>
            <a:pPr algn="ctr"/>
            <a:endParaRPr/>
          </a:p>
        </p:txBody>
      </p:sp>
      <p:cxnSp>
        <p:nvCxnSpPr>
          <p:cNvPr id="6" name="直接连接符 12"/>
          <p:cNvCxnSpPr/>
          <p:nvPr/>
        </p:nvCxnSpPr>
        <p:spPr>
          <a:xfrm>
            <a:off x="1728820" y="2731177"/>
            <a:ext cx="737933" cy="553572"/>
          </a:xfrm>
          <a:prstGeom prst="line">
            <a:avLst/>
          </a:prstGeom>
          <a:ln w="12700" cmpd="sng">
            <a:solidFill>
              <a:schemeClr val="accent1"/>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sp>
        <p:nvSpPr>
          <p:cNvPr id="8" name="iṣ1iḓê"/>
          <p:cNvSpPr txBox="1"/>
          <p:nvPr/>
        </p:nvSpPr>
        <p:spPr>
          <a:xfrm>
            <a:off x="762492" y="558725"/>
            <a:ext cx="2450742" cy="321708"/>
          </a:xfrm>
          <a:prstGeom prst="rect">
            <a:avLst/>
          </a:prstGeom>
        </p:spPr>
        <p:txBody>
          <a:bodyPr vert="horz" wrap="none" lIns="90000" tIns="46800" rIns="90000" bIns="46800" anchor="ctr">
            <a:noAutofit/>
          </a:bodyPr>
          <a:lstStyle/>
          <a:p>
            <a:pPr>
              <a:spcBef>
                <a:spcPct val="0"/>
              </a:spcBef>
            </a:pPr>
            <a:r>
              <a:rPr lang="zh-TW" altLang="en-US" sz="4000" b="1" dirty="0">
                <a:solidFill>
                  <a:schemeClr val="accent1">
                    <a:lumMod val="50000"/>
                  </a:schemeClr>
                </a:solidFill>
                <a:latin typeface="Microsoft JhengHei" panose="020B0604030504040204" pitchFamily="34" charset="-120"/>
                <a:ea typeface="Microsoft JhengHei" panose="020B0604030504040204" pitchFamily="34" charset="-120"/>
              </a:rPr>
              <a:t>台灣</a:t>
            </a:r>
            <a:r>
              <a:rPr lang="en-US" altLang="zh-TW" sz="3600" b="1" dirty="0">
                <a:solidFill>
                  <a:schemeClr val="accent1">
                    <a:lumMod val="50000"/>
                  </a:schemeClr>
                </a:solidFill>
                <a:latin typeface="Microsoft JhengHei" panose="020B0604030504040204" pitchFamily="34" charset="-120"/>
                <a:ea typeface="Microsoft JhengHei" panose="020B0604030504040204" pitchFamily="34" charset="-120"/>
              </a:rPr>
              <a:t>——</a:t>
            </a:r>
            <a:r>
              <a:rPr lang="zh-TW" altLang="en-US" sz="3200" b="1" dirty="0">
                <a:solidFill>
                  <a:schemeClr val="accent1">
                    <a:lumMod val="75000"/>
                  </a:schemeClr>
                </a:solidFill>
                <a:latin typeface="Microsoft JhengHei" panose="020B0604030504040204" pitchFamily="34" charset="-120"/>
                <a:ea typeface="Microsoft JhengHei" panose="020B0604030504040204" pitchFamily="34" charset="-120"/>
              </a:rPr>
              <a:t>大學不分系及學士學位學程制度</a:t>
            </a:r>
            <a:endParaRPr lang="zh-CN" altLang="en-US" sz="3200" b="1" dirty="0">
              <a:solidFill>
                <a:schemeClr val="accent1">
                  <a:lumMod val="75000"/>
                </a:schemeClr>
              </a:solidFill>
              <a:latin typeface="Microsoft JhengHei" panose="020B0604030504040204" pitchFamily="34" charset="-120"/>
              <a:ea typeface="Microsoft JhengHei" panose="020B0604030504040204" pitchFamily="34" charset="-120"/>
            </a:endParaRPr>
          </a:p>
        </p:txBody>
      </p:sp>
      <p:sp>
        <p:nvSpPr>
          <p:cNvPr id="3" name="文字方塊 2"/>
          <p:cNvSpPr txBox="1"/>
          <p:nvPr/>
        </p:nvSpPr>
        <p:spPr>
          <a:xfrm>
            <a:off x="7661077" y="1974795"/>
            <a:ext cx="3928002" cy="1033168"/>
          </a:xfrm>
          <a:prstGeom prst="rect">
            <a:avLst/>
          </a:prstGeom>
          <a:noFill/>
        </p:spPr>
        <p:txBody>
          <a:bodyPr wrap="square" rtlCol="0">
            <a:spAutoFit/>
          </a:bodyPr>
          <a:lstStyle/>
          <a:p>
            <a:pPr marL="457200" lvl="1" algn="ctr" defTabSz="914354">
              <a:lnSpc>
                <a:spcPct val="200000"/>
              </a:lnSpc>
              <a:spcBef>
                <a:spcPts val="500"/>
              </a:spcBef>
              <a:buClr>
                <a:schemeClr val="dk1"/>
              </a:buClr>
              <a:buSzPts val="2400"/>
            </a:pPr>
            <a:r>
              <a:rPr lang="zh-TW" altLang="en-US" sz="3600" b="1" kern="1200" dirty="0">
                <a:solidFill>
                  <a:schemeClr val="accent1">
                    <a:lumMod val="50000"/>
                  </a:schemeClr>
                </a:solidFill>
                <a:latin typeface="+mn-ea"/>
                <a:ea typeface="+mn-ea"/>
                <a:cs typeface="Microsoft JhengHei"/>
              </a:rPr>
              <a:t>回流</a:t>
            </a:r>
            <a:r>
              <a:rPr lang="zh-TW" altLang="en-US" sz="2800" kern="1200" dirty="0">
                <a:solidFill>
                  <a:schemeClr val="accent6">
                    <a:lumMod val="75000"/>
                  </a:schemeClr>
                </a:solidFill>
                <a:latin typeface="+mn-ea"/>
                <a:ea typeface="+mn-ea"/>
                <a:cs typeface="Microsoft JhengHei"/>
              </a:rPr>
              <a:t>到某一科系</a:t>
            </a:r>
          </a:p>
        </p:txBody>
      </p:sp>
      <p:sp>
        <p:nvSpPr>
          <p:cNvPr id="9" name="文字方塊 8"/>
          <p:cNvSpPr txBox="1"/>
          <p:nvPr/>
        </p:nvSpPr>
        <p:spPr>
          <a:xfrm>
            <a:off x="7431660" y="4071234"/>
            <a:ext cx="4386835" cy="1033168"/>
          </a:xfrm>
          <a:prstGeom prst="rect">
            <a:avLst/>
          </a:prstGeom>
          <a:noFill/>
        </p:spPr>
        <p:txBody>
          <a:bodyPr wrap="square" rtlCol="0">
            <a:spAutoFit/>
          </a:bodyPr>
          <a:lstStyle/>
          <a:p>
            <a:pPr marL="457200" lvl="1" algn="ctr" defTabSz="914354">
              <a:lnSpc>
                <a:spcPct val="200000"/>
              </a:lnSpc>
              <a:spcBef>
                <a:spcPts val="500"/>
              </a:spcBef>
              <a:buClr>
                <a:schemeClr val="dk1"/>
              </a:buClr>
              <a:buSzPts val="2400"/>
            </a:pPr>
            <a:r>
              <a:rPr lang="zh-TW" altLang="zh-TW" sz="2800" kern="1200" dirty="0">
                <a:solidFill>
                  <a:schemeClr val="accent6">
                    <a:lumMod val="75000"/>
                  </a:schemeClr>
                </a:solidFill>
                <a:latin typeface="+mn-ea"/>
                <a:ea typeface="+mn-ea"/>
                <a:cs typeface="Microsoft JhengHei"/>
                <a:sym typeface="Microsoft JhengHei"/>
              </a:rPr>
              <a:t>品質</a:t>
            </a:r>
            <a:r>
              <a:rPr lang="zh-TW" altLang="zh-TW" sz="3600" b="1" kern="1200" dirty="0">
                <a:solidFill>
                  <a:schemeClr val="accent1">
                    <a:lumMod val="50000"/>
                  </a:schemeClr>
                </a:solidFill>
                <a:latin typeface="+mn-ea"/>
                <a:ea typeface="+mn-ea"/>
                <a:cs typeface="Microsoft JhengHei"/>
                <a:sym typeface="Microsoft JhengHei"/>
              </a:rPr>
              <a:t>難保證</a:t>
            </a:r>
            <a:endParaRPr lang="zh-TW" altLang="en-US" sz="3600" b="1" kern="1200" dirty="0">
              <a:solidFill>
                <a:schemeClr val="accent1">
                  <a:lumMod val="50000"/>
                </a:schemeClr>
              </a:solidFill>
              <a:latin typeface="+mn-ea"/>
              <a:ea typeface="+mn-ea"/>
              <a:cs typeface="Microsoft JhengHei"/>
            </a:endParaRPr>
          </a:p>
        </p:txBody>
      </p:sp>
      <p:sp>
        <p:nvSpPr>
          <p:cNvPr id="10" name="Google Shape;221;p10"/>
          <p:cNvSpPr txBox="1">
            <a:spLocks/>
          </p:cNvSpPr>
          <p:nvPr/>
        </p:nvSpPr>
        <p:spPr>
          <a:xfrm>
            <a:off x="2097786" y="4053185"/>
            <a:ext cx="4720855" cy="958872"/>
          </a:xfrm>
          <a:prstGeom prst="rect">
            <a:avLst/>
          </a:prstGeom>
          <a:noFill/>
          <a:ln>
            <a:noFill/>
          </a:ln>
        </p:spPr>
        <p:txBody>
          <a:bodyPr spcFirstLastPara="1" vert="horz" wrap="square" lIns="91425" tIns="45700" rIns="91425" bIns="45700" rtlCol="0" anchor="t" anchorCtr="0">
            <a:noAutofit/>
          </a:bodyPr>
          <a:lstStyle>
            <a:lvl1pPr marL="228589" indent="-228589" algn="l" defTabSz="914354"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1" indent="-457200" algn="ctr">
              <a:lnSpc>
                <a:spcPct val="200000"/>
              </a:lnSpc>
              <a:buClr>
                <a:schemeClr val="dk1"/>
              </a:buClr>
              <a:buSzPts val="2400"/>
            </a:pPr>
            <a:r>
              <a:rPr lang="zh-TW" altLang="en-US" sz="2800" dirty="0">
                <a:solidFill>
                  <a:schemeClr val="accent1">
                    <a:lumMod val="75000"/>
                  </a:schemeClr>
                </a:solidFill>
                <a:latin typeface="+mn-ea"/>
                <a:cs typeface="Microsoft JhengHei"/>
                <a:sym typeface="Microsoft JhengHei"/>
              </a:rPr>
              <a:t>制度</a:t>
            </a:r>
            <a:r>
              <a:rPr lang="zh-TW" altLang="en-US" sz="3600" b="1" dirty="0">
                <a:solidFill>
                  <a:schemeClr val="accent1">
                    <a:lumMod val="50000"/>
                  </a:schemeClr>
                </a:solidFill>
                <a:latin typeface="+mn-ea"/>
                <a:cs typeface="Microsoft JhengHei"/>
                <a:sym typeface="Microsoft JhengHei"/>
              </a:rPr>
              <a:t>不完善</a:t>
            </a:r>
            <a:endParaRPr lang="zh-TW" altLang="en-US" sz="3600" b="1" dirty="0">
              <a:solidFill>
                <a:schemeClr val="accent1">
                  <a:lumMod val="50000"/>
                </a:schemeClr>
              </a:solidFill>
              <a:latin typeface="+mn-ea"/>
              <a:cs typeface="Microsoft JhengHei"/>
            </a:endParaRPr>
          </a:p>
        </p:txBody>
      </p:sp>
      <p:sp>
        <p:nvSpPr>
          <p:cNvPr id="11" name="向下箭號 10"/>
          <p:cNvSpPr/>
          <p:nvPr/>
        </p:nvSpPr>
        <p:spPr>
          <a:xfrm rot="16200000">
            <a:off x="7145772" y="4492972"/>
            <a:ext cx="571780" cy="651080"/>
          </a:xfrm>
          <a:prstGeom prst="downArrow">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向下箭號 11"/>
          <p:cNvSpPr/>
          <p:nvPr/>
        </p:nvSpPr>
        <p:spPr>
          <a:xfrm rot="16200000">
            <a:off x="7145771" y="2343116"/>
            <a:ext cx="571780" cy="651080"/>
          </a:xfrm>
          <a:prstGeom prst="downArrow">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4214975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5" name="ïśḻïḓè"/>
          <p:cNvSpPr/>
          <p:nvPr/>
        </p:nvSpPr>
        <p:spPr bwMode="auto">
          <a:xfrm>
            <a:off x="115757" y="1158286"/>
            <a:ext cx="2460717" cy="2076774"/>
          </a:xfrm>
          <a:custGeom>
            <a:avLst/>
            <a:gdLst/>
            <a:ahLst/>
            <a:cxnLst>
              <a:cxn ang="0">
                <a:pos x="372" y="215"/>
              </a:cxn>
              <a:cxn ang="0">
                <a:pos x="372" y="215"/>
              </a:cxn>
              <a:cxn ang="0">
                <a:pos x="260" y="262"/>
              </a:cxn>
              <a:cxn ang="0">
                <a:pos x="214" y="373"/>
              </a:cxn>
              <a:cxn ang="0">
                <a:pos x="214" y="375"/>
              </a:cxn>
              <a:cxn ang="0">
                <a:pos x="158" y="375"/>
              </a:cxn>
              <a:cxn ang="0">
                <a:pos x="167" y="368"/>
              </a:cxn>
              <a:cxn ang="0">
                <a:pos x="179" y="340"/>
              </a:cxn>
              <a:cxn ang="0">
                <a:pos x="167" y="311"/>
              </a:cxn>
              <a:cxn ang="0">
                <a:pos x="138" y="299"/>
              </a:cxn>
              <a:cxn ang="0">
                <a:pos x="109" y="311"/>
              </a:cxn>
              <a:cxn ang="0">
                <a:pos x="97" y="340"/>
              </a:cxn>
              <a:cxn ang="0">
                <a:pos x="109" y="368"/>
              </a:cxn>
              <a:cxn ang="0">
                <a:pos x="118" y="375"/>
              </a:cxn>
              <a:cxn ang="0">
                <a:pos x="61" y="375"/>
              </a:cxn>
              <a:cxn ang="0">
                <a:pos x="61" y="373"/>
              </a:cxn>
              <a:cxn ang="0">
                <a:pos x="61" y="367"/>
              </a:cxn>
              <a:cxn ang="0">
                <a:pos x="62" y="342"/>
              </a:cxn>
              <a:cxn ang="0">
                <a:pos x="0" y="307"/>
              </a:cxn>
              <a:cxn ang="0">
                <a:pos x="17" y="243"/>
              </a:cxn>
              <a:cxn ang="0">
                <a:pos x="86" y="247"/>
              </a:cxn>
              <a:cxn ang="0">
                <a:pos x="119" y="191"/>
              </a:cxn>
              <a:cxn ang="0">
                <a:pos x="85" y="127"/>
              </a:cxn>
              <a:cxn ang="0">
                <a:pos x="106" y="105"/>
              </a:cxn>
              <a:cxn ang="0">
                <a:pos x="128" y="84"/>
              </a:cxn>
              <a:cxn ang="0">
                <a:pos x="188" y="120"/>
              </a:cxn>
              <a:cxn ang="0">
                <a:pos x="243" y="88"/>
              </a:cxn>
              <a:cxn ang="0">
                <a:pos x="243" y="16"/>
              </a:cxn>
              <a:cxn ang="0">
                <a:pos x="303" y="0"/>
              </a:cxn>
              <a:cxn ang="0">
                <a:pos x="339" y="62"/>
              </a:cxn>
              <a:cxn ang="0">
                <a:pos x="372" y="60"/>
              </a:cxn>
              <a:cxn ang="0">
                <a:pos x="372" y="121"/>
              </a:cxn>
              <a:cxn ang="0">
                <a:pos x="375" y="117"/>
              </a:cxn>
              <a:cxn ang="0">
                <a:pos x="404" y="105"/>
              </a:cxn>
              <a:cxn ang="0">
                <a:pos x="433" y="117"/>
              </a:cxn>
              <a:cxn ang="0">
                <a:pos x="445" y="145"/>
              </a:cxn>
              <a:cxn ang="0">
                <a:pos x="433" y="174"/>
              </a:cxn>
              <a:cxn ang="0">
                <a:pos x="404" y="186"/>
              </a:cxn>
              <a:cxn ang="0">
                <a:pos x="375" y="174"/>
              </a:cxn>
              <a:cxn ang="0">
                <a:pos x="372" y="170"/>
              </a:cxn>
              <a:cxn ang="0">
                <a:pos x="372" y="215"/>
              </a:cxn>
            </a:cxnLst>
            <a:rect l="0" t="0" r="r" b="b"/>
            <a:pathLst>
              <a:path w="445" h="375">
                <a:moveTo>
                  <a:pt x="372" y="215"/>
                </a:moveTo>
                <a:cubicBezTo>
                  <a:pt x="372" y="215"/>
                  <a:pt x="372" y="215"/>
                  <a:pt x="372" y="215"/>
                </a:cubicBezTo>
                <a:cubicBezTo>
                  <a:pt x="328" y="215"/>
                  <a:pt x="291" y="231"/>
                  <a:pt x="260" y="262"/>
                </a:cubicBezTo>
                <a:cubicBezTo>
                  <a:pt x="229" y="292"/>
                  <a:pt x="214" y="330"/>
                  <a:pt x="214" y="373"/>
                </a:cubicBezTo>
                <a:cubicBezTo>
                  <a:pt x="214" y="374"/>
                  <a:pt x="214" y="375"/>
                  <a:pt x="214" y="375"/>
                </a:cubicBezTo>
                <a:cubicBezTo>
                  <a:pt x="158" y="375"/>
                  <a:pt x="158" y="375"/>
                  <a:pt x="158" y="375"/>
                </a:cubicBezTo>
                <a:cubicBezTo>
                  <a:pt x="161" y="373"/>
                  <a:pt x="164" y="371"/>
                  <a:pt x="167" y="368"/>
                </a:cubicBezTo>
                <a:cubicBezTo>
                  <a:pt x="175" y="360"/>
                  <a:pt x="179" y="351"/>
                  <a:pt x="179" y="340"/>
                </a:cubicBezTo>
                <a:cubicBezTo>
                  <a:pt x="179" y="328"/>
                  <a:pt x="175" y="319"/>
                  <a:pt x="167" y="311"/>
                </a:cubicBezTo>
                <a:cubicBezTo>
                  <a:pt x="159" y="303"/>
                  <a:pt x="149" y="299"/>
                  <a:pt x="138" y="299"/>
                </a:cubicBezTo>
                <a:cubicBezTo>
                  <a:pt x="127" y="299"/>
                  <a:pt x="117" y="303"/>
                  <a:pt x="109" y="311"/>
                </a:cubicBezTo>
                <a:cubicBezTo>
                  <a:pt x="101" y="319"/>
                  <a:pt x="97" y="328"/>
                  <a:pt x="97" y="340"/>
                </a:cubicBezTo>
                <a:cubicBezTo>
                  <a:pt x="97" y="351"/>
                  <a:pt x="101" y="360"/>
                  <a:pt x="109" y="368"/>
                </a:cubicBezTo>
                <a:cubicBezTo>
                  <a:pt x="112" y="371"/>
                  <a:pt x="115" y="373"/>
                  <a:pt x="118" y="375"/>
                </a:cubicBezTo>
                <a:cubicBezTo>
                  <a:pt x="61" y="375"/>
                  <a:pt x="61" y="375"/>
                  <a:pt x="61" y="375"/>
                </a:cubicBezTo>
                <a:cubicBezTo>
                  <a:pt x="61" y="374"/>
                  <a:pt x="61" y="374"/>
                  <a:pt x="61" y="373"/>
                </a:cubicBezTo>
                <a:cubicBezTo>
                  <a:pt x="61" y="371"/>
                  <a:pt x="61" y="369"/>
                  <a:pt x="61" y="367"/>
                </a:cubicBezTo>
                <a:cubicBezTo>
                  <a:pt x="61" y="359"/>
                  <a:pt x="62" y="350"/>
                  <a:pt x="62" y="342"/>
                </a:cubicBezTo>
                <a:cubicBezTo>
                  <a:pt x="0" y="307"/>
                  <a:pt x="0" y="307"/>
                  <a:pt x="0" y="307"/>
                </a:cubicBezTo>
                <a:cubicBezTo>
                  <a:pt x="4" y="285"/>
                  <a:pt x="9" y="263"/>
                  <a:pt x="17" y="243"/>
                </a:cubicBezTo>
                <a:cubicBezTo>
                  <a:pt x="86" y="247"/>
                  <a:pt x="86" y="247"/>
                  <a:pt x="86" y="247"/>
                </a:cubicBezTo>
                <a:cubicBezTo>
                  <a:pt x="95" y="227"/>
                  <a:pt x="106" y="209"/>
                  <a:pt x="119" y="191"/>
                </a:cubicBezTo>
                <a:cubicBezTo>
                  <a:pt x="85" y="127"/>
                  <a:pt x="85" y="127"/>
                  <a:pt x="85" y="127"/>
                </a:cubicBezTo>
                <a:cubicBezTo>
                  <a:pt x="92" y="120"/>
                  <a:pt x="99" y="112"/>
                  <a:pt x="106" y="105"/>
                </a:cubicBezTo>
                <a:cubicBezTo>
                  <a:pt x="113" y="98"/>
                  <a:pt x="120" y="91"/>
                  <a:pt x="128" y="84"/>
                </a:cubicBezTo>
                <a:cubicBezTo>
                  <a:pt x="188" y="120"/>
                  <a:pt x="188" y="120"/>
                  <a:pt x="188" y="120"/>
                </a:cubicBezTo>
                <a:cubicBezTo>
                  <a:pt x="206" y="107"/>
                  <a:pt x="224" y="96"/>
                  <a:pt x="243" y="88"/>
                </a:cubicBezTo>
                <a:cubicBezTo>
                  <a:pt x="243" y="16"/>
                  <a:pt x="243" y="16"/>
                  <a:pt x="243" y="16"/>
                </a:cubicBezTo>
                <a:cubicBezTo>
                  <a:pt x="262" y="9"/>
                  <a:pt x="283" y="4"/>
                  <a:pt x="303" y="0"/>
                </a:cubicBezTo>
                <a:cubicBezTo>
                  <a:pt x="339" y="62"/>
                  <a:pt x="339" y="62"/>
                  <a:pt x="339" y="62"/>
                </a:cubicBezTo>
                <a:cubicBezTo>
                  <a:pt x="350" y="61"/>
                  <a:pt x="361" y="60"/>
                  <a:pt x="372" y="60"/>
                </a:cubicBezTo>
                <a:cubicBezTo>
                  <a:pt x="372" y="121"/>
                  <a:pt x="372" y="121"/>
                  <a:pt x="372" y="121"/>
                </a:cubicBezTo>
                <a:cubicBezTo>
                  <a:pt x="373" y="119"/>
                  <a:pt x="374" y="118"/>
                  <a:pt x="375" y="117"/>
                </a:cubicBezTo>
                <a:cubicBezTo>
                  <a:pt x="383" y="109"/>
                  <a:pt x="393" y="105"/>
                  <a:pt x="404" y="105"/>
                </a:cubicBezTo>
                <a:cubicBezTo>
                  <a:pt x="415" y="105"/>
                  <a:pt x="425" y="109"/>
                  <a:pt x="433" y="117"/>
                </a:cubicBezTo>
                <a:cubicBezTo>
                  <a:pt x="441" y="125"/>
                  <a:pt x="445" y="134"/>
                  <a:pt x="445" y="145"/>
                </a:cubicBezTo>
                <a:cubicBezTo>
                  <a:pt x="445" y="157"/>
                  <a:pt x="441" y="166"/>
                  <a:pt x="433" y="174"/>
                </a:cubicBezTo>
                <a:cubicBezTo>
                  <a:pt x="425" y="182"/>
                  <a:pt x="415" y="186"/>
                  <a:pt x="404" y="186"/>
                </a:cubicBezTo>
                <a:cubicBezTo>
                  <a:pt x="393" y="186"/>
                  <a:pt x="383" y="182"/>
                  <a:pt x="375" y="174"/>
                </a:cubicBezTo>
                <a:cubicBezTo>
                  <a:pt x="374" y="173"/>
                  <a:pt x="373" y="172"/>
                  <a:pt x="372" y="170"/>
                </a:cubicBezTo>
                <a:lnTo>
                  <a:pt x="372" y="215"/>
                </a:lnTo>
                <a:close/>
              </a:path>
            </a:pathLst>
          </a:custGeom>
          <a:solidFill>
            <a:schemeClr val="accent1"/>
          </a:solidFill>
          <a:ln w="19050">
            <a:solidFill>
              <a:schemeClr val="bg1">
                <a:lumMod val="95000"/>
              </a:schemeClr>
            </a:solidFill>
            <a:round/>
            <a:headEnd/>
            <a:tailEnd/>
          </a:ln>
          <a:effectLst/>
        </p:spPr>
        <p:txBody>
          <a:bodyPr anchor="ctr"/>
          <a:lstStyle/>
          <a:p>
            <a:pPr algn="ctr"/>
            <a:endParaRPr>
              <a:solidFill>
                <a:srgbClr val="3394BA"/>
              </a:solidFill>
            </a:endParaRPr>
          </a:p>
        </p:txBody>
      </p:sp>
      <p:cxnSp>
        <p:nvCxnSpPr>
          <p:cNvPr id="6" name="直接连接符 12"/>
          <p:cNvCxnSpPr/>
          <p:nvPr/>
        </p:nvCxnSpPr>
        <p:spPr>
          <a:xfrm>
            <a:off x="1987863" y="2921087"/>
            <a:ext cx="978621" cy="416793"/>
          </a:xfrm>
          <a:prstGeom prst="line">
            <a:avLst/>
          </a:prstGeom>
          <a:ln w="12700" cmpd="sng">
            <a:solidFill>
              <a:schemeClr val="accent1"/>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sp>
        <p:nvSpPr>
          <p:cNvPr id="8" name="iṣ1iḓê"/>
          <p:cNvSpPr txBox="1"/>
          <p:nvPr/>
        </p:nvSpPr>
        <p:spPr>
          <a:xfrm>
            <a:off x="762492" y="558725"/>
            <a:ext cx="2450742" cy="321708"/>
          </a:xfrm>
          <a:prstGeom prst="rect">
            <a:avLst/>
          </a:prstGeom>
        </p:spPr>
        <p:txBody>
          <a:bodyPr vert="horz" wrap="none" lIns="90000" tIns="46800" rIns="90000" bIns="46800" anchor="ctr">
            <a:noAutofit/>
          </a:bodyPr>
          <a:lstStyle/>
          <a:p>
            <a:pPr>
              <a:spcBef>
                <a:spcPct val="0"/>
              </a:spcBef>
            </a:pPr>
            <a:r>
              <a:rPr lang="zh-TW" altLang="en-US" sz="4000" b="1" dirty="0">
                <a:solidFill>
                  <a:schemeClr val="accent1">
                    <a:lumMod val="50000"/>
                  </a:schemeClr>
                </a:solidFill>
                <a:latin typeface="Microsoft JhengHei" panose="020B0604030504040204" pitchFamily="34" charset="-120"/>
                <a:ea typeface="Microsoft JhengHei" panose="020B0604030504040204" pitchFamily="34" charset="-120"/>
              </a:rPr>
              <a:t>台灣</a:t>
            </a:r>
            <a:r>
              <a:rPr lang="en-US" altLang="zh-TW" sz="4000" b="1" dirty="0">
                <a:solidFill>
                  <a:schemeClr val="accent1">
                    <a:lumMod val="50000"/>
                  </a:schemeClr>
                </a:solidFill>
                <a:latin typeface="Microsoft JhengHei" panose="020B0604030504040204" pitchFamily="34" charset="-120"/>
                <a:ea typeface="Microsoft JhengHei" panose="020B0604030504040204" pitchFamily="34" charset="-120"/>
              </a:rPr>
              <a:t>——</a:t>
            </a:r>
            <a:r>
              <a:rPr lang="zh-TW" altLang="en-US" sz="3200" b="1" dirty="0">
                <a:solidFill>
                  <a:schemeClr val="accent1">
                    <a:lumMod val="75000"/>
                  </a:schemeClr>
                </a:solidFill>
                <a:latin typeface="Microsoft JhengHei" panose="020B0604030504040204" pitchFamily="34" charset="-120"/>
                <a:ea typeface="Microsoft JhengHei" panose="020B0604030504040204" pitchFamily="34" charset="-120"/>
              </a:rPr>
              <a:t>高中職生</a:t>
            </a:r>
            <a:r>
              <a:rPr lang="en-US" altLang="zh-TW" sz="3200" b="1" dirty="0">
                <a:solidFill>
                  <a:schemeClr val="accent1">
                    <a:lumMod val="75000"/>
                  </a:schemeClr>
                </a:solidFill>
                <a:latin typeface="Microsoft JhengHei" panose="020B0604030504040204" pitchFamily="34" charset="-120"/>
                <a:ea typeface="Microsoft JhengHei" panose="020B0604030504040204" pitchFamily="34" charset="-120"/>
              </a:rPr>
              <a:t>AI</a:t>
            </a:r>
            <a:r>
              <a:rPr lang="zh-TW" altLang="en-US" sz="3200" b="1" dirty="0">
                <a:solidFill>
                  <a:schemeClr val="accent1">
                    <a:lumMod val="75000"/>
                  </a:schemeClr>
                </a:solidFill>
                <a:latin typeface="Microsoft JhengHei" panose="020B0604030504040204" pitchFamily="34" charset="-120"/>
                <a:ea typeface="Microsoft JhengHei" panose="020B0604030504040204" pitchFamily="34" charset="-120"/>
              </a:rPr>
              <a:t>扎根計畫</a:t>
            </a:r>
          </a:p>
        </p:txBody>
      </p:sp>
      <p:sp>
        <p:nvSpPr>
          <p:cNvPr id="7" name="Google Shape;221;p10"/>
          <p:cNvSpPr txBox="1">
            <a:spLocks noGrp="1"/>
          </p:cNvSpPr>
          <p:nvPr>
            <p:ph idx="1"/>
          </p:nvPr>
        </p:nvSpPr>
        <p:spPr>
          <a:xfrm>
            <a:off x="4906241" y="1555584"/>
            <a:ext cx="4297917" cy="820097"/>
          </a:xfrm>
          <a:prstGeom prst="rect">
            <a:avLst/>
          </a:prstGeom>
          <a:noFill/>
          <a:ln>
            <a:noFill/>
          </a:ln>
        </p:spPr>
        <p:txBody>
          <a:bodyPr spcFirstLastPara="1" wrap="square" lIns="91425" tIns="45700" rIns="91425" bIns="45700" anchor="t" anchorCtr="0">
            <a:noAutofit/>
          </a:bodyPr>
          <a:lstStyle/>
          <a:p>
            <a:pPr marL="457200" lvl="1" indent="0" algn="ctr">
              <a:lnSpc>
                <a:spcPct val="200000"/>
              </a:lnSpc>
              <a:buClr>
                <a:schemeClr val="dk1"/>
              </a:buClr>
              <a:buSzPts val="2400"/>
              <a:buNone/>
            </a:pPr>
            <a:r>
              <a:rPr lang="zh-TW" altLang="en-US" sz="3200" b="1" dirty="0">
                <a:solidFill>
                  <a:schemeClr val="accent1">
                    <a:lumMod val="50000"/>
                  </a:schemeClr>
                </a:solidFill>
                <a:latin typeface="+mn-ea"/>
                <a:cs typeface="Microsoft JhengHei"/>
                <a:sym typeface="Microsoft JhengHei"/>
              </a:rPr>
              <a:t>三階段</a:t>
            </a:r>
            <a:r>
              <a:rPr lang="zh-TW" altLang="en-US" sz="3200" dirty="0">
                <a:solidFill>
                  <a:srgbClr val="276F8B"/>
                </a:solidFill>
                <a:latin typeface="+mn-ea"/>
                <a:cs typeface="Microsoft JhengHei"/>
                <a:sym typeface="Microsoft JhengHei"/>
              </a:rPr>
              <a:t>課程</a:t>
            </a:r>
          </a:p>
        </p:txBody>
      </p:sp>
      <p:sp>
        <p:nvSpPr>
          <p:cNvPr id="9" name="向下箭號 8"/>
          <p:cNvSpPr/>
          <p:nvPr/>
        </p:nvSpPr>
        <p:spPr>
          <a:xfrm>
            <a:off x="7055199" y="3012340"/>
            <a:ext cx="571780" cy="651080"/>
          </a:xfrm>
          <a:prstGeom prst="downArrow">
            <a:avLst/>
          </a:prstGeom>
          <a:solidFill>
            <a:srgbClr val="339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文字方塊 9"/>
          <p:cNvSpPr txBox="1"/>
          <p:nvPr/>
        </p:nvSpPr>
        <p:spPr>
          <a:xfrm>
            <a:off x="4108791" y="4300079"/>
            <a:ext cx="3232298" cy="928652"/>
          </a:xfrm>
          <a:prstGeom prst="rect">
            <a:avLst/>
          </a:prstGeom>
          <a:noFill/>
        </p:spPr>
        <p:txBody>
          <a:bodyPr wrap="square" rtlCol="0">
            <a:spAutoFit/>
          </a:bodyPr>
          <a:lstStyle/>
          <a:p>
            <a:pPr marL="914400" lvl="1" indent="-457200" algn="ctr" defTabSz="914354">
              <a:lnSpc>
                <a:spcPct val="200000"/>
              </a:lnSpc>
              <a:spcBef>
                <a:spcPts val="500"/>
              </a:spcBef>
              <a:buClr>
                <a:schemeClr val="dk1"/>
              </a:buClr>
              <a:buSzPts val="2400"/>
              <a:buFont typeface="Arial" panose="020B0604020202020204" pitchFamily="34" charset="0"/>
              <a:buChar char="•"/>
            </a:pPr>
            <a:r>
              <a:rPr lang="zh-TW" altLang="en-US" sz="3200" b="1" kern="1200" dirty="0">
                <a:solidFill>
                  <a:schemeClr val="accent1">
                    <a:lumMod val="50000"/>
                  </a:schemeClr>
                </a:solidFill>
                <a:latin typeface="+mn-ea"/>
                <a:ea typeface="+mn-ea"/>
                <a:cs typeface="Microsoft JhengHei"/>
              </a:rPr>
              <a:t>實驗階段</a:t>
            </a:r>
          </a:p>
        </p:txBody>
      </p:sp>
      <p:sp>
        <p:nvSpPr>
          <p:cNvPr id="12" name="文字方塊 11"/>
          <p:cNvSpPr txBox="1"/>
          <p:nvPr/>
        </p:nvSpPr>
        <p:spPr>
          <a:xfrm>
            <a:off x="6853181" y="4300079"/>
            <a:ext cx="3232298" cy="928652"/>
          </a:xfrm>
          <a:prstGeom prst="rect">
            <a:avLst/>
          </a:prstGeom>
          <a:noFill/>
        </p:spPr>
        <p:txBody>
          <a:bodyPr wrap="square" rtlCol="0">
            <a:spAutoFit/>
          </a:bodyPr>
          <a:lstStyle/>
          <a:p>
            <a:pPr marL="914400" lvl="1" indent="-457200" algn="ctr" defTabSz="914354">
              <a:lnSpc>
                <a:spcPct val="200000"/>
              </a:lnSpc>
              <a:spcBef>
                <a:spcPts val="500"/>
              </a:spcBef>
              <a:buClr>
                <a:schemeClr val="dk1"/>
              </a:buClr>
              <a:buSzPts val="2400"/>
              <a:buFont typeface="Arial" panose="020B0604020202020204" pitchFamily="34" charset="0"/>
              <a:buChar char="•"/>
            </a:pPr>
            <a:r>
              <a:rPr lang="zh-TW" altLang="en-US" sz="3200" b="1" kern="1200" dirty="0">
                <a:solidFill>
                  <a:schemeClr val="accent1">
                    <a:lumMod val="50000"/>
                  </a:schemeClr>
                </a:solidFill>
                <a:latin typeface="+mn-ea"/>
                <a:ea typeface="+mn-ea"/>
                <a:cs typeface="Microsoft JhengHei"/>
              </a:rPr>
              <a:t>範圍侷限</a:t>
            </a:r>
          </a:p>
        </p:txBody>
      </p:sp>
    </p:spTree>
    <p:extLst>
      <p:ext uri="{BB962C8B-B14F-4D97-AF65-F5344CB8AC3E}">
        <p14:creationId xmlns:p14="http://schemas.microsoft.com/office/powerpoint/2010/main" val="292644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5" name="íṥľîḓé"/>
          <p:cNvSpPr/>
          <p:nvPr/>
        </p:nvSpPr>
        <p:spPr bwMode="auto">
          <a:xfrm>
            <a:off x="10038926" y="1028700"/>
            <a:ext cx="2068049" cy="2471623"/>
          </a:xfrm>
          <a:custGeom>
            <a:avLst/>
            <a:gdLst/>
            <a:ahLst/>
            <a:cxnLst>
              <a:cxn ang="0">
                <a:pos x="314" y="376"/>
              </a:cxn>
              <a:cxn ang="0">
                <a:pos x="256" y="376"/>
              </a:cxn>
              <a:cxn ang="0">
                <a:pos x="257" y="377"/>
              </a:cxn>
              <a:cxn ang="0">
                <a:pos x="269" y="406"/>
              </a:cxn>
              <a:cxn ang="0">
                <a:pos x="257" y="434"/>
              </a:cxn>
              <a:cxn ang="0">
                <a:pos x="228" y="446"/>
              </a:cxn>
              <a:cxn ang="0">
                <a:pos x="200" y="434"/>
              </a:cxn>
              <a:cxn ang="0">
                <a:pos x="188" y="406"/>
              </a:cxn>
              <a:cxn ang="0">
                <a:pos x="200" y="377"/>
              </a:cxn>
              <a:cxn ang="0">
                <a:pos x="200" y="376"/>
              </a:cxn>
              <a:cxn ang="0">
                <a:pos x="158" y="376"/>
              </a:cxn>
              <a:cxn ang="0">
                <a:pos x="158" y="374"/>
              </a:cxn>
              <a:cxn ang="0">
                <a:pos x="111" y="263"/>
              </a:cxn>
              <a:cxn ang="0">
                <a:pos x="0" y="216"/>
              </a:cxn>
              <a:cxn ang="0">
                <a:pos x="0" y="171"/>
              </a:cxn>
              <a:cxn ang="0">
                <a:pos x="3" y="175"/>
              </a:cxn>
              <a:cxn ang="0">
                <a:pos x="32" y="187"/>
              </a:cxn>
              <a:cxn ang="0">
                <a:pos x="61" y="175"/>
              </a:cxn>
              <a:cxn ang="0">
                <a:pos x="73" y="146"/>
              </a:cxn>
              <a:cxn ang="0">
                <a:pos x="61" y="118"/>
              </a:cxn>
              <a:cxn ang="0">
                <a:pos x="32" y="106"/>
              </a:cxn>
              <a:cxn ang="0">
                <a:pos x="3" y="118"/>
              </a:cxn>
              <a:cxn ang="0">
                <a:pos x="0" y="122"/>
              </a:cxn>
              <a:cxn ang="0">
                <a:pos x="0" y="61"/>
              </a:cxn>
              <a:cxn ang="0">
                <a:pos x="2" y="61"/>
              </a:cxn>
              <a:cxn ang="0">
                <a:pos x="32" y="62"/>
              </a:cxn>
              <a:cxn ang="0">
                <a:pos x="67" y="0"/>
              </a:cxn>
              <a:cxn ang="0">
                <a:pos x="126" y="15"/>
              </a:cxn>
              <a:cxn ang="0">
                <a:pos x="126" y="86"/>
              </a:cxn>
              <a:cxn ang="0">
                <a:pos x="186" y="120"/>
              </a:cxn>
              <a:cxn ang="0">
                <a:pos x="246" y="84"/>
              </a:cxn>
              <a:cxn ang="0">
                <a:pos x="270" y="106"/>
              </a:cxn>
              <a:cxn ang="0">
                <a:pos x="288" y="126"/>
              </a:cxn>
              <a:cxn ang="0">
                <a:pos x="252" y="186"/>
              </a:cxn>
              <a:cxn ang="0">
                <a:pos x="288" y="244"/>
              </a:cxn>
              <a:cxn ang="0">
                <a:pos x="359" y="244"/>
              </a:cxn>
              <a:cxn ang="0">
                <a:pos x="374" y="301"/>
              </a:cxn>
              <a:cxn ang="0">
                <a:pos x="313" y="341"/>
              </a:cxn>
              <a:cxn ang="0">
                <a:pos x="314" y="374"/>
              </a:cxn>
              <a:cxn ang="0">
                <a:pos x="314" y="376"/>
              </a:cxn>
            </a:cxnLst>
            <a:rect l="0" t="0" r="r" b="b"/>
            <a:pathLst>
              <a:path w="374" h="446">
                <a:moveTo>
                  <a:pt x="314" y="376"/>
                </a:moveTo>
                <a:cubicBezTo>
                  <a:pt x="256" y="376"/>
                  <a:pt x="256" y="376"/>
                  <a:pt x="256" y="376"/>
                </a:cubicBezTo>
                <a:cubicBezTo>
                  <a:pt x="256" y="376"/>
                  <a:pt x="257" y="377"/>
                  <a:pt x="257" y="377"/>
                </a:cubicBezTo>
                <a:cubicBezTo>
                  <a:pt x="265" y="385"/>
                  <a:pt x="269" y="395"/>
                  <a:pt x="269" y="406"/>
                </a:cubicBezTo>
                <a:cubicBezTo>
                  <a:pt x="269" y="417"/>
                  <a:pt x="265" y="427"/>
                  <a:pt x="257" y="434"/>
                </a:cubicBezTo>
                <a:cubicBezTo>
                  <a:pt x="249" y="442"/>
                  <a:pt x="240" y="446"/>
                  <a:pt x="228" y="446"/>
                </a:cubicBezTo>
                <a:cubicBezTo>
                  <a:pt x="217" y="446"/>
                  <a:pt x="208" y="442"/>
                  <a:pt x="200" y="434"/>
                </a:cubicBezTo>
                <a:cubicBezTo>
                  <a:pt x="192" y="427"/>
                  <a:pt x="188" y="417"/>
                  <a:pt x="188" y="406"/>
                </a:cubicBezTo>
                <a:cubicBezTo>
                  <a:pt x="188" y="395"/>
                  <a:pt x="192" y="385"/>
                  <a:pt x="200" y="377"/>
                </a:cubicBezTo>
                <a:cubicBezTo>
                  <a:pt x="200" y="377"/>
                  <a:pt x="200" y="376"/>
                  <a:pt x="200" y="376"/>
                </a:cubicBezTo>
                <a:cubicBezTo>
                  <a:pt x="158" y="376"/>
                  <a:pt x="158" y="376"/>
                  <a:pt x="158" y="376"/>
                </a:cubicBezTo>
                <a:cubicBezTo>
                  <a:pt x="158" y="376"/>
                  <a:pt x="158" y="375"/>
                  <a:pt x="158" y="374"/>
                </a:cubicBezTo>
                <a:cubicBezTo>
                  <a:pt x="158" y="331"/>
                  <a:pt x="142" y="293"/>
                  <a:pt x="111" y="263"/>
                </a:cubicBezTo>
                <a:cubicBezTo>
                  <a:pt x="81" y="232"/>
                  <a:pt x="43" y="216"/>
                  <a:pt x="0" y="216"/>
                </a:cubicBezTo>
                <a:cubicBezTo>
                  <a:pt x="0" y="171"/>
                  <a:pt x="0" y="171"/>
                  <a:pt x="0" y="171"/>
                </a:cubicBezTo>
                <a:cubicBezTo>
                  <a:pt x="1" y="173"/>
                  <a:pt x="2" y="174"/>
                  <a:pt x="3" y="175"/>
                </a:cubicBezTo>
                <a:cubicBezTo>
                  <a:pt x="11" y="183"/>
                  <a:pt x="21" y="187"/>
                  <a:pt x="32" y="187"/>
                </a:cubicBezTo>
                <a:cubicBezTo>
                  <a:pt x="43" y="187"/>
                  <a:pt x="53" y="183"/>
                  <a:pt x="61" y="175"/>
                </a:cubicBezTo>
                <a:cubicBezTo>
                  <a:pt x="69" y="167"/>
                  <a:pt x="73" y="158"/>
                  <a:pt x="73" y="146"/>
                </a:cubicBezTo>
                <a:cubicBezTo>
                  <a:pt x="73" y="135"/>
                  <a:pt x="69" y="126"/>
                  <a:pt x="61" y="118"/>
                </a:cubicBezTo>
                <a:cubicBezTo>
                  <a:pt x="53" y="110"/>
                  <a:pt x="43" y="106"/>
                  <a:pt x="32" y="106"/>
                </a:cubicBezTo>
                <a:cubicBezTo>
                  <a:pt x="21" y="106"/>
                  <a:pt x="11" y="110"/>
                  <a:pt x="3" y="118"/>
                </a:cubicBezTo>
                <a:cubicBezTo>
                  <a:pt x="2" y="119"/>
                  <a:pt x="1" y="120"/>
                  <a:pt x="0" y="122"/>
                </a:cubicBezTo>
                <a:cubicBezTo>
                  <a:pt x="0" y="61"/>
                  <a:pt x="0" y="61"/>
                  <a:pt x="0" y="61"/>
                </a:cubicBezTo>
                <a:cubicBezTo>
                  <a:pt x="1" y="61"/>
                  <a:pt x="1" y="61"/>
                  <a:pt x="2" y="61"/>
                </a:cubicBezTo>
                <a:cubicBezTo>
                  <a:pt x="12" y="61"/>
                  <a:pt x="22" y="61"/>
                  <a:pt x="32" y="62"/>
                </a:cubicBezTo>
                <a:cubicBezTo>
                  <a:pt x="67" y="0"/>
                  <a:pt x="67" y="0"/>
                  <a:pt x="67" y="0"/>
                </a:cubicBezTo>
                <a:cubicBezTo>
                  <a:pt x="87" y="4"/>
                  <a:pt x="107" y="8"/>
                  <a:pt x="126" y="15"/>
                </a:cubicBezTo>
                <a:cubicBezTo>
                  <a:pt x="126" y="86"/>
                  <a:pt x="126" y="86"/>
                  <a:pt x="126" y="86"/>
                </a:cubicBezTo>
                <a:cubicBezTo>
                  <a:pt x="147" y="95"/>
                  <a:pt x="167" y="106"/>
                  <a:pt x="186" y="120"/>
                </a:cubicBezTo>
                <a:cubicBezTo>
                  <a:pt x="246" y="84"/>
                  <a:pt x="246" y="84"/>
                  <a:pt x="246" y="84"/>
                </a:cubicBezTo>
                <a:cubicBezTo>
                  <a:pt x="254" y="91"/>
                  <a:pt x="262" y="98"/>
                  <a:pt x="270" y="106"/>
                </a:cubicBezTo>
                <a:cubicBezTo>
                  <a:pt x="276" y="113"/>
                  <a:pt x="282" y="119"/>
                  <a:pt x="288" y="126"/>
                </a:cubicBezTo>
                <a:cubicBezTo>
                  <a:pt x="252" y="186"/>
                  <a:pt x="252" y="186"/>
                  <a:pt x="252" y="186"/>
                </a:cubicBezTo>
                <a:cubicBezTo>
                  <a:pt x="266" y="204"/>
                  <a:pt x="278" y="224"/>
                  <a:pt x="288" y="244"/>
                </a:cubicBezTo>
                <a:cubicBezTo>
                  <a:pt x="359" y="244"/>
                  <a:pt x="359" y="244"/>
                  <a:pt x="359" y="244"/>
                </a:cubicBezTo>
                <a:cubicBezTo>
                  <a:pt x="365" y="263"/>
                  <a:pt x="370" y="282"/>
                  <a:pt x="374" y="301"/>
                </a:cubicBezTo>
                <a:cubicBezTo>
                  <a:pt x="313" y="341"/>
                  <a:pt x="313" y="341"/>
                  <a:pt x="313" y="341"/>
                </a:cubicBezTo>
                <a:cubicBezTo>
                  <a:pt x="314" y="352"/>
                  <a:pt x="314" y="363"/>
                  <a:pt x="314" y="374"/>
                </a:cubicBezTo>
                <a:cubicBezTo>
                  <a:pt x="314" y="375"/>
                  <a:pt x="314" y="375"/>
                  <a:pt x="314" y="376"/>
                </a:cubicBezTo>
                <a:close/>
              </a:path>
            </a:pathLst>
          </a:custGeom>
          <a:solidFill>
            <a:schemeClr val="accent2"/>
          </a:solidFill>
          <a:ln w="19050">
            <a:solidFill>
              <a:schemeClr val="bg1">
                <a:lumMod val="95000"/>
              </a:schemeClr>
            </a:solidFill>
            <a:round/>
            <a:headEnd/>
            <a:tailEnd/>
          </a:ln>
          <a:effectLst/>
        </p:spPr>
        <p:txBody>
          <a:bodyPr anchor="ctr"/>
          <a:lstStyle/>
          <a:p>
            <a:pPr algn="ctr"/>
            <a:endParaRPr>
              <a:solidFill>
                <a:srgbClr val="58B6C1"/>
              </a:solidFill>
            </a:endParaRPr>
          </a:p>
        </p:txBody>
      </p:sp>
      <p:cxnSp>
        <p:nvCxnSpPr>
          <p:cNvPr id="6" name="直接连接符 9"/>
          <p:cNvCxnSpPr/>
          <p:nvPr/>
        </p:nvCxnSpPr>
        <p:spPr>
          <a:xfrm flipH="1">
            <a:off x="9268394" y="2717148"/>
            <a:ext cx="1212198" cy="505147"/>
          </a:xfrm>
          <a:prstGeom prst="line">
            <a:avLst/>
          </a:prstGeom>
          <a:ln w="12700" cmpd="sng">
            <a:solidFill>
              <a:schemeClr val="accent2"/>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sp>
        <p:nvSpPr>
          <p:cNvPr id="7" name="íş1ïḋè"/>
          <p:cNvSpPr txBox="1"/>
          <p:nvPr/>
        </p:nvSpPr>
        <p:spPr>
          <a:xfrm>
            <a:off x="690936" y="460696"/>
            <a:ext cx="2627703" cy="321708"/>
          </a:xfrm>
          <a:prstGeom prst="rect">
            <a:avLst/>
          </a:prstGeom>
        </p:spPr>
        <p:txBody>
          <a:bodyPr vert="horz" wrap="none" lIns="90000" tIns="46800" rIns="90000" bIns="46800" anchor="ctr">
            <a:noAutofit/>
          </a:bodyPr>
          <a:lstStyle/>
          <a:p>
            <a:pPr>
              <a:spcBef>
                <a:spcPct val="0"/>
              </a:spcBef>
            </a:pPr>
            <a:r>
              <a:rPr lang="zh-TW" altLang="en-US" sz="4000" b="1" dirty="0">
                <a:solidFill>
                  <a:srgbClr val="3A8F98"/>
                </a:solidFill>
                <a:latin typeface="Microsoft JhengHei" panose="020B0604030504040204" pitchFamily="34" charset="-120"/>
                <a:ea typeface="Microsoft JhengHei" panose="020B0604030504040204" pitchFamily="34" charset="-120"/>
              </a:rPr>
              <a:t>台灣</a:t>
            </a:r>
            <a:r>
              <a:rPr lang="en-US" altLang="zh-TW" sz="4400" b="1" dirty="0">
                <a:solidFill>
                  <a:srgbClr val="3A8F98"/>
                </a:solidFill>
                <a:latin typeface="Microsoft JhengHei" panose="020B0604030504040204" pitchFamily="34" charset="-120"/>
                <a:ea typeface="Microsoft JhengHei" panose="020B0604030504040204" pitchFamily="34" charset="-120"/>
              </a:rPr>
              <a:t>——</a:t>
            </a:r>
            <a:r>
              <a:rPr lang="zh-TW" altLang="en-US" sz="3600" b="1" dirty="0">
                <a:solidFill>
                  <a:srgbClr val="58B6C1"/>
                </a:solidFill>
                <a:latin typeface="Microsoft JhengHei" panose="020B0604030504040204" pitchFamily="34" charset="-120"/>
                <a:ea typeface="Microsoft JhengHei" panose="020B0604030504040204" pitchFamily="34" charset="-120"/>
              </a:rPr>
              <a:t>在職訓練</a:t>
            </a:r>
            <a:endParaRPr lang="zh-TW" altLang="en-US" sz="4000" b="1" dirty="0">
              <a:solidFill>
                <a:srgbClr val="58B6C1"/>
              </a:solidFill>
              <a:latin typeface="Microsoft JhengHei" panose="020B0604030504040204" pitchFamily="34" charset="-120"/>
              <a:ea typeface="Microsoft JhengHei" panose="020B0604030504040204" pitchFamily="34" charset="-120"/>
            </a:endParaRPr>
          </a:p>
        </p:txBody>
      </p:sp>
      <p:grpSp>
        <p:nvGrpSpPr>
          <p:cNvPr id="8" name="群組 7"/>
          <p:cNvGrpSpPr/>
          <p:nvPr/>
        </p:nvGrpSpPr>
        <p:grpSpPr>
          <a:xfrm>
            <a:off x="1110137" y="2357481"/>
            <a:ext cx="1966266" cy="1104282"/>
            <a:chOff x="2722397" y="2362055"/>
            <a:chExt cx="970385" cy="544983"/>
          </a:xfrm>
          <a:solidFill>
            <a:schemeClr val="accent2">
              <a:lumMod val="60000"/>
              <a:lumOff val="40000"/>
            </a:schemeClr>
          </a:solidFill>
        </p:grpSpPr>
        <p:sp>
          <p:nvSpPr>
            <p:cNvPr id="9" name="Freeform 85"/>
            <p:cNvSpPr/>
            <p:nvPr/>
          </p:nvSpPr>
          <p:spPr bwMode="auto">
            <a:xfrm>
              <a:off x="3501738" y="2697005"/>
              <a:ext cx="191044" cy="183702"/>
            </a:xfrm>
            <a:custGeom>
              <a:avLst/>
              <a:gdLst>
                <a:gd name="T0" fmla="*/ 66 w 66"/>
                <a:gd name="T1" fmla="*/ 63 h 63"/>
                <a:gd name="T2" fmla="*/ 0 w 66"/>
                <a:gd name="T3" fmla="*/ 63 h 63"/>
                <a:gd name="T4" fmla="*/ 0 w 66"/>
                <a:gd name="T5" fmla="*/ 35 h 63"/>
                <a:gd name="T6" fmla="*/ 20 w 66"/>
                <a:gd name="T7" fmla="*/ 0 h 63"/>
                <a:gd name="T8" fmla="*/ 21 w 66"/>
                <a:gd name="T9" fmla="*/ 0 h 63"/>
                <a:gd name="T10" fmla="*/ 28 w 66"/>
                <a:gd name="T11" fmla="*/ 14 h 63"/>
                <a:gd name="T12" fmla="*/ 21 w 66"/>
                <a:gd name="T13" fmla="*/ 38 h 63"/>
                <a:gd name="T14" fmla="*/ 26 w 66"/>
                <a:gd name="T15" fmla="*/ 54 h 63"/>
                <a:gd name="T16" fmla="*/ 33 w 66"/>
                <a:gd name="T17" fmla="*/ 39 h 63"/>
                <a:gd name="T18" fmla="*/ 30 w 66"/>
                <a:gd name="T19" fmla="*/ 14 h 63"/>
                <a:gd name="T20" fmla="*/ 44 w 66"/>
                <a:gd name="T21" fmla="*/ 5 h 63"/>
                <a:gd name="T22" fmla="*/ 45 w 66"/>
                <a:gd name="T23" fmla="*/ 0 h 63"/>
                <a:gd name="T24" fmla="*/ 46 w 66"/>
                <a:gd name="T25" fmla="*/ 0 h 63"/>
                <a:gd name="T26" fmla="*/ 66 w 66"/>
                <a:gd name="T27" fmla="*/ 35 h 63"/>
                <a:gd name="T28" fmla="*/ 66 w 66"/>
                <a:gd name="T29"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63">
                  <a:moveTo>
                    <a:pt x="66" y="63"/>
                  </a:moveTo>
                  <a:cubicBezTo>
                    <a:pt x="0" y="63"/>
                    <a:pt x="0" y="63"/>
                    <a:pt x="0" y="63"/>
                  </a:cubicBezTo>
                  <a:cubicBezTo>
                    <a:pt x="0" y="56"/>
                    <a:pt x="0" y="47"/>
                    <a:pt x="0" y="35"/>
                  </a:cubicBezTo>
                  <a:cubicBezTo>
                    <a:pt x="0" y="13"/>
                    <a:pt x="11" y="4"/>
                    <a:pt x="20" y="0"/>
                  </a:cubicBezTo>
                  <a:cubicBezTo>
                    <a:pt x="21" y="0"/>
                    <a:pt x="21" y="0"/>
                    <a:pt x="21" y="0"/>
                  </a:cubicBezTo>
                  <a:cubicBezTo>
                    <a:pt x="21" y="6"/>
                    <a:pt x="23" y="11"/>
                    <a:pt x="28" y="14"/>
                  </a:cubicBezTo>
                  <a:cubicBezTo>
                    <a:pt x="21" y="38"/>
                    <a:pt x="21" y="38"/>
                    <a:pt x="21" y="38"/>
                  </a:cubicBezTo>
                  <a:cubicBezTo>
                    <a:pt x="26" y="54"/>
                    <a:pt x="26" y="54"/>
                    <a:pt x="26" y="54"/>
                  </a:cubicBezTo>
                  <a:cubicBezTo>
                    <a:pt x="33" y="39"/>
                    <a:pt x="33" y="39"/>
                    <a:pt x="33" y="39"/>
                  </a:cubicBezTo>
                  <a:cubicBezTo>
                    <a:pt x="30" y="14"/>
                    <a:pt x="30" y="14"/>
                    <a:pt x="30" y="14"/>
                  </a:cubicBezTo>
                  <a:cubicBezTo>
                    <a:pt x="36" y="15"/>
                    <a:pt x="41" y="11"/>
                    <a:pt x="44" y="5"/>
                  </a:cubicBezTo>
                  <a:cubicBezTo>
                    <a:pt x="44" y="3"/>
                    <a:pt x="45" y="1"/>
                    <a:pt x="45" y="0"/>
                  </a:cubicBezTo>
                  <a:cubicBezTo>
                    <a:pt x="46" y="0"/>
                    <a:pt x="46" y="0"/>
                    <a:pt x="46" y="0"/>
                  </a:cubicBezTo>
                  <a:cubicBezTo>
                    <a:pt x="55" y="4"/>
                    <a:pt x="66" y="13"/>
                    <a:pt x="66" y="35"/>
                  </a:cubicBezTo>
                  <a:cubicBezTo>
                    <a:pt x="66" y="47"/>
                    <a:pt x="66" y="56"/>
                    <a:pt x="66" y="63"/>
                  </a:cubicBezTo>
                  <a:close/>
                </a:path>
              </a:pathLst>
            </a:custGeom>
            <a:grpFill/>
            <a:ln>
              <a:noFill/>
            </a:ln>
          </p:spPr>
          <p:txBody>
            <a:bodyPr vert="horz" wrap="square" lIns="91440" tIns="45720" rIns="91440" bIns="45720" numCol="1" anchor="t" anchorCtr="0" compatLnSpc="1"/>
            <a:lstStyle/>
            <a:p>
              <a:endParaRPr lang="zh-CN" altLang="en-US" sz="2400">
                <a:solidFill>
                  <a:srgbClr val="3A8F98"/>
                </a:solidFill>
              </a:endParaRPr>
            </a:p>
          </p:txBody>
        </p:sp>
        <p:sp>
          <p:nvSpPr>
            <p:cNvPr id="10" name="Freeform 86"/>
            <p:cNvSpPr/>
            <p:nvPr/>
          </p:nvSpPr>
          <p:spPr bwMode="auto">
            <a:xfrm>
              <a:off x="3556322" y="2594132"/>
              <a:ext cx="81876" cy="105935"/>
            </a:xfrm>
            <a:custGeom>
              <a:avLst/>
              <a:gdLst>
                <a:gd name="T0" fmla="*/ 14 w 28"/>
                <a:gd name="T1" fmla="*/ 36 h 36"/>
                <a:gd name="T2" fmla="*/ 0 w 28"/>
                <a:gd name="T3" fmla="*/ 18 h 36"/>
                <a:gd name="T4" fmla="*/ 14 w 28"/>
                <a:gd name="T5" fmla="*/ 0 h 36"/>
                <a:gd name="T6" fmla="*/ 28 w 28"/>
                <a:gd name="T7" fmla="*/ 18 h 36"/>
                <a:gd name="T8" fmla="*/ 14 w 28"/>
                <a:gd name="T9" fmla="*/ 36 h 36"/>
              </a:gdLst>
              <a:ahLst/>
              <a:cxnLst>
                <a:cxn ang="0">
                  <a:pos x="T0" y="T1"/>
                </a:cxn>
                <a:cxn ang="0">
                  <a:pos x="T2" y="T3"/>
                </a:cxn>
                <a:cxn ang="0">
                  <a:pos x="T4" y="T5"/>
                </a:cxn>
                <a:cxn ang="0">
                  <a:pos x="T6" y="T7"/>
                </a:cxn>
                <a:cxn ang="0">
                  <a:pos x="T8" y="T9"/>
                </a:cxn>
              </a:cxnLst>
              <a:rect l="0" t="0" r="r" b="b"/>
              <a:pathLst>
                <a:path w="28" h="36">
                  <a:moveTo>
                    <a:pt x="14" y="36"/>
                  </a:moveTo>
                  <a:cubicBezTo>
                    <a:pt x="8" y="36"/>
                    <a:pt x="0" y="28"/>
                    <a:pt x="0" y="18"/>
                  </a:cubicBezTo>
                  <a:cubicBezTo>
                    <a:pt x="0" y="8"/>
                    <a:pt x="3" y="0"/>
                    <a:pt x="14" y="0"/>
                  </a:cubicBezTo>
                  <a:cubicBezTo>
                    <a:pt x="25" y="0"/>
                    <a:pt x="28" y="8"/>
                    <a:pt x="28" y="18"/>
                  </a:cubicBezTo>
                  <a:cubicBezTo>
                    <a:pt x="28" y="28"/>
                    <a:pt x="20" y="36"/>
                    <a:pt x="14" y="36"/>
                  </a:cubicBezTo>
                  <a:close/>
                </a:path>
              </a:pathLst>
            </a:custGeom>
            <a:grpFill/>
            <a:ln>
              <a:noFill/>
            </a:ln>
          </p:spPr>
          <p:txBody>
            <a:bodyPr vert="horz" wrap="square" lIns="91440" tIns="45720" rIns="91440" bIns="45720" numCol="1" anchor="t" anchorCtr="0" compatLnSpc="1"/>
            <a:lstStyle/>
            <a:p>
              <a:endParaRPr lang="zh-CN" altLang="en-US" sz="2400">
                <a:solidFill>
                  <a:srgbClr val="3A8F98"/>
                </a:solidFill>
              </a:endParaRPr>
            </a:p>
          </p:txBody>
        </p:sp>
        <p:sp>
          <p:nvSpPr>
            <p:cNvPr id="11" name="Freeform 87"/>
            <p:cNvSpPr/>
            <p:nvPr/>
          </p:nvSpPr>
          <p:spPr bwMode="auto">
            <a:xfrm>
              <a:off x="3425926" y="2475338"/>
              <a:ext cx="191044" cy="186764"/>
            </a:xfrm>
            <a:custGeom>
              <a:avLst/>
              <a:gdLst>
                <a:gd name="T0" fmla="*/ 30 w 66"/>
                <a:gd name="T1" fmla="*/ 15 h 64"/>
                <a:gd name="T2" fmla="*/ 44 w 66"/>
                <a:gd name="T3" fmla="*/ 5 h 64"/>
                <a:gd name="T4" fmla="*/ 45 w 66"/>
                <a:gd name="T5" fmla="*/ 0 h 64"/>
                <a:gd name="T6" fmla="*/ 46 w 66"/>
                <a:gd name="T7" fmla="*/ 0 h 64"/>
                <a:gd name="T8" fmla="*/ 66 w 66"/>
                <a:gd name="T9" fmla="*/ 35 h 64"/>
                <a:gd name="T10" fmla="*/ 66 w 66"/>
                <a:gd name="T11" fmla="*/ 36 h 64"/>
                <a:gd name="T12" fmla="*/ 57 w 66"/>
                <a:gd name="T13" fmla="*/ 35 h 64"/>
                <a:gd name="T14" fmla="*/ 39 w 66"/>
                <a:gd name="T15" fmla="*/ 59 h 64"/>
                <a:gd name="T16" fmla="*/ 39 w 66"/>
                <a:gd name="T17" fmla="*/ 64 h 64"/>
                <a:gd name="T18" fmla="*/ 0 w 66"/>
                <a:gd name="T19" fmla="*/ 64 h 64"/>
                <a:gd name="T20" fmla="*/ 0 w 66"/>
                <a:gd name="T21" fmla="*/ 35 h 64"/>
                <a:gd name="T22" fmla="*/ 20 w 66"/>
                <a:gd name="T23" fmla="*/ 0 h 64"/>
                <a:gd name="T24" fmla="*/ 21 w 66"/>
                <a:gd name="T25" fmla="*/ 0 h 64"/>
                <a:gd name="T26" fmla="*/ 27 w 66"/>
                <a:gd name="T27" fmla="*/ 14 h 64"/>
                <a:gd name="T28" fmla="*/ 21 w 66"/>
                <a:gd name="T29" fmla="*/ 38 h 64"/>
                <a:gd name="T30" fmla="*/ 25 w 66"/>
                <a:gd name="T31" fmla="*/ 54 h 64"/>
                <a:gd name="T32" fmla="*/ 33 w 66"/>
                <a:gd name="T33" fmla="*/ 39 h 64"/>
                <a:gd name="T34" fmla="*/ 30 w 66"/>
                <a:gd name="T35" fmla="*/ 1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64">
                  <a:moveTo>
                    <a:pt x="30" y="15"/>
                  </a:moveTo>
                  <a:cubicBezTo>
                    <a:pt x="35" y="16"/>
                    <a:pt x="41" y="12"/>
                    <a:pt x="44" y="5"/>
                  </a:cubicBezTo>
                  <a:cubicBezTo>
                    <a:pt x="44" y="3"/>
                    <a:pt x="45" y="2"/>
                    <a:pt x="45" y="0"/>
                  </a:cubicBezTo>
                  <a:cubicBezTo>
                    <a:pt x="46" y="0"/>
                    <a:pt x="46" y="0"/>
                    <a:pt x="46" y="0"/>
                  </a:cubicBezTo>
                  <a:cubicBezTo>
                    <a:pt x="55" y="4"/>
                    <a:pt x="66" y="14"/>
                    <a:pt x="66" y="35"/>
                  </a:cubicBezTo>
                  <a:cubicBezTo>
                    <a:pt x="66" y="36"/>
                    <a:pt x="66" y="36"/>
                    <a:pt x="66" y="36"/>
                  </a:cubicBezTo>
                  <a:cubicBezTo>
                    <a:pt x="63" y="35"/>
                    <a:pt x="61" y="35"/>
                    <a:pt x="57" y="35"/>
                  </a:cubicBezTo>
                  <a:cubicBezTo>
                    <a:pt x="43" y="35"/>
                    <a:pt x="39" y="45"/>
                    <a:pt x="39" y="59"/>
                  </a:cubicBezTo>
                  <a:cubicBezTo>
                    <a:pt x="39" y="60"/>
                    <a:pt x="39" y="62"/>
                    <a:pt x="39" y="64"/>
                  </a:cubicBezTo>
                  <a:cubicBezTo>
                    <a:pt x="0" y="64"/>
                    <a:pt x="0" y="64"/>
                    <a:pt x="0" y="64"/>
                  </a:cubicBezTo>
                  <a:cubicBezTo>
                    <a:pt x="0" y="57"/>
                    <a:pt x="0" y="48"/>
                    <a:pt x="0" y="35"/>
                  </a:cubicBezTo>
                  <a:cubicBezTo>
                    <a:pt x="0" y="14"/>
                    <a:pt x="11" y="4"/>
                    <a:pt x="20" y="0"/>
                  </a:cubicBezTo>
                  <a:cubicBezTo>
                    <a:pt x="21" y="0"/>
                    <a:pt x="21" y="0"/>
                    <a:pt x="21" y="0"/>
                  </a:cubicBezTo>
                  <a:cubicBezTo>
                    <a:pt x="20" y="6"/>
                    <a:pt x="23" y="12"/>
                    <a:pt x="27" y="14"/>
                  </a:cubicBezTo>
                  <a:cubicBezTo>
                    <a:pt x="21" y="38"/>
                    <a:pt x="21" y="38"/>
                    <a:pt x="21" y="38"/>
                  </a:cubicBezTo>
                  <a:cubicBezTo>
                    <a:pt x="25" y="54"/>
                    <a:pt x="25" y="54"/>
                    <a:pt x="25" y="54"/>
                  </a:cubicBezTo>
                  <a:cubicBezTo>
                    <a:pt x="33" y="39"/>
                    <a:pt x="33" y="39"/>
                    <a:pt x="33" y="39"/>
                  </a:cubicBezTo>
                  <a:lnTo>
                    <a:pt x="30" y="15"/>
                  </a:lnTo>
                  <a:close/>
                </a:path>
              </a:pathLst>
            </a:custGeom>
            <a:grpFill/>
            <a:ln>
              <a:noFill/>
            </a:ln>
          </p:spPr>
          <p:txBody>
            <a:bodyPr vert="horz" wrap="square" lIns="91440" tIns="45720" rIns="91440" bIns="45720" numCol="1" anchor="t" anchorCtr="0" compatLnSpc="1"/>
            <a:lstStyle/>
            <a:p>
              <a:endParaRPr lang="zh-CN" altLang="en-US" sz="2400">
                <a:solidFill>
                  <a:srgbClr val="3A8F98"/>
                </a:solidFill>
              </a:endParaRPr>
            </a:p>
          </p:txBody>
        </p:sp>
        <p:sp>
          <p:nvSpPr>
            <p:cNvPr id="12" name="Freeform 88"/>
            <p:cNvSpPr/>
            <p:nvPr/>
          </p:nvSpPr>
          <p:spPr bwMode="auto">
            <a:xfrm>
              <a:off x="3481723" y="2372464"/>
              <a:ext cx="80663" cy="108997"/>
            </a:xfrm>
            <a:custGeom>
              <a:avLst/>
              <a:gdLst>
                <a:gd name="T0" fmla="*/ 14 w 28"/>
                <a:gd name="T1" fmla="*/ 37 h 37"/>
                <a:gd name="T2" fmla="*/ 0 w 28"/>
                <a:gd name="T3" fmla="*/ 19 h 37"/>
                <a:gd name="T4" fmla="*/ 14 w 28"/>
                <a:gd name="T5" fmla="*/ 0 h 37"/>
                <a:gd name="T6" fmla="*/ 28 w 28"/>
                <a:gd name="T7" fmla="*/ 19 h 37"/>
                <a:gd name="T8" fmla="*/ 14 w 28"/>
                <a:gd name="T9" fmla="*/ 37 h 37"/>
              </a:gdLst>
              <a:ahLst/>
              <a:cxnLst>
                <a:cxn ang="0">
                  <a:pos x="T0" y="T1"/>
                </a:cxn>
                <a:cxn ang="0">
                  <a:pos x="T2" y="T3"/>
                </a:cxn>
                <a:cxn ang="0">
                  <a:pos x="T4" y="T5"/>
                </a:cxn>
                <a:cxn ang="0">
                  <a:pos x="T6" y="T7"/>
                </a:cxn>
                <a:cxn ang="0">
                  <a:pos x="T8" y="T9"/>
                </a:cxn>
              </a:cxnLst>
              <a:rect l="0" t="0" r="r" b="b"/>
              <a:pathLst>
                <a:path w="28" h="37">
                  <a:moveTo>
                    <a:pt x="14" y="37"/>
                  </a:moveTo>
                  <a:cubicBezTo>
                    <a:pt x="8" y="37"/>
                    <a:pt x="0" y="29"/>
                    <a:pt x="0" y="19"/>
                  </a:cubicBezTo>
                  <a:cubicBezTo>
                    <a:pt x="0" y="8"/>
                    <a:pt x="3" y="0"/>
                    <a:pt x="14" y="0"/>
                  </a:cubicBezTo>
                  <a:cubicBezTo>
                    <a:pt x="25" y="0"/>
                    <a:pt x="28" y="8"/>
                    <a:pt x="28" y="19"/>
                  </a:cubicBezTo>
                  <a:cubicBezTo>
                    <a:pt x="28" y="29"/>
                    <a:pt x="20" y="37"/>
                    <a:pt x="14" y="37"/>
                  </a:cubicBezTo>
                  <a:close/>
                </a:path>
              </a:pathLst>
            </a:custGeom>
            <a:grpFill/>
            <a:ln>
              <a:noFill/>
            </a:ln>
          </p:spPr>
          <p:txBody>
            <a:bodyPr vert="horz" wrap="square" lIns="91440" tIns="45720" rIns="91440" bIns="45720" numCol="1" anchor="t" anchorCtr="0" compatLnSpc="1"/>
            <a:lstStyle/>
            <a:p>
              <a:endParaRPr lang="zh-CN" altLang="en-US" sz="2400">
                <a:solidFill>
                  <a:srgbClr val="3A8F98"/>
                </a:solidFill>
              </a:endParaRPr>
            </a:p>
          </p:txBody>
        </p:sp>
        <p:sp>
          <p:nvSpPr>
            <p:cNvPr id="13" name="Rectangle 89"/>
            <p:cNvSpPr>
              <a:spLocks noChangeArrowheads="1"/>
            </p:cNvSpPr>
            <p:nvPr/>
          </p:nvSpPr>
          <p:spPr bwMode="auto">
            <a:xfrm>
              <a:off x="2949831" y="2868461"/>
              <a:ext cx="514304" cy="38577"/>
            </a:xfrm>
            <a:prstGeom prst="rect">
              <a:avLst/>
            </a:prstGeom>
            <a:grpFill/>
            <a:ln>
              <a:noFill/>
            </a:ln>
          </p:spPr>
          <p:txBody>
            <a:bodyPr vert="horz" wrap="square" lIns="91440" tIns="45720" rIns="91440" bIns="45720" numCol="1" anchor="t" anchorCtr="0" compatLnSpc="1"/>
            <a:lstStyle/>
            <a:p>
              <a:endParaRPr lang="zh-CN" altLang="en-US" sz="2400">
                <a:solidFill>
                  <a:srgbClr val="3A8F98"/>
                </a:solidFill>
              </a:endParaRPr>
            </a:p>
          </p:txBody>
        </p:sp>
        <p:sp>
          <p:nvSpPr>
            <p:cNvPr id="14" name="Freeform 90"/>
            <p:cNvSpPr/>
            <p:nvPr/>
          </p:nvSpPr>
          <p:spPr bwMode="auto">
            <a:xfrm>
              <a:off x="3089324" y="2475338"/>
              <a:ext cx="239564" cy="148799"/>
            </a:xfrm>
            <a:custGeom>
              <a:avLst/>
              <a:gdLst>
                <a:gd name="T0" fmla="*/ 58 w 83"/>
                <a:gd name="T1" fmla="*/ 0 h 51"/>
                <a:gd name="T2" fmla="*/ 83 w 83"/>
                <a:gd name="T3" fmla="*/ 28 h 51"/>
                <a:gd name="T4" fmla="*/ 83 w 83"/>
                <a:gd name="T5" fmla="*/ 51 h 51"/>
                <a:gd name="T6" fmla="*/ 0 w 83"/>
                <a:gd name="T7" fmla="*/ 51 h 51"/>
                <a:gd name="T8" fmla="*/ 0 w 83"/>
                <a:gd name="T9" fmla="*/ 28 h 51"/>
                <a:gd name="T10" fmla="*/ 25 w 83"/>
                <a:gd name="T11" fmla="*/ 0 h 51"/>
                <a:gd name="T12" fmla="*/ 41 w 83"/>
                <a:gd name="T13" fmla="*/ 45 h 51"/>
                <a:gd name="T14" fmla="*/ 58 w 83"/>
                <a:gd name="T15" fmla="*/ 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51">
                  <a:moveTo>
                    <a:pt x="58" y="0"/>
                  </a:moveTo>
                  <a:cubicBezTo>
                    <a:pt x="69" y="3"/>
                    <a:pt x="83" y="11"/>
                    <a:pt x="83" y="28"/>
                  </a:cubicBezTo>
                  <a:cubicBezTo>
                    <a:pt x="83" y="38"/>
                    <a:pt x="83" y="45"/>
                    <a:pt x="83" y="51"/>
                  </a:cubicBezTo>
                  <a:cubicBezTo>
                    <a:pt x="0" y="51"/>
                    <a:pt x="0" y="51"/>
                    <a:pt x="0" y="51"/>
                  </a:cubicBezTo>
                  <a:cubicBezTo>
                    <a:pt x="0" y="45"/>
                    <a:pt x="0" y="38"/>
                    <a:pt x="0" y="28"/>
                  </a:cubicBezTo>
                  <a:cubicBezTo>
                    <a:pt x="0" y="11"/>
                    <a:pt x="14" y="3"/>
                    <a:pt x="25" y="0"/>
                  </a:cubicBezTo>
                  <a:cubicBezTo>
                    <a:pt x="41" y="45"/>
                    <a:pt x="41" y="45"/>
                    <a:pt x="41" y="45"/>
                  </a:cubicBezTo>
                  <a:lnTo>
                    <a:pt x="58" y="0"/>
                  </a:lnTo>
                  <a:close/>
                </a:path>
              </a:pathLst>
            </a:custGeom>
            <a:grpFill/>
            <a:ln>
              <a:noFill/>
            </a:ln>
          </p:spPr>
          <p:txBody>
            <a:bodyPr vert="horz" wrap="square" lIns="91440" tIns="45720" rIns="91440" bIns="45720" numCol="1" anchor="t" anchorCtr="0" compatLnSpc="1"/>
            <a:lstStyle/>
            <a:p>
              <a:endParaRPr lang="zh-CN" altLang="en-US" sz="2400">
                <a:solidFill>
                  <a:srgbClr val="3A8F98"/>
                </a:solidFill>
              </a:endParaRPr>
            </a:p>
          </p:txBody>
        </p:sp>
        <p:sp>
          <p:nvSpPr>
            <p:cNvPr id="15" name="Freeform 91"/>
            <p:cNvSpPr/>
            <p:nvPr/>
          </p:nvSpPr>
          <p:spPr bwMode="auto">
            <a:xfrm>
              <a:off x="3163922" y="2362055"/>
              <a:ext cx="86728" cy="113283"/>
            </a:xfrm>
            <a:custGeom>
              <a:avLst/>
              <a:gdLst>
                <a:gd name="T0" fmla="*/ 15 w 30"/>
                <a:gd name="T1" fmla="*/ 0 h 39"/>
                <a:gd name="T2" fmla="*/ 30 w 30"/>
                <a:gd name="T3" fmla="*/ 20 h 39"/>
                <a:gd name="T4" fmla="*/ 15 w 30"/>
                <a:gd name="T5" fmla="*/ 39 h 39"/>
                <a:gd name="T6" fmla="*/ 0 w 30"/>
                <a:gd name="T7" fmla="*/ 20 h 39"/>
                <a:gd name="T8" fmla="*/ 15 w 30"/>
                <a:gd name="T9" fmla="*/ 0 h 39"/>
              </a:gdLst>
              <a:ahLst/>
              <a:cxnLst>
                <a:cxn ang="0">
                  <a:pos x="T0" y="T1"/>
                </a:cxn>
                <a:cxn ang="0">
                  <a:pos x="T2" y="T3"/>
                </a:cxn>
                <a:cxn ang="0">
                  <a:pos x="T4" y="T5"/>
                </a:cxn>
                <a:cxn ang="0">
                  <a:pos x="T6" y="T7"/>
                </a:cxn>
                <a:cxn ang="0">
                  <a:pos x="T8" y="T9"/>
                </a:cxn>
              </a:cxnLst>
              <a:rect l="0" t="0" r="r" b="b"/>
              <a:pathLst>
                <a:path w="30" h="39">
                  <a:moveTo>
                    <a:pt x="15" y="0"/>
                  </a:moveTo>
                  <a:cubicBezTo>
                    <a:pt x="27" y="0"/>
                    <a:pt x="30" y="9"/>
                    <a:pt x="30" y="20"/>
                  </a:cubicBezTo>
                  <a:cubicBezTo>
                    <a:pt x="30" y="31"/>
                    <a:pt x="22" y="39"/>
                    <a:pt x="15" y="39"/>
                  </a:cubicBezTo>
                  <a:cubicBezTo>
                    <a:pt x="8" y="39"/>
                    <a:pt x="0" y="31"/>
                    <a:pt x="0" y="20"/>
                  </a:cubicBezTo>
                  <a:cubicBezTo>
                    <a:pt x="0" y="9"/>
                    <a:pt x="3" y="0"/>
                    <a:pt x="15" y="0"/>
                  </a:cubicBezTo>
                  <a:close/>
                </a:path>
              </a:pathLst>
            </a:custGeom>
            <a:grpFill/>
            <a:ln>
              <a:noFill/>
            </a:ln>
          </p:spPr>
          <p:txBody>
            <a:bodyPr vert="horz" wrap="square" lIns="91440" tIns="45720" rIns="91440" bIns="45720" numCol="1" anchor="t" anchorCtr="0" compatLnSpc="1"/>
            <a:lstStyle/>
            <a:p>
              <a:endParaRPr lang="zh-CN" altLang="en-US" sz="2400">
                <a:solidFill>
                  <a:srgbClr val="3A8F98"/>
                </a:solidFill>
              </a:endParaRPr>
            </a:p>
          </p:txBody>
        </p:sp>
        <p:sp>
          <p:nvSpPr>
            <p:cNvPr id="16" name="Freeform 92"/>
            <p:cNvSpPr/>
            <p:nvPr/>
          </p:nvSpPr>
          <p:spPr bwMode="auto">
            <a:xfrm>
              <a:off x="3192427" y="2487584"/>
              <a:ext cx="35176" cy="90626"/>
            </a:xfrm>
            <a:custGeom>
              <a:avLst/>
              <a:gdLst>
                <a:gd name="T0" fmla="*/ 23 w 23"/>
                <a:gd name="T1" fmla="*/ 30 h 59"/>
                <a:gd name="T2" fmla="*/ 10 w 23"/>
                <a:gd name="T3" fmla="*/ 59 h 59"/>
                <a:gd name="T4" fmla="*/ 0 w 23"/>
                <a:gd name="T5" fmla="*/ 30 h 59"/>
                <a:gd name="T6" fmla="*/ 8 w 23"/>
                <a:gd name="T7" fmla="*/ 0 h 59"/>
                <a:gd name="T8" fmla="*/ 13 w 23"/>
                <a:gd name="T9" fmla="*/ 0 h 59"/>
                <a:gd name="T10" fmla="*/ 23 w 23"/>
                <a:gd name="T11" fmla="*/ 30 h 59"/>
              </a:gdLst>
              <a:ahLst/>
              <a:cxnLst>
                <a:cxn ang="0">
                  <a:pos x="T0" y="T1"/>
                </a:cxn>
                <a:cxn ang="0">
                  <a:pos x="T2" y="T3"/>
                </a:cxn>
                <a:cxn ang="0">
                  <a:pos x="T4" y="T5"/>
                </a:cxn>
                <a:cxn ang="0">
                  <a:pos x="T6" y="T7"/>
                </a:cxn>
                <a:cxn ang="0">
                  <a:pos x="T8" y="T9"/>
                </a:cxn>
                <a:cxn ang="0">
                  <a:pos x="T10" y="T11"/>
                </a:cxn>
              </a:cxnLst>
              <a:rect l="0" t="0" r="r" b="b"/>
              <a:pathLst>
                <a:path w="23" h="59">
                  <a:moveTo>
                    <a:pt x="23" y="30"/>
                  </a:moveTo>
                  <a:lnTo>
                    <a:pt x="10" y="59"/>
                  </a:lnTo>
                  <a:lnTo>
                    <a:pt x="0" y="30"/>
                  </a:lnTo>
                  <a:lnTo>
                    <a:pt x="8" y="0"/>
                  </a:lnTo>
                  <a:lnTo>
                    <a:pt x="13" y="0"/>
                  </a:lnTo>
                  <a:lnTo>
                    <a:pt x="23" y="30"/>
                  </a:lnTo>
                  <a:close/>
                </a:path>
              </a:pathLst>
            </a:custGeom>
            <a:grpFill/>
            <a:ln>
              <a:noFill/>
            </a:ln>
          </p:spPr>
          <p:txBody>
            <a:bodyPr vert="horz" wrap="square" lIns="91440" tIns="45720" rIns="91440" bIns="45720" numCol="1" anchor="t" anchorCtr="0" compatLnSpc="1"/>
            <a:lstStyle/>
            <a:p>
              <a:endParaRPr lang="zh-CN" altLang="en-US" sz="2400">
                <a:solidFill>
                  <a:srgbClr val="3A8F98"/>
                </a:solidFill>
              </a:endParaRPr>
            </a:p>
          </p:txBody>
        </p:sp>
        <p:sp>
          <p:nvSpPr>
            <p:cNvPr id="17" name="Freeform 93"/>
            <p:cNvSpPr/>
            <p:nvPr/>
          </p:nvSpPr>
          <p:spPr bwMode="auto">
            <a:xfrm>
              <a:off x="2924359" y="2646793"/>
              <a:ext cx="568888" cy="205134"/>
            </a:xfrm>
            <a:custGeom>
              <a:avLst/>
              <a:gdLst>
                <a:gd name="T0" fmla="*/ 0 w 375"/>
                <a:gd name="T1" fmla="*/ 134 h 134"/>
                <a:gd name="T2" fmla="*/ 74 w 375"/>
                <a:gd name="T3" fmla="*/ 0 h 134"/>
                <a:gd name="T4" fmla="*/ 187 w 375"/>
                <a:gd name="T5" fmla="*/ 0 h 134"/>
                <a:gd name="T6" fmla="*/ 187 w 375"/>
                <a:gd name="T7" fmla="*/ 0 h 134"/>
                <a:gd name="T8" fmla="*/ 187 w 375"/>
                <a:gd name="T9" fmla="*/ 0 h 134"/>
                <a:gd name="T10" fmla="*/ 301 w 375"/>
                <a:gd name="T11" fmla="*/ 0 h 134"/>
                <a:gd name="T12" fmla="*/ 375 w 375"/>
                <a:gd name="T13" fmla="*/ 134 h 134"/>
                <a:gd name="T14" fmla="*/ 282 w 375"/>
                <a:gd name="T15" fmla="*/ 134 h 134"/>
                <a:gd name="T16" fmla="*/ 93 w 375"/>
                <a:gd name="T17" fmla="*/ 134 h 134"/>
                <a:gd name="T18" fmla="*/ 0 w 375"/>
                <a:gd name="T19"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5" h="134">
                  <a:moveTo>
                    <a:pt x="0" y="134"/>
                  </a:moveTo>
                  <a:lnTo>
                    <a:pt x="74" y="0"/>
                  </a:lnTo>
                  <a:lnTo>
                    <a:pt x="187" y="0"/>
                  </a:lnTo>
                  <a:lnTo>
                    <a:pt x="187" y="0"/>
                  </a:lnTo>
                  <a:lnTo>
                    <a:pt x="187" y="0"/>
                  </a:lnTo>
                  <a:lnTo>
                    <a:pt x="301" y="0"/>
                  </a:lnTo>
                  <a:lnTo>
                    <a:pt x="375" y="134"/>
                  </a:lnTo>
                  <a:lnTo>
                    <a:pt x="282" y="134"/>
                  </a:lnTo>
                  <a:lnTo>
                    <a:pt x="93" y="134"/>
                  </a:lnTo>
                  <a:lnTo>
                    <a:pt x="0" y="134"/>
                  </a:lnTo>
                  <a:close/>
                </a:path>
              </a:pathLst>
            </a:custGeom>
            <a:grpFill/>
            <a:ln>
              <a:noFill/>
            </a:ln>
          </p:spPr>
          <p:txBody>
            <a:bodyPr vert="horz" wrap="square" lIns="91440" tIns="45720" rIns="91440" bIns="45720" numCol="1" anchor="t" anchorCtr="0" compatLnSpc="1"/>
            <a:lstStyle/>
            <a:p>
              <a:endParaRPr lang="zh-CN" altLang="en-US" sz="2400">
                <a:solidFill>
                  <a:srgbClr val="3A8F98"/>
                </a:solidFill>
              </a:endParaRPr>
            </a:p>
          </p:txBody>
        </p:sp>
        <p:sp>
          <p:nvSpPr>
            <p:cNvPr id="18" name="Freeform 94"/>
            <p:cNvSpPr/>
            <p:nvPr/>
          </p:nvSpPr>
          <p:spPr bwMode="auto">
            <a:xfrm>
              <a:off x="2796996" y="2475338"/>
              <a:ext cx="191044" cy="186764"/>
            </a:xfrm>
            <a:custGeom>
              <a:avLst/>
              <a:gdLst>
                <a:gd name="T0" fmla="*/ 26 w 66"/>
                <a:gd name="T1" fmla="*/ 64 h 64"/>
                <a:gd name="T2" fmla="*/ 27 w 66"/>
                <a:gd name="T3" fmla="*/ 59 h 64"/>
                <a:gd name="T4" fmla="*/ 9 w 66"/>
                <a:gd name="T5" fmla="*/ 35 h 64"/>
                <a:gd name="T6" fmla="*/ 0 w 66"/>
                <a:gd name="T7" fmla="*/ 37 h 64"/>
                <a:gd name="T8" fmla="*/ 0 w 66"/>
                <a:gd name="T9" fmla="*/ 35 h 64"/>
                <a:gd name="T10" fmla="*/ 20 w 66"/>
                <a:gd name="T11" fmla="*/ 0 h 64"/>
                <a:gd name="T12" fmla="*/ 21 w 66"/>
                <a:gd name="T13" fmla="*/ 0 h 64"/>
                <a:gd name="T14" fmla="*/ 22 w 66"/>
                <a:gd name="T15" fmla="*/ 5 h 64"/>
                <a:gd name="T16" fmla="*/ 36 w 66"/>
                <a:gd name="T17" fmla="*/ 15 h 64"/>
                <a:gd name="T18" fmla="*/ 33 w 66"/>
                <a:gd name="T19" fmla="*/ 39 h 64"/>
                <a:gd name="T20" fmla="*/ 40 w 66"/>
                <a:gd name="T21" fmla="*/ 54 h 64"/>
                <a:gd name="T22" fmla="*/ 45 w 66"/>
                <a:gd name="T23" fmla="*/ 38 h 64"/>
                <a:gd name="T24" fmla="*/ 39 w 66"/>
                <a:gd name="T25" fmla="*/ 14 h 64"/>
                <a:gd name="T26" fmla="*/ 45 w 66"/>
                <a:gd name="T27" fmla="*/ 0 h 64"/>
                <a:gd name="T28" fmla="*/ 46 w 66"/>
                <a:gd name="T29" fmla="*/ 0 h 64"/>
                <a:gd name="T30" fmla="*/ 66 w 66"/>
                <a:gd name="T31" fmla="*/ 35 h 64"/>
                <a:gd name="T32" fmla="*/ 66 w 66"/>
                <a:gd name="T33" fmla="*/ 64 h 64"/>
                <a:gd name="T34" fmla="*/ 26 w 66"/>
                <a:gd name="T35"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64">
                  <a:moveTo>
                    <a:pt x="26" y="64"/>
                  </a:moveTo>
                  <a:cubicBezTo>
                    <a:pt x="27" y="62"/>
                    <a:pt x="27" y="60"/>
                    <a:pt x="27" y="59"/>
                  </a:cubicBezTo>
                  <a:cubicBezTo>
                    <a:pt x="27" y="46"/>
                    <a:pt x="23" y="35"/>
                    <a:pt x="9" y="35"/>
                  </a:cubicBezTo>
                  <a:cubicBezTo>
                    <a:pt x="5" y="35"/>
                    <a:pt x="2" y="35"/>
                    <a:pt x="0" y="37"/>
                  </a:cubicBezTo>
                  <a:cubicBezTo>
                    <a:pt x="0" y="36"/>
                    <a:pt x="0" y="36"/>
                    <a:pt x="0" y="35"/>
                  </a:cubicBezTo>
                  <a:cubicBezTo>
                    <a:pt x="0" y="14"/>
                    <a:pt x="11" y="4"/>
                    <a:pt x="20" y="0"/>
                  </a:cubicBezTo>
                  <a:cubicBezTo>
                    <a:pt x="21" y="0"/>
                    <a:pt x="21" y="0"/>
                    <a:pt x="21" y="0"/>
                  </a:cubicBezTo>
                  <a:cubicBezTo>
                    <a:pt x="21" y="2"/>
                    <a:pt x="22" y="4"/>
                    <a:pt x="22" y="5"/>
                  </a:cubicBezTo>
                  <a:cubicBezTo>
                    <a:pt x="25" y="12"/>
                    <a:pt x="30" y="16"/>
                    <a:pt x="36" y="15"/>
                  </a:cubicBezTo>
                  <a:cubicBezTo>
                    <a:pt x="33" y="39"/>
                    <a:pt x="33" y="39"/>
                    <a:pt x="33" y="39"/>
                  </a:cubicBezTo>
                  <a:cubicBezTo>
                    <a:pt x="40" y="54"/>
                    <a:pt x="40" y="54"/>
                    <a:pt x="40" y="54"/>
                  </a:cubicBezTo>
                  <a:cubicBezTo>
                    <a:pt x="45" y="38"/>
                    <a:pt x="45" y="38"/>
                    <a:pt x="45" y="38"/>
                  </a:cubicBezTo>
                  <a:cubicBezTo>
                    <a:pt x="39" y="14"/>
                    <a:pt x="39" y="14"/>
                    <a:pt x="39" y="14"/>
                  </a:cubicBezTo>
                  <a:cubicBezTo>
                    <a:pt x="43" y="12"/>
                    <a:pt x="46" y="6"/>
                    <a:pt x="45" y="0"/>
                  </a:cubicBezTo>
                  <a:cubicBezTo>
                    <a:pt x="46" y="0"/>
                    <a:pt x="46" y="0"/>
                    <a:pt x="46" y="0"/>
                  </a:cubicBezTo>
                  <a:cubicBezTo>
                    <a:pt x="55" y="4"/>
                    <a:pt x="66" y="14"/>
                    <a:pt x="66" y="35"/>
                  </a:cubicBezTo>
                  <a:cubicBezTo>
                    <a:pt x="66" y="48"/>
                    <a:pt x="66" y="57"/>
                    <a:pt x="66" y="64"/>
                  </a:cubicBezTo>
                  <a:lnTo>
                    <a:pt x="26" y="64"/>
                  </a:lnTo>
                  <a:close/>
                </a:path>
              </a:pathLst>
            </a:custGeom>
            <a:grpFill/>
            <a:ln>
              <a:noFill/>
            </a:ln>
          </p:spPr>
          <p:txBody>
            <a:bodyPr vert="horz" wrap="square" lIns="91440" tIns="45720" rIns="91440" bIns="45720" numCol="1" anchor="t" anchorCtr="0" compatLnSpc="1"/>
            <a:lstStyle/>
            <a:p>
              <a:endParaRPr lang="zh-CN" altLang="en-US" sz="2400">
                <a:solidFill>
                  <a:srgbClr val="3A8F98"/>
                </a:solidFill>
              </a:endParaRPr>
            </a:p>
          </p:txBody>
        </p:sp>
        <p:sp>
          <p:nvSpPr>
            <p:cNvPr id="19" name="Freeform 95"/>
            <p:cNvSpPr/>
            <p:nvPr/>
          </p:nvSpPr>
          <p:spPr bwMode="auto">
            <a:xfrm>
              <a:off x="2851580" y="2372464"/>
              <a:ext cx="81876" cy="108997"/>
            </a:xfrm>
            <a:custGeom>
              <a:avLst/>
              <a:gdLst>
                <a:gd name="T0" fmla="*/ 14 w 28"/>
                <a:gd name="T1" fmla="*/ 37 h 37"/>
                <a:gd name="T2" fmla="*/ 0 w 28"/>
                <a:gd name="T3" fmla="*/ 19 h 37"/>
                <a:gd name="T4" fmla="*/ 14 w 28"/>
                <a:gd name="T5" fmla="*/ 0 h 37"/>
                <a:gd name="T6" fmla="*/ 28 w 28"/>
                <a:gd name="T7" fmla="*/ 19 h 37"/>
                <a:gd name="T8" fmla="*/ 14 w 28"/>
                <a:gd name="T9" fmla="*/ 37 h 37"/>
              </a:gdLst>
              <a:ahLst/>
              <a:cxnLst>
                <a:cxn ang="0">
                  <a:pos x="T0" y="T1"/>
                </a:cxn>
                <a:cxn ang="0">
                  <a:pos x="T2" y="T3"/>
                </a:cxn>
                <a:cxn ang="0">
                  <a:pos x="T4" y="T5"/>
                </a:cxn>
                <a:cxn ang="0">
                  <a:pos x="T6" y="T7"/>
                </a:cxn>
                <a:cxn ang="0">
                  <a:pos x="T8" y="T9"/>
                </a:cxn>
              </a:cxnLst>
              <a:rect l="0" t="0" r="r" b="b"/>
              <a:pathLst>
                <a:path w="28" h="37">
                  <a:moveTo>
                    <a:pt x="14" y="37"/>
                  </a:moveTo>
                  <a:cubicBezTo>
                    <a:pt x="8" y="37"/>
                    <a:pt x="0" y="29"/>
                    <a:pt x="0" y="19"/>
                  </a:cubicBezTo>
                  <a:cubicBezTo>
                    <a:pt x="0" y="8"/>
                    <a:pt x="3" y="0"/>
                    <a:pt x="14" y="0"/>
                  </a:cubicBezTo>
                  <a:cubicBezTo>
                    <a:pt x="25" y="0"/>
                    <a:pt x="28" y="8"/>
                    <a:pt x="28" y="19"/>
                  </a:cubicBezTo>
                  <a:cubicBezTo>
                    <a:pt x="28" y="29"/>
                    <a:pt x="20" y="37"/>
                    <a:pt x="14" y="37"/>
                  </a:cubicBezTo>
                  <a:close/>
                </a:path>
              </a:pathLst>
            </a:custGeom>
            <a:grpFill/>
            <a:ln>
              <a:noFill/>
            </a:ln>
          </p:spPr>
          <p:txBody>
            <a:bodyPr vert="horz" wrap="square" lIns="91440" tIns="45720" rIns="91440" bIns="45720" numCol="1" anchor="t" anchorCtr="0" compatLnSpc="1"/>
            <a:lstStyle/>
            <a:p>
              <a:endParaRPr lang="zh-CN" altLang="en-US" sz="2400">
                <a:solidFill>
                  <a:srgbClr val="3A8F98"/>
                </a:solidFill>
              </a:endParaRPr>
            </a:p>
          </p:txBody>
        </p:sp>
        <p:sp>
          <p:nvSpPr>
            <p:cNvPr id="20" name="Freeform 96"/>
            <p:cNvSpPr/>
            <p:nvPr/>
          </p:nvSpPr>
          <p:spPr bwMode="auto">
            <a:xfrm>
              <a:off x="2722397" y="2697005"/>
              <a:ext cx="189831" cy="183702"/>
            </a:xfrm>
            <a:custGeom>
              <a:avLst/>
              <a:gdLst>
                <a:gd name="T0" fmla="*/ 38 w 66"/>
                <a:gd name="T1" fmla="*/ 14 h 63"/>
                <a:gd name="T2" fmla="*/ 45 w 66"/>
                <a:gd name="T3" fmla="*/ 0 h 63"/>
                <a:gd name="T4" fmla="*/ 46 w 66"/>
                <a:gd name="T5" fmla="*/ 0 h 63"/>
                <a:gd name="T6" fmla="*/ 66 w 66"/>
                <a:gd name="T7" fmla="*/ 35 h 63"/>
                <a:gd name="T8" fmla="*/ 66 w 66"/>
                <a:gd name="T9" fmla="*/ 63 h 63"/>
                <a:gd name="T10" fmla="*/ 0 w 66"/>
                <a:gd name="T11" fmla="*/ 63 h 63"/>
                <a:gd name="T12" fmla="*/ 0 w 66"/>
                <a:gd name="T13" fmla="*/ 35 h 63"/>
                <a:gd name="T14" fmla="*/ 20 w 66"/>
                <a:gd name="T15" fmla="*/ 0 h 63"/>
                <a:gd name="T16" fmla="*/ 21 w 66"/>
                <a:gd name="T17" fmla="*/ 0 h 63"/>
                <a:gd name="T18" fmla="*/ 22 w 66"/>
                <a:gd name="T19" fmla="*/ 5 h 63"/>
                <a:gd name="T20" fmla="*/ 36 w 66"/>
                <a:gd name="T21" fmla="*/ 14 h 63"/>
                <a:gd name="T22" fmla="*/ 33 w 66"/>
                <a:gd name="T23" fmla="*/ 39 h 63"/>
                <a:gd name="T24" fmla="*/ 40 w 66"/>
                <a:gd name="T25" fmla="*/ 54 h 63"/>
                <a:gd name="T26" fmla="*/ 45 w 66"/>
                <a:gd name="T27" fmla="*/ 38 h 63"/>
                <a:gd name="T28" fmla="*/ 38 w 66"/>
                <a:gd name="T29" fmla="*/ 1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63">
                  <a:moveTo>
                    <a:pt x="38" y="14"/>
                  </a:moveTo>
                  <a:cubicBezTo>
                    <a:pt x="43" y="11"/>
                    <a:pt x="45" y="6"/>
                    <a:pt x="45" y="0"/>
                  </a:cubicBezTo>
                  <a:cubicBezTo>
                    <a:pt x="46" y="0"/>
                    <a:pt x="46" y="0"/>
                    <a:pt x="46" y="0"/>
                  </a:cubicBezTo>
                  <a:cubicBezTo>
                    <a:pt x="55" y="4"/>
                    <a:pt x="66" y="13"/>
                    <a:pt x="66" y="35"/>
                  </a:cubicBezTo>
                  <a:cubicBezTo>
                    <a:pt x="66" y="47"/>
                    <a:pt x="66" y="56"/>
                    <a:pt x="66" y="63"/>
                  </a:cubicBezTo>
                  <a:cubicBezTo>
                    <a:pt x="0" y="63"/>
                    <a:pt x="0" y="63"/>
                    <a:pt x="0" y="63"/>
                  </a:cubicBezTo>
                  <a:cubicBezTo>
                    <a:pt x="0" y="56"/>
                    <a:pt x="0" y="47"/>
                    <a:pt x="0" y="35"/>
                  </a:cubicBezTo>
                  <a:cubicBezTo>
                    <a:pt x="0" y="13"/>
                    <a:pt x="11" y="4"/>
                    <a:pt x="20" y="0"/>
                  </a:cubicBezTo>
                  <a:cubicBezTo>
                    <a:pt x="21" y="0"/>
                    <a:pt x="21" y="0"/>
                    <a:pt x="21" y="0"/>
                  </a:cubicBezTo>
                  <a:cubicBezTo>
                    <a:pt x="21" y="1"/>
                    <a:pt x="21" y="3"/>
                    <a:pt x="22" y="5"/>
                  </a:cubicBezTo>
                  <a:cubicBezTo>
                    <a:pt x="25" y="11"/>
                    <a:pt x="30" y="15"/>
                    <a:pt x="36" y="14"/>
                  </a:cubicBezTo>
                  <a:cubicBezTo>
                    <a:pt x="33" y="39"/>
                    <a:pt x="33" y="39"/>
                    <a:pt x="33" y="39"/>
                  </a:cubicBezTo>
                  <a:cubicBezTo>
                    <a:pt x="40" y="54"/>
                    <a:pt x="40" y="54"/>
                    <a:pt x="40" y="54"/>
                  </a:cubicBezTo>
                  <a:cubicBezTo>
                    <a:pt x="45" y="38"/>
                    <a:pt x="45" y="38"/>
                    <a:pt x="45" y="38"/>
                  </a:cubicBezTo>
                  <a:lnTo>
                    <a:pt x="38" y="14"/>
                  </a:lnTo>
                  <a:close/>
                </a:path>
              </a:pathLst>
            </a:custGeom>
            <a:grpFill/>
            <a:ln>
              <a:noFill/>
            </a:ln>
          </p:spPr>
          <p:txBody>
            <a:bodyPr vert="horz" wrap="square" lIns="91440" tIns="45720" rIns="91440" bIns="45720" numCol="1" anchor="t" anchorCtr="0" compatLnSpc="1"/>
            <a:lstStyle/>
            <a:p>
              <a:endParaRPr lang="zh-CN" altLang="en-US" sz="2400">
                <a:solidFill>
                  <a:srgbClr val="3A8F98"/>
                </a:solidFill>
              </a:endParaRPr>
            </a:p>
          </p:txBody>
        </p:sp>
        <p:sp>
          <p:nvSpPr>
            <p:cNvPr id="21" name="Freeform 97"/>
            <p:cNvSpPr/>
            <p:nvPr/>
          </p:nvSpPr>
          <p:spPr bwMode="auto">
            <a:xfrm>
              <a:off x="2776982" y="2594132"/>
              <a:ext cx="80663" cy="105935"/>
            </a:xfrm>
            <a:custGeom>
              <a:avLst/>
              <a:gdLst>
                <a:gd name="T0" fmla="*/ 0 w 28"/>
                <a:gd name="T1" fmla="*/ 18 h 36"/>
                <a:gd name="T2" fmla="*/ 14 w 28"/>
                <a:gd name="T3" fmla="*/ 0 h 36"/>
                <a:gd name="T4" fmla="*/ 28 w 28"/>
                <a:gd name="T5" fmla="*/ 18 h 36"/>
                <a:gd name="T6" fmla="*/ 14 w 28"/>
                <a:gd name="T7" fmla="*/ 36 h 36"/>
                <a:gd name="T8" fmla="*/ 0 w 28"/>
                <a:gd name="T9" fmla="*/ 18 h 36"/>
              </a:gdLst>
              <a:ahLst/>
              <a:cxnLst>
                <a:cxn ang="0">
                  <a:pos x="T0" y="T1"/>
                </a:cxn>
                <a:cxn ang="0">
                  <a:pos x="T2" y="T3"/>
                </a:cxn>
                <a:cxn ang="0">
                  <a:pos x="T4" y="T5"/>
                </a:cxn>
                <a:cxn ang="0">
                  <a:pos x="T6" y="T7"/>
                </a:cxn>
                <a:cxn ang="0">
                  <a:pos x="T8" y="T9"/>
                </a:cxn>
              </a:cxnLst>
              <a:rect l="0" t="0" r="r" b="b"/>
              <a:pathLst>
                <a:path w="28" h="36">
                  <a:moveTo>
                    <a:pt x="0" y="18"/>
                  </a:moveTo>
                  <a:cubicBezTo>
                    <a:pt x="0" y="8"/>
                    <a:pt x="3" y="0"/>
                    <a:pt x="14" y="0"/>
                  </a:cubicBezTo>
                  <a:cubicBezTo>
                    <a:pt x="25" y="0"/>
                    <a:pt x="28" y="8"/>
                    <a:pt x="28" y="18"/>
                  </a:cubicBezTo>
                  <a:cubicBezTo>
                    <a:pt x="28" y="28"/>
                    <a:pt x="20" y="36"/>
                    <a:pt x="14" y="36"/>
                  </a:cubicBezTo>
                  <a:cubicBezTo>
                    <a:pt x="8" y="36"/>
                    <a:pt x="0" y="28"/>
                    <a:pt x="0" y="18"/>
                  </a:cubicBezTo>
                  <a:close/>
                </a:path>
              </a:pathLst>
            </a:custGeom>
            <a:grpFill/>
            <a:ln>
              <a:noFill/>
            </a:ln>
          </p:spPr>
          <p:txBody>
            <a:bodyPr vert="horz" wrap="square" lIns="91440" tIns="45720" rIns="91440" bIns="45720" numCol="1" anchor="t" anchorCtr="0" compatLnSpc="1"/>
            <a:lstStyle/>
            <a:p>
              <a:endParaRPr lang="zh-CN" altLang="en-US" sz="2400">
                <a:solidFill>
                  <a:srgbClr val="3A8F98"/>
                </a:solidFill>
              </a:endParaRPr>
            </a:p>
          </p:txBody>
        </p:sp>
      </p:grpSp>
      <p:grpSp>
        <p:nvGrpSpPr>
          <p:cNvPr id="22" name="群組 21"/>
          <p:cNvGrpSpPr/>
          <p:nvPr/>
        </p:nvGrpSpPr>
        <p:grpSpPr>
          <a:xfrm>
            <a:off x="7217500" y="1777315"/>
            <a:ext cx="1364098" cy="1626646"/>
            <a:chOff x="6323737" y="4316647"/>
            <a:chExt cx="673205" cy="802779"/>
          </a:xfrm>
          <a:solidFill>
            <a:schemeClr val="accent2">
              <a:lumMod val="60000"/>
              <a:lumOff val="40000"/>
            </a:schemeClr>
          </a:solidFill>
        </p:grpSpPr>
        <p:sp>
          <p:nvSpPr>
            <p:cNvPr id="23" name="Freeform 196"/>
            <p:cNvSpPr>
              <a:spLocks noEditPoints="1"/>
            </p:cNvSpPr>
            <p:nvPr/>
          </p:nvSpPr>
          <p:spPr bwMode="auto">
            <a:xfrm>
              <a:off x="6581496" y="4316647"/>
              <a:ext cx="415446" cy="454969"/>
            </a:xfrm>
            <a:custGeom>
              <a:avLst/>
              <a:gdLst>
                <a:gd name="T0" fmla="*/ 54 w 144"/>
                <a:gd name="T1" fmla="*/ 91 h 156"/>
                <a:gd name="T2" fmla="*/ 54 w 144"/>
                <a:gd name="T3" fmla="*/ 83 h 156"/>
                <a:gd name="T4" fmla="*/ 24 w 144"/>
                <a:gd name="T5" fmla="*/ 83 h 156"/>
                <a:gd name="T6" fmla="*/ 24 w 144"/>
                <a:gd name="T7" fmla="*/ 91 h 156"/>
                <a:gd name="T8" fmla="*/ 54 w 144"/>
                <a:gd name="T9" fmla="*/ 91 h 156"/>
                <a:gd name="T10" fmla="*/ 144 w 144"/>
                <a:gd name="T11" fmla="*/ 0 h 156"/>
                <a:gd name="T12" fmla="*/ 144 w 144"/>
                <a:gd name="T13" fmla="*/ 111 h 156"/>
                <a:gd name="T14" fmla="*/ 75 w 144"/>
                <a:gd name="T15" fmla="*/ 111 h 156"/>
                <a:gd name="T16" fmla="*/ 27 w 144"/>
                <a:gd name="T17" fmla="*/ 156 h 156"/>
                <a:gd name="T18" fmla="*/ 41 w 144"/>
                <a:gd name="T19" fmla="*/ 111 h 156"/>
                <a:gd name="T20" fmla="*/ 18 w 144"/>
                <a:gd name="T21" fmla="*/ 111 h 156"/>
                <a:gd name="T22" fmla="*/ 0 w 144"/>
                <a:gd name="T23" fmla="*/ 83 h 156"/>
                <a:gd name="T24" fmla="*/ 0 w 144"/>
                <a:gd name="T25" fmla="*/ 0 h 156"/>
                <a:gd name="T26" fmla="*/ 144 w 144"/>
                <a:gd name="T27" fmla="*/ 0 h 156"/>
                <a:gd name="T28" fmla="*/ 121 w 144"/>
                <a:gd name="T29" fmla="*/ 47 h 156"/>
                <a:gd name="T30" fmla="*/ 121 w 144"/>
                <a:gd name="T31" fmla="*/ 39 h 156"/>
                <a:gd name="T32" fmla="*/ 24 w 144"/>
                <a:gd name="T33" fmla="*/ 39 h 156"/>
                <a:gd name="T34" fmla="*/ 24 w 144"/>
                <a:gd name="T35" fmla="*/ 47 h 156"/>
                <a:gd name="T36" fmla="*/ 121 w 144"/>
                <a:gd name="T37" fmla="*/ 47 h 156"/>
                <a:gd name="T38" fmla="*/ 121 w 144"/>
                <a:gd name="T39" fmla="*/ 27 h 156"/>
                <a:gd name="T40" fmla="*/ 121 w 144"/>
                <a:gd name="T41" fmla="*/ 19 h 156"/>
                <a:gd name="T42" fmla="*/ 24 w 144"/>
                <a:gd name="T43" fmla="*/ 19 h 156"/>
                <a:gd name="T44" fmla="*/ 24 w 144"/>
                <a:gd name="T45" fmla="*/ 27 h 156"/>
                <a:gd name="T46" fmla="*/ 121 w 144"/>
                <a:gd name="T47" fmla="*/ 27 h 156"/>
                <a:gd name="T48" fmla="*/ 72 w 144"/>
                <a:gd name="T49" fmla="*/ 71 h 156"/>
                <a:gd name="T50" fmla="*/ 72 w 144"/>
                <a:gd name="T51" fmla="*/ 62 h 156"/>
                <a:gd name="T52" fmla="*/ 24 w 144"/>
                <a:gd name="T53" fmla="*/ 62 h 156"/>
                <a:gd name="T54" fmla="*/ 24 w 144"/>
                <a:gd name="T55" fmla="*/ 71 h 156"/>
                <a:gd name="T56" fmla="*/ 72 w 144"/>
                <a:gd name="T57" fmla="*/ 7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4" h="156">
                  <a:moveTo>
                    <a:pt x="54" y="91"/>
                  </a:moveTo>
                  <a:cubicBezTo>
                    <a:pt x="54" y="83"/>
                    <a:pt x="54" y="83"/>
                    <a:pt x="54" y="83"/>
                  </a:cubicBezTo>
                  <a:cubicBezTo>
                    <a:pt x="24" y="83"/>
                    <a:pt x="24" y="83"/>
                    <a:pt x="24" y="83"/>
                  </a:cubicBezTo>
                  <a:cubicBezTo>
                    <a:pt x="24" y="91"/>
                    <a:pt x="24" y="91"/>
                    <a:pt x="24" y="91"/>
                  </a:cubicBezTo>
                  <a:lnTo>
                    <a:pt x="54" y="91"/>
                  </a:lnTo>
                  <a:close/>
                  <a:moveTo>
                    <a:pt x="144" y="0"/>
                  </a:moveTo>
                  <a:cubicBezTo>
                    <a:pt x="144" y="111"/>
                    <a:pt x="144" y="111"/>
                    <a:pt x="144" y="111"/>
                  </a:cubicBezTo>
                  <a:cubicBezTo>
                    <a:pt x="75" y="111"/>
                    <a:pt x="75" y="111"/>
                    <a:pt x="75" y="111"/>
                  </a:cubicBezTo>
                  <a:cubicBezTo>
                    <a:pt x="27" y="156"/>
                    <a:pt x="27" y="156"/>
                    <a:pt x="27" y="156"/>
                  </a:cubicBezTo>
                  <a:cubicBezTo>
                    <a:pt x="41" y="111"/>
                    <a:pt x="41" y="111"/>
                    <a:pt x="41" y="111"/>
                  </a:cubicBezTo>
                  <a:cubicBezTo>
                    <a:pt x="18" y="111"/>
                    <a:pt x="18" y="111"/>
                    <a:pt x="18" y="111"/>
                  </a:cubicBezTo>
                  <a:cubicBezTo>
                    <a:pt x="16" y="97"/>
                    <a:pt x="11" y="87"/>
                    <a:pt x="0" y="83"/>
                  </a:cubicBezTo>
                  <a:cubicBezTo>
                    <a:pt x="0" y="0"/>
                    <a:pt x="0" y="0"/>
                    <a:pt x="0" y="0"/>
                  </a:cubicBezTo>
                  <a:lnTo>
                    <a:pt x="144" y="0"/>
                  </a:lnTo>
                  <a:close/>
                  <a:moveTo>
                    <a:pt x="121" y="47"/>
                  </a:moveTo>
                  <a:cubicBezTo>
                    <a:pt x="121" y="39"/>
                    <a:pt x="121" y="39"/>
                    <a:pt x="121" y="39"/>
                  </a:cubicBezTo>
                  <a:cubicBezTo>
                    <a:pt x="24" y="39"/>
                    <a:pt x="24" y="39"/>
                    <a:pt x="24" y="39"/>
                  </a:cubicBezTo>
                  <a:cubicBezTo>
                    <a:pt x="24" y="47"/>
                    <a:pt x="24" y="47"/>
                    <a:pt x="24" y="47"/>
                  </a:cubicBezTo>
                  <a:lnTo>
                    <a:pt x="121" y="47"/>
                  </a:lnTo>
                  <a:close/>
                  <a:moveTo>
                    <a:pt x="121" y="27"/>
                  </a:moveTo>
                  <a:cubicBezTo>
                    <a:pt x="121" y="19"/>
                    <a:pt x="121" y="19"/>
                    <a:pt x="121" y="19"/>
                  </a:cubicBezTo>
                  <a:cubicBezTo>
                    <a:pt x="24" y="19"/>
                    <a:pt x="24" y="19"/>
                    <a:pt x="24" y="19"/>
                  </a:cubicBezTo>
                  <a:cubicBezTo>
                    <a:pt x="24" y="27"/>
                    <a:pt x="24" y="27"/>
                    <a:pt x="24" y="27"/>
                  </a:cubicBezTo>
                  <a:lnTo>
                    <a:pt x="121" y="27"/>
                  </a:lnTo>
                  <a:close/>
                  <a:moveTo>
                    <a:pt x="72" y="71"/>
                  </a:moveTo>
                  <a:cubicBezTo>
                    <a:pt x="72" y="62"/>
                    <a:pt x="72" y="62"/>
                    <a:pt x="72" y="62"/>
                  </a:cubicBezTo>
                  <a:cubicBezTo>
                    <a:pt x="24" y="62"/>
                    <a:pt x="24" y="62"/>
                    <a:pt x="24" y="62"/>
                  </a:cubicBezTo>
                  <a:cubicBezTo>
                    <a:pt x="24" y="71"/>
                    <a:pt x="24" y="71"/>
                    <a:pt x="24" y="71"/>
                  </a:cubicBezTo>
                  <a:lnTo>
                    <a:pt x="72" y="71"/>
                  </a:lnTo>
                  <a:close/>
                </a:path>
              </a:pathLst>
            </a:custGeom>
            <a:grpFill/>
            <a:ln>
              <a:noFill/>
            </a:ln>
          </p:spPr>
          <p:txBody>
            <a:bodyPr vert="horz" wrap="square" lIns="91440" tIns="45720" rIns="91440" bIns="45720" numCol="1" anchor="t" anchorCtr="0" compatLnSpc="1"/>
            <a:lstStyle/>
            <a:p>
              <a:endParaRPr lang="zh-CN" altLang="en-US" sz="2400"/>
            </a:p>
          </p:txBody>
        </p:sp>
        <p:sp>
          <p:nvSpPr>
            <p:cNvPr id="24" name="Freeform 197"/>
            <p:cNvSpPr>
              <a:spLocks noEditPoints="1"/>
            </p:cNvSpPr>
            <p:nvPr/>
          </p:nvSpPr>
          <p:spPr bwMode="auto">
            <a:xfrm>
              <a:off x="6323737" y="4777740"/>
              <a:ext cx="430608" cy="341686"/>
            </a:xfrm>
            <a:custGeom>
              <a:avLst/>
              <a:gdLst>
                <a:gd name="T0" fmla="*/ 0 w 149"/>
                <a:gd name="T1" fmla="*/ 51 h 117"/>
                <a:gd name="T2" fmla="*/ 46 w 149"/>
                <a:gd name="T3" fmla="*/ 0 h 117"/>
                <a:gd name="T4" fmla="*/ 75 w 149"/>
                <a:gd name="T5" fmla="*/ 81 h 117"/>
                <a:gd name="T6" fmla="*/ 104 w 149"/>
                <a:gd name="T7" fmla="*/ 0 h 117"/>
                <a:gd name="T8" fmla="*/ 149 w 149"/>
                <a:gd name="T9" fmla="*/ 51 h 117"/>
                <a:gd name="T10" fmla="*/ 149 w 149"/>
                <a:gd name="T11" fmla="*/ 117 h 117"/>
                <a:gd name="T12" fmla="*/ 94 w 149"/>
                <a:gd name="T13" fmla="*/ 117 h 117"/>
                <a:gd name="T14" fmla="*/ 56 w 149"/>
                <a:gd name="T15" fmla="*/ 117 h 117"/>
                <a:gd name="T16" fmla="*/ 0 w 149"/>
                <a:gd name="T17" fmla="*/ 117 h 117"/>
                <a:gd name="T18" fmla="*/ 0 w 149"/>
                <a:gd name="T19" fmla="*/ 51 h 117"/>
                <a:gd name="T20" fmla="*/ 134 w 149"/>
                <a:gd name="T21" fmla="*/ 66 h 117"/>
                <a:gd name="T22" fmla="*/ 134 w 149"/>
                <a:gd name="T23" fmla="*/ 52 h 117"/>
                <a:gd name="T24" fmla="*/ 101 w 149"/>
                <a:gd name="T25" fmla="*/ 52 h 117"/>
                <a:gd name="T26" fmla="*/ 101 w 149"/>
                <a:gd name="T27" fmla="*/ 66 h 117"/>
                <a:gd name="T28" fmla="*/ 134 w 149"/>
                <a:gd name="T29" fmla="*/ 6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9" h="117">
                  <a:moveTo>
                    <a:pt x="0" y="51"/>
                  </a:moveTo>
                  <a:cubicBezTo>
                    <a:pt x="0" y="20"/>
                    <a:pt x="25" y="6"/>
                    <a:pt x="46" y="0"/>
                  </a:cubicBezTo>
                  <a:cubicBezTo>
                    <a:pt x="75" y="81"/>
                    <a:pt x="75" y="81"/>
                    <a:pt x="75" y="81"/>
                  </a:cubicBezTo>
                  <a:cubicBezTo>
                    <a:pt x="104" y="0"/>
                    <a:pt x="104" y="0"/>
                    <a:pt x="104" y="0"/>
                  </a:cubicBezTo>
                  <a:cubicBezTo>
                    <a:pt x="125" y="6"/>
                    <a:pt x="149" y="20"/>
                    <a:pt x="149" y="51"/>
                  </a:cubicBezTo>
                  <a:cubicBezTo>
                    <a:pt x="149" y="105"/>
                    <a:pt x="149" y="117"/>
                    <a:pt x="149" y="117"/>
                  </a:cubicBezTo>
                  <a:cubicBezTo>
                    <a:pt x="94" y="117"/>
                    <a:pt x="94" y="117"/>
                    <a:pt x="94" y="117"/>
                  </a:cubicBezTo>
                  <a:cubicBezTo>
                    <a:pt x="56" y="117"/>
                    <a:pt x="56" y="117"/>
                    <a:pt x="56" y="117"/>
                  </a:cubicBezTo>
                  <a:cubicBezTo>
                    <a:pt x="0" y="117"/>
                    <a:pt x="0" y="117"/>
                    <a:pt x="0" y="117"/>
                  </a:cubicBezTo>
                  <a:cubicBezTo>
                    <a:pt x="0" y="117"/>
                    <a:pt x="0" y="105"/>
                    <a:pt x="0" y="51"/>
                  </a:cubicBezTo>
                  <a:close/>
                  <a:moveTo>
                    <a:pt x="134" y="66"/>
                  </a:moveTo>
                  <a:cubicBezTo>
                    <a:pt x="134" y="52"/>
                    <a:pt x="134" y="52"/>
                    <a:pt x="134" y="52"/>
                  </a:cubicBezTo>
                  <a:cubicBezTo>
                    <a:pt x="101" y="52"/>
                    <a:pt x="101" y="52"/>
                    <a:pt x="101" y="52"/>
                  </a:cubicBezTo>
                  <a:cubicBezTo>
                    <a:pt x="101" y="66"/>
                    <a:pt x="101" y="66"/>
                    <a:pt x="101" y="66"/>
                  </a:cubicBezTo>
                  <a:lnTo>
                    <a:pt x="134" y="66"/>
                  </a:lnTo>
                  <a:close/>
                </a:path>
              </a:pathLst>
            </a:custGeom>
            <a:grpFill/>
            <a:ln>
              <a:noFill/>
            </a:ln>
          </p:spPr>
          <p:txBody>
            <a:bodyPr vert="horz" wrap="square" lIns="91440" tIns="45720" rIns="91440" bIns="45720" numCol="1" anchor="t" anchorCtr="0" compatLnSpc="1"/>
            <a:lstStyle/>
            <a:p>
              <a:endParaRPr lang="zh-CN" altLang="en-US" sz="2400"/>
            </a:p>
          </p:txBody>
        </p:sp>
        <p:sp>
          <p:nvSpPr>
            <p:cNvPr id="25" name="Freeform 198"/>
            <p:cNvSpPr/>
            <p:nvPr/>
          </p:nvSpPr>
          <p:spPr bwMode="auto">
            <a:xfrm>
              <a:off x="6508717" y="4800397"/>
              <a:ext cx="63681" cy="164107"/>
            </a:xfrm>
            <a:custGeom>
              <a:avLst/>
              <a:gdLst>
                <a:gd name="T0" fmla="*/ 16 w 42"/>
                <a:gd name="T1" fmla="*/ 0 h 107"/>
                <a:gd name="T2" fmla="*/ 25 w 42"/>
                <a:gd name="T3" fmla="*/ 0 h 107"/>
                <a:gd name="T4" fmla="*/ 42 w 42"/>
                <a:gd name="T5" fmla="*/ 53 h 107"/>
                <a:gd name="T6" fmla="*/ 21 w 42"/>
                <a:gd name="T7" fmla="*/ 107 h 107"/>
                <a:gd name="T8" fmla="*/ 0 w 42"/>
                <a:gd name="T9" fmla="*/ 53 h 107"/>
                <a:gd name="T10" fmla="*/ 16 w 42"/>
                <a:gd name="T11" fmla="*/ 0 h 107"/>
              </a:gdLst>
              <a:ahLst/>
              <a:cxnLst>
                <a:cxn ang="0">
                  <a:pos x="T0" y="T1"/>
                </a:cxn>
                <a:cxn ang="0">
                  <a:pos x="T2" y="T3"/>
                </a:cxn>
                <a:cxn ang="0">
                  <a:pos x="T4" y="T5"/>
                </a:cxn>
                <a:cxn ang="0">
                  <a:pos x="T6" y="T7"/>
                </a:cxn>
                <a:cxn ang="0">
                  <a:pos x="T8" y="T9"/>
                </a:cxn>
                <a:cxn ang="0">
                  <a:pos x="T10" y="T11"/>
                </a:cxn>
              </a:cxnLst>
              <a:rect l="0" t="0" r="r" b="b"/>
              <a:pathLst>
                <a:path w="42" h="107">
                  <a:moveTo>
                    <a:pt x="16" y="0"/>
                  </a:moveTo>
                  <a:lnTo>
                    <a:pt x="25" y="0"/>
                  </a:lnTo>
                  <a:lnTo>
                    <a:pt x="42" y="53"/>
                  </a:lnTo>
                  <a:lnTo>
                    <a:pt x="21" y="107"/>
                  </a:lnTo>
                  <a:lnTo>
                    <a:pt x="0" y="53"/>
                  </a:lnTo>
                  <a:lnTo>
                    <a:pt x="16" y="0"/>
                  </a:lnTo>
                  <a:close/>
                </a:path>
              </a:pathLst>
            </a:custGeom>
            <a:grpFill/>
            <a:ln>
              <a:noFill/>
            </a:ln>
          </p:spPr>
          <p:txBody>
            <a:bodyPr vert="horz" wrap="square" lIns="91440" tIns="45720" rIns="91440" bIns="45720" numCol="1" anchor="t" anchorCtr="0" compatLnSpc="1"/>
            <a:lstStyle/>
            <a:p>
              <a:endParaRPr lang="zh-CN" altLang="en-US" sz="2400"/>
            </a:p>
          </p:txBody>
        </p:sp>
        <p:sp>
          <p:nvSpPr>
            <p:cNvPr id="26" name="Freeform 199"/>
            <p:cNvSpPr/>
            <p:nvPr/>
          </p:nvSpPr>
          <p:spPr bwMode="auto">
            <a:xfrm>
              <a:off x="6460197" y="4575668"/>
              <a:ext cx="156475" cy="208196"/>
            </a:xfrm>
            <a:custGeom>
              <a:avLst/>
              <a:gdLst>
                <a:gd name="T0" fmla="*/ 54 w 54"/>
                <a:gd name="T1" fmla="*/ 35 h 71"/>
                <a:gd name="T2" fmla="*/ 27 w 54"/>
                <a:gd name="T3" fmla="*/ 71 h 71"/>
                <a:gd name="T4" fmla="*/ 0 w 54"/>
                <a:gd name="T5" fmla="*/ 35 h 71"/>
                <a:gd name="T6" fmla="*/ 27 w 54"/>
                <a:gd name="T7" fmla="*/ 0 h 71"/>
                <a:gd name="T8" fmla="*/ 54 w 54"/>
                <a:gd name="T9" fmla="*/ 35 h 71"/>
              </a:gdLst>
              <a:ahLst/>
              <a:cxnLst>
                <a:cxn ang="0">
                  <a:pos x="T0" y="T1"/>
                </a:cxn>
                <a:cxn ang="0">
                  <a:pos x="T2" y="T3"/>
                </a:cxn>
                <a:cxn ang="0">
                  <a:pos x="T4" y="T5"/>
                </a:cxn>
                <a:cxn ang="0">
                  <a:pos x="T6" y="T7"/>
                </a:cxn>
                <a:cxn ang="0">
                  <a:pos x="T8" y="T9"/>
                </a:cxn>
              </a:cxnLst>
              <a:rect l="0" t="0" r="r" b="b"/>
              <a:pathLst>
                <a:path w="54" h="71">
                  <a:moveTo>
                    <a:pt x="54" y="35"/>
                  </a:moveTo>
                  <a:cubicBezTo>
                    <a:pt x="54" y="55"/>
                    <a:pt x="39" y="71"/>
                    <a:pt x="27" y="71"/>
                  </a:cubicBezTo>
                  <a:cubicBezTo>
                    <a:pt x="15" y="71"/>
                    <a:pt x="0" y="55"/>
                    <a:pt x="0" y="35"/>
                  </a:cubicBezTo>
                  <a:cubicBezTo>
                    <a:pt x="0" y="16"/>
                    <a:pt x="5" y="0"/>
                    <a:pt x="27" y="0"/>
                  </a:cubicBezTo>
                  <a:cubicBezTo>
                    <a:pt x="48" y="0"/>
                    <a:pt x="54" y="16"/>
                    <a:pt x="54" y="35"/>
                  </a:cubicBezTo>
                  <a:close/>
                </a:path>
              </a:pathLst>
            </a:custGeom>
            <a:grpFill/>
            <a:ln>
              <a:noFill/>
            </a:ln>
          </p:spPr>
          <p:txBody>
            <a:bodyPr vert="horz" wrap="square" lIns="91440" tIns="45720" rIns="91440" bIns="45720" numCol="1" anchor="t" anchorCtr="0" compatLnSpc="1"/>
            <a:lstStyle/>
            <a:p>
              <a:endParaRPr lang="zh-CN" altLang="en-US" sz="2400"/>
            </a:p>
          </p:txBody>
        </p:sp>
      </p:grpSp>
      <p:grpSp>
        <p:nvGrpSpPr>
          <p:cNvPr id="27" name="群組 26"/>
          <p:cNvGrpSpPr/>
          <p:nvPr/>
        </p:nvGrpSpPr>
        <p:grpSpPr>
          <a:xfrm>
            <a:off x="4164841" y="2263364"/>
            <a:ext cx="1851976" cy="1122896"/>
            <a:chOff x="3912938" y="3369356"/>
            <a:chExt cx="913981" cy="554168"/>
          </a:xfrm>
          <a:solidFill>
            <a:schemeClr val="accent2">
              <a:lumMod val="60000"/>
              <a:lumOff val="40000"/>
            </a:schemeClr>
          </a:solidFill>
        </p:grpSpPr>
        <p:sp>
          <p:nvSpPr>
            <p:cNvPr id="28" name="Freeform 135"/>
            <p:cNvSpPr/>
            <p:nvPr/>
          </p:nvSpPr>
          <p:spPr bwMode="auto">
            <a:xfrm>
              <a:off x="4672264" y="3752069"/>
              <a:ext cx="154655" cy="157984"/>
            </a:xfrm>
            <a:custGeom>
              <a:avLst/>
              <a:gdLst>
                <a:gd name="T0" fmla="*/ 102 w 102"/>
                <a:gd name="T1" fmla="*/ 61 h 103"/>
                <a:gd name="T2" fmla="*/ 61 w 102"/>
                <a:gd name="T3" fmla="*/ 103 h 103"/>
                <a:gd name="T4" fmla="*/ 0 w 102"/>
                <a:gd name="T5" fmla="*/ 44 h 103"/>
                <a:gd name="T6" fmla="*/ 42 w 102"/>
                <a:gd name="T7" fmla="*/ 0 h 103"/>
                <a:gd name="T8" fmla="*/ 102 w 102"/>
                <a:gd name="T9" fmla="*/ 61 h 103"/>
              </a:gdLst>
              <a:ahLst/>
              <a:cxnLst>
                <a:cxn ang="0">
                  <a:pos x="T0" y="T1"/>
                </a:cxn>
                <a:cxn ang="0">
                  <a:pos x="T2" y="T3"/>
                </a:cxn>
                <a:cxn ang="0">
                  <a:pos x="T4" y="T5"/>
                </a:cxn>
                <a:cxn ang="0">
                  <a:pos x="T6" y="T7"/>
                </a:cxn>
                <a:cxn ang="0">
                  <a:pos x="T8" y="T9"/>
                </a:cxn>
              </a:cxnLst>
              <a:rect l="0" t="0" r="r" b="b"/>
              <a:pathLst>
                <a:path w="102" h="103">
                  <a:moveTo>
                    <a:pt x="102" y="61"/>
                  </a:moveTo>
                  <a:lnTo>
                    <a:pt x="61" y="103"/>
                  </a:lnTo>
                  <a:lnTo>
                    <a:pt x="0" y="44"/>
                  </a:lnTo>
                  <a:lnTo>
                    <a:pt x="42" y="0"/>
                  </a:lnTo>
                  <a:lnTo>
                    <a:pt x="102" y="61"/>
                  </a:lnTo>
                  <a:close/>
                </a:path>
              </a:pathLst>
            </a:custGeom>
            <a:grpFill/>
            <a:ln>
              <a:noFill/>
            </a:ln>
          </p:spPr>
          <p:txBody>
            <a:bodyPr vert="horz" wrap="square" lIns="91440" tIns="45720" rIns="91440" bIns="45720" numCol="1" anchor="t" anchorCtr="0" compatLnSpc="1"/>
            <a:lstStyle/>
            <a:p>
              <a:endParaRPr lang="zh-CN" altLang="en-US" sz="2400"/>
            </a:p>
          </p:txBody>
        </p:sp>
        <p:sp>
          <p:nvSpPr>
            <p:cNvPr id="29" name="Freeform 136"/>
            <p:cNvSpPr>
              <a:spLocks noEditPoints="1"/>
            </p:cNvSpPr>
            <p:nvPr/>
          </p:nvSpPr>
          <p:spPr bwMode="auto">
            <a:xfrm>
              <a:off x="4405408" y="3488762"/>
              <a:ext cx="315375" cy="318417"/>
            </a:xfrm>
            <a:custGeom>
              <a:avLst/>
              <a:gdLst>
                <a:gd name="T0" fmla="*/ 18 w 109"/>
                <a:gd name="T1" fmla="*/ 20 h 109"/>
                <a:gd name="T2" fmla="*/ 87 w 109"/>
                <a:gd name="T3" fmla="*/ 19 h 109"/>
                <a:gd name="T4" fmla="*/ 96 w 109"/>
                <a:gd name="T5" fmla="*/ 75 h 109"/>
                <a:gd name="T6" fmla="*/ 109 w 109"/>
                <a:gd name="T7" fmla="*/ 87 h 109"/>
                <a:gd name="T8" fmla="*/ 88 w 109"/>
                <a:gd name="T9" fmla="*/ 109 h 109"/>
                <a:gd name="T10" fmla="*/ 75 w 109"/>
                <a:gd name="T11" fmla="*/ 96 h 109"/>
                <a:gd name="T12" fmla="*/ 19 w 109"/>
                <a:gd name="T13" fmla="*/ 88 h 109"/>
                <a:gd name="T14" fmla="*/ 18 w 109"/>
                <a:gd name="T15" fmla="*/ 20 h 109"/>
                <a:gd name="T16" fmla="*/ 73 w 109"/>
                <a:gd name="T17" fmla="*/ 33 h 109"/>
                <a:gd name="T18" fmla="*/ 32 w 109"/>
                <a:gd name="T19" fmla="*/ 34 h 109"/>
                <a:gd name="T20" fmla="*/ 33 w 109"/>
                <a:gd name="T21" fmla="*/ 74 h 109"/>
                <a:gd name="T22" fmla="*/ 74 w 109"/>
                <a:gd name="T23" fmla="*/ 74 h 109"/>
                <a:gd name="T24" fmla="*/ 73 w 109"/>
                <a:gd name="T25" fmla="*/ 3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 h="109">
                  <a:moveTo>
                    <a:pt x="18" y="20"/>
                  </a:moveTo>
                  <a:cubicBezTo>
                    <a:pt x="37" y="1"/>
                    <a:pt x="68" y="0"/>
                    <a:pt x="87" y="19"/>
                  </a:cubicBezTo>
                  <a:cubicBezTo>
                    <a:pt x="102" y="34"/>
                    <a:pt x="105" y="57"/>
                    <a:pt x="96" y="75"/>
                  </a:cubicBezTo>
                  <a:cubicBezTo>
                    <a:pt x="109" y="87"/>
                    <a:pt x="109" y="87"/>
                    <a:pt x="109" y="87"/>
                  </a:cubicBezTo>
                  <a:cubicBezTo>
                    <a:pt x="88" y="109"/>
                    <a:pt x="88" y="109"/>
                    <a:pt x="88" y="109"/>
                  </a:cubicBezTo>
                  <a:cubicBezTo>
                    <a:pt x="75" y="96"/>
                    <a:pt x="75" y="96"/>
                    <a:pt x="75" y="96"/>
                  </a:cubicBezTo>
                  <a:cubicBezTo>
                    <a:pt x="57" y="106"/>
                    <a:pt x="35" y="103"/>
                    <a:pt x="19" y="88"/>
                  </a:cubicBezTo>
                  <a:cubicBezTo>
                    <a:pt x="0" y="70"/>
                    <a:pt x="0" y="39"/>
                    <a:pt x="18" y="20"/>
                  </a:cubicBezTo>
                  <a:close/>
                  <a:moveTo>
                    <a:pt x="73" y="33"/>
                  </a:moveTo>
                  <a:cubicBezTo>
                    <a:pt x="62" y="22"/>
                    <a:pt x="44" y="22"/>
                    <a:pt x="32" y="34"/>
                  </a:cubicBezTo>
                  <a:cubicBezTo>
                    <a:pt x="21" y="45"/>
                    <a:pt x="22" y="63"/>
                    <a:pt x="33" y="74"/>
                  </a:cubicBezTo>
                  <a:cubicBezTo>
                    <a:pt x="44" y="85"/>
                    <a:pt x="62" y="85"/>
                    <a:pt x="74" y="74"/>
                  </a:cubicBezTo>
                  <a:cubicBezTo>
                    <a:pt x="85" y="62"/>
                    <a:pt x="84" y="44"/>
                    <a:pt x="73" y="33"/>
                  </a:cubicBezTo>
                  <a:close/>
                </a:path>
              </a:pathLst>
            </a:custGeom>
            <a:grpFill/>
            <a:ln>
              <a:noFill/>
            </a:ln>
          </p:spPr>
          <p:txBody>
            <a:bodyPr vert="horz" wrap="square" lIns="91440" tIns="45720" rIns="91440" bIns="45720" numCol="1" anchor="t" anchorCtr="0" compatLnSpc="1"/>
            <a:lstStyle/>
            <a:p>
              <a:endParaRPr lang="zh-CN" altLang="en-US" sz="2400"/>
            </a:p>
          </p:txBody>
        </p:sp>
        <p:sp>
          <p:nvSpPr>
            <p:cNvPr id="30" name="Rectangle 137"/>
            <p:cNvSpPr>
              <a:spLocks noChangeArrowheads="1"/>
            </p:cNvSpPr>
            <p:nvPr/>
          </p:nvSpPr>
          <p:spPr bwMode="auto">
            <a:xfrm>
              <a:off x="4276832" y="3903317"/>
              <a:ext cx="351764" cy="20207"/>
            </a:xfrm>
            <a:prstGeom prst="rect">
              <a:avLst/>
            </a:prstGeom>
            <a:grpFill/>
            <a:ln>
              <a:noFill/>
            </a:ln>
          </p:spPr>
          <p:txBody>
            <a:bodyPr vert="horz" wrap="square" lIns="91440" tIns="45720" rIns="91440" bIns="45720" numCol="1" anchor="t" anchorCtr="0" compatLnSpc="1"/>
            <a:lstStyle/>
            <a:p>
              <a:endParaRPr lang="zh-CN" altLang="en-US" sz="2400"/>
            </a:p>
          </p:txBody>
        </p:sp>
        <p:sp>
          <p:nvSpPr>
            <p:cNvPr id="31" name="Freeform 138"/>
            <p:cNvSpPr/>
            <p:nvPr/>
          </p:nvSpPr>
          <p:spPr bwMode="auto">
            <a:xfrm>
              <a:off x="4276832" y="3369356"/>
              <a:ext cx="351764" cy="508243"/>
            </a:xfrm>
            <a:custGeom>
              <a:avLst/>
              <a:gdLst>
                <a:gd name="T0" fmla="*/ 42 w 122"/>
                <a:gd name="T1" fmla="*/ 95 h 174"/>
                <a:gd name="T2" fmla="*/ 98 w 122"/>
                <a:gd name="T3" fmla="*/ 151 h 174"/>
                <a:gd name="T4" fmla="*/ 122 w 122"/>
                <a:gd name="T5" fmla="*/ 146 h 174"/>
                <a:gd name="T6" fmla="*/ 122 w 122"/>
                <a:gd name="T7" fmla="*/ 174 h 174"/>
                <a:gd name="T8" fmla="*/ 18 w 122"/>
                <a:gd name="T9" fmla="*/ 174 h 174"/>
                <a:gd name="T10" fmla="*/ 0 w 122"/>
                <a:gd name="T11" fmla="*/ 174 h 174"/>
                <a:gd name="T12" fmla="*/ 0 w 122"/>
                <a:gd name="T13" fmla="*/ 30 h 174"/>
                <a:gd name="T14" fmla="*/ 18 w 122"/>
                <a:gd name="T15" fmla="*/ 30 h 174"/>
                <a:gd name="T16" fmla="*/ 122 w 122"/>
                <a:gd name="T17" fmla="*/ 30 h 174"/>
                <a:gd name="T18" fmla="*/ 122 w 122"/>
                <a:gd name="T19" fmla="*/ 44 h 174"/>
                <a:gd name="T20" fmla="*/ 98 w 122"/>
                <a:gd name="T21" fmla="*/ 39 h 174"/>
                <a:gd name="T22" fmla="*/ 42 w 122"/>
                <a:gd name="T23" fmla="*/ 9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2" h="174">
                  <a:moveTo>
                    <a:pt x="42" y="95"/>
                  </a:moveTo>
                  <a:cubicBezTo>
                    <a:pt x="42" y="126"/>
                    <a:pt x="67" y="151"/>
                    <a:pt x="98" y="151"/>
                  </a:cubicBezTo>
                  <a:cubicBezTo>
                    <a:pt x="107" y="151"/>
                    <a:pt x="115" y="150"/>
                    <a:pt x="122" y="146"/>
                  </a:cubicBezTo>
                  <a:cubicBezTo>
                    <a:pt x="122" y="174"/>
                    <a:pt x="122" y="174"/>
                    <a:pt x="122" y="174"/>
                  </a:cubicBezTo>
                  <a:cubicBezTo>
                    <a:pt x="122" y="174"/>
                    <a:pt x="68" y="144"/>
                    <a:pt x="18" y="174"/>
                  </a:cubicBezTo>
                  <a:cubicBezTo>
                    <a:pt x="0" y="174"/>
                    <a:pt x="0" y="174"/>
                    <a:pt x="0" y="174"/>
                  </a:cubicBezTo>
                  <a:cubicBezTo>
                    <a:pt x="0" y="30"/>
                    <a:pt x="0" y="30"/>
                    <a:pt x="0" y="30"/>
                  </a:cubicBezTo>
                  <a:cubicBezTo>
                    <a:pt x="18" y="30"/>
                    <a:pt x="18" y="30"/>
                    <a:pt x="18" y="30"/>
                  </a:cubicBezTo>
                  <a:cubicBezTo>
                    <a:pt x="68" y="0"/>
                    <a:pt x="122" y="30"/>
                    <a:pt x="122" y="30"/>
                  </a:cubicBezTo>
                  <a:cubicBezTo>
                    <a:pt x="122" y="44"/>
                    <a:pt x="122" y="44"/>
                    <a:pt x="122" y="44"/>
                  </a:cubicBezTo>
                  <a:cubicBezTo>
                    <a:pt x="115" y="41"/>
                    <a:pt x="107" y="39"/>
                    <a:pt x="98" y="39"/>
                  </a:cubicBezTo>
                  <a:cubicBezTo>
                    <a:pt x="67" y="39"/>
                    <a:pt x="42" y="64"/>
                    <a:pt x="42" y="95"/>
                  </a:cubicBezTo>
                  <a:close/>
                </a:path>
              </a:pathLst>
            </a:custGeom>
            <a:grpFill/>
            <a:ln>
              <a:noFill/>
            </a:ln>
          </p:spPr>
          <p:txBody>
            <a:bodyPr vert="horz" wrap="square" lIns="91440" tIns="45720" rIns="91440" bIns="45720" numCol="1" anchor="t" anchorCtr="0" compatLnSpc="1"/>
            <a:lstStyle/>
            <a:p>
              <a:endParaRPr lang="zh-CN" altLang="en-US" sz="2400"/>
            </a:p>
          </p:txBody>
        </p:sp>
        <p:sp>
          <p:nvSpPr>
            <p:cNvPr id="32" name="Rectangle 139"/>
            <p:cNvSpPr>
              <a:spLocks noChangeArrowheads="1"/>
            </p:cNvSpPr>
            <p:nvPr/>
          </p:nvSpPr>
          <p:spPr bwMode="auto">
            <a:xfrm>
              <a:off x="3912938" y="3903317"/>
              <a:ext cx="348732" cy="20207"/>
            </a:xfrm>
            <a:prstGeom prst="rect">
              <a:avLst/>
            </a:prstGeom>
            <a:grpFill/>
            <a:ln>
              <a:noFill/>
            </a:ln>
          </p:spPr>
          <p:txBody>
            <a:bodyPr vert="horz" wrap="square" lIns="91440" tIns="45720" rIns="91440" bIns="45720" numCol="1" anchor="t" anchorCtr="0" compatLnSpc="1"/>
            <a:lstStyle/>
            <a:p>
              <a:endParaRPr lang="zh-CN" altLang="en-US" sz="2400"/>
            </a:p>
          </p:txBody>
        </p:sp>
        <p:sp>
          <p:nvSpPr>
            <p:cNvPr id="33" name="Freeform 140"/>
            <p:cNvSpPr/>
            <p:nvPr/>
          </p:nvSpPr>
          <p:spPr bwMode="auto">
            <a:xfrm>
              <a:off x="3912938" y="3369356"/>
              <a:ext cx="348732" cy="508243"/>
            </a:xfrm>
            <a:custGeom>
              <a:avLst/>
              <a:gdLst>
                <a:gd name="T0" fmla="*/ 103 w 121"/>
                <a:gd name="T1" fmla="*/ 174 h 174"/>
                <a:gd name="T2" fmla="*/ 0 w 121"/>
                <a:gd name="T3" fmla="*/ 174 h 174"/>
                <a:gd name="T4" fmla="*/ 0 w 121"/>
                <a:gd name="T5" fmla="*/ 30 h 174"/>
                <a:gd name="T6" fmla="*/ 103 w 121"/>
                <a:gd name="T7" fmla="*/ 30 h 174"/>
                <a:gd name="T8" fmla="*/ 121 w 121"/>
                <a:gd name="T9" fmla="*/ 30 h 174"/>
                <a:gd name="T10" fmla="*/ 121 w 121"/>
                <a:gd name="T11" fmla="*/ 174 h 174"/>
                <a:gd name="T12" fmla="*/ 103 w 121"/>
                <a:gd name="T13" fmla="*/ 174 h 174"/>
              </a:gdLst>
              <a:ahLst/>
              <a:cxnLst>
                <a:cxn ang="0">
                  <a:pos x="T0" y="T1"/>
                </a:cxn>
                <a:cxn ang="0">
                  <a:pos x="T2" y="T3"/>
                </a:cxn>
                <a:cxn ang="0">
                  <a:pos x="T4" y="T5"/>
                </a:cxn>
                <a:cxn ang="0">
                  <a:pos x="T6" y="T7"/>
                </a:cxn>
                <a:cxn ang="0">
                  <a:pos x="T8" y="T9"/>
                </a:cxn>
                <a:cxn ang="0">
                  <a:pos x="T10" y="T11"/>
                </a:cxn>
                <a:cxn ang="0">
                  <a:pos x="T12" y="T13"/>
                </a:cxn>
              </a:cxnLst>
              <a:rect l="0" t="0" r="r" b="b"/>
              <a:pathLst>
                <a:path w="121" h="174">
                  <a:moveTo>
                    <a:pt x="103" y="174"/>
                  </a:moveTo>
                  <a:cubicBezTo>
                    <a:pt x="53" y="144"/>
                    <a:pt x="0" y="174"/>
                    <a:pt x="0" y="174"/>
                  </a:cubicBezTo>
                  <a:cubicBezTo>
                    <a:pt x="0" y="30"/>
                    <a:pt x="0" y="30"/>
                    <a:pt x="0" y="30"/>
                  </a:cubicBezTo>
                  <a:cubicBezTo>
                    <a:pt x="0" y="30"/>
                    <a:pt x="53" y="0"/>
                    <a:pt x="103" y="30"/>
                  </a:cubicBezTo>
                  <a:cubicBezTo>
                    <a:pt x="121" y="30"/>
                    <a:pt x="121" y="30"/>
                    <a:pt x="121" y="30"/>
                  </a:cubicBezTo>
                  <a:cubicBezTo>
                    <a:pt x="121" y="174"/>
                    <a:pt x="121" y="174"/>
                    <a:pt x="121" y="174"/>
                  </a:cubicBezTo>
                  <a:lnTo>
                    <a:pt x="103" y="174"/>
                  </a:lnTo>
                  <a:close/>
                </a:path>
              </a:pathLst>
            </a:custGeom>
            <a:grpFill/>
            <a:ln>
              <a:noFill/>
            </a:ln>
          </p:spPr>
          <p:txBody>
            <a:bodyPr vert="horz" wrap="square" lIns="91440" tIns="45720" rIns="91440" bIns="45720" numCol="1" anchor="t" anchorCtr="0" compatLnSpc="1"/>
            <a:lstStyle/>
            <a:p>
              <a:endParaRPr lang="zh-CN" altLang="en-US" sz="2400"/>
            </a:p>
          </p:txBody>
        </p:sp>
      </p:grpSp>
      <p:sp>
        <p:nvSpPr>
          <p:cNvPr id="34" name="文字方塊 33"/>
          <p:cNvSpPr txBox="1"/>
          <p:nvPr/>
        </p:nvSpPr>
        <p:spPr>
          <a:xfrm>
            <a:off x="912129" y="3880275"/>
            <a:ext cx="2385499" cy="523220"/>
          </a:xfrm>
          <a:prstGeom prst="rect">
            <a:avLst/>
          </a:prstGeom>
          <a:noFill/>
        </p:spPr>
        <p:txBody>
          <a:bodyPr wrap="square" rtlCol="0">
            <a:spAutoFit/>
          </a:bodyPr>
          <a:lstStyle/>
          <a:p>
            <a:pPr algn="ctr"/>
            <a:r>
              <a:rPr lang="zh-TW" altLang="en-US" sz="2800" b="1" dirty="0">
                <a:solidFill>
                  <a:srgbClr val="58B6C1"/>
                </a:solidFill>
                <a:latin typeface="Microsoft JhengHei"/>
                <a:ea typeface="Microsoft JhengHei"/>
                <a:cs typeface="Microsoft JhengHei"/>
                <a:sym typeface="Microsoft JhengHei"/>
              </a:rPr>
              <a:t>政府</a:t>
            </a:r>
            <a:endParaRPr lang="zh-TW" altLang="en-US" sz="2800" b="1" dirty="0">
              <a:solidFill>
                <a:srgbClr val="58B6C1"/>
              </a:solidFill>
            </a:endParaRPr>
          </a:p>
        </p:txBody>
      </p:sp>
      <p:sp>
        <p:nvSpPr>
          <p:cNvPr id="35" name="文字方塊 34"/>
          <p:cNvSpPr txBox="1"/>
          <p:nvPr/>
        </p:nvSpPr>
        <p:spPr>
          <a:xfrm>
            <a:off x="3786966" y="3879093"/>
            <a:ext cx="2385499" cy="523220"/>
          </a:xfrm>
          <a:prstGeom prst="rect">
            <a:avLst/>
          </a:prstGeom>
          <a:noFill/>
        </p:spPr>
        <p:txBody>
          <a:bodyPr wrap="square" rtlCol="0">
            <a:spAutoFit/>
          </a:bodyPr>
          <a:lstStyle/>
          <a:p>
            <a:pPr algn="ctr"/>
            <a:r>
              <a:rPr lang="zh-TW" altLang="en-US" sz="2800" b="1" dirty="0">
                <a:solidFill>
                  <a:srgbClr val="58B6C1"/>
                </a:solidFill>
                <a:latin typeface="Microsoft JhengHei"/>
                <a:ea typeface="Microsoft JhengHei"/>
                <a:cs typeface="Microsoft JhengHei"/>
                <a:sym typeface="Microsoft JhengHei"/>
              </a:rPr>
              <a:t>組織</a:t>
            </a:r>
            <a:endParaRPr lang="zh-TW" altLang="en-US" sz="2800" b="1" dirty="0">
              <a:solidFill>
                <a:srgbClr val="58B6C1"/>
              </a:solidFill>
            </a:endParaRPr>
          </a:p>
        </p:txBody>
      </p:sp>
      <p:sp>
        <p:nvSpPr>
          <p:cNvPr id="36" name="文字方塊 35"/>
          <p:cNvSpPr txBox="1"/>
          <p:nvPr/>
        </p:nvSpPr>
        <p:spPr>
          <a:xfrm>
            <a:off x="6528605" y="3894746"/>
            <a:ext cx="2385499" cy="523220"/>
          </a:xfrm>
          <a:prstGeom prst="rect">
            <a:avLst/>
          </a:prstGeom>
          <a:noFill/>
        </p:spPr>
        <p:txBody>
          <a:bodyPr wrap="square" rtlCol="0">
            <a:spAutoFit/>
          </a:bodyPr>
          <a:lstStyle/>
          <a:p>
            <a:pPr algn="ctr"/>
            <a:r>
              <a:rPr lang="zh-TW" altLang="en-US" sz="2800" b="1" dirty="0">
                <a:solidFill>
                  <a:srgbClr val="58B6C1"/>
                </a:solidFill>
                <a:latin typeface="Microsoft JhengHei"/>
                <a:ea typeface="Microsoft JhengHei"/>
                <a:cs typeface="Microsoft JhengHei"/>
                <a:sym typeface="Microsoft JhengHei"/>
              </a:rPr>
              <a:t>大專院校</a:t>
            </a:r>
            <a:endParaRPr lang="zh-TW" altLang="en-US" sz="2800" b="1" dirty="0">
              <a:solidFill>
                <a:srgbClr val="58B6C1"/>
              </a:solidFill>
            </a:endParaRPr>
          </a:p>
        </p:txBody>
      </p:sp>
      <p:sp>
        <p:nvSpPr>
          <p:cNvPr id="37" name="向下箭號 36"/>
          <p:cNvSpPr/>
          <p:nvPr/>
        </p:nvSpPr>
        <p:spPr>
          <a:xfrm>
            <a:off x="4686795" y="4699098"/>
            <a:ext cx="571780" cy="651080"/>
          </a:xfrm>
          <a:prstGeom prst="down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Google Shape;234;p12"/>
          <p:cNvSpPr txBox="1">
            <a:spLocks/>
          </p:cNvSpPr>
          <p:nvPr/>
        </p:nvSpPr>
        <p:spPr>
          <a:xfrm>
            <a:off x="1648403" y="5597855"/>
            <a:ext cx="3378757" cy="1293683"/>
          </a:xfrm>
          <a:prstGeom prst="rect">
            <a:avLst/>
          </a:prstGeom>
          <a:noFill/>
          <a:ln>
            <a:noFill/>
          </a:ln>
        </p:spPr>
        <p:txBody>
          <a:bodyPr spcFirstLastPara="1" vert="horz" wrap="square" lIns="91425" tIns="45700" rIns="91425" bIns="45700" rtlCol="0" anchor="t" anchorCtr="0">
            <a:normAutofit/>
          </a:bodyPr>
          <a:lstStyle>
            <a:lvl1pPr marL="228589" indent="-228589" algn="l" defTabSz="914354"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1"/>
              </a:buClr>
              <a:buSzPts val="2800"/>
              <a:buNone/>
            </a:pPr>
            <a:r>
              <a:rPr lang="zh-TW" altLang="en-US" sz="3200" b="1" dirty="0">
                <a:solidFill>
                  <a:srgbClr val="3A8F98"/>
                </a:solidFill>
                <a:latin typeface="+mn-ea"/>
                <a:cs typeface="Microsoft JhengHei"/>
                <a:sym typeface="Microsoft JhengHei"/>
              </a:rPr>
              <a:t>南北資源不均</a:t>
            </a:r>
            <a:endParaRPr lang="zh-TW" altLang="en-US" sz="3200" b="1" dirty="0">
              <a:solidFill>
                <a:srgbClr val="3A8F98"/>
              </a:solidFill>
              <a:latin typeface="+mn-ea"/>
              <a:cs typeface="Microsoft JhengHei"/>
            </a:endParaRPr>
          </a:p>
        </p:txBody>
      </p:sp>
      <p:sp>
        <p:nvSpPr>
          <p:cNvPr id="39" name="Google Shape;234;p12"/>
          <p:cNvSpPr txBox="1">
            <a:spLocks/>
          </p:cNvSpPr>
          <p:nvPr/>
        </p:nvSpPr>
        <p:spPr>
          <a:xfrm>
            <a:off x="5614960" y="5597855"/>
            <a:ext cx="3378757" cy="1293683"/>
          </a:xfrm>
          <a:prstGeom prst="rect">
            <a:avLst/>
          </a:prstGeom>
          <a:noFill/>
          <a:ln>
            <a:noFill/>
          </a:ln>
        </p:spPr>
        <p:txBody>
          <a:bodyPr spcFirstLastPara="1" vert="horz" wrap="square" lIns="91425" tIns="45700" rIns="91425" bIns="45700" rtlCol="0" anchor="t" anchorCtr="0">
            <a:normAutofit/>
          </a:bodyPr>
          <a:lstStyle>
            <a:lvl1pPr marL="228589" indent="-228589" algn="l" defTabSz="914354"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1"/>
              </a:buClr>
              <a:buSzPts val="2800"/>
              <a:buNone/>
            </a:pPr>
            <a:r>
              <a:rPr lang="zh-TW" altLang="en-US" sz="3200" b="1" dirty="0">
                <a:solidFill>
                  <a:srgbClr val="3A8F98"/>
                </a:solidFill>
                <a:latin typeface="+mn-ea"/>
                <a:cs typeface="Microsoft JhengHei"/>
                <a:sym typeface="Microsoft JhengHei"/>
              </a:rPr>
              <a:t>課程少</a:t>
            </a:r>
            <a:r>
              <a:rPr lang="en-US" altLang="zh-TW" sz="3200" b="1" dirty="0">
                <a:solidFill>
                  <a:srgbClr val="3A8F98"/>
                </a:solidFill>
                <a:latin typeface="+mn-ea"/>
                <a:cs typeface="Microsoft JhengHei"/>
                <a:sym typeface="Microsoft JhengHei"/>
              </a:rPr>
              <a:t>,</a:t>
            </a:r>
            <a:r>
              <a:rPr lang="zh-TW" altLang="en-US" sz="3200" b="1" dirty="0">
                <a:solidFill>
                  <a:srgbClr val="3A8F98"/>
                </a:solidFill>
                <a:latin typeface="+mn-ea"/>
                <a:cs typeface="Microsoft JhengHei"/>
                <a:sym typeface="Microsoft JhengHei"/>
              </a:rPr>
              <a:t>意願低</a:t>
            </a:r>
            <a:endParaRPr lang="zh-TW" altLang="en-US" sz="3200" b="1" dirty="0">
              <a:solidFill>
                <a:srgbClr val="3A8F98"/>
              </a:solidFill>
              <a:latin typeface="+mn-ea"/>
              <a:cs typeface="Microsoft Jheng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 presetClass="entr" presetSubtype="0" fill="hold" nodeType="withEffect">
                                  <p:stCondLst>
                                    <p:cond delay="0"/>
                                  </p:stCondLst>
                                  <p:childTnLst>
                                    <p:set>
                                      <p:cBhvr>
                                        <p:cTn id="9" dur="1" fill="hold">
                                          <p:stCondLst>
                                            <p:cond delay="0"/>
                                          </p:stCondLst>
                                        </p:cTn>
                                        <p:tgtEl>
                                          <p:spTgt spid="38">
                                            <p:txEl>
                                              <p:pRg st="0" end="0"/>
                                            </p:txEl>
                                          </p:spTgt>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3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5" name="ïşḻïdê"/>
          <p:cNvSpPr/>
          <p:nvPr/>
        </p:nvSpPr>
        <p:spPr bwMode="auto">
          <a:xfrm>
            <a:off x="335282" y="4366621"/>
            <a:ext cx="2057142" cy="2471623"/>
          </a:xfrm>
          <a:custGeom>
            <a:avLst/>
            <a:gdLst/>
            <a:ahLst/>
            <a:cxnLst>
              <a:cxn ang="0">
                <a:pos x="372" y="232"/>
              </a:cxn>
              <a:cxn ang="0">
                <a:pos x="372" y="279"/>
              </a:cxn>
              <a:cxn ang="0">
                <a:pos x="367" y="273"/>
              </a:cxn>
              <a:cxn ang="0">
                <a:pos x="338" y="261"/>
              </a:cxn>
              <a:cxn ang="0">
                <a:pos x="309" y="273"/>
              </a:cxn>
              <a:cxn ang="0">
                <a:pos x="298" y="302"/>
              </a:cxn>
              <a:cxn ang="0">
                <a:pos x="309" y="330"/>
              </a:cxn>
              <a:cxn ang="0">
                <a:pos x="338" y="342"/>
              </a:cxn>
              <a:cxn ang="0">
                <a:pos x="367" y="330"/>
              </a:cxn>
              <a:cxn ang="0">
                <a:pos x="372" y="324"/>
              </a:cxn>
              <a:cxn ang="0">
                <a:pos x="372" y="387"/>
              </a:cxn>
              <a:cxn ang="0">
                <a:pos x="340" y="385"/>
              </a:cxn>
              <a:cxn ang="0">
                <a:pos x="302" y="446"/>
              </a:cxn>
              <a:cxn ang="0">
                <a:pos x="242" y="430"/>
              </a:cxn>
              <a:cxn ang="0">
                <a:pos x="247" y="361"/>
              </a:cxn>
              <a:cxn ang="0">
                <a:pos x="184" y="323"/>
              </a:cxn>
              <a:cxn ang="0">
                <a:pos x="129" y="363"/>
              </a:cxn>
              <a:cxn ang="0">
                <a:pos x="106" y="342"/>
              </a:cxn>
              <a:cxn ang="0">
                <a:pos x="82" y="316"/>
              </a:cxn>
              <a:cxn ang="0">
                <a:pos x="118" y="254"/>
              </a:cxn>
              <a:cxn ang="0">
                <a:pos x="86" y="199"/>
              </a:cxn>
              <a:cxn ang="0">
                <a:pos x="15" y="199"/>
              </a:cxn>
              <a:cxn ang="0">
                <a:pos x="0" y="141"/>
              </a:cxn>
              <a:cxn ang="0">
                <a:pos x="62" y="104"/>
              </a:cxn>
              <a:cxn ang="0">
                <a:pos x="61" y="84"/>
              </a:cxn>
              <a:cxn ang="0">
                <a:pos x="61" y="76"/>
              </a:cxn>
              <a:cxn ang="0">
                <a:pos x="118" y="76"/>
              </a:cxn>
              <a:cxn ang="0">
                <a:pos x="109" y="69"/>
              </a:cxn>
              <a:cxn ang="0">
                <a:pos x="97" y="41"/>
              </a:cxn>
              <a:cxn ang="0">
                <a:pos x="109" y="12"/>
              </a:cxn>
              <a:cxn ang="0">
                <a:pos x="138" y="0"/>
              </a:cxn>
              <a:cxn ang="0">
                <a:pos x="167" y="12"/>
              </a:cxn>
              <a:cxn ang="0">
                <a:pos x="179" y="41"/>
              </a:cxn>
              <a:cxn ang="0">
                <a:pos x="167" y="69"/>
              </a:cxn>
              <a:cxn ang="0">
                <a:pos x="158" y="76"/>
              </a:cxn>
              <a:cxn ang="0">
                <a:pos x="214" y="76"/>
              </a:cxn>
              <a:cxn ang="0">
                <a:pos x="260" y="186"/>
              </a:cxn>
              <a:cxn ang="0">
                <a:pos x="372" y="232"/>
              </a:cxn>
              <a:cxn ang="0">
                <a:pos x="372" y="232"/>
              </a:cxn>
            </a:cxnLst>
            <a:rect l="0" t="0" r="r" b="b"/>
            <a:pathLst>
              <a:path w="372" h="446">
                <a:moveTo>
                  <a:pt x="372" y="232"/>
                </a:moveTo>
                <a:cubicBezTo>
                  <a:pt x="372" y="279"/>
                  <a:pt x="372" y="279"/>
                  <a:pt x="372" y="279"/>
                </a:cubicBezTo>
                <a:cubicBezTo>
                  <a:pt x="371" y="277"/>
                  <a:pt x="369" y="275"/>
                  <a:pt x="367" y="273"/>
                </a:cubicBezTo>
                <a:cubicBezTo>
                  <a:pt x="359" y="265"/>
                  <a:pt x="349" y="261"/>
                  <a:pt x="338" y="261"/>
                </a:cubicBezTo>
                <a:cubicBezTo>
                  <a:pt x="327" y="261"/>
                  <a:pt x="317" y="265"/>
                  <a:pt x="309" y="273"/>
                </a:cubicBezTo>
                <a:cubicBezTo>
                  <a:pt x="302" y="281"/>
                  <a:pt x="298" y="291"/>
                  <a:pt x="298" y="302"/>
                </a:cubicBezTo>
                <a:cubicBezTo>
                  <a:pt x="298" y="313"/>
                  <a:pt x="302" y="323"/>
                  <a:pt x="309" y="330"/>
                </a:cubicBezTo>
                <a:cubicBezTo>
                  <a:pt x="317" y="338"/>
                  <a:pt x="327" y="342"/>
                  <a:pt x="338" y="342"/>
                </a:cubicBezTo>
                <a:cubicBezTo>
                  <a:pt x="349" y="342"/>
                  <a:pt x="359" y="338"/>
                  <a:pt x="367" y="330"/>
                </a:cubicBezTo>
                <a:cubicBezTo>
                  <a:pt x="369" y="328"/>
                  <a:pt x="371" y="326"/>
                  <a:pt x="372" y="324"/>
                </a:cubicBezTo>
                <a:cubicBezTo>
                  <a:pt x="372" y="387"/>
                  <a:pt x="372" y="387"/>
                  <a:pt x="372" y="387"/>
                </a:cubicBezTo>
                <a:cubicBezTo>
                  <a:pt x="361" y="387"/>
                  <a:pt x="351" y="386"/>
                  <a:pt x="340" y="385"/>
                </a:cubicBezTo>
                <a:cubicBezTo>
                  <a:pt x="302" y="446"/>
                  <a:pt x="302" y="446"/>
                  <a:pt x="302" y="446"/>
                </a:cubicBezTo>
                <a:cubicBezTo>
                  <a:pt x="281" y="443"/>
                  <a:pt x="261" y="437"/>
                  <a:pt x="242" y="430"/>
                </a:cubicBezTo>
                <a:cubicBezTo>
                  <a:pt x="247" y="361"/>
                  <a:pt x="247" y="361"/>
                  <a:pt x="247" y="361"/>
                </a:cubicBezTo>
                <a:cubicBezTo>
                  <a:pt x="225" y="351"/>
                  <a:pt x="204" y="338"/>
                  <a:pt x="184" y="323"/>
                </a:cubicBezTo>
                <a:cubicBezTo>
                  <a:pt x="129" y="363"/>
                  <a:pt x="129" y="363"/>
                  <a:pt x="129" y="363"/>
                </a:cubicBezTo>
                <a:cubicBezTo>
                  <a:pt x="121" y="356"/>
                  <a:pt x="113" y="349"/>
                  <a:pt x="106" y="342"/>
                </a:cubicBezTo>
                <a:cubicBezTo>
                  <a:pt x="97" y="333"/>
                  <a:pt x="89" y="325"/>
                  <a:pt x="82" y="316"/>
                </a:cubicBezTo>
                <a:cubicBezTo>
                  <a:pt x="118" y="254"/>
                  <a:pt x="118" y="254"/>
                  <a:pt x="118" y="254"/>
                </a:cubicBezTo>
                <a:cubicBezTo>
                  <a:pt x="105" y="237"/>
                  <a:pt x="95" y="219"/>
                  <a:pt x="86" y="199"/>
                </a:cubicBezTo>
                <a:cubicBezTo>
                  <a:pt x="15" y="199"/>
                  <a:pt x="15" y="199"/>
                  <a:pt x="15" y="199"/>
                </a:cubicBezTo>
                <a:cubicBezTo>
                  <a:pt x="8" y="180"/>
                  <a:pt x="4" y="161"/>
                  <a:pt x="0" y="141"/>
                </a:cubicBezTo>
                <a:cubicBezTo>
                  <a:pt x="62" y="104"/>
                  <a:pt x="62" y="104"/>
                  <a:pt x="62" y="104"/>
                </a:cubicBezTo>
                <a:cubicBezTo>
                  <a:pt x="62" y="98"/>
                  <a:pt x="61" y="91"/>
                  <a:pt x="61" y="84"/>
                </a:cubicBezTo>
                <a:cubicBezTo>
                  <a:pt x="61" y="82"/>
                  <a:pt x="61" y="79"/>
                  <a:pt x="61" y="76"/>
                </a:cubicBezTo>
                <a:cubicBezTo>
                  <a:pt x="118" y="76"/>
                  <a:pt x="118" y="76"/>
                  <a:pt x="118" y="76"/>
                </a:cubicBezTo>
                <a:cubicBezTo>
                  <a:pt x="115" y="74"/>
                  <a:pt x="112" y="72"/>
                  <a:pt x="109" y="69"/>
                </a:cubicBezTo>
                <a:cubicBezTo>
                  <a:pt x="101" y="61"/>
                  <a:pt x="97" y="52"/>
                  <a:pt x="97" y="41"/>
                </a:cubicBezTo>
                <a:cubicBezTo>
                  <a:pt x="97" y="29"/>
                  <a:pt x="101" y="20"/>
                  <a:pt x="109" y="12"/>
                </a:cubicBezTo>
                <a:cubicBezTo>
                  <a:pt x="117" y="4"/>
                  <a:pt x="127" y="0"/>
                  <a:pt x="138" y="0"/>
                </a:cubicBezTo>
                <a:cubicBezTo>
                  <a:pt x="149" y="0"/>
                  <a:pt x="159" y="4"/>
                  <a:pt x="167" y="12"/>
                </a:cubicBezTo>
                <a:cubicBezTo>
                  <a:pt x="175" y="20"/>
                  <a:pt x="179" y="29"/>
                  <a:pt x="179" y="41"/>
                </a:cubicBezTo>
                <a:cubicBezTo>
                  <a:pt x="179" y="52"/>
                  <a:pt x="175" y="61"/>
                  <a:pt x="167" y="69"/>
                </a:cubicBezTo>
                <a:cubicBezTo>
                  <a:pt x="164" y="72"/>
                  <a:pt x="161" y="74"/>
                  <a:pt x="158" y="76"/>
                </a:cubicBezTo>
                <a:cubicBezTo>
                  <a:pt x="214" y="76"/>
                  <a:pt x="214" y="76"/>
                  <a:pt x="214" y="76"/>
                </a:cubicBezTo>
                <a:cubicBezTo>
                  <a:pt x="214" y="119"/>
                  <a:pt x="229" y="156"/>
                  <a:pt x="260" y="186"/>
                </a:cubicBezTo>
                <a:cubicBezTo>
                  <a:pt x="291" y="217"/>
                  <a:pt x="328" y="232"/>
                  <a:pt x="372" y="232"/>
                </a:cubicBezTo>
                <a:cubicBezTo>
                  <a:pt x="372" y="232"/>
                  <a:pt x="372" y="232"/>
                  <a:pt x="372" y="232"/>
                </a:cubicBezTo>
                <a:close/>
              </a:path>
            </a:pathLst>
          </a:custGeom>
          <a:solidFill>
            <a:srgbClr val="7A8C8E"/>
          </a:solidFill>
          <a:ln w="19050">
            <a:solidFill>
              <a:schemeClr val="accent1"/>
            </a:solidFill>
            <a:round/>
            <a:headEnd/>
            <a:tailEnd/>
          </a:ln>
          <a:effectLst/>
        </p:spPr>
        <p:txBody>
          <a:bodyPr anchor="ctr"/>
          <a:lstStyle/>
          <a:p>
            <a:pPr algn="ctr"/>
            <a:endParaRPr dirty="0">
              <a:solidFill>
                <a:schemeClr val="accent6">
                  <a:lumMod val="75000"/>
                </a:schemeClr>
              </a:solidFill>
            </a:endParaRPr>
          </a:p>
        </p:txBody>
      </p:sp>
      <p:cxnSp>
        <p:nvCxnSpPr>
          <p:cNvPr id="6" name="直接连接符 11"/>
          <p:cNvCxnSpPr/>
          <p:nvPr/>
        </p:nvCxnSpPr>
        <p:spPr>
          <a:xfrm flipV="1">
            <a:off x="1954701" y="4520045"/>
            <a:ext cx="875446" cy="663252"/>
          </a:xfrm>
          <a:prstGeom prst="line">
            <a:avLst/>
          </a:prstGeom>
          <a:ln w="12700" cmpd="sng">
            <a:solidFill>
              <a:schemeClr val="accent4"/>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sp>
        <p:nvSpPr>
          <p:cNvPr id="7" name="iṣ1iḓê">
            <a:extLst>
              <a:ext uri="{FF2B5EF4-FFF2-40B4-BE49-F238E27FC236}">
                <a16:creationId xmlns:a16="http://schemas.microsoft.com/office/drawing/2014/main" id="{378DEDC9-A7AF-F940-826B-8410C68D5091}"/>
              </a:ext>
            </a:extLst>
          </p:cNvPr>
          <p:cNvSpPr txBox="1"/>
          <p:nvPr/>
        </p:nvSpPr>
        <p:spPr>
          <a:xfrm>
            <a:off x="669925" y="516047"/>
            <a:ext cx="2450742" cy="321708"/>
          </a:xfrm>
          <a:prstGeom prst="rect">
            <a:avLst/>
          </a:prstGeom>
        </p:spPr>
        <p:txBody>
          <a:bodyPr vert="horz" wrap="none" lIns="90000" tIns="46800" rIns="90000" bIns="46800" anchor="ctr">
            <a:noAutofit/>
          </a:bodyPr>
          <a:lstStyle/>
          <a:p>
            <a:pPr>
              <a:spcBef>
                <a:spcPct val="0"/>
              </a:spcBef>
            </a:pPr>
            <a:r>
              <a:rPr lang="zh-TW" altLang="en-US" sz="4000" b="1" dirty="0">
                <a:solidFill>
                  <a:schemeClr val="tx1">
                    <a:lumMod val="65000"/>
                    <a:lumOff val="35000"/>
                  </a:schemeClr>
                </a:solidFill>
                <a:latin typeface="Microsoft JhengHei" panose="020B0604030504040204" pitchFamily="34" charset="-120"/>
                <a:ea typeface="Microsoft JhengHei" panose="020B0604030504040204" pitchFamily="34" charset="-120"/>
              </a:rPr>
              <a:t>英國</a:t>
            </a:r>
            <a:endParaRPr lang="zh-CN" altLang="en-US" sz="3600" b="1" dirty="0">
              <a:solidFill>
                <a:schemeClr val="tx1">
                  <a:lumMod val="65000"/>
                  <a:lumOff val="35000"/>
                </a:schemeClr>
              </a:solidFill>
              <a:latin typeface="Microsoft JhengHei" panose="020B0604030504040204" pitchFamily="34" charset="-120"/>
              <a:ea typeface="Microsoft JhengHei" panose="020B0604030504040204" pitchFamily="34" charset="-120"/>
            </a:endParaRPr>
          </a:p>
        </p:txBody>
      </p:sp>
      <p:sp>
        <p:nvSpPr>
          <p:cNvPr id="8" name="文字方塊 7"/>
          <p:cNvSpPr txBox="1"/>
          <p:nvPr/>
        </p:nvSpPr>
        <p:spPr>
          <a:xfrm>
            <a:off x="-538808" y="1921759"/>
            <a:ext cx="11528604" cy="1137747"/>
          </a:xfrm>
          <a:prstGeom prst="rect">
            <a:avLst/>
          </a:prstGeom>
          <a:noFill/>
        </p:spPr>
        <p:txBody>
          <a:bodyPr wrap="square" rtlCol="0">
            <a:spAutoFit/>
          </a:bodyPr>
          <a:lstStyle/>
          <a:p>
            <a:pPr marL="457200" lvl="1" algn="ctr" defTabSz="914354">
              <a:lnSpc>
                <a:spcPct val="200000"/>
              </a:lnSpc>
              <a:spcBef>
                <a:spcPts val="500"/>
              </a:spcBef>
              <a:buClr>
                <a:schemeClr val="dk1"/>
              </a:buClr>
              <a:buSzPts val="2400"/>
            </a:pPr>
            <a:r>
              <a:rPr lang="zh-TW" altLang="en-US" sz="3200" kern="1200" dirty="0">
                <a:solidFill>
                  <a:srgbClr val="7A8C8E"/>
                </a:solidFill>
                <a:latin typeface="+mn-ea"/>
                <a:ea typeface="+mn-ea"/>
                <a:cs typeface="Microsoft JhengHei"/>
              </a:rPr>
              <a:t>制定</a:t>
            </a:r>
            <a:r>
              <a:rPr lang="zh-TW" altLang="en-US" sz="4000" b="1" kern="1200" dirty="0">
                <a:solidFill>
                  <a:schemeClr val="tx1">
                    <a:lumMod val="65000"/>
                    <a:lumOff val="35000"/>
                  </a:schemeClr>
                </a:solidFill>
                <a:latin typeface="+mn-ea"/>
                <a:ea typeface="+mn-ea"/>
                <a:cs typeface="Microsoft JhengHei"/>
              </a:rPr>
              <a:t>「國家級再培訓計劃」</a:t>
            </a:r>
          </a:p>
        </p:txBody>
      </p:sp>
      <p:sp>
        <p:nvSpPr>
          <p:cNvPr id="9" name="文字方塊 8"/>
          <p:cNvSpPr txBox="1"/>
          <p:nvPr/>
        </p:nvSpPr>
        <p:spPr>
          <a:xfrm>
            <a:off x="4155691" y="4006639"/>
            <a:ext cx="7750964" cy="1137747"/>
          </a:xfrm>
          <a:prstGeom prst="rect">
            <a:avLst/>
          </a:prstGeom>
          <a:noFill/>
        </p:spPr>
        <p:txBody>
          <a:bodyPr wrap="square" rtlCol="0">
            <a:spAutoFit/>
          </a:bodyPr>
          <a:lstStyle/>
          <a:p>
            <a:pPr marL="457200" lvl="1" algn="ctr" defTabSz="914354">
              <a:lnSpc>
                <a:spcPct val="200000"/>
              </a:lnSpc>
              <a:spcBef>
                <a:spcPts val="500"/>
              </a:spcBef>
              <a:buClr>
                <a:schemeClr val="dk1"/>
              </a:buClr>
              <a:buSzPts val="2400"/>
            </a:pPr>
            <a:r>
              <a:rPr lang="zh-TW" altLang="en-US" sz="4000" kern="1200" dirty="0">
                <a:solidFill>
                  <a:srgbClr val="7A8C8E"/>
                </a:solidFill>
                <a:latin typeface="+mn-ea"/>
                <a:ea typeface="+mn-ea"/>
                <a:cs typeface="Microsoft JhengHei"/>
              </a:rPr>
              <a:t>顧及整體國民的利益</a:t>
            </a:r>
            <a:endParaRPr lang="zh-TW" altLang="en-US" sz="4800" kern="1200" dirty="0">
              <a:solidFill>
                <a:srgbClr val="7A8C8E"/>
              </a:solidFill>
              <a:latin typeface="+mn-ea"/>
              <a:ea typeface="+mn-ea"/>
              <a:cs typeface="Microsoft Jheng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255" name="Google Shape;255;p15"/>
          <p:cNvPicPr preferRelativeResize="0"/>
          <p:nvPr/>
        </p:nvPicPr>
        <p:blipFill rotWithShape="1">
          <a:blip r:embed="rId3">
            <a:alphaModFix/>
          </a:blip>
          <a:srcRect/>
          <a:stretch/>
        </p:blipFill>
        <p:spPr>
          <a:xfrm>
            <a:off x="360575" y="1944249"/>
            <a:ext cx="3110089" cy="3110089"/>
          </a:xfrm>
          <a:prstGeom prst="rect">
            <a:avLst/>
          </a:prstGeom>
          <a:noFill/>
          <a:ln>
            <a:noFill/>
          </a:ln>
        </p:spPr>
      </p:pic>
      <p:sp>
        <p:nvSpPr>
          <p:cNvPr id="6" name="išľîde"/>
          <p:cNvSpPr/>
          <p:nvPr/>
        </p:nvSpPr>
        <p:spPr bwMode="auto">
          <a:xfrm>
            <a:off x="9511418" y="4692513"/>
            <a:ext cx="2484713" cy="2057142"/>
          </a:xfrm>
          <a:custGeom>
            <a:avLst/>
            <a:gdLst/>
            <a:ahLst/>
            <a:cxnLst>
              <a:cxn ang="0">
                <a:pos x="74" y="156"/>
              </a:cxn>
              <a:cxn ang="0">
                <a:pos x="185" y="110"/>
              </a:cxn>
              <a:cxn ang="0">
                <a:pos x="232" y="0"/>
              </a:cxn>
              <a:cxn ang="0">
                <a:pos x="274" y="0"/>
              </a:cxn>
              <a:cxn ang="0">
                <a:pos x="274" y="1"/>
              </a:cxn>
              <a:cxn ang="0">
                <a:pos x="262" y="30"/>
              </a:cxn>
              <a:cxn ang="0">
                <a:pos x="274" y="58"/>
              </a:cxn>
              <a:cxn ang="0">
                <a:pos x="302" y="70"/>
              </a:cxn>
              <a:cxn ang="0">
                <a:pos x="331" y="58"/>
              </a:cxn>
              <a:cxn ang="0">
                <a:pos x="343" y="30"/>
              </a:cxn>
              <a:cxn ang="0">
                <a:pos x="331" y="1"/>
              </a:cxn>
              <a:cxn ang="0">
                <a:pos x="330" y="0"/>
              </a:cxn>
              <a:cxn ang="0">
                <a:pos x="388" y="0"/>
              </a:cxn>
              <a:cxn ang="0">
                <a:pos x="387" y="32"/>
              </a:cxn>
              <a:cxn ang="0">
                <a:pos x="449" y="66"/>
              </a:cxn>
              <a:cxn ang="0">
                <a:pos x="435" y="121"/>
              </a:cxn>
              <a:cxn ang="0">
                <a:pos x="362" y="125"/>
              </a:cxn>
              <a:cxn ang="0">
                <a:pos x="328" y="183"/>
              </a:cxn>
              <a:cxn ang="0">
                <a:pos x="365" y="243"/>
              </a:cxn>
              <a:cxn ang="0">
                <a:pos x="344" y="266"/>
              </a:cxn>
              <a:cxn ang="0">
                <a:pos x="321" y="287"/>
              </a:cxn>
              <a:cxn ang="0">
                <a:pos x="260" y="251"/>
              </a:cxn>
              <a:cxn ang="0">
                <a:pos x="202" y="285"/>
              </a:cxn>
              <a:cxn ang="0">
                <a:pos x="202" y="356"/>
              </a:cxn>
              <a:cxn ang="0">
                <a:pos x="144" y="371"/>
              </a:cxn>
              <a:cxn ang="0">
                <a:pos x="108" y="309"/>
              </a:cxn>
              <a:cxn ang="0">
                <a:pos x="76" y="311"/>
              </a:cxn>
              <a:cxn ang="0">
                <a:pos x="74" y="311"/>
              </a:cxn>
              <a:cxn ang="0">
                <a:pos x="74" y="248"/>
              </a:cxn>
              <a:cxn ang="0">
                <a:pos x="69" y="254"/>
              </a:cxn>
              <a:cxn ang="0">
                <a:pos x="40" y="266"/>
              </a:cxn>
              <a:cxn ang="0">
                <a:pos x="11" y="254"/>
              </a:cxn>
              <a:cxn ang="0">
                <a:pos x="0" y="226"/>
              </a:cxn>
              <a:cxn ang="0">
                <a:pos x="11" y="197"/>
              </a:cxn>
              <a:cxn ang="0">
                <a:pos x="40" y="185"/>
              </a:cxn>
              <a:cxn ang="0">
                <a:pos x="69" y="197"/>
              </a:cxn>
              <a:cxn ang="0">
                <a:pos x="74" y="203"/>
              </a:cxn>
              <a:cxn ang="0">
                <a:pos x="74" y="156"/>
              </a:cxn>
            </a:cxnLst>
            <a:rect l="0" t="0" r="r" b="b"/>
            <a:pathLst>
              <a:path w="449" h="371">
                <a:moveTo>
                  <a:pt x="74" y="156"/>
                </a:moveTo>
                <a:cubicBezTo>
                  <a:pt x="117" y="156"/>
                  <a:pt x="155" y="141"/>
                  <a:pt x="185" y="110"/>
                </a:cubicBezTo>
                <a:cubicBezTo>
                  <a:pt x="216" y="80"/>
                  <a:pt x="231" y="43"/>
                  <a:pt x="232" y="0"/>
                </a:cubicBezTo>
                <a:cubicBezTo>
                  <a:pt x="274" y="0"/>
                  <a:pt x="274" y="0"/>
                  <a:pt x="274" y="0"/>
                </a:cubicBezTo>
                <a:cubicBezTo>
                  <a:pt x="274" y="0"/>
                  <a:pt x="274" y="1"/>
                  <a:pt x="274" y="1"/>
                </a:cubicBezTo>
                <a:cubicBezTo>
                  <a:pt x="266" y="9"/>
                  <a:pt x="262" y="19"/>
                  <a:pt x="262" y="30"/>
                </a:cubicBezTo>
                <a:cubicBezTo>
                  <a:pt x="262" y="41"/>
                  <a:pt x="266" y="51"/>
                  <a:pt x="274" y="58"/>
                </a:cubicBezTo>
                <a:cubicBezTo>
                  <a:pt x="282" y="66"/>
                  <a:pt x="291" y="70"/>
                  <a:pt x="302" y="70"/>
                </a:cubicBezTo>
                <a:cubicBezTo>
                  <a:pt x="314" y="70"/>
                  <a:pt x="323" y="66"/>
                  <a:pt x="331" y="58"/>
                </a:cubicBezTo>
                <a:cubicBezTo>
                  <a:pt x="339" y="51"/>
                  <a:pt x="343" y="41"/>
                  <a:pt x="343" y="30"/>
                </a:cubicBezTo>
                <a:cubicBezTo>
                  <a:pt x="343" y="19"/>
                  <a:pt x="339" y="9"/>
                  <a:pt x="331" y="1"/>
                </a:cubicBezTo>
                <a:cubicBezTo>
                  <a:pt x="331" y="1"/>
                  <a:pt x="330" y="0"/>
                  <a:pt x="330" y="0"/>
                </a:cubicBezTo>
                <a:cubicBezTo>
                  <a:pt x="388" y="0"/>
                  <a:pt x="388" y="0"/>
                  <a:pt x="388" y="0"/>
                </a:cubicBezTo>
                <a:cubicBezTo>
                  <a:pt x="388" y="11"/>
                  <a:pt x="388" y="22"/>
                  <a:pt x="387" y="32"/>
                </a:cubicBezTo>
                <a:cubicBezTo>
                  <a:pt x="449" y="66"/>
                  <a:pt x="449" y="66"/>
                  <a:pt x="449" y="66"/>
                </a:cubicBezTo>
                <a:cubicBezTo>
                  <a:pt x="446" y="85"/>
                  <a:pt x="441" y="103"/>
                  <a:pt x="435" y="121"/>
                </a:cubicBezTo>
                <a:cubicBezTo>
                  <a:pt x="362" y="125"/>
                  <a:pt x="362" y="125"/>
                  <a:pt x="362" y="125"/>
                </a:cubicBezTo>
                <a:cubicBezTo>
                  <a:pt x="353" y="145"/>
                  <a:pt x="342" y="164"/>
                  <a:pt x="328" y="183"/>
                </a:cubicBezTo>
                <a:cubicBezTo>
                  <a:pt x="365" y="243"/>
                  <a:pt x="365" y="243"/>
                  <a:pt x="365" y="243"/>
                </a:cubicBezTo>
                <a:cubicBezTo>
                  <a:pt x="358" y="251"/>
                  <a:pt x="351" y="258"/>
                  <a:pt x="344" y="266"/>
                </a:cubicBezTo>
                <a:cubicBezTo>
                  <a:pt x="336" y="273"/>
                  <a:pt x="329" y="280"/>
                  <a:pt x="321" y="287"/>
                </a:cubicBezTo>
                <a:cubicBezTo>
                  <a:pt x="260" y="251"/>
                  <a:pt x="260" y="251"/>
                  <a:pt x="260" y="251"/>
                </a:cubicBezTo>
                <a:cubicBezTo>
                  <a:pt x="241" y="265"/>
                  <a:pt x="222" y="276"/>
                  <a:pt x="202" y="285"/>
                </a:cubicBezTo>
                <a:cubicBezTo>
                  <a:pt x="202" y="356"/>
                  <a:pt x="202" y="356"/>
                  <a:pt x="202" y="356"/>
                </a:cubicBezTo>
                <a:cubicBezTo>
                  <a:pt x="183" y="363"/>
                  <a:pt x="164" y="368"/>
                  <a:pt x="144" y="371"/>
                </a:cubicBezTo>
                <a:cubicBezTo>
                  <a:pt x="108" y="309"/>
                  <a:pt x="108" y="309"/>
                  <a:pt x="108" y="309"/>
                </a:cubicBezTo>
                <a:cubicBezTo>
                  <a:pt x="97" y="310"/>
                  <a:pt x="86" y="311"/>
                  <a:pt x="76" y="311"/>
                </a:cubicBezTo>
                <a:cubicBezTo>
                  <a:pt x="75" y="311"/>
                  <a:pt x="75" y="311"/>
                  <a:pt x="74" y="311"/>
                </a:cubicBezTo>
                <a:cubicBezTo>
                  <a:pt x="74" y="248"/>
                  <a:pt x="74" y="248"/>
                  <a:pt x="74" y="248"/>
                </a:cubicBezTo>
                <a:cubicBezTo>
                  <a:pt x="73" y="250"/>
                  <a:pt x="71" y="252"/>
                  <a:pt x="69" y="254"/>
                </a:cubicBezTo>
                <a:cubicBezTo>
                  <a:pt x="61" y="262"/>
                  <a:pt x="51" y="266"/>
                  <a:pt x="40" y="266"/>
                </a:cubicBezTo>
                <a:cubicBezTo>
                  <a:pt x="29" y="266"/>
                  <a:pt x="19" y="262"/>
                  <a:pt x="11" y="254"/>
                </a:cubicBezTo>
                <a:cubicBezTo>
                  <a:pt x="4" y="247"/>
                  <a:pt x="0" y="237"/>
                  <a:pt x="0" y="226"/>
                </a:cubicBezTo>
                <a:cubicBezTo>
                  <a:pt x="0" y="215"/>
                  <a:pt x="4" y="205"/>
                  <a:pt x="11" y="197"/>
                </a:cubicBezTo>
                <a:cubicBezTo>
                  <a:pt x="19" y="189"/>
                  <a:pt x="29" y="185"/>
                  <a:pt x="40" y="185"/>
                </a:cubicBezTo>
                <a:cubicBezTo>
                  <a:pt x="51" y="185"/>
                  <a:pt x="61" y="189"/>
                  <a:pt x="69" y="197"/>
                </a:cubicBezTo>
                <a:cubicBezTo>
                  <a:pt x="71" y="199"/>
                  <a:pt x="73" y="201"/>
                  <a:pt x="74" y="203"/>
                </a:cubicBezTo>
                <a:lnTo>
                  <a:pt x="74" y="156"/>
                </a:lnTo>
                <a:close/>
              </a:path>
            </a:pathLst>
          </a:custGeom>
          <a:solidFill>
            <a:schemeClr val="accent3"/>
          </a:solidFill>
          <a:ln w="19050">
            <a:solidFill>
              <a:schemeClr val="bg1">
                <a:lumMod val="95000"/>
              </a:schemeClr>
            </a:solidFill>
            <a:round/>
            <a:headEnd/>
            <a:tailEnd/>
          </a:ln>
          <a:effectLst/>
        </p:spPr>
        <p:txBody>
          <a:bodyPr anchor="ctr"/>
          <a:lstStyle/>
          <a:p>
            <a:pPr algn="ctr"/>
            <a:endParaRPr/>
          </a:p>
        </p:txBody>
      </p:sp>
      <p:cxnSp>
        <p:nvCxnSpPr>
          <p:cNvPr id="7" name="直接连接符 10"/>
          <p:cNvCxnSpPr/>
          <p:nvPr/>
        </p:nvCxnSpPr>
        <p:spPr>
          <a:xfrm flipH="1" flipV="1">
            <a:off x="9422296" y="4524068"/>
            <a:ext cx="877209" cy="781368"/>
          </a:xfrm>
          <a:prstGeom prst="line">
            <a:avLst/>
          </a:prstGeom>
          <a:ln w="12700" cmpd="sng">
            <a:solidFill>
              <a:schemeClr val="accent3"/>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sp>
        <p:nvSpPr>
          <p:cNvPr id="8" name="iṣ1iḓê">
            <a:extLst>
              <a:ext uri="{FF2B5EF4-FFF2-40B4-BE49-F238E27FC236}">
                <a16:creationId xmlns:a16="http://schemas.microsoft.com/office/drawing/2014/main" id="{C8BE968A-07E4-8B4D-9FD4-1E5F59F66935}"/>
              </a:ext>
            </a:extLst>
          </p:cNvPr>
          <p:cNvSpPr txBox="1"/>
          <p:nvPr/>
        </p:nvSpPr>
        <p:spPr>
          <a:xfrm>
            <a:off x="669925" y="457390"/>
            <a:ext cx="2450742" cy="321708"/>
          </a:xfrm>
          <a:prstGeom prst="rect">
            <a:avLst/>
          </a:prstGeom>
        </p:spPr>
        <p:txBody>
          <a:bodyPr vert="horz" wrap="none" lIns="90000" tIns="46800" rIns="90000" bIns="4680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pPr>
            <a:r>
              <a:rPr lang="zh-TW" altLang="en-US" sz="4000" b="1" dirty="0">
                <a:solidFill>
                  <a:schemeClr val="accent3">
                    <a:lumMod val="50000"/>
                  </a:schemeClr>
                </a:solidFill>
                <a:latin typeface="Microsoft JhengHei" panose="020B0604030504040204" pitchFamily="34" charset="-120"/>
                <a:ea typeface="Microsoft JhengHei" panose="020B0604030504040204" pitchFamily="34" charset="-120"/>
              </a:rPr>
              <a:t>美國</a:t>
            </a:r>
            <a:endParaRPr lang="zh-CN" altLang="en-US" sz="3600" b="1" dirty="0">
              <a:solidFill>
                <a:schemeClr val="accent3">
                  <a:lumMod val="50000"/>
                </a:schemeClr>
              </a:solidFill>
              <a:latin typeface="Microsoft JhengHei" panose="020B0604030504040204" pitchFamily="34" charset="-120"/>
              <a:ea typeface="Microsoft JhengHei" panose="020B0604030504040204" pitchFamily="34" charset="-120"/>
            </a:endParaRPr>
          </a:p>
        </p:txBody>
      </p:sp>
      <p:sp>
        <p:nvSpPr>
          <p:cNvPr id="9" name="Google Shape;221;p10"/>
          <p:cNvSpPr txBox="1">
            <a:spLocks/>
          </p:cNvSpPr>
          <p:nvPr/>
        </p:nvSpPr>
        <p:spPr>
          <a:xfrm>
            <a:off x="-510289" y="4923079"/>
            <a:ext cx="4297917" cy="820097"/>
          </a:xfrm>
          <a:prstGeom prst="rect">
            <a:avLst/>
          </a:prstGeom>
          <a:noFill/>
          <a:ln>
            <a:noFill/>
          </a:ln>
        </p:spPr>
        <p:txBody>
          <a:bodyPr spcFirstLastPara="1" vert="horz" wrap="square" lIns="91425" tIns="45700" rIns="91425" bIns="45700" rtlCol="0" anchor="t" anchorCtr="0">
            <a:noAutofit/>
          </a:bodyPr>
          <a:lstStyle>
            <a:lvl1pPr marL="228589" indent="-228589" algn="l" defTabSz="914354"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lnSpc>
                <a:spcPct val="200000"/>
              </a:lnSpc>
              <a:buClr>
                <a:schemeClr val="dk1"/>
              </a:buClr>
              <a:buSzPts val="2400"/>
              <a:buNone/>
            </a:pPr>
            <a:r>
              <a:rPr lang="zh-TW" altLang="en-US" sz="2400" b="1" dirty="0">
                <a:solidFill>
                  <a:schemeClr val="accent3">
                    <a:lumMod val="75000"/>
                  </a:schemeClr>
                </a:solidFill>
                <a:latin typeface="+mn-ea"/>
                <a:cs typeface="Microsoft JhengHei"/>
                <a:sym typeface="Microsoft JhengHei"/>
              </a:rPr>
              <a:t>卡內基梅隆大學</a:t>
            </a:r>
          </a:p>
        </p:txBody>
      </p:sp>
      <p:sp>
        <p:nvSpPr>
          <p:cNvPr id="10" name="文字方塊 9"/>
          <p:cNvSpPr txBox="1"/>
          <p:nvPr/>
        </p:nvSpPr>
        <p:spPr>
          <a:xfrm>
            <a:off x="1638669" y="1079174"/>
            <a:ext cx="11528604" cy="1569660"/>
          </a:xfrm>
          <a:prstGeom prst="rect">
            <a:avLst/>
          </a:prstGeom>
          <a:noFill/>
        </p:spPr>
        <p:txBody>
          <a:bodyPr wrap="square" rtlCol="0">
            <a:spAutoFit/>
          </a:bodyPr>
          <a:lstStyle/>
          <a:p>
            <a:pPr marL="457200" lvl="1" algn="ctr" defTabSz="914354">
              <a:lnSpc>
                <a:spcPct val="200000"/>
              </a:lnSpc>
              <a:spcBef>
                <a:spcPts val="500"/>
              </a:spcBef>
              <a:buClr>
                <a:schemeClr val="dk1"/>
              </a:buClr>
              <a:buSzPts val="2400"/>
            </a:pPr>
            <a:r>
              <a:rPr lang="zh-TW" altLang="en-US" sz="3200" kern="1200" dirty="0">
                <a:solidFill>
                  <a:schemeClr val="accent3">
                    <a:lumMod val="50000"/>
                  </a:schemeClr>
                </a:solidFill>
                <a:latin typeface="+mn-ea"/>
                <a:ea typeface="+mn-ea"/>
                <a:cs typeface="Microsoft JhengHei"/>
              </a:rPr>
              <a:t>設立美國    </a:t>
            </a:r>
            <a:r>
              <a:rPr lang="zh-TW" altLang="en-US" sz="4000" b="1" kern="1200" dirty="0">
                <a:solidFill>
                  <a:schemeClr val="accent3">
                    <a:lumMod val="50000"/>
                  </a:schemeClr>
                </a:solidFill>
                <a:latin typeface="+mn-ea"/>
                <a:ea typeface="+mn-ea"/>
                <a:cs typeface="Microsoft JhengHei"/>
              </a:rPr>
              <a:t>第一所</a:t>
            </a:r>
            <a:r>
              <a:rPr lang="zh-TW" altLang="en-US" sz="4800" b="1" kern="1200" dirty="0">
                <a:solidFill>
                  <a:schemeClr val="accent3">
                    <a:lumMod val="50000"/>
                  </a:schemeClr>
                </a:solidFill>
                <a:latin typeface="+mn-ea"/>
                <a:ea typeface="+mn-ea"/>
                <a:cs typeface="Microsoft JhengHei"/>
              </a:rPr>
              <a:t>  </a:t>
            </a:r>
            <a:r>
              <a:rPr lang="zh-TW" altLang="en-US" sz="3200" kern="1200" dirty="0">
                <a:solidFill>
                  <a:schemeClr val="accent3">
                    <a:lumMod val="50000"/>
                  </a:schemeClr>
                </a:solidFill>
                <a:latin typeface="+mn-ea"/>
                <a:ea typeface="+mn-ea"/>
                <a:cs typeface="Microsoft JhengHei"/>
              </a:rPr>
              <a:t>人工智慧專門科系</a:t>
            </a:r>
          </a:p>
        </p:txBody>
      </p:sp>
      <p:sp>
        <p:nvSpPr>
          <p:cNvPr id="11" name="向下箭號 10"/>
          <p:cNvSpPr/>
          <p:nvPr/>
        </p:nvSpPr>
        <p:spPr>
          <a:xfrm>
            <a:off x="6636823" y="3283256"/>
            <a:ext cx="571780" cy="651080"/>
          </a:xfrm>
          <a:prstGeom prst="down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文字方塊 11"/>
          <p:cNvSpPr txBox="1"/>
          <p:nvPr/>
        </p:nvSpPr>
        <p:spPr>
          <a:xfrm>
            <a:off x="999142" y="4172049"/>
            <a:ext cx="11528604" cy="1133387"/>
          </a:xfrm>
          <a:prstGeom prst="rect">
            <a:avLst/>
          </a:prstGeom>
          <a:noFill/>
        </p:spPr>
        <p:txBody>
          <a:bodyPr wrap="square" rtlCol="0">
            <a:spAutoFit/>
          </a:bodyPr>
          <a:lstStyle/>
          <a:p>
            <a:pPr marL="457200" lvl="1" algn="ctr" defTabSz="914354">
              <a:lnSpc>
                <a:spcPct val="200000"/>
              </a:lnSpc>
              <a:spcBef>
                <a:spcPts val="500"/>
              </a:spcBef>
              <a:buClr>
                <a:schemeClr val="dk1"/>
              </a:buClr>
              <a:buSzPts val="2400"/>
            </a:pPr>
            <a:r>
              <a:rPr lang="zh-TW" altLang="en-US" sz="3200" dirty="0">
                <a:solidFill>
                  <a:schemeClr val="accent3">
                    <a:lumMod val="50000"/>
                  </a:schemeClr>
                </a:solidFill>
                <a:latin typeface="Microsoft JhengHei"/>
                <a:ea typeface="Microsoft JhengHei"/>
                <a:cs typeface="Microsoft JhengHei"/>
                <a:sym typeface="Microsoft JhengHei"/>
              </a:rPr>
              <a:t>培養  </a:t>
            </a:r>
            <a:r>
              <a:rPr lang="zh-TW" altLang="en-US" sz="4000" b="1" dirty="0">
                <a:solidFill>
                  <a:schemeClr val="accent3">
                    <a:lumMod val="50000"/>
                  </a:schemeClr>
                </a:solidFill>
                <a:latin typeface="Microsoft JhengHei"/>
                <a:ea typeface="Microsoft JhengHei"/>
                <a:cs typeface="Microsoft JhengHei"/>
                <a:sym typeface="Microsoft JhengHei"/>
              </a:rPr>
              <a:t>解決問題  </a:t>
            </a:r>
            <a:r>
              <a:rPr lang="zh-TW" altLang="en-US" sz="3200" dirty="0">
                <a:solidFill>
                  <a:schemeClr val="accent3">
                    <a:lumMod val="50000"/>
                  </a:schemeClr>
                </a:solidFill>
                <a:latin typeface="Microsoft JhengHei"/>
                <a:ea typeface="Microsoft JhengHei"/>
                <a:cs typeface="Microsoft JhengHei"/>
                <a:sym typeface="Microsoft JhengHei"/>
              </a:rPr>
              <a:t>的能力</a:t>
            </a:r>
            <a:endParaRPr lang="zh-TW" altLang="en-US" sz="3200" kern="1200" dirty="0">
              <a:solidFill>
                <a:schemeClr val="accent3">
                  <a:lumMod val="50000"/>
                </a:schemeClr>
              </a:solidFill>
              <a:latin typeface="+mn-ea"/>
              <a:ea typeface="+mn-ea"/>
              <a:cs typeface="Microsoft JhengHe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1779213" y="2027705"/>
            <a:ext cx="7590354" cy="1145332"/>
          </a:xfrm>
        </p:spPr>
        <p:txBody>
          <a:bodyPr>
            <a:normAutofit/>
          </a:bodyPr>
          <a:lstStyle/>
          <a:p>
            <a:r>
              <a:rPr lang="zh-TW" altLang="en-US" sz="4800" dirty="0">
                <a:latin typeface="Microsoft JhengHei" panose="020B0604030504040204" pitchFamily="34" charset="-120"/>
                <a:ea typeface="Microsoft JhengHei" panose="020B0604030504040204" pitchFamily="34" charset="-120"/>
              </a:rPr>
              <a:t>提出我方解決方案</a:t>
            </a:r>
            <a:endParaRPr lang="zh-CN" altLang="en-US" sz="4800" dirty="0">
              <a:latin typeface="Microsoft JhengHei" panose="020B0604030504040204" pitchFamily="34" charset="-120"/>
              <a:ea typeface="Microsoft JhengHei" panose="020B0604030504040204" pitchFamily="34" charset="-120"/>
            </a:endParaRPr>
          </a:p>
        </p:txBody>
      </p:sp>
      <p:sp>
        <p:nvSpPr>
          <p:cNvPr id="5" name="文本框 4">
            <a:extLst>
              <a:ext uri="{FF2B5EF4-FFF2-40B4-BE49-F238E27FC236}">
                <a16:creationId xmlns:a16="http://schemas.microsoft.com/office/drawing/2014/main" id="{04F69230-F3A6-4586-9371-A858F4763E9F}"/>
              </a:ext>
            </a:extLst>
          </p:cNvPr>
          <p:cNvSpPr txBox="1"/>
          <p:nvPr/>
        </p:nvSpPr>
        <p:spPr>
          <a:xfrm>
            <a:off x="8236107" y="3269520"/>
            <a:ext cx="1023516" cy="889909"/>
          </a:xfrm>
          <a:prstGeom prst="rect">
            <a:avLst/>
          </a:prstGeom>
          <a:noFill/>
          <a:ln w="117475">
            <a:noFill/>
          </a:ln>
        </p:spPr>
        <p:txBody>
          <a:bodyPr wrap="none" rtlCol="0">
            <a:prstTxWarp prst="textPlain">
              <a:avLst/>
            </a:prstTxWarp>
            <a:spAutoFit/>
          </a:bodyPr>
          <a:lstStyle/>
          <a:p>
            <a:r>
              <a:rPr lang="en-US" altLang="zh-CN" spc="100" dirty="0">
                <a:solidFill>
                  <a:schemeClr val="accent1"/>
                </a:solidFill>
                <a:latin typeface="Impact" panose="020B0806030902050204" pitchFamily="34" charset="0"/>
                <a:cs typeface="Arial" panose="020B0604020202020204" pitchFamily="34" charset="0"/>
              </a:rPr>
              <a:t>/03</a:t>
            </a:r>
            <a:endParaRPr lang="zh-CN" altLang="en-US" spc="100" dirty="0">
              <a:solidFill>
                <a:schemeClr val="accent1"/>
              </a:solidFill>
              <a:latin typeface="Impact" panose="020B0806030902050204" pitchFamily="34" charset="0"/>
              <a:cs typeface="Arial" panose="020B0604020202020204" pitchFamily="34" charset="0"/>
            </a:endParaRPr>
          </a:p>
        </p:txBody>
      </p:sp>
      <p:sp>
        <p:nvSpPr>
          <p:cNvPr id="6" name="Google Shape;397;p26"/>
          <p:cNvSpPr/>
          <p:nvPr/>
        </p:nvSpPr>
        <p:spPr>
          <a:xfrm>
            <a:off x="1109495" y="5482993"/>
            <a:ext cx="1927166" cy="445304"/>
          </a:xfrm>
          <a:prstGeom prst="homePlate">
            <a:avLst>
              <a:gd name="adj" fmla="val 50000"/>
            </a:avLst>
          </a:prstGeom>
          <a:solidFill>
            <a:schemeClr val="accent2">
              <a:lumMod val="40000"/>
              <a:lumOff val="60000"/>
            </a:schemeClr>
          </a:solidFill>
          <a:ln>
            <a:noFill/>
          </a:ln>
        </p:spPr>
        <p:txBody>
          <a:bodyPr spcFirstLastPara="1" wrap="square" lIns="91425" tIns="91425" rIns="91425" bIns="91425" anchor="ctr" anchorCtr="0">
            <a:noAutofit/>
          </a:bodyPr>
          <a:lstStyle/>
          <a:p>
            <a:pPr algn="ctr"/>
            <a:r>
              <a:rPr lang="zh-TW" altLang="en-US" sz="2000" b="1" dirty="0">
                <a:solidFill>
                  <a:schemeClr val="accent1">
                    <a:lumMod val="75000"/>
                  </a:schemeClr>
                </a:solidFill>
                <a:latin typeface="微軟正黑體" panose="020B0604030504040204" pitchFamily="34" charset="-120"/>
                <a:ea typeface="微軟正黑體" panose="020B0604030504040204" pitchFamily="34" charset="-120"/>
                <a:sym typeface="Microsoft JhengHei"/>
              </a:rPr>
              <a:t>解決方案描述</a:t>
            </a:r>
          </a:p>
        </p:txBody>
      </p:sp>
      <p:sp>
        <p:nvSpPr>
          <p:cNvPr id="7" name="Google Shape;398;p26"/>
          <p:cNvSpPr/>
          <p:nvPr/>
        </p:nvSpPr>
        <p:spPr>
          <a:xfrm>
            <a:off x="1109495" y="4445838"/>
            <a:ext cx="1927166" cy="426637"/>
          </a:xfrm>
          <a:prstGeom prst="homePlate">
            <a:avLst>
              <a:gd name="adj" fmla="val 50000"/>
            </a:avLst>
          </a:prstGeom>
          <a:solidFill>
            <a:schemeClr val="accent2">
              <a:lumMod val="40000"/>
              <a:lumOff val="60000"/>
            </a:schemeClr>
          </a:solidFill>
          <a:ln>
            <a:noFill/>
          </a:ln>
        </p:spPr>
        <p:txBody>
          <a:bodyPr spcFirstLastPara="1" wrap="square" lIns="91425" tIns="91425" rIns="91425" bIns="91425" anchor="ctr" anchorCtr="0">
            <a:noAutofit/>
          </a:bodyPr>
          <a:lstStyle/>
          <a:p>
            <a:pPr lvl="0" algn="ctr"/>
            <a:r>
              <a:rPr lang="zh-TW" altLang="en-US" sz="2000" b="1" dirty="0">
                <a:solidFill>
                  <a:schemeClr val="accent1">
                    <a:lumMod val="75000"/>
                  </a:schemeClr>
                </a:solidFill>
                <a:latin typeface="微軟正黑體" panose="020B0604030504040204" pitchFamily="34" charset="-120"/>
                <a:ea typeface="微軟正黑體" panose="020B0604030504040204" pitchFamily="34" charset="-120"/>
              </a:rPr>
              <a:t>解決方案發想</a:t>
            </a:r>
          </a:p>
        </p:txBody>
      </p:sp>
      <p:sp>
        <p:nvSpPr>
          <p:cNvPr id="8" name="Google Shape;404;p26"/>
          <p:cNvSpPr/>
          <p:nvPr/>
        </p:nvSpPr>
        <p:spPr>
          <a:xfrm>
            <a:off x="569448" y="4448576"/>
            <a:ext cx="423900" cy="423900"/>
          </a:xfrm>
          <a:prstGeom prst="ellipse">
            <a:avLst/>
          </a:prstGeom>
          <a:solidFill>
            <a:schemeClr val="accent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8FFD5"/>
              </a:solidFill>
            </a:endParaRPr>
          </a:p>
        </p:txBody>
      </p:sp>
      <p:sp>
        <p:nvSpPr>
          <p:cNvPr id="9" name="Google Shape;405;p26"/>
          <p:cNvSpPr/>
          <p:nvPr/>
        </p:nvSpPr>
        <p:spPr>
          <a:xfrm>
            <a:off x="569448" y="5462879"/>
            <a:ext cx="423900" cy="423900"/>
          </a:xfrm>
          <a:prstGeom prst="ellipse">
            <a:avLst/>
          </a:prstGeom>
          <a:solidFill>
            <a:schemeClr val="accent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8FFD5"/>
              </a:solidFill>
            </a:endParaRPr>
          </a:p>
        </p:txBody>
      </p:sp>
      <p:sp>
        <p:nvSpPr>
          <p:cNvPr id="10" name="Google Shape;397;p26"/>
          <p:cNvSpPr/>
          <p:nvPr/>
        </p:nvSpPr>
        <p:spPr>
          <a:xfrm>
            <a:off x="3749146" y="6050884"/>
            <a:ext cx="1927166" cy="445304"/>
          </a:xfrm>
          <a:prstGeom prst="homePlate">
            <a:avLst>
              <a:gd name="adj" fmla="val 50000"/>
            </a:avLst>
          </a:prstGeom>
          <a:solidFill>
            <a:schemeClr val="accent2">
              <a:lumMod val="40000"/>
              <a:lumOff val="60000"/>
            </a:schemeClr>
          </a:solidFill>
          <a:ln>
            <a:noFill/>
          </a:ln>
        </p:spPr>
        <p:txBody>
          <a:bodyPr spcFirstLastPara="1" wrap="square" lIns="91425" tIns="91425" rIns="91425" bIns="91425" anchor="ctr" anchorCtr="0">
            <a:noAutofit/>
          </a:bodyPr>
          <a:lstStyle/>
          <a:p>
            <a:pPr algn="ctr"/>
            <a:r>
              <a:rPr lang="zh-TW" altLang="en-US" sz="2000" b="1" dirty="0">
                <a:solidFill>
                  <a:schemeClr val="accent1">
                    <a:lumMod val="75000"/>
                  </a:schemeClr>
                </a:solidFill>
                <a:latin typeface="微軟正黑體" panose="020B0604030504040204" pitchFamily="34" charset="-120"/>
                <a:ea typeface="微軟正黑體" panose="020B0604030504040204" pitchFamily="34" charset="-120"/>
                <a:sym typeface="Microsoft JhengHei"/>
              </a:rPr>
              <a:t>方案優缺點</a:t>
            </a:r>
          </a:p>
        </p:txBody>
      </p:sp>
      <p:sp>
        <p:nvSpPr>
          <p:cNvPr id="11" name="Google Shape;398;p26"/>
          <p:cNvSpPr/>
          <p:nvPr/>
        </p:nvSpPr>
        <p:spPr>
          <a:xfrm>
            <a:off x="3749145" y="5013729"/>
            <a:ext cx="2218517" cy="426637"/>
          </a:xfrm>
          <a:prstGeom prst="homePlate">
            <a:avLst>
              <a:gd name="adj" fmla="val 50000"/>
            </a:avLst>
          </a:prstGeom>
          <a:solidFill>
            <a:schemeClr val="accent2">
              <a:lumMod val="40000"/>
              <a:lumOff val="60000"/>
            </a:schemeClr>
          </a:solidFill>
          <a:ln>
            <a:noFill/>
          </a:ln>
        </p:spPr>
        <p:txBody>
          <a:bodyPr spcFirstLastPara="1" wrap="square" lIns="91425" tIns="91425" rIns="91425" bIns="91425" anchor="ctr" anchorCtr="0">
            <a:noAutofit/>
          </a:bodyPr>
          <a:lstStyle/>
          <a:p>
            <a:pPr lvl="0" algn="ctr"/>
            <a:r>
              <a:rPr lang="zh-TW" altLang="en-US" sz="2000" b="1" dirty="0">
                <a:solidFill>
                  <a:schemeClr val="accent1">
                    <a:lumMod val="75000"/>
                  </a:schemeClr>
                </a:solidFill>
                <a:latin typeface="微軟正黑體" panose="020B0604030504040204" pitchFamily="34" charset="-120"/>
                <a:ea typeface="微軟正黑體" panose="020B0604030504040204" pitchFamily="34" charset="-120"/>
              </a:rPr>
              <a:t>成果分析</a:t>
            </a:r>
            <a:r>
              <a:rPr lang="en-US" altLang="zh-TW" sz="2000" b="1" dirty="0">
                <a:solidFill>
                  <a:schemeClr val="accent1">
                    <a:lumMod val="75000"/>
                  </a:schemeClr>
                </a:solidFill>
                <a:latin typeface="微軟正黑體" panose="020B0604030504040204" pitchFamily="34" charset="-120"/>
                <a:ea typeface="微軟正黑體" panose="020B0604030504040204" pitchFamily="34" charset="-120"/>
              </a:rPr>
              <a:t>—</a:t>
            </a:r>
            <a:r>
              <a:rPr lang="zh-TW" altLang="en-US" sz="2000" b="1" dirty="0">
                <a:solidFill>
                  <a:schemeClr val="accent1">
                    <a:lumMod val="75000"/>
                  </a:schemeClr>
                </a:solidFill>
                <a:latin typeface="微軟正黑體" panose="020B0604030504040204" pitchFamily="34" charset="-120"/>
                <a:ea typeface="微軟正黑體" panose="020B0604030504040204" pitchFamily="34" charset="-120"/>
              </a:rPr>
              <a:t>問卷</a:t>
            </a:r>
          </a:p>
        </p:txBody>
      </p:sp>
      <p:sp>
        <p:nvSpPr>
          <p:cNvPr id="12" name="Google Shape;404;p26"/>
          <p:cNvSpPr/>
          <p:nvPr/>
        </p:nvSpPr>
        <p:spPr>
          <a:xfrm>
            <a:off x="3209099" y="5016467"/>
            <a:ext cx="423900" cy="423900"/>
          </a:xfrm>
          <a:prstGeom prst="ellipse">
            <a:avLst/>
          </a:prstGeom>
          <a:solidFill>
            <a:schemeClr val="accent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8FFD5"/>
              </a:solidFill>
            </a:endParaRPr>
          </a:p>
        </p:txBody>
      </p:sp>
      <p:sp>
        <p:nvSpPr>
          <p:cNvPr id="13" name="Google Shape;405;p26"/>
          <p:cNvSpPr/>
          <p:nvPr/>
        </p:nvSpPr>
        <p:spPr>
          <a:xfrm>
            <a:off x="3209099" y="6030770"/>
            <a:ext cx="423900" cy="423900"/>
          </a:xfrm>
          <a:prstGeom prst="ellipse">
            <a:avLst/>
          </a:prstGeom>
          <a:solidFill>
            <a:schemeClr val="accent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8FFD5"/>
              </a:solidFill>
            </a:endParaRPr>
          </a:p>
        </p:txBody>
      </p:sp>
    </p:spTree>
    <p:extLst>
      <p:ext uri="{BB962C8B-B14F-4D97-AF65-F5344CB8AC3E}">
        <p14:creationId xmlns:p14="http://schemas.microsoft.com/office/powerpoint/2010/main" val="762142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7" name="Google Shape;267;p17"/>
          <p:cNvSpPr txBox="1"/>
          <p:nvPr/>
        </p:nvSpPr>
        <p:spPr>
          <a:xfrm>
            <a:off x="669925" y="443925"/>
            <a:ext cx="4245429"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TW" sz="3600" b="1" dirty="0">
                <a:solidFill>
                  <a:schemeClr val="accent1">
                    <a:lumMod val="50000"/>
                  </a:schemeClr>
                </a:solidFill>
                <a:latin typeface="Microsoft JhengHei"/>
                <a:ea typeface="Microsoft JhengHei"/>
                <a:cs typeface="Microsoft JhengHei"/>
                <a:sym typeface="Microsoft JhengHei"/>
              </a:rPr>
              <a:t>一、解決方案發想</a:t>
            </a:r>
            <a:endParaRPr sz="1600" dirty="0">
              <a:solidFill>
                <a:schemeClr val="accent1">
                  <a:lumMod val="50000"/>
                </a:schemeClr>
              </a:solidFill>
            </a:endParaRPr>
          </a:p>
        </p:txBody>
      </p:sp>
      <p:grpSp>
        <p:nvGrpSpPr>
          <p:cNvPr id="268" name="Google Shape;268;p17"/>
          <p:cNvGrpSpPr/>
          <p:nvPr/>
        </p:nvGrpSpPr>
        <p:grpSpPr>
          <a:xfrm>
            <a:off x="819842" y="2252546"/>
            <a:ext cx="10552314" cy="2352906"/>
            <a:chOff x="1366" y="1803466"/>
            <a:chExt cx="8125266" cy="1811734"/>
          </a:xfrm>
        </p:grpSpPr>
        <p:sp>
          <p:nvSpPr>
            <p:cNvPr id="269" name="Google Shape;269;p17"/>
            <p:cNvSpPr/>
            <p:nvPr/>
          </p:nvSpPr>
          <p:spPr>
            <a:xfrm>
              <a:off x="1366" y="1803466"/>
              <a:ext cx="1811734" cy="1811734"/>
            </a:xfrm>
            <a:prstGeom prst="ellipse">
              <a:avLst/>
            </a:prstGeom>
            <a:solidFill>
              <a:schemeClr val="accen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7"/>
            <p:cNvSpPr txBox="1"/>
            <p:nvPr/>
          </p:nvSpPr>
          <p:spPr>
            <a:xfrm>
              <a:off x="266688" y="2068788"/>
              <a:ext cx="1281090" cy="1281090"/>
            </a:xfrm>
            <a:prstGeom prst="rect">
              <a:avLst/>
            </a:prstGeom>
            <a:noFill/>
            <a:ln>
              <a:noFill/>
            </a:ln>
          </p:spPr>
          <p:txBody>
            <a:bodyPr spcFirstLastPara="1" wrap="square" lIns="24125" tIns="24125" rIns="24125" bIns="24125" anchor="ctr" anchorCtr="0">
              <a:noAutofit/>
            </a:bodyPr>
            <a:lstStyle/>
            <a:p>
              <a:pPr marL="0" marR="0" lvl="0" indent="0" algn="ctr" rtl="0">
                <a:lnSpc>
                  <a:spcPct val="90000"/>
                </a:lnSpc>
                <a:spcBef>
                  <a:spcPts val="0"/>
                </a:spcBef>
                <a:spcAft>
                  <a:spcPts val="0"/>
                </a:spcAft>
                <a:buClr>
                  <a:schemeClr val="lt1"/>
                </a:buClr>
                <a:buSzPts val="1900"/>
                <a:buFont typeface="Microsoft JhengHei"/>
                <a:buNone/>
              </a:pPr>
              <a:r>
                <a:rPr lang="zh-TW" sz="2800" b="1" dirty="0">
                  <a:solidFill>
                    <a:schemeClr val="lt1"/>
                  </a:solidFill>
                  <a:latin typeface="Microsoft JhengHei"/>
                  <a:ea typeface="Microsoft JhengHei"/>
                  <a:cs typeface="Microsoft JhengHei"/>
                  <a:sym typeface="Microsoft JhengHei"/>
                </a:rPr>
                <a:t>日常觀察</a:t>
              </a:r>
              <a:endParaRPr sz="2000" dirty="0"/>
            </a:p>
          </p:txBody>
        </p:sp>
        <p:sp>
          <p:nvSpPr>
            <p:cNvPr id="271" name="Google Shape;271;p17"/>
            <p:cNvSpPr/>
            <p:nvPr/>
          </p:nvSpPr>
          <p:spPr>
            <a:xfrm>
              <a:off x="1960214" y="2183930"/>
              <a:ext cx="1050805" cy="1050805"/>
            </a:xfrm>
            <a:prstGeom prst="mathPlus">
              <a:avLst>
                <a:gd name="adj1" fmla="val 23520"/>
              </a:avLst>
            </a:prstGeom>
            <a:solidFill>
              <a:schemeClr val="accent1">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7"/>
            <p:cNvSpPr txBox="1"/>
            <p:nvPr/>
          </p:nvSpPr>
          <p:spPr>
            <a:xfrm>
              <a:off x="2099498" y="2585758"/>
              <a:ext cx="772237" cy="247149"/>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500"/>
                <a:buFont typeface="Calibri"/>
                <a:buNone/>
              </a:pPr>
              <a:endParaRPr sz="1500">
                <a:solidFill>
                  <a:schemeClr val="lt1"/>
                </a:solidFill>
                <a:latin typeface="Calibri"/>
                <a:ea typeface="Calibri"/>
                <a:cs typeface="Calibri"/>
                <a:sym typeface="Calibri"/>
              </a:endParaRPr>
            </a:p>
          </p:txBody>
        </p:sp>
        <p:sp>
          <p:nvSpPr>
            <p:cNvPr id="273" name="Google Shape;273;p17"/>
            <p:cNvSpPr/>
            <p:nvPr/>
          </p:nvSpPr>
          <p:spPr>
            <a:xfrm>
              <a:off x="3158132" y="1803466"/>
              <a:ext cx="1811734" cy="1811734"/>
            </a:xfrm>
            <a:prstGeom prst="ellipse">
              <a:avLst/>
            </a:prstGeom>
            <a:solidFill>
              <a:schemeClr val="accent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17"/>
            <p:cNvSpPr txBox="1"/>
            <p:nvPr/>
          </p:nvSpPr>
          <p:spPr>
            <a:xfrm>
              <a:off x="3423454" y="2068788"/>
              <a:ext cx="1281090" cy="1281090"/>
            </a:xfrm>
            <a:prstGeom prst="rect">
              <a:avLst/>
            </a:prstGeom>
            <a:noFill/>
            <a:ln>
              <a:noFill/>
            </a:ln>
          </p:spPr>
          <p:txBody>
            <a:bodyPr spcFirstLastPara="1" wrap="square" lIns="24125" tIns="24125" rIns="24125" bIns="24125" anchor="ctr" anchorCtr="0">
              <a:noAutofit/>
            </a:bodyPr>
            <a:lstStyle/>
            <a:p>
              <a:pPr marL="0" marR="0" lvl="0" indent="0" algn="ctr" rtl="0">
                <a:lnSpc>
                  <a:spcPct val="90000"/>
                </a:lnSpc>
                <a:spcBef>
                  <a:spcPts val="0"/>
                </a:spcBef>
                <a:spcAft>
                  <a:spcPts val="0"/>
                </a:spcAft>
                <a:buClr>
                  <a:schemeClr val="lt1"/>
                </a:buClr>
                <a:buSzPts val="1900"/>
                <a:buFont typeface="Microsoft JhengHei"/>
                <a:buNone/>
              </a:pPr>
              <a:r>
                <a:rPr lang="zh-TW" sz="2800" b="1">
                  <a:solidFill>
                    <a:schemeClr val="lt1"/>
                  </a:solidFill>
                  <a:latin typeface="Microsoft JhengHei"/>
                  <a:ea typeface="Microsoft JhengHei"/>
                  <a:cs typeface="Microsoft JhengHei"/>
                  <a:sym typeface="Microsoft JhengHei"/>
                </a:rPr>
                <a:t>訪談問卷</a:t>
              </a:r>
              <a:endParaRPr sz="2000"/>
            </a:p>
          </p:txBody>
        </p:sp>
        <p:sp>
          <p:nvSpPr>
            <p:cNvPr id="275" name="Google Shape;275;p17"/>
            <p:cNvSpPr/>
            <p:nvPr/>
          </p:nvSpPr>
          <p:spPr>
            <a:xfrm>
              <a:off x="5116980" y="2183930"/>
              <a:ext cx="1050805" cy="1050805"/>
            </a:xfrm>
            <a:prstGeom prst="mathEqual">
              <a:avLst>
                <a:gd name="adj1" fmla="val 23520"/>
                <a:gd name="adj2" fmla="val 11760"/>
              </a:avLst>
            </a:prstGeom>
            <a:solidFill>
              <a:schemeClr val="accent3">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7"/>
            <p:cNvSpPr/>
            <p:nvPr/>
          </p:nvSpPr>
          <p:spPr>
            <a:xfrm>
              <a:off x="6314898" y="1803466"/>
              <a:ext cx="1811734" cy="1811734"/>
            </a:xfrm>
            <a:prstGeom prst="ellipse">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17"/>
            <p:cNvSpPr txBox="1"/>
            <p:nvPr/>
          </p:nvSpPr>
          <p:spPr>
            <a:xfrm>
              <a:off x="6580220" y="2068788"/>
              <a:ext cx="1281090" cy="1281090"/>
            </a:xfrm>
            <a:prstGeom prst="rect">
              <a:avLst/>
            </a:prstGeom>
            <a:noFill/>
            <a:ln>
              <a:noFill/>
            </a:ln>
          </p:spPr>
          <p:txBody>
            <a:bodyPr spcFirstLastPara="1" wrap="square" lIns="24125" tIns="24125" rIns="24125" bIns="24125" anchor="ctr" anchorCtr="0">
              <a:noAutofit/>
            </a:bodyPr>
            <a:lstStyle/>
            <a:p>
              <a:pPr marL="0" marR="0" lvl="0" indent="0" algn="ctr" rtl="0">
                <a:lnSpc>
                  <a:spcPct val="90000"/>
                </a:lnSpc>
                <a:spcBef>
                  <a:spcPts val="0"/>
                </a:spcBef>
                <a:spcAft>
                  <a:spcPts val="0"/>
                </a:spcAft>
                <a:buClr>
                  <a:schemeClr val="lt1"/>
                </a:buClr>
                <a:buSzPts val="1900"/>
                <a:buFont typeface="Microsoft JhengHei"/>
                <a:buNone/>
              </a:pPr>
              <a:r>
                <a:rPr lang="zh-TW" sz="2800" b="1" dirty="0">
                  <a:solidFill>
                    <a:schemeClr val="lt1"/>
                  </a:solidFill>
                  <a:latin typeface="Microsoft JhengHei"/>
                  <a:ea typeface="Microsoft JhengHei"/>
                  <a:cs typeface="Microsoft JhengHei"/>
                  <a:sym typeface="Microsoft JhengHei"/>
                </a:rPr>
                <a:t>大多青年對於AI</a:t>
              </a:r>
              <a:endParaRPr lang="en-US" altLang="zh-TW" sz="2800" b="1" dirty="0">
                <a:solidFill>
                  <a:schemeClr val="lt1"/>
                </a:solidFill>
                <a:latin typeface="Microsoft JhengHei"/>
                <a:ea typeface="Microsoft JhengHei"/>
                <a:cs typeface="Microsoft JhengHei"/>
                <a:sym typeface="Microsoft JhengHei"/>
              </a:endParaRPr>
            </a:p>
            <a:p>
              <a:pPr marL="0" marR="0" lvl="0" indent="0" algn="ctr" rtl="0">
                <a:lnSpc>
                  <a:spcPct val="90000"/>
                </a:lnSpc>
                <a:spcBef>
                  <a:spcPts val="0"/>
                </a:spcBef>
                <a:spcAft>
                  <a:spcPts val="0"/>
                </a:spcAft>
                <a:buClr>
                  <a:schemeClr val="lt1"/>
                </a:buClr>
                <a:buSzPts val="1900"/>
                <a:buFont typeface="Microsoft JhengHei"/>
                <a:buNone/>
              </a:pPr>
              <a:r>
                <a:rPr lang="zh-TW" sz="2800" b="1" dirty="0">
                  <a:solidFill>
                    <a:schemeClr val="lt1"/>
                  </a:solidFill>
                  <a:latin typeface="Microsoft JhengHei"/>
                  <a:ea typeface="Microsoft JhengHei"/>
                  <a:cs typeface="Microsoft JhengHei"/>
                  <a:sym typeface="Microsoft JhengHei"/>
                </a:rPr>
                <a:t>的應用</a:t>
              </a:r>
              <a:endParaRPr lang="en-US" altLang="zh-TW" sz="2800" b="1" dirty="0">
                <a:solidFill>
                  <a:schemeClr val="lt1"/>
                </a:solidFill>
                <a:latin typeface="Microsoft JhengHei"/>
                <a:ea typeface="Microsoft JhengHei"/>
                <a:cs typeface="Microsoft JhengHei"/>
                <a:sym typeface="Microsoft JhengHei"/>
              </a:endParaRPr>
            </a:p>
            <a:p>
              <a:pPr marL="0" marR="0" lvl="0" indent="0" algn="ctr" rtl="0">
                <a:lnSpc>
                  <a:spcPct val="90000"/>
                </a:lnSpc>
                <a:spcBef>
                  <a:spcPts val="0"/>
                </a:spcBef>
                <a:spcAft>
                  <a:spcPts val="0"/>
                </a:spcAft>
                <a:buClr>
                  <a:schemeClr val="lt1"/>
                </a:buClr>
                <a:buSzPts val="1900"/>
                <a:buFont typeface="Microsoft JhengHei"/>
                <a:buNone/>
              </a:pPr>
              <a:r>
                <a:rPr lang="zh-TW" sz="2800" b="1" dirty="0">
                  <a:solidFill>
                    <a:schemeClr val="lt1"/>
                  </a:solidFill>
                  <a:latin typeface="Microsoft JhengHei"/>
                  <a:ea typeface="Microsoft JhengHei"/>
                  <a:cs typeface="Microsoft JhengHei"/>
                  <a:sym typeface="Microsoft JhengHei"/>
                </a:rPr>
                <a:t>不甚了解</a:t>
              </a:r>
              <a:endParaRPr sz="2000" dirty="0"/>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8"/>
          <p:cNvSpPr txBox="1"/>
          <p:nvPr/>
        </p:nvSpPr>
        <p:spPr>
          <a:xfrm>
            <a:off x="503814" y="5851237"/>
            <a:ext cx="3178629"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TW" sz="3200" b="1" dirty="0">
                <a:solidFill>
                  <a:schemeClr val="accent4">
                    <a:lumMod val="50000"/>
                  </a:schemeClr>
                </a:solidFill>
                <a:latin typeface="Microsoft JhengHei"/>
                <a:ea typeface="Microsoft JhengHei"/>
                <a:cs typeface="Microsoft JhengHei"/>
                <a:sym typeface="Microsoft JhengHei"/>
              </a:rPr>
              <a:t>本組認為…</a:t>
            </a:r>
            <a:endParaRPr sz="3200" b="1" dirty="0">
              <a:solidFill>
                <a:schemeClr val="accent4">
                  <a:lumMod val="50000"/>
                </a:schemeClr>
              </a:solidFill>
              <a:latin typeface="Microsoft JhengHei"/>
              <a:ea typeface="Microsoft JhengHei"/>
              <a:cs typeface="Microsoft JhengHei"/>
              <a:sym typeface="Microsoft JhengHei"/>
            </a:endParaRPr>
          </a:p>
        </p:txBody>
      </p:sp>
      <p:grpSp>
        <p:nvGrpSpPr>
          <p:cNvPr id="284" name="Google Shape;284;p18"/>
          <p:cNvGrpSpPr/>
          <p:nvPr/>
        </p:nvGrpSpPr>
        <p:grpSpPr>
          <a:xfrm>
            <a:off x="2381054" y="219896"/>
            <a:ext cx="9139434" cy="5712146"/>
            <a:chOff x="0" y="444499"/>
            <a:chExt cx="9956800" cy="6223001"/>
          </a:xfrm>
        </p:grpSpPr>
        <p:sp>
          <p:nvSpPr>
            <p:cNvPr id="285" name="Google Shape;285;p18"/>
            <p:cNvSpPr/>
            <p:nvPr/>
          </p:nvSpPr>
          <p:spPr>
            <a:xfrm>
              <a:off x="0" y="444499"/>
              <a:ext cx="9956800" cy="6223000"/>
            </a:xfrm>
            <a:custGeom>
              <a:avLst/>
              <a:gdLst/>
              <a:ahLst/>
              <a:cxnLst/>
              <a:rect l="l" t="t" r="r" b="b"/>
              <a:pathLst>
                <a:path w="120000" h="120000" extrusionOk="0">
                  <a:moveTo>
                    <a:pt x="0" y="120000"/>
                  </a:moveTo>
                  <a:quadBezTo>
                    <a:pt x="20000" y="40000"/>
                    <a:pt x="101250" y="15000"/>
                  </a:quadBezTo>
                  <a:lnTo>
                    <a:pt x="100194" y="0"/>
                  </a:lnTo>
                  <a:lnTo>
                    <a:pt x="120000" y="24000"/>
                  </a:lnTo>
                  <a:lnTo>
                    <a:pt x="104419" y="60000"/>
                  </a:lnTo>
                  <a:lnTo>
                    <a:pt x="103363" y="45000"/>
                  </a:lnTo>
                  <a:quadBezTo>
                    <a:pt x="30000" y="55000"/>
                    <a:pt x="0" y="120000"/>
                  </a:quadBezTo>
                  <a:close/>
                </a:path>
              </a:pathLst>
            </a:custGeom>
            <a:solidFill>
              <a:schemeClr val="accent2">
                <a:lumMod val="20000"/>
                <a:lumOff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8"/>
            <p:cNvSpPr/>
            <p:nvPr/>
          </p:nvSpPr>
          <p:spPr>
            <a:xfrm>
              <a:off x="1264513" y="4739614"/>
              <a:ext cx="258876" cy="258876"/>
            </a:xfrm>
            <a:prstGeom prst="ellipse">
              <a:avLst/>
            </a:prstGeom>
            <a:solidFill>
              <a:schemeClr val="lt1"/>
            </a:solidFill>
            <a:ln w="12700" cap="flat" cmpd="sng">
              <a:solidFill>
                <a:schemeClr val="accent3">
                  <a:lumMod val="75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8"/>
            <p:cNvSpPr/>
            <p:nvPr/>
          </p:nvSpPr>
          <p:spPr>
            <a:xfrm>
              <a:off x="1393952" y="4869053"/>
              <a:ext cx="2319934" cy="179844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8"/>
            <p:cNvSpPr txBox="1"/>
            <p:nvPr/>
          </p:nvSpPr>
          <p:spPr>
            <a:xfrm>
              <a:off x="1393951" y="4869053"/>
              <a:ext cx="2953635" cy="1798447"/>
            </a:xfrm>
            <a:prstGeom prst="rect">
              <a:avLst/>
            </a:prstGeom>
            <a:noFill/>
            <a:ln>
              <a:noFill/>
            </a:ln>
          </p:spPr>
          <p:txBody>
            <a:bodyPr spcFirstLastPara="1" wrap="square" lIns="137150" tIns="0" rIns="0" bIns="0" anchor="t" anchorCtr="0">
              <a:noAutofit/>
            </a:bodyPr>
            <a:lstStyle/>
            <a:p>
              <a:pPr marL="0" marR="0" lvl="0" indent="0" algn="ctr" rtl="0">
                <a:lnSpc>
                  <a:spcPct val="150000"/>
                </a:lnSpc>
                <a:spcBef>
                  <a:spcPts val="0"/>
                </a:spcBef>
                <a:spcAft>
                  <a:spcPts val="0"/>
                </a:spcAft>
                <a:buClr>
                  <a:schemeClr val="dk1"/>
                </a:buClr>
                <a:buSzPts val="2800"/>
                <a:buFont typeface="Microsoft JhengHei"/>
                <a:buNone/>
              </a:pPr>
              <a:r>
                <a:rPr lang="zh-TW" sz="2800" b="1" dirty="0">
                  <a:solidFill>
                    <a:schemeClr val="accent1">
                      <a:lumMod val="50000"/>
                    </a:schemeClr>
                  </a:solidFill>
                  <a:latin typeface="Microsoft JhengHei"/>
                  <a:ea typeface="Microsoft JhengHei"/>
                  <a:cs typeface="Microsoft JhengHei"/>
                  <a:sym typeface="Microsoft JhengHei"/>
                </a:rPr>
                <a:t>向青年推廣AI之應用與基本原理</a:t>
              </a:r>
              <a:endParaRPr b="1" dirty="0">
                <a:solidFill>
                  <a:schemeClr val="accent1">
                    <a:lumMod val="50000"/>
                  </a:schemeClr>
                </a:solidFill>
              </a:endParaRPr>
            </a:p>
          </p:txBody>
        </p:sp>
        <p:sp>
          <p:nvSpPr>
            <p:cNvPr id="289" name="Google Shape;289;p18"/>
            <p:cNvSpPr/>
            <p:nvPr/>
          </p:nvSpPr>
          <p:spPr>
            <a:xfrm>
              <a:off x="3549599" y="3048203"/>
              <a:ext cx="467969" cy="467969"/>
            </a:xfrm>
            <a:prstGeom prst="ellipse">
              <a:avLst/>
            </a:prstGeom>
            <a:solidFill>
              <a:schemeClr val="lt1"/>
            </a:solidFill>
            <a:ln w="12700" cap="flat" cmpd="sng">
              <a:solidFill>
                <a:schemeClr val="accent3">
                  <a:lumMod val="75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8"/>
            <p:cNvSpPr/>
            <p:nvPr/>
          </p:nvSpPr>
          <p:spPr>
            <a:xfrm>
              <a:off x="3783584" y="3282187"/>
              <a:ext cx="2389632" cy="338531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8"/>
            <p:cNvSpPr txBox="1"/>
            <p:nvPr/>
          </p:nvSpPr>
          <p:spPr>
            <a:xfrm>
              <a:off x="3783583" y="3282187"/>
              <a:ext cx="2596003" cy="970789"/>
            </a:xfrm>
            <a:prstGeom prst="rect">
              <a:avLst/>
            </a:prstGeom>
            <a:noFill/>
            <a:ln>
              <a:noFill/>
            </a:ln>
          </p:spPr>
          <p:txBody>
            <a:bodyPr spcFirstLastPara="1" wrap="square" lIns="247950" tIns="0" rIns="0" bIns="0" anchor="t" anchorCtr="0">
              <a:noAutofit/>
            </a:bodyPr>
            <a:lstStyle/>
            <a:p>
              <a:pPr marL="0" marR="0" lvl="0" indent="0" algn="ctr" rtl="0">
                <a:lnSpc>
                  <a:spcPct val="150000"/>
                </a:lnSpc>
                <a:spcBef>
                  <a:spcPts val="0"/>
                </a:spcBef>
                <a:spcAft>
                  <a:spcPts val="0"/>
                </a:spcAft>
                <a:buClr>
                  <a:schemeClr val="dk1"/>
                </a:buClr>
                <a:buSzPts val="2800"/>
                <a:buFont typeface="Microsoft JhengHei"/>
                <a:buNone/>
              </a:pPr>
              <a:r>
                <a:rPr lang="zh-TW" sz="2800" b="1" dirty="0">
                  <a:solidFill>
                    <a:schemeClr val="accent1">
                      <a:lumMod val="50000"/>
                    </a:schemeClr>
                  </a:solidFill>
                  <a:latin typeface="Microsoft JhengHei"/>
                  <a:ea typeface="Microsoft JhengHei"/>
                  <a:cs typeface="Microsoft JhengHei"/>
                  <a:sym typeface="Microsoft JhengHei"/>
                </a:rPr>
                <a:t>初步了解AI</a:t>
              </a:r>
              <a:endParaRPr lang="en-US" altLang="zh-TW" sz="2800" b="1" dirty="0">
                <a:solidFill>
                  <a:schemeClr val="accent1">
                    <a:lumMod val="50000"/>
                  </a:schemeClr>
                </a:solidFill>
                <a:latin typeface="Microsoft JhengHei"/>
                <a:ea typeface="Microsoft JhengHei"/>
                <a:cs typeface="Microsoft JhengHei"/>
                <a:sym typeface="Microsoft JhengHei"/>
              </a:endParaRPr>
            </a:p>
            <a:p>
              <a:pPr marL="0" marR="0" lvl="0" indent="0" algn="ctr" rtl="0">
                <a:lnSpc>
                  <a:spcPct val="150000"/>
                </a:lnSpc>
                <a:spcBef>
                  <a:spcPts val="0"/>
                </a:spcBef>
                <a:spcAft>
                  <a:spcPts val="0"/>
                </a:spcAft>
                <a:buClr>
                  <a:schemeClr val="dk1"/>
                </a:buClr>
                <a:buSzPts val="2800"/>
                <a:buFont typeface="Microsoft JhengHei"/>
                <a:buNone/>
              </a:pPr>
              <a:r>
                <a:rPr lang="zh-TW" altLang="en-US" sz="2800" b="1" dirty="0">
                  <a:solidFill>
                    <a:schemeClr val="accent1">
                      <a:lumMod val="50000"/>
                    </a:schemeClr>
                  </a:solidFill>
                  <a:latin typeface="Microsoft JhengHei"/>
                  <a:ea typeface="Microsoft JhengHei"/>
                  <a:cs typeface="Microsoft JhengHei"/>
                  <a:sym typeface="Microsoft JhengHei"/>
                </a:rPr>
                <a:t>並</a:t>
              </a:r>
              <a:r>
                <a:rPr lang="zh-TW" sz="2800" b="1" dirty="0">
                  <a:solidFill>
                    <a:schemeClr val="accent1">
                      <a:lumMod val="50000"/>
                    </a:schemeClr>
                  </a:solidFill>
                  <a:latin typeface="Microsoft JhengHei"/>
                  <a:ea typeface="Microsoft JhengHei"/>
                  <a:cs typeface="Microsoft JhengHei"/>
                  <a:sym typeface="Microsoft JhengHei"/>
                </a:rPr>
                <a:t>主動學習</a:t>
              </a:r>
              <a:endParaRPr b="1" dirty="0">
                <a:solidFill>
                  <a:schemeClr val="accent1">
                    <a:lumMod val="50000"/>
                  </a:schemeClr>
                </a:solidFill>
              </a:endParaRPr>
            </a:p>
          </p:txBody>
        </p:sp>
        <p:sp>
          <p:nvSpPr>
            <p:cNvPr id="292" name="Google Shape;292;p18"/>
            <p:cNvSpPr/>
            <p:nvPr/>
          </p:nvSpPr>
          <p:spPr>
            <a:xfrm>
              <a:off x="6297676" y="2018918"/>
              <a:ext cx="647192" cy="647192"/>
            </a:xfrm>
            <a:prstGeom prst="ellipse">
              <a:avLst/>
            </a:prstGeom>
            <a:solidFill>
              <a:schemeClr val="lt1"/>
            </a:solidFill>
            <a:ln w="12700" cap="flat" cmpd="sng">
              <a:solidFill>
                <a:schemeClr val="accent3">
                  <a:lumMod val="75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8"/>
            <p:cNvSpPr/>
            <p:nvPr/>
          </p:nvSpPr>
          <p:spPr>
            <a:xfrm>
              <a:off x="6621272" y="2342514"/>
              <a:ext cx="2389632" cy="432498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8"/>
            <p:cNvSpPr txBox="1"/>
            <p:nvPr/>
          </p:nvSpPr>
          <p:spPr>
            <a:xfrm>
              <a:off x="6621271" y="2342514"/>
              <a:ext cx="2355597" cy="939673"/>
            </a:xfrm>
            <a:prstGeom prst="rect">
              <a:avLst/>
            </a:prstGeom>
            <a:noFill/>
            <a:ln>
              <a:noFill/>
            </a:ln>
          </p:spPr>
          <p:txBody>
            <a:bodyPr spcFirstLastPara="1" wrap="square" lIns="342925" tIns="0" rIns="0" bIns="0" anchor="t" anchorCtr="0">
              <a:noAutofit/>
            </a:bodyPr>
            <a:lstStyle/>
            <a:p>
              <a:pPr marL="0" marR="0" lvl="0" indent="0" algn="ctr" rtl="0">
                <a:lnSpc>
                  <a:spcPct val="150000"/>
                </a:lnSpc>
                <a:spcBef>
                  <a:spcPts val="0"/>
                </a:spcBef>
                <a:spcAft>
                  <a:spcPts val="0"/>
                </a:spcAft>
                <a:buClr>
                  <a:schemeClr val="dk1"/>
                </a:buClr>
                <a:buSzPts val="2800"/>
                <a:buFont typeface="Microsoft JhengHei"/>
                <a:buNone/>
              </a:pPr>
              <a:r>
                <a:rPr lang="zh-TW" sz="2800" b="1" dirty="0">
                  <a:solidFill>
                    <a:schemeClr val="accent1">
                      <a:lumMod val="50000"/>
                    </a:schemeClr>
                  </a:solidFill>
                  <a:latin typeface="Microsoft JhengHei"/>
                  <a:ea typeface="Microsoft JhengHei"/>
                  <a:cs typeface="Microsoft JhengHei"/>
                  <a:sym typeface="Microsoft JhengHei"/>
                </a:rPr>
                <a:t>培育能力</a:t>
              </a:r>
              <a:endParaRPr lang="en-US" altLang="zh-TW" sz="2800" b="1" dirty="0">
                <a:solidFill>
                  <a:schemeClr val="accent1">
                    <a:lumMod val="50000"/>
                  </a:schemeClr>
                </a:solidFill>
                <a:latin typeface="Microsoft JhengHei"/>
                <a:ea typeface="Microsoft JhengHei"/>
                <a:cs typeface="Microsoft JhengHei"/>
                <a:sym typeface="Microsoft JhengHei"/>
              </a:endParaRPr>
            </a:p>
            <a:p>
              <a:pPr marL="0" marR="0" lvl="0" indent="0" algn="ctr" rtl="0">
                <a:lnSpc>
                  <a:spcPct val="150000"/>
                </a:lnSpc>
                <a:spcBef>
                  <a:spcPts val="0"/>
                </a:spcBef>
                <a:spcAft>
                  <a:spcPts val="0"/>
                </a:spcAft>
                <a:buClr>
                  <a:schemeClr val="dk1"/>
                </a:buClr>
                <a:buSzPts val="2800"/>
                <a:buFont typeface="Microsoft JhengHei"/>
                <a:buNone/>
              </a:pPr>
              <a:r>
                <a:rPr lang="zh-TW" sz="2800" b="1" dirty="0">
                  <a:solidFill>
                    <a:schemeClr val="accent1">
                      <a:lumMod val="50000"/>
                    </a:schemeClr>
                  </a:solidFill>
                  <a:latin typeface="Microsoft JhengHei"/>
                  <a:ea typeface="Microsoft JhengHei"/>
                  <a:cs typeface="Microsoft JhengHei"/>
                  <a:sym typeface="Microsoft JhengHei"/>
                </a:rPr>
                <a:t>適應AI時代</a:t>
              </a:r>
              <a:endParaRPr b="1" dirty="0">
                <a:solidFill>
                  <a:schemeClr val="accent1">
                    <a:lumMod val="50000"/>
                  </a:schemeClr>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299" name="Google Shape;299;p19"/>
          <p:cNvPicPr preferRelativeResize="0"/>
          <p:nvPr/>
        </p:nvPicPr>
        <p:blipFill rotWithShape="1">
          <a:blip r:embed="rId3">
            <a:alphaModFix/>
          </a:blip>
          <a:srcRect/>
          <a:stretch/>
        </p:blipFill>
        <p:spPr>
          <a:xfrm>
            <a:off x="0" y="588715"/>
            <a:ext cx="12192000" cy="568056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6" name="Google Shape;306;p20"/>
          <p:cNvSpPr txBox="1"/>
          <p:nvPr/>
        </p:nvSpPr>
        <p:spPr>
          <a:xfrm>
            <a:off x="669925" y="447925"/>
            <a:ext cx="4397828"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TW" sz="3600" b="1" dirty="0">
                <a:solidFill>
                  <a:schemeClr val="accent1">
                    <a:lumMod val="50000"/>
                  </a:schemeClr>
                </a:solidFill>
                <a:latin typeface="Microsoft JhengHei"/>
                <a:ea typeface="Microsoft JhengHei"/>
                <a:cs typeface="Microsoft JhengHei"/>
                <a:sym typeface="Microsoft JhengHei"/>
              </a:rPr>
              <a:t>二、解決方案描述</a:t>
            </a:r>
            <a:endParaRPr sz="1600" dirty="0">
              <a:solidFill>
                <a:schemeClr val="accent1">
                  <a:lumMod val="50000"/>
                </a:schemeClr>
              </a:solidFill>
            </a:endParaRPr>
          </a:p>
        </p:txBody>
      </p:sp>
      <p:grpSp>
        <p:nvGrpSpPr>
          <p:cNvPr id="307" name="Google Shape;307;p20"/>
          <p:cNvGrpSpPr/>
          <p:nvPr/>
        </p:nvGrpSpPr>
        <p:grpSpPr>
          <a:xfrm>
            <a:off x="1559293" y="1673968"/>
            <a:ext cx="9586330" cy="5710606"/>
            <a:chOff x="569945" y="0"/>
            <a:chExt cx="6877272" cy="4587048"/>
          </a:xfrm>
        </p:grpSpPr>
        <p:sp>
          <p:nvSpPr>
            <p:cNvPr id="308" name="Google Shape;308;p20"/>
            <p:cNvSpPr/>
            <p:nvPr/>
          </p:nvSpPr>
          <p:spPr>
            <a:xfrm>
              <a:off x="569945" y="0"/>
              <a:ext cx="1146762" cy="1146762"/>
            </a:xfrm>
            <a:prstGeom prst="chord">
              <a:avLst>
                <a:gd name="adj1" fmla="val 4800000"/>
                <a:gd name="adj2" fmla="val 16800000"/>
              </a:avLst>
            </a:prstGeom>
            <a:solidFill>
              <a:srgbClr val="F7D5CB"/>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309" name="Google Shape;309;p20"/>
            <p:cNvSpPr/>
            <p:nvPr/>
          </p:nvSpPr>
          <p:spPr>
            <a:xfrm>
              <a:off x="684621" y="114676"/>
              <a:ext cx="917409" cy="917409"/>
            </a:xfrm>
            <a:prstGeom prst="pie">
              <a:avLst>
                <a:gd name="adj1" fmla="val 13500000"/>
                <a:gd name="adj2" fmla="val 16200000"/>
              </a:avLst>
            </a:prstGeom>
            <a:solidFill>
              <a:schemeClr val="accent2"/>
            </a:solidFill>
            <a:ln w="12700" cap="flat" cmpd="sng">
              <a:solidFill>
                <a:schemeClr val="accent2"/>
              </a:solidFill>
              <a:prstDash val="solid"/>
              <a:miter lim="800000"/>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310" name="Google Shape;310;p20"/>
            <p:cNvSpPr/>
            <p:nvPr/>
          </p:nvSpPr>
          <p:spPr>
            <a:xfrm rot="-5400000">
              <a:off x="-684766" y="1318776"/>
              <a:ext cx="3325609" cy="688057"/>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312" name="Google Shape;312;p20"/>
            <p:cNvSpPr/>
            <p:nvPr/>
          </p:nvSpPr>
          <p:spPr>
            <a:xfrm>
              <a:off x="1372678" y="0"/>
              <a:ext cx="2293524" cy="4587048"/>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313" name="Google Shape;313;p20"/>
            <p:cNvSpPr txBox="1"/>
            <p:nvPr/>
          </p:nvSpPr>
          <p:spPr>
            <a:xfrm>
              <a:off x="1690490" y="0"/>
              <a:ext cx="2293524" cy="4587048"/>
            </a:xfrm>
            <a:prstGeom prst="rect">
              <a:avLst/>
            </a:prstGeom>
            <a:noFill/>
            <a:ln>
              <a:noFill/>
            </a:ln>
          </p:spPr>
          <p:txBody>
            <a:bodyPr spcFirstLastPara="1" wrap="square" lIns="0" tIns="0" rIns="0" bIns="0" anchor="t" anchorCtr="0">
              <a:noAutofit/>
            </a:bodyPr>
            <a:lstStyle/>
            <a:p>
              <a:pPr marL="457200" marR="0" lvl="0" indent="-457200" rtl="0">
                <a:lnSpc>
                  <a:spcPct val="200000"/>
                </a:lnSpc>
                <a:spcBef>
                  <a:spcPts val="0"/>
                </a:spcBef>
                <a:spcAft>
                  <a:spcPts val="0"/>
                </a:spcAft>
                <a:buClr>
                  <a:schemeClr val="dk1"/>
                </a:buClr>
                <a:buSzPts val="1400"/>
                <a:buFont typeface="Wingdings" panose="05000000000000000000" pitchFamily="2" charset="2"/>
                <a:buChar char="u"/>
              </a:pPr>
              <a:r>
                <a:rPr lang="zh-TW" sz="2400" dirty="0">
                  <a:solidFill>
                    <a:schemeClr val="accent5">
                      <a:lumMod val="50000"/>
                    </a:schemeClr>
                  </a:solidFill>
                  <a:latin typeface="+mn-ea"/>
                  <a:ea typeface="+mn-ea"/>
                  <a:cs typeface="Microsoft JhengHei"/>
                  <a:sym typeface="Microsoft JhengHei"/>
                </a:rPr>
                <a:t>展出與AI相關公司</a:t>
              </a:r>
              <a:endParaRPr sz="2400" dirty="0">
                <a:solidFill>
                  <a:schemeClr val="accent5">
                    <a:lumMod val="50000"/>
                  </a:schemeClr>
                </a:solidFill>
                <a:latin typeface="+mn-ea"/>
                <a:ea typeface="+mn-ea"/>
                <a:cs typeface="Microsoft JhengHei"/>
              </a:endParaRPr>
            </a:p>
            <a:p>
              <a:pPr marL="457200" marR="0" lvl="0" indent="-457200" rtl="0">
                <a:lnSpc>
                  <a:spcPct val="200000"/>
                </a:lnSpc>
                <a:spcBef>
                  <a:spcPts val="490"/>
                </a:spcBef>
                <a:spcAft>
                  <a:spcPts val="0"/>
                </a:spcAft>
                <a:buClr>
                  <a:schemeClr val="dk1"/>
                </a:buClr>
                <a:buSzPts val="1400"/>
                <a:buFont typeface="Wingdings" panose="05000000000000000000" pitchFamily="2" charset="2"/>
                <a:buChar char="u"/>
              </a:pPr>
              <a:r>
                <a:rPr lang="zh-TW" sz="2400" dirty="0">
                  <a:solidFill>
                    <a:schemeClr val="accent5">
                      <a:lumMod val="50000"/>
                    </a:schemeClr>
                  </a:solidFill>
                  <a:latin typeface="+mn-ea"/>
                  <a:ea typeface="+mn-ea"/>
                  <a:cs typeface="Microsoft JhengHei"/>
                  <a:sym typeface="Microsoft JhengHei"/>
                </a:rPr>
                <a:t>AI軟體介紹</a:t>
              </a:r>
              <a:endParaRPr sz="2400" dirty="0">
                <a:solidFill>
                  <a:schemeClr val="accent5">
                    <a:lumMod val="50000"/>
                  </a:schemeClr>
                </a:solidFill>
                <a:latin typeface="+mn-ea"/>
                <a:ea typeface="+mn-ea"/>
                <a:cs typeface="Microsoft JhengHei"/>
              </a:endParaRPr>
            </a:p>
            <a:p>
              <a:pPr marL="457200" marR="0" lvl="0" indent="-457200" rtl="0">
                <a:lnSpc>
                  <a:spcPct val="200000"/>
                </a:lnSpc>
                <a:spcBef>
                  <a:spcPts val="490"/>
                </a:spcBef>
                <a:spcAft>
                  <a:spcPts val="0"/>
                </a:spcAft>
                <a:buClr>
                  <a:schemeClr val="dk1"/>
                </a:buClr>
                <a:buSzPts val="1400"/>
                <a:buFont typeface="Wingdings" panose="05000000000000000000" pitchFamily="2" charset="2"/>
                <a:buChar char="u"/>
              </a:pPr>
              <a:r>
                <a:rPr lang="zh-TW" sz="2400" dirty="0">
                  <a:solidFill>
                    <a:schemeClr val="accent5">
                      <a:lumMod val="50000"/>
                    </a:schemeClr>
                  </a:solidFill>
                  <a:latin typeface="+mn-ea"/>
                  <a:ea typeface="+mn-ea"/>
                  <a:cs typeface="Microsoft JhengHei"/>
                  <a:sym typeface="Microsoft JhengHei"/>
                </a:rPr>
                <a:t>各科系與AI的連結</a:t>
              </a:r>
              <a:endParaRPr sz="2400" dirty="0">
                <a:solidFill>
                  <a:schemeClr val="accent5">
                    <a:lumMod val="50000"/>
                  </a:schemeClr>
                </a:solidFill>
                <a:latin typeface="+mn-ea"/>
                <a:ea typeface="+mn-ea"/>
                <a:cs typeface="Microsoft JhengHei"/>
              </a:endParaRPr>
            </a:p>
          </p:txBody>
        </p:sp>
        <p:sp>
          <p:nvSpPr>
            <p:cNvPr id="314" name="Google Shape;314;p20"/>
            <p:cNvSpPr/>
            <p:nvPr/>
          </p:nvSpPr>
          <p:spPr>
            <a:xfrm>
              <a:off x="4006931" y="0"/>
              <a:ext cx="1146762" cy="1146762"/>
            </a:xfrm>
            <a:prstGeom prst="chord">
              <a:avLst>
                <a:gd name="adj1" fmla="val 4800000"/>
                <a:gd name="adj2" fmla="val 16800000"/>
              </a:avLst>
            </a:prstGeom>
            <a:solidFill>
              <a:srgbClr val="F7D5CB"/>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315" name="Google Shape;315;p20"/>
            <p:cNvSpPr/>
            <p:nvPr/>
          </p:nvSpPr>
          <p:spPr>
            <a:xfrm>
              <a:off x="4148286" y="101979"/>
              <a:ext cx="917409" cy="917409"/>
            </a:xfrm>
            <a:prstGeom prst="pie">
              <a:avLst>
                <a:gd name="adj1" fmla="val 10800000"/>
                <a:gd name="adj2" fmla="val 16200000"/>
              </a:avLst>
            </a:prstGeom>
            <a:solidFill>
              <a:schemeClr val="accent3"/>
            </a:solidFill>
            <a:ln w="12700" cap="flat" cmpd="sng">
              <a:solidFill>
                <a:schemeClr val="accent3"/>
              </a:solidFill>
              <a:prstDash val="solid"/>
              <a:miter lim="800000"/>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316" name="Google Shape;316;p20"/>
            <p:cNvSpPr/>
            <p:nvPr/>
          </p:nvSpPr>
          <p:spPr>
            <a:xfrm rot="-5400000">
              <a:off x="2689806" y="1318776"/>
              <a:ext cx="3325609" cy="688057"/>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318" name="Google Shape;318;p20"/>
            <p:cNvSpPr/>
            <p:nvPr/>
          </p:nvSpPr>
          <p:spPr>
            <a:xfrm>
              <a:off x="5153693" y="0"/>
              <a:ext cx="1146762" cy="1146762"/>
            </a:xfrm>
            <a:prstGeom prst="chord">
              <a:avLst>
                <a:gd name="adj1" fmla="val 4800000"/>
                <a:gd name="adj2" fmla="val 16800000"/>
              </a:avLst>
            </a:prstGeom>
            <a:solidFill>
              <a:srgbClr val="F7D5CB"/>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319" name="Google Shape;319;p20"/>
            <p:cNvSpPr/>
            <p:nvPr/>
          </p:nvSpPr>
          <p:spPr>
            <a:xfrm>
              <a:off x="5268370" y="114676"/>
              <a:ext cx="917409" cy="917409"/>
            </a:xfrm>
            <a:prstGeom prst="pie">
              <a:avLst>
                <a:gd name="adj1" fmla="val 8100000"/>
                <a:gd name="adj2" fmla="val 16200000"/>
              </a:avLst>
            </a:prstGeom>
            <a:solidFill>
              <a:schemeClr val="accent4"/>
            </a:solidFill>
            <a:ln w="12700" cap="flat" cmpd="sng">
              <a:solidFill>
                <a:schemeClr val="accent4"/>
              </a:solidFill>
              <a:prstDash val="solid"/>
              <a:miter lim="800000"/>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320" name="Google Shape;320;p20"/>
            <p:cNvSpPr/>
            <p:nvPr/>
          </p:nvSpPr>
          <p:spPr>
            <a:xfrm rot="-5400000">
              <a:off x="3792753" y="1819647"/>
              <a:ext cx="3325609" cy="688057"/>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322" name="Google Shape;322;p20"/>
            <p:cNvSpPr/>
            <p:nvPr/>
          </p:nvSpPr>
          <p:spPr>
            <a:xfrm>
              <a:off x="6300455" y="0"/>
              <a:ext cx="1146762" cy="1146762"/>
            </a:xfrm>
            <a:prstGeom prst="chord">
              <a:avLst>
                <a:gd name="adj1" fmla="val 4800000"/>
                <a:gd name="adj2" fmla="val 16800000"/>
              </a:avLst>
            </a:prstGeom>
            <a:solidFill>
              <a:srgbClr val="F7D5CB"/>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323" name="Google Shape;323;p20"/>
            <p:cNvSpPr/>
            <p:nvPr/>
          </p:nvSpPr>
          <p:spPr>
            <a:xfrm>
              <a:off x="6415132" y="114676"/>
              <a:ext cx="917409" cy="917409"/>
            </a:xfrm>
            <a:prstGeom prst="pie">
              <a:avLst>
                <a:gd name="adj1" fmla="val 5400000"/>
                <a:gd name="adj2" fmla="val 16200000"/>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324" name="Google Shape;324;p20"/>
            <p:cNvSpPr/>
            <p:nvPr/>
          </p:nvSpPr>
          <p:spPr>
            <a:xfrm rot="-5400000">
              <a:off x="4985622" y="2378682"/>
              <a:ext cx="3325609" cy="688057"/>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grpSp>
      <p:sp>
        <p:nvSpPr>
          <p:cNvPr id="2" name="文字方塊 1"/>
          <p:cNvSpPr txBox="1"/>
          <p:nvPr/>
        </p:nvSpPr>
        <p:spPr>
          <a:xfrm>
            <a:off x="1719142" y="3751435"/>
            <a:ext cx="815608" cy="1477328"/>
          </a:xfrm>
          <a:prstGeom prst="rect">
            <a:avLst/>
          </a:prstGeom>
          <a:noFill/>
        </p:spPr>
        <p:txBody>
          <a:bodyPr vert="eaVert" wrap="none" rtlCol="0">
            <a:spAutoFit/>
          </a:bodyPr>
          <a:lstStyle/>
          <a:p>
            <a:r>
              <a:rPr lang="zh-TW" altLang="en-US" sz="2700" b="1" dirty="0">
                <a:solidFill>
                  <a:schemeClr val="accent2">
                    <a:lumMod val="50000"/>
                  </a:schemeClr>
                </a:solidFill>
                <a:latin typeface="Microsoft JhengHei"/>
                <a:ea typeface="Microsoft JhengHei"/>
                <a:cs typeface="Microsoft JhengHei"/>
              </a:rPr>
              <a:t>海報展出</a:t>
            </a:r>
          </a:p>
          <a:p>
            <a:endParaRPr lang="zh-TW" altLang="en-US" dirty="0">
              <a:solidFill>
                <a:schemeClr val="accent2">
                  <a:lumMod val="50000"/>
                </a:schemeClr>
              </a:solidFill>
            </a:endParaRPr>
          </a:p>
        </p:txBody>
      </p:sp>
      <p:sp>
        <p:nvSpPr>
          <p:cNvPr id="24" name="文字方塊 23"/>
          <p:cNvSpPr txBox="1"/>
          <p:nvPr/>
        </p:nvSpPr>
        <p:spPr>
          <a:xfrm>
            <a:off x="6675249" y="3684753"/>
            <a:ext cx="569002" cy="1477328"/>
          </a:xfrm>
          <a:prstGeom prst="rect">
            <a:avLst/>
          </a:prstGeom>
          <a:noFill/>
        </p:spPr>
        <p:txBody>
          <a:bodyPr vert="eaVert" wrap="none" rtlCol="0">
            <a:spAutoFit/>
          </a:bodyPr>
          <a:lstStyle/>
          <a:p>
            <a:pPr lvl="0" algn="r">
              <a:lnSpc>
                <a:spcPct val="90000"/>
              </a:lnSpc>
              <a:buClr>
                <a:schemeClr val="dk1"/>
              </a:buClr>
              <a:buSzPts val="2700"/>
            </a:pPr>
            <a:r>
              <a:rPr lang="zh-TW" altLang="en-US" sz="2700" b="1" dirty="0">
                <a:solidFill>
                  <a:schemeClr val="accent3">
                    <a:lumMod val="50000"/>
                  </a:schemeClr>
                </a:solidFill>
                <a:latin typeface="Microsoft JhengHei"/>
                <a:ea typeface="Microsoft JhengHei"/>
                <a:cs typeface="Microsoft JhengHei"/>
                <a:sym typeface="Microsoft JhengHei"/>
              </a:rPr>
              <a:t>親自操作</a:t>
            </a:r>
            <a:endParaRPr lang="zh-TW" altLang="en-US" sz="2800" dirty="0">
              <a:solidFill>
                <a:schemeClr val="accent3">
                  <a:lumMod val="50000"/>
                </a:schemeClr>
              </a:solidFill>
            </a:endParaRPr>
          </a:p>
        </p:txBody>
      </p:sp>
      <p:sp>
        <p:nvSpPr>
          <p:cNvPr id="25" name="文字方塊 24"/>
          <p:cNvSpPr txBox="1"/>
          <p:nvPr/>
        </p:nvSpPr>
        <p:spPr>
          <a:xfrm>
            <a:off x="8279965" y="3670955"/>
            <a:ext cx="569002" cy="2169825"/>
          </a:xfrm>
          <a:prstGeom prst="rect">
            <a:avLst/>
          </a:prstGeom>
          <a:noFill/>
        </p:spPr>
        <p:txBody>
          <a:bodyPr vert="eaVert" wrap="none" rtlCol="0">
            <a:spAutoFit/>
          </a:bodyPr>
          <a:lstStyle/>
          <a:p>
            <a:pPr lvl="0" algn="r">
              <a:lnSpc>
                <a:spcPct val="90000"/>
              </a:lnSpc>
              <a:buClr>
                <a:schemeClr val="dk1"/>
              </a:buClr>
              <a:buSzPts val="2700"/>
            </a:pPr>
            <a:r>
              <a:rPr lang="zh-TW" altLang="en-US" sz="2700" b="1" dirty="0">
                <a:solidFill>
                  <a:schemeClr val="tx1">
                    <a:lumMod val="50000"/>
                    <a:lumOff val="50000"/>
                  </a:schemeClr>
                </a:solidFill>
                <a:latin typeface="Microsoft JhengHei"/>
                <a:ea typeface="Microsoft JhengHei"/>
                <a:cs typeface="Microsoft JhengHei"/>
                <a:sym typeface="Microsoft JhengHei"/>
              </a:rPr>
              <a:t>團隊成員導覽</a:t>
            </a:r>
            <a:endParaRPr lang="zh-TW" altLang="en-US" sz="2800" dirty="0">
              <a:solidFill>
                <a:schemeClr val="tx1">
                  <a:lumMod val="50000"/>
                  <a:lumOff val="50000"/>
                </a:schemeClr>
              </a:solidFill>
            </a:endParaRPr>
          </a:p>
        </p:txBody>
      </p:sp>
      <p:sp>
        <p:nvSpPr>
          <p:cNvPr id="26" name="文字方塊 25"/>
          <p:cNvSpPr txBox="1"/>
          <p:nvPr/>
        </p:nvSpPr>
        <p:spPr>
          <a:xfrm>
            <a:off x="9941881" y="3684753"/>
            <a:ext cx="558614" cy="2516073"/>
          </a:xfrm>
          <a:prstGeom prst="rect">
            <a:avLst/>
          </a:prstGeom>
          <a:noFill/>
        </p:spPr>
        <p:txBody>
          <a:bodyPr vert="eaVert" wrap="none" rtlCol="0">
            <a:spAutoFit/>
          </a:bodyPr>
          <a:lstStyle/>
          <a:p>
            <a:pPr lvl="0" algn="r">
              <a:lnSpc>
                <a:spcPct val="90000"/>
              </a:lnSpc>
              <a:buClr>
                <a:schemeClr val="dk1"/>
              </a:buClr>
              <a:buSzPts val="2700"/>
            </a:pPr>
            <a:r>
              <a:rPr lang="zh-TW" altLang="en-US" sz="2700" b="1" dirty="0">
                <a:solidFill>
                  <a:schemeClr val="accent6">
                    <a:lumMod val="50000"/>
                  </a:schemeClr>
                </a:solidFill>
                <a:latin typeface="Microsoft JhengHei"/>
                <a:ea typeface="Microsoft JhengHei"/>
                <a:cs typeface="Microsoft JhengHei"/>
                <a:sym typeface="Microsoft JhengHei"/>
              </a:rPr>
              <a:t>觀展</a:t>
            </a:r>
            <a:r>
              <a:rPr lang="zh-TW" altLang="en-US" sz="2700" b="1" dirty="0">
                <a:solidFill>
                  <a:schemeClr val="accent6"/>
                </a:solidFill>
                <a:latin typeface="Microsoft JhengHei"/>
                <a:ea typeface="Microsoft JhengHei"/>
                <a:cs typeface="Microsoft JhengHei"/>
                <a:sym typeface="Microsoft JhengHei"/>
              </a:rPr>
              <a:t>前後</a:t>
            </a:r>
            <a:r>
              <a:rPr lang="zh-TW" altLang="en-US" sz="2700" b="1" dirty="0">
                <a:solidFill>
                  <a:schemeClr val="accent6">
                    <a:lumMod val="50000"/>
                  </a:schemeClr>
                </a:solidFill>
                <a:latin typeface="Microsoft JhengHei"/>
                <a:ea typeface="Microsoft JhengHei"/>
                <a:cs typeface="Microsoft JhengHei"/>
                <a:sym typeface="Microsoft JhengHei"/>
              </a:rPr>
              <a:t>測問卷</a:t>
            </a:r>
            <a:endParaRPr lang="zh-TW" altLang="en-US" sz="2800" dirty="0">
              <a:solidFill>
                <a:schemeClr val="accent6">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21"/>
          <p:cNvSpPr/>
          <p:nvPr/>
        </p:nvSpPr>
        <p:spPr>
          <a:xfrm>
            <a:off x="480718" y="187400"/>
            <a:ext cx="1146762" cy="1146762"/>
          </a:xfrm>
          <a:prstGeom prst="chord">
            <a:avLst>
              <a:gd name="adj1" fmla="val 4800000"/>
              <a:gd name="adj2" fmla="val 16800000"/>
            </a:avLst>
          </a:prstGeom>
          <a:solidFill>
            <a:srgbClr val="F7D5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21"/>
          <p:cNvSpPr txBox="1"/>
          <p:nvPr/>
        </p:nvSpPr>
        <p:spPr>
          <a:xfrm>
            <a:off x="1346200" y="393700"/>
            <a:ext cx="3187700" cy="736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2" name="Google Shape;332;p21"/>
          <p:cNvSpPr txBox="1"/>
          <p:nvPr/>
        </p:nvSpPr>
        <p:spPr>
          <a:xfrm>
            <a:off x="1213790" y="365414"/>
            <a:ext cx="4356100"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TW" sz="3600" b="1" dirty="0">
                <a:solidFill>
                  <a:schemeClr val="accent1">
                    <a:lumMod val="50000"/>
                  </a:schemeClr>
                </a:solidFill>
                <a:latin typeface="Microsoft JhengHei"/>
                <a:ea typeface="Microsoft JhengHei"/>
                <a:cs typeface="Microsoft JhengHei"/>
                <a:sym typeface="Microsoft JhengHei"/>
              </a:rPr>
              <a:t>宣傳方式</a:t>
            </a:r>
            <a:endParaRPr sz="3600" b="1" dirty="0">
              <a:solidFill>
                <a:schemeClr val="accent1">
                  <a:lumMod val="50000"/>
                </a:schemeClr>
              </a:solidFill>
              <a:latin typeface="Microsoft JhengHei"/>
              <a:ea typeface="Microsoft JhengHei"/>
              <a:cs typeface="Microsoft JhengHei"/>
            </a:endParaRPr>
          </a:p>
        </p:txBody>
      </p:sp>
      <p:pic>
        <p:nvPicPr>
          <p:cNvPr id="333" name="Google Shape;333;p21"/>
          <p:cNvPicPr preferRelativeResize="0"/>
          <p:nvPr/>
        </p:nvPicPr>
        <p:blipFill rotWithShape="1">
          <a:blip r:embed="rId3">
            <a:alphaModFix/>
          </a:blip>
          <a:srcRect/>
          <a:stretch/>
        </p:blipFill>
        <p:spPr>
          <a:xfrm>
            <a:off x="1346200" y="1322175"/>
            <a:ext cx="9639299" cy="4881207"/>
          </a:xfrm>
          <a:prstGeom prst="rect">
            <a:avLst/>
          </a:prstGeom>
          <a:noFill/>
          <a:ln>
            <a:noFill/>
          </a:ln>
        </p:spPr>
      </p:pic>
      <p:sp>
        <p:nvSpPr>
          <p:cNvPr id="334" name="Google Shape;334;p21"/>
          <p:cNvSpPr/>
          <p:nvPr/>
        </p:nvSpPr>
        <p:spPr>
          <a:xfrm>
            <a:off x="8061425" y="2983201"/>
            <a:ext cx="558800" cy="533400"/>
          </a:xfrm>
          <a:prstGeom prst="ellipse">
            <a:avLst/>
          </a:prstGeom>
          <a:noFill/>
          <a:ln w="5715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335" name="Google Shape;335;p21"/>
          <p:cNvCxnSpPr/>
          <p:nvPr/>
        </p:nvCxnSpPr>
        <p:spPr>
          <a:xfrm>
            <a:off x="7315200" y="988396"/>
            <a:ext cx="924025" cy="1994805"/>
          </a:xfrm>
          <a:prstGeom prst="straightConnector1">
            <a:avLst/>
          </a:prstGeom>
          <a:noFill/>
          <a:ln w="28575" cap="flat" cmpd="sng">
            <a:solidFill>
              <a:srgbClr val="FF3300"/>
            </a:solidFill>
            <a:prstDash val="solid"/>
            <a:miter lim="800000"/>
            <a:headEnd type="none" w="sm" len="sm"/>
            <a:tailEnd type="triangle" w="med" len="med"/>
          </a:ln>
        </p:spPr>
      </p:cxnSp>
      <p:sp>
        <p:nvSpPr>
          <p:cNvPr id="336" name="Google Shape;336;p21"/>
          <p:cNvSpPr txBox="1"/>
          <p:nvPr/>
        </p:nvSpPr>
        <p:spPr>
          <a:xfrm>
            <a:off x="5876104" y="457747"/>
            <a:ext cx="4140200"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TW" sz="2400" b="1" dirty="0">
                <a:solidFill>
                  <a:schemeClr val="accent1">
                    <a:lumMod val="50000"/>
                  </a:schemeClr>
                </a:solidFill>
                <a:latin typeface="Microsoft JhengHei"/>
                <a:ea typeface="Microsoft JhengHei"/>
                <a:cs typeface="Microsoft JhengHei"/>
                <a:sym typeface="Microsoft JhengHei"/>
              </a:rPr>
              <a:t>利用社群媒體宣傳</a:t>
            </a:r>
            <a:endParaRPr sz="1800" dirty="0">
              <a:solidFill>
                <a:schemeClr val="accent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grpSp>
        <p:nvGrpSpPr>
          <p:cNvPr id="341" name="Google Shape;341;p22"/>
          <p:cNvGrpSpPr/>
          <p:nvPr/>
        </p:nvGrpSpPr>
        <p:grpSpPr>
          <a:xfrm>
            <a:off x="480718" y="187400"/>
            <a:ext cx="1146762" cy="1146762"/>
            <a:chOff x="518818" y="353719"/>
            <a:chExt cx="1146762" cy="1146762"/>
          </a:xfrm>
        </p:grpSpPr>
        <p:sp>
          <p:nvSpPr>
            <p:cNvPr id="342" name="Google Shape;342;p22"/>
            <p:cNvSpPr/>
            <p:nvPr/>
          </p:nvSpPr>
          <p:spPr>
            <a:xfrm>
              <a:off x="518818" y="353719"/>
              <a:ext cx="1146762" cy="1146762"/>
            </a:xfrm>
            <a:prstGeom prst="chord">
              <a:avLst>
                <a:gd name="adj1" fmla="val 4800000"/>
                <a:gd name="adj2" fmla="val 16800000"/>
              </a:avLst>
            </a:prstGeom>
            <a:solidFill>
              <a:srgbClr val="F7D5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2"/>
            <p:cNvSpPr/>
            <p:nvPr/>
          </p:nvSpPr>
          <p:spPr>
            <a:xfrm>
              <a:off x="633495" y="468394"/>
              <a:ext cx="917409" cy="917409"/>
            </a:xfrm>
            <a:prstGeom prst="pie">
              <a:avLst>
                <a:gd name="adj1" fmla="val 13500000"/>
                <a:gd name="adj2" fmla="val 16200000"/>
              </a:avLst>
            </a:prstGeom>
            <a:solidFill>
              <a:schemeClr val="accent2"/>
            </a:solidFill>
            <a:ln w="12700" cap="flat" cmpd="sng">
              <a:solidFill>
                <a:schemeClr val="accen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4" name="Google Shape;344;p22"/>
          <p:cNvSpPr txBox="1"/>
          <p:nvPr/>
        </p:nvSpPr>
        <p:spPr>
          <a:xfrm>
            <a:off x="1244600" y="368486"/>
            <a:ext cx="4356100"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TW" sz="3600" b="1" dirty="0">
                <a:solidFill>
                  <a:schemeClr val="accent2">
                    <a:lumMod val="50000"/>
                  </a:schemeClr>
                </a:solidFill>
                <a:latin typeface="Microsoft JhengHei"/>
                <a:ea typeface="Microsoft JhengHei"/>
                <a:cs typeface="Microsoft JhengHei"/>
                <a:sym typeface="Microsoft JhengHei"/>
              </a:rPr>
              <a:t>海報展出</a:t>
            </a:r>
            <a:endParaRPr sz="3600" b="1" dirty="0">
              <a:solidFill>
                <a:schemeClr val="accent2">
                  <a:lumMod val="50000"/>
                </a:schemeClr>
              </a:solidFill>
              <a:latin typeface="Microsoft JhengHei"/>
              <a:ea typeface="Microsoft JhengHei"/>
              <a:cs typeface="Microsoft JhengHei"/>
            </a:endParaRPr>
          </a:p>
        </p:txBody>
      </p:sp>
      <p:pic>
        <p:nvPicPr>
          <p:cNvPr id="345" name="Google Shape;345;p22"/>
          <p:cNvPicPr preferRelativeResize="0"/>
          <p:nvPr/>
        </p:nvPicPr>
        <p:blipFill rotWithShape="1">
          <a:blip r:embed="rId3">
            <a:alphaModFix/>
          </a:blip>
          <a:srcRect/>
          <a:stretch/>
        </p:blipFill>
        <p:spPr>
          <a:xfrm>
            <a:off x="1764959" y="1268983"/>
            <a:ext cx="3132802" cy="4176126"/>
          </a:xfrm>
          <a:prstGeom prst="rect">
            <a:avLst/>
          </a:prstGeom>
          <a:noFill/>
          <a:ln>
            <a:noFill/>
          </a:ln>
        </p:spPr>
      </p:pic>
      <p:pic>
        <p:nvPicPr>
          <p:cNvPr id="346" name="Google Shape;346;p22"/>
          <p:cNvPicPr preferRelativeResize="0"/>
          <p:nvPr/>
        </p:nvPicPr>
        <p:blipFill rotWithShape="1">
          <a:blip r:embed="rId4">
            <a:alphaModFix/>
          </a:blip>
          <a:srcRect/>
          <a:stretch/>
        </p:blipFill>
        <p:spPr>
          <a:xfrm>
            <a:off x="7184189" y="1267787"/>
            <a:ext cx="3238226" cy="4148852"/>
          </a:xfrm>
          <a:prstGeom prst="rect">
            <a:avLst/>
          </a:prstGeom>
          <a:noFill/>
          <a:ln>
            <a:noFill/>
          </a:ln>
        </p:spPr>
      </p:pic>
      <p:sp>
        <p:nvSpPr>
          <p:cNvPr id="347" name="Google Shape;347;p22"/>
          <p:cNvSpPr txBox="1"/>
          <p:nvPr/>
        </p:nvSpPr>
        <p:spPr>
          <a:xfrm>
            <a:off x="1627480" y="5896936"/>
            <a:ext cx="3407760"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2400" b="1" dirty="0">
                <a:solidFill>
                  <a:schemeClr val="accent2">
                    <a:lumMod val="50000"/>
                  </a:schemeClr>
                </a:solidFill>
                <a:latin typeface="Microsoft JhengHei"/>
                <a:ea typeface="Microsoft JhengHei"/>
                <a:cs typeface="Microsoft JhengHei"/>
                <a:sym typeface="Microsoft JhengHei"/>
              </a:rPr>
              <a:t>介紹有使用AI的軟體</a:t>
            </a:r>
            <a:endParaRPr sz="1800" dirty="0">
              <a:solidFill>
                <a:schemeClr val="accent2">
                  <a:lumMod val="50000"/>
                </a:schemeClr>
              </a:solidFill>
            </a:endParaRPr>
          </a:p>
        </p:txBody>
      </p:sp>
      <p:sp>
        <p:nvSpPr>
          <p:cNvPr id="348" name="Google Shape;348;p22"/>
          <p:cNvSpPr txBox="1"/>
          <p:nvPr/>
        </p:nvSpPr>
        <p:spPr>
          <a:xfrm>
            <a:off x="7156762" y="5875287"/>
            <a:ext cx="3407760"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2400" b="1">
                <a:solidFill>
                  <a:schemeClr val="accent2">
                    <a:lumMod val="50000"/>
                  </a:schemeClr>
                </a:solidFill>
                <a:latin typeface="Microsoft JhengHei"/>
                <a:ea typeface="Microsoft JhengHei"/>
                <a:cs typeface="Microsoft JhengHei"/>
                <a:sym typeface="Microsoft JhengHei"/>
              </a:rPr>
              <a:t>介紹有AI應用的公司</a:t>
            </a:r>
            <a:endParaRPr sz="1800">
              <a:solidFill>
                <a:schemeClr val="accent2">
                  <a:lumMod val="50000"/>
                </a:schemeClr>
              </a:solidFill>
            </a:endParaRPr>
          </a:p>
        </p:txBody>
      </p:sp>
      <p:cxnSp>
        <p:nvCxnSpPr>
          <p:cNvPr id="10" name="直接连接符 8">
            <a:extLst>
              <a:ext uri="{FF2B5EF4-FFF2-40B4-BE49-F238E27FC236}">
                <a16:creationId xmlns:a16="http://schemas.microsoft.com/office/drawing/2014/main" id="{0D704083-120B-41DD-8369-CBF36D51F2ED}"/>
              </a:ext>
            </a:extLst>
          </p:cNvPr>
          <p:cNvCxnSpPr/>
          <p:nvPr/>
        </p:nvCxnSpPr>
        <p:spPr>
          <a:xfrm>
            <a:off x="6095204" y="1267786"/>
            <a:ext cx="0" cy="4464050"/>
          </a:xfrm>
          <a:prstGeom prst="line">
            <a:avLst/>
          </a:prstGeom>
          <a:ln w="28575" cap="rnd">
            <a:solidFill>
              <a:schemeClr val="accent2">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23"/>
          <p:cNvSpPr/>
          <p:nvPr/>
        </p:nvSpPr>
        <p:spPr>
          <a:xfrm>
            <a:off x="480718" y="187400"/>
            <a:ext cx="1146762" cy="1146762"/>
          </a:xfrm>
          <a:prstGeom prst="chord">
            <a:avLst>
              <a:gd name="adj1" fmla="val 4800000"/>
              <a:gd name="adj2" fmla="val 16800000"/>
            </a:avLst>
          </a:prstGeom>
          <a:solidFill>
            <a:srgbClr val="F7D5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3"/>
          <p:cNvSpPr/>
          <p:nvPr/>
        </p:nvSpPr>
        <p:spPr>
          <a:xfrm>
            <a:off x="595394" y="302076"/>
            <a:ext cx="917409" cy="917409"/>
          </a:xfrm>
          <a:prstGeom prst="pie">
            <a:avLst>
              <a:gd name="adj1" fmla="val 10800000"/>
              <a:gd name="adj2" fmla="val 16200000"/>
            </a:avLst>
          </a:prstGeom>
          <a:solidFill>
            <a:schemeClr val="accent3"/>
          </a:solidFill>
          <a:ln w="12700" cap="flat" cmpd="sng">
            <a:solidFill>
              <a:schemeClr val="accent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23"/>
          <p:cNvSpPr txBox="1"/>
          <p:nvPr/>
        </p:nvSpPr>
        <p:spPr>
          <a:xfrm>
            <a:off x="1244600" y="327389"/>
            <a:ext cx="4356100"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TW" sz="3600" b="1" dirty="0">
                <a:solidFill>
                  <a:schemeClr val="accent3">
                    <a:lumMod val="50000"/>
                  </a:schemeClr>
                </a:solidFill>
                <a:latin typeface="Microsoft JhengHei"/>
                <a:ea typeface="Microsoft JhengHei"/>
                <a:cs typeface="Microsoft JhengHei"/>
                <a:sym typeface="Microsoft JhengHei"/>
              </a:rPr>
              <a:t>親自操作</a:t>
            </a:r>
            <a:endParaRPr sz="1600" b="1" dirty="0">
              <a:solidFill>
                <a:schemeClr val="accent3">
                  <a:lumMod val="50000"/>
                </a:schemeClr>
              </a:solidFill>
            </a:endParaRPr>
          </a:p>
        </p:txBody>
      </p:sp>
      <p:pic>
        <p:nvPicPr>
          <p:cNvPr id="356" name="Google Shape;356;p23"/>
          <p:cNvPicPr preferRelativeResize="0"/>
          <p:nvPr/>
        </p:nvPicPr>
        <p:blipFill rotWithShape="1">
          <a:blip r:embed="rId3">
            <a:alphaModFix/>
          </a:blip>
          <a:srcRect/>
          <a:stretch/>
        </p:blipFill>
        <p:spPr>
          <a:xfrm>
            <a:off x="1785363" y="1334162"/>
            <a:ext cx="3514477" cy="4662812"/>
          </a:xfrm>
          <a:prstGeom prst="rect">
            <a:avLst/>
          </a:prstGeom>
          <a:noFill/>
          <a:ln>
            <a:noFill/>
          </a:ln>
        </p:spPr>
      </p:pic>
      <p:pic>
        <p:nvPicPr>
          <p:cNvPr id="357" name="Google Shape;357;p23"/>
          <p:cNvPicPr preferRelativeResize="0"/>
          <p:nvPr/>
        </p:nvPicPr>
        <p:blipFill rotWithShape="1">
          <a:blip r:embed="rId4">
            <a:alphaModFix/>
          </a:blip>
          <a:srcRect/>
          <a:stretch/>
        </p:blipFill>
        <p:spPr>
          <a:xfrm>
            <a:off x="6975213" y="1361250"/>
            <a:ext cx="3432507" cy="4635724"/>
          </a:xfrm>
          <a:prstGeom prst="rect">
            <a:avLst/>
          </a:prstGeom>
          <a:noFill/>
          <a:ln>
            <a:noFill/>
          </a:ln>
        </p:spPr>
      </p:pic>
      <p:cxnSp>
        <p:nvCxnSpPr>
          <p:cNvPr id="7" name="直接连接符 8">
            <a:extLst>
              <a:ext uri="{FF2B5EF4-FFF2-40B4-BE49-F238E27FC236}">
                <a16:creationId xmlns:a16="http://schemas.microsoft.com/office/drawing/2014/main" id="{0D704083-120B-41DD-8369-CBF36D51F2ED}"/>
              </a:ext>
            </a:extLst>
          </p:cNvPr>
          <p:cNvCxnSpPr/>
          <p:nvPr/>
        </p:nvCxnSpPr>
        <p:spPr>
          <a:xfrm>
            <a:off x="6095204" y="1401349"/>
            <a:ext cx="0" cy="4464050"/>
          </a:xfrm>
          <a:prstGeom prst="line">
            <a:avLst/>
          </a:prstGeom>
          <a:ln w="28575" cap="rnd">
            <a:solidFill>
              <a:schemeClr val="accent2">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24"/>
          <p:cNvSpPr/>
          <p:nvPr/>
        </p:nvSpPr>
        <p:spPr>
          <a:xfrm>
            <a:off x="480718" y="187400"/>
            <a:ext cx="1146762" cy="1146762"/>
          </a:xfrm>
          <a:prstGeom prst="chord">
            <a:avLst>
              <a:gd name="adj1" fmla="val 4800000"/>
              <a:gd name="adj2" fmla="val 16800000"/>
            </a:avLst>
          </a:prstGeom>
          <a:solidFill>
            <a:srgbClr val="F7D5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4"/>
          <p:cNvSpPr txBox="1"/>
          <p:nvPr/>
        </p:nvSpPr>
        <p:spPr>
          <a:xfrm>
            <a:off x="1332230" y="140402"/>
            <a:ext cx="4356100"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TW" sz="3600" b="1" dirty="0">
                <a:solidFill>
                  <a:schemeClr val="tx1">
                    <a:lumMod val="50000"/>
                    <a:lumOff val="50000"/>
                  </a:schemeClr>
                </a:solidFill>
                <a:latin typeface="Microsoft JhengHei"/>
                <a:ea typeface="Microsoft JhengHei"/>
                <a:cs typeface="Microsoft JhengHei"/>
                <a:sym typeface="Microsoft JhengHei"/>
              </a:rPr>
              <a:t>團隊成員導覽</a:t>
            </a:r>
            <a:endParaRPr sz="1600" b="1" dirty="0">
              <a:solidFill>
                <a:schemeClr val="tx1">
                  <a:lumMod val="50000"/>
                  <a:lumOff val="50000"/>
                </a:schemeClr>
              </a:solidFill>
            </a:endParaRPr>
          </a:p>
        </p:txBody>
      </p:sp>
      <p:grpSp>
        <p:nvGrpSpPr>
          <p:cNvPr id="364" name="Google Shape;364;p24"/>
          <p:cNvGrpSpPr/>
          <p:nvPr/>
        </p:nvGrpSpPr>
        <p:grpSpPr>
          <a:xfrm>
            <a:off x="1934039" y="758054"/>
            <a:ext cx="8365915" cy="5782446"/>
            <a:chOff x="1512803" y="872730"/>
            <a:chExt cx="7287041" cy="5375508"/>
          </a:xfrm>
        </p:grpSpPr>
        <p:pic>
          <p:nvPicPr>
            <p:cNvPr id="365" name="Google Shape;365;p24"/>
            <p:cNvPicPr preferRelativeResize="0"/>
            <p:nvPr/>
          </p:nvPicPr>
          <p:blipFill rotWithShape="1">
            <a:blip r:embed="rId3">
              <a:alphaModFix/>
            </a:blip>
            <a:srcRect/>
            <a:stretch/>
          </p:blipFill>
          <p:spPr>
            <a:xfrm>
              <a:off x="1512803" y="872730"/>
              <a:ext cx="3500397" cy="2612606"/>
            </a:xfrm>
            <a:prstGeom prst="rect">
              <a:avLst/>
            </a:prstGeom>
            <a:noFill/>
            <a:ln>
              <a:noFill/>
            </a:ln>
          </p:spPr>
        </p:pic>
        <p:pic>
          <p:nvPicPr>
            <p:cNvPr id="366" name="Google Shape;366;p24"/>
            <p:cNvPicPr preferRelativeResize="0"/>
            <p:nvPr/>
          </p:nvPicPr>
          <p:blipFill rotWithShape="1">
            <a:blip r:embed="rId4">
              <a:alphaModFix/>
            </a:blip>
            <a:srcRect/>
            <a:stretch/>
          </p:blipFill>
          <p:spPr>
            <a:xfrm>
              <a:off x="5286502" y="872730"/>
              <a:ext cx="3513342" cy="2612606"/>
            </a:xfrm>
            <a:prstGeom prst="rect">
              <a:avLst/>
            </a:prstGeom>
            <a:noFill/>
            <a:ln>
              <a:noFill/>
            </a:ln>
          </p:spPr>
        </p:pic>
        <p:pic>
          <p:nvPicPr>
            <p:cNvPr id="367" name="Google Shape;367;p24"/>
            <p:cNvPicPr preferRelativeResize="0"/>
            <p:nvPr/>
          </p:nvPicPr>
          <p:blipFill rotWithShape="1">
            <a:blip r:embed="rId5">
              <a:alphaModFix/>
            </a:blip>
            <a:srcRect/>
            <a:stretch/>
          </p:blipFill>
          <p:spPr>
            <a:xfrm>
              <a:off x="1512803" y="3635632"/>
              <a:ext cx="3480629" cy="2612606"/>
            </a:xfrm>
            <a:prstGeom prst="rect">
              <a:avLst/>
            </a:prstGeom>
            <a:noFill/>
            <a:ln>
              <a:noFill/>
            </a:ln>
          </p:spPr>
        </p:pic>
        <p:pic>
          <p:nvPicPr>
            <p:cNvPr id="368" name="Google Shape;368;p24"/>
            <p:cNvPicPr preferRelativeResize="0"/>
            <p:nvPr/>
          </p:nvPicPr>
          <p:blipFill rotWithShape="1">
            <a:blip r:embed="rId6">
              <a:alphaModFix/>
            </a:blip>
            <a:srcRect/>
            <a:stretch/>
          </p:blipFill>
          <p:spPr>
            <a:xfrm>
              <a:off x="5286501" y="3635632"/>
              <a:ext cx="3489550" cy="2612606"/>
            </a:xfrm>
            <a:prstGeom prst="rect">
              <a:avLst/>
            </a:prstGeom>
            <a:noFill/>
            <a:ln>
              <a:noFill/>
            </a:ln>
          </p:spPr>
        </p:pic>
      </p:grpSp>
      <p:sp>
        <p:nvSpPr>
          <p:cNvPr id="369" name="Google Shape;369;p24"/>
          <p:cNvSpPr/>
          <p:nvPr/>
        </p:nvSpPr>
        <p:spPr>
          <a:xfrm>
            <a:off x="595394" y="302076"/>
            <a:ext cx="917409" cy="917409"/>
          </a:xfrm>
          <a:prstGeom prst="pie">
            <a:avLst>
              <a:gd name="adj1" fmla="val 8100000"/>
              <a:gd name="adj2" fmla="val 16200000"/>
            </a:avLst>
          </a:prstGeom>
          <a:solidFill>
            <a:schemeClr val="accent4"/>
          </a:solidFill>
          <a:ln w="12700" cap="flat" cmpd="sng">
            <a:solidFill>
              <a:schemeClr val="accent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25"/>
          <p:cNvSpPr/>
          <p:nvPr/>
        </p:nvSpPr>
        <p:spPr>
          <a:xfrm>
            <a:off x="480718" y="187400"/>
            <a:ext cx="1146762" cy="1146762"/>
          </a:xfrm>
          <a:prstGeom prst="chord">
            <a:avLst>
              <a:gd name="adj1" fmla="val 4800000"/>
              <a:gd name="adj2" fmla="val 16800000"/>
            </a:avLst>
          </a:prstGeom>
          <a:solidFill>
            <a:srgbClr val="F7D5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25"/>
          <p:cNvSpPr/>
          <p:nvPr/>
        </p:nvSpPr>
        <p:spPr>
          <a:xfrm>
            <a:off x="595394" y="302076"/>
            <a:ext cx="917409" cy="917409"/>
          </a:xfrm>
          <a:prstGeom prst="pie">
            <a:avLst>
              <a:gd name="adj1" fmla="val 5400000"/>
              <a:gd name="adj2" fmla="val 16200000"/>
            </a:avLst>
          </a:prstGeom>
          <a:solidFill>
            <a:srgbClr val="599BD5"/>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5"/>
          <p:cNvSpPr txBox="1"/>
          <p:nvPr/>
        </p:nvSpPr>
        <p:spPr>
          <a:xfrm>
            <a:off x="1244600" y="173279"/>
            <a:ext cx="7221306" cy="646290"/>
          </a:xfrm>
          <a:prstGeom prst="rect">
            <a:avLst/>
          </a:prstGeom>
          <a:noFill/>
          <a:ln>
            <a:noFill/>
          </a:ln>
        </p:spPr>
        <p:txBody>
          <a:bodyPr spcFirstLastPara="1" wrap="square" lIns="91425" tIns="45700" rIns="91425" bIns="45700" anchor="t" anchorCtr="0">
            <a:spAutoFit/>
          </a:bodyPr>
          <a:lstStyle/>
          <a:p>
            <a:r>
              <a:rPr lang="zh-TW" sz="3200" b="1" dirty="0">
                <a:solidFill>
                  <a:schemeClr val="accent1">
                    <a:lumMod val="50000"/>
                  </a:schemeClr>
                </a:solidFill>
                <a:latin typeface="Microsoft JhengHei"/>
                <a:ea typeface="Microsoft JhengHei"/>
                <a:cs typeface="Microsoft JhengHei"/>
                <a:sym typeface="Microsoft JhengHei"/>
              </a:rPr>
              <a:t>前後測問卷成果分析</a:t>
            </a:r>
            <a:r>
              <a:rPr lang="en-US" altLang="zh-TW" sz="3600" b="1" dirty="0">
                <a:solidFill>
                  <a:schemeClr val="accent1">
                    <a:lumMod val="50000"/>
                  </a:schemeClr>
                </a:solidFill>
                <a:latin typeface="Microsoft JhengHei" panose="020B0604030504040204" pitchFamily="34" charset="-120"/>
                <a:ea typeface="Microsoft JhengHei" panose="020B0604030504040204" pitchFamily="34" charset="-120"/>
              </a:rPr>
              <a:t>——</a:t>
            </a:r>
            <a:r>
              <a:rPr lang="zh-TW" altLang="en-US" sz="2800" b="1" dirty="0">
                <a:solidFill>
                  <a:schemeClr val="accent1">
                    <a:lumMod val="75000"/>
                  </a:schemeClr>
                </a:solidFill>
                <a:latin typeface="Microsoft JhengHei" panose="020B0604030504040204" pitchFamily="34" charset="-120"/>
                <a:ea typeface="Microsoft JhengHei" panose="020B0604030504040204" pitchFamily="34" charset="-120"/>
              </a:rPr>
              <a:t>問卷內容</a:t>
            </a:r>
          </a:p>
        </p:txBody>
      </p:sp>
      <p:pic>
        <p:nvPicPr>
          <p:cNvPr id="378" name="Google Shape;378;p25"/>
          <p:cNvPicPr preferRelativeResize="0"/>
          <p:nvPr/>
        </p:nvPicPr>
        <p:blipFill rotWithShape="1">
          <a:blip r:embed="rId3">
            <a:alphaModFix/>
          </a:blip>
          <a:srcRect l="50711" t="9805" r="3162" b="22478"/>
          <a:stretch/>
        </p:blipFill>
        <p:spPr>
          <a:xfrm>
            <a:off x="4750585" y="1028700"/>
            <a:ext cx="4557802" cy="3771950"/>
          </a:xfrm>
          <a:prstGeom prst="rect">
            <a:avLst/>
          </a:prstGeom>
          <a:noFill/>
          <a:ln>
            <a:noFill/>
          </a:ln>
        </p:spPr>
      </p:pic>
      <p:pic>
        <p:nvPicPr>
          <p:cNvPr id="379" name="Google Shape;379;p25"/>
          <p:cNvPicPr preferRelativeResize="0"/>
          <p:nvPr/>
        </p:nvPicPr>
        <p:blipFill rotWithShape="1">
          <a:blip r:embed="rId4">
            <a:alphaModFix/>
          </a:blip>
          <a:srcRect l="51019" t="11314" r="2420" b="14950"/>
          <a:stretch/>
        </p:blipFill>
        <p:spPr>
          <a:xfrm>
            <a:off x="7510342" y="2407671"/>
            <a:ext cx="4343400" cy="4099388"/>
          </a:xfrm>
          <a:prstGeom prst="rect">
            <a:avLst/>
          </a:prstGeom>
          <a:noFill/>
          <a:ln>
            <a:noFill/>
          </a:ln>
        </p:spPr>
      </p:pic>
      <p:pic>
        <p:nvPicPr>
          <p:cNvPr id="377" name="Google Shape;377;p25"/>
          <p:cNvPicPr preferRelativeResize="0"/>
          <p:nvPr/>
        </p:nvPicPr>
        <p:blipFill rotWithShape="1">
          <a:blip r:embed="rId5">
            <a:alphaModFix/>
          </a:blip>
          <a:srcRect l="51568" t="9805" r="2377" b="5373"/>
          <a:stretch/>
        </p:blipFill>
        <p:spPr>
          <a:xfrm>
            <a:off x="949823" y="2213777"/>
            <a:ext cx="3886346" cy="402668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a16="http://schemas.microsoft.com/office/drawing/2014/main" id="{0D06B9E7-BA0D-4CE7-9229-AE15D42F5876}"/>
              </a:ext>
            </a:extLst>
          </p:cNvPr>
          <p:cNvSpPr txBox="1"/>
          <p:nvPr/>
        </p:nvSpPr>
        <p:spPr>
          <a:xfrm>
            <a:off x="707092" y="407837"/>
            <a:ext cx="2236510" cy="584775"/>
          </a:xfrm>
          <a:prstGeom prst="rect">
            <a:avLst/>
          </a:prstGeom>
          <a:noFill/>
        </p:spPr>
        <p:txBody>
          <a:bodyPr wrap="none" rtlCol="0">
            <a:spAutoFit/>
          </a:bodyPr>
          <a:lstStyle/>
          <a:p>
            <a:r>
              <a:rPr lang="zh-TW" altLang="en-US" sz="3200" b="1" dirty="0">
                <a:solidFill>
                  <a:schemeClr val="accent3">
                    <a:lumMod val="50000"/>
                  </a:schemeClr>
                </a:solidFill>
                <a:latin typeface="Microsoft JhengHei"/>
                <a:ea typeface="Microsoft JhengHei"/>
                <a:cs typeface="Microsoft JhengHei"/>
              </a:rPr>
              <a:t>方案之優點</a:t>
            </a:r>
          </a:p>
        </p:txBody>
      </p:sp>
      <p:sp>
        <p:nvSpPr>
          <p:cNvPr id="11" name="文字方塊 10">
            <a:extLst>
              <a:ext uri="{FF2B5EF4-FFF2-40B4-BE49-F238E27FC236}">
                <a16:creationId xmlns:a16="http://schemas.microsoft.com/office/drawing/2014/main" id="{996959E8-76E6-4F3F-AD2B-929E6CE10919}"/>
              </a:ext>
            </a:extLst>
          </p:cNvPr>
          <p:cNvSpPr txBox="1"/>
          <p:nvPr/>
        </p:nvSpPr>
        <p:spPr>
          <a:xfrm>
            <a:off x="7384561" y="1197499"/>
            <a:ext cx="3262432" cy="553998"/>
          </a:xfrm>
          <a:prstGeom prst="rect">
            <a:avLst/>
          </a:prstGeom>
          <a:noFill/>
        </p:spPr>
        <p:txBody>
          <a:bodyPr wrap="none" rtlCol="0">
            <a:spAutoFit/>
          </a:bodyPr>
          <a:lstStyle/>
          <a:p>
            <a:r>
              <a:rPr lang="zh-TW" altLang="en-US" sz="3000" b="1" dirty="0">
                <a:solidFill>
                  <a:schemeClr val="accent3">
                    <a:lumMod val="50000"/>
                  </a:schemeClr>
                </a:solidFill>
              </a:rPr>
              <a:t>短時間</a:t>
            </a:r>
            <a:r>
              <a:rPr lang="zh-TW" altLang="en-US" sz="3000" dirty="0">
                <a:solidFill>
                  <a:schemeClr val="accent3">
                    <a:lumMod val="50000"/>
                  </a:schemeClr>
                </a:solidFill>
              </a:rPr>
              <a:t>內提供資訊</a:t>
            </a:r>
          </a:p>
        </p:txBody>
      </p:sp>
      <p:sp>
        <p:nvSpPr>
          <p:cNvPr id="12" name="文字方塊 11">
            <a:extLst>
              <a:ext uri="{FF2B5EF4-FFF2-40B4-BE49-F238E27FC236}">
                <a16:creationId xmlns:a16="http://schemas.microsoft.com/office/drawing/2014/main" id="{4C2DFFE9-1B21-4E2B-8103-28285899F24B}"/>
              </a:ext>
            </a:extLst>
          </p:cNvPr>
          <p:cNvSpPr txBox="1"/>
          <p:nvPr/>
        </p:nvSpPr>
        <p:spPr>
          <a:xfrm>
            <a:off x="6470294" y="1142875"/>
            <a:ext cx="697627" cy="646331"/>
          </a:xfrm>
          <a:prstGeom prst="rect">
            <a:avLst/>
          </a:prstGeom>
          <a:noFill/>
        </p:spPr>
        <p:txBody>
          <a:bodyPr wrap="none" rtlCol="0">
            <a:spAutoFit/>
          </a:bodyPr>
          <a:lstStyle/>
          <a:p>
            <a:r>
              <a:rPr lang="en-US" altLang="zh-TW" sz="3600" dirty="0">
                <a:solidFill>
                  <a:schemeClr val="accent3">
                    <a:lumMod val="75000"/>
                  </a:schemeClr>
                </a:solidFill>
                <a:latin typeface="Abadi" panose="020B0604020104020204" pitchFamily="34" charset="0"/>
              </a:rPr>
              <a:t>01</a:t>
            </a:r>
            <a:endParaRPr lang="zh-TW" altLang="en-US" sz="3600" dirty="0">
              <a:solidFill>
                <a:schemeClr val="accent3">
                  <a:lumMod val="75000"/>
                </a:schemeClr>
              </a:solidFill>
              <a:latin typeface="Abadi" panose="020B0604020104020204" pitchFamily="34" charset="0"/>
            </a:endParaRPr>
          </a:p>
        </p:txBody>
      </p:sp>
      <p:sp>
        <p:nvSpPr>
          <p:cNvPr id="13" name="文字方塊 12">
            <a:extLst>
              <a:ext uri="{FF2B5EF4-FFF2-40B4-BE49-F238E27FC236}">
                <a16:creationId xmlns:a16="http://schemas.microsoft.com/office/drawing/2014/main" id="{734960BE-05FA-446B-9BEE-C4A12AB185EA}"/>
              </a:ext>
            </a:extLst>
          </p:cNvPr>
          <p:cNvSpPr txBox="1"/>
          <p:nvPr/>
        </p:nvSpPr>
        <p:spPr>
          <a:xfrm>
            <a:off x="5023664" y="2255636"/>
            <a:ext cx="697627" cy="646331"/>
          </a:xfrm>
          <a:prstGeom prst="rect">
            <a:avLst/>
          </a:prstGeom>
          <a:noFill/>
        </p:spPr>
        <p:txBody>
          <a:bodyPr wrap="none" rtlCol="0">
            <a:spAutoFit/>
          </a:bodyPr>
          <a:lstStyle/>
          <a:p>
            <a:r>
              <a:rPr lang="en-US" altLang="zh-TW" sz="3600" dirty="0">
                <a:solidFill>
                  <a:schemeClr val="accent3">
                    <a:lumMod val="75000"/>
                  </a:schemeClr>
                </a:solidFill>
                <a:latin typeface="Abadi" panose="020B0604020104020204" pitchFamily="34" charset="0"/>
              </a:rPr>
              <a:t>02</a:t>
            </a:r>
            <a:endParaRPr lang="zh-TW" altLang="en-US" sz="3600" dirty="0">
              <a:solidFill>
                <a:schemeClr val="accent3">
                  <a:lumMod val="75000"/>
                </a:schemeClr>
              </a:solidFill>
              <a:latin typeface="Abadi" panose="020B0604020104020204" pitchFamily="34" charset="0"/>
            </a:endParaRPr>
          </a:p>
        </p:txBody>
      </p:sp>
      <p:sp>
        <p:nvSpPr>
          <p:cNvPr id="14" name="文字方塊 13">
            <a:extLst>
              <a:ext uri="{FF2B5EF4-FFF2-40B4-BE49-F238E27FC236}">
                <a16:creationId xmlns:a16="http://schemas.microsoft.com/office/drawing/2014/main" id="{6C9EC4F9-15B6-4ECC-848E-F9709003C5E6}"/>
              </a:ext>
            </a:extLst>
          </p:cNvPr>
          <p:cNvSpPr txBox="1"/>
          <p:nvPr/>
        </p:nvSpPr>
        <p:spPr>
          <a:xfrm>
            <a:off x="6488223" y="3142697"/>
            <a:ext cx="697627" cy="646331"/>
          </a:xfrm>
          <a:prstGeom prst="rect">
            <a:avLst/>
          </a:prstGeom>
          <a:noFill/>
        </p:spPr>
        <p:txBody>
          <a:bodyPr wrap="none" rtlCol="0">
            <a:spAutoFit/>
          </a:bodyPr>
          <a:lstStyle/>
          <a:p>
            <a:r>
              <a:rPr lang="en-US" altLang="zh-TW" sz="3600" dirty="0">
                <a:solidFill>
                  <a:schemeClr val="accent3">
                    <a:lumMod val="75000"/>
                  </a:schemeClr>
                </a:solidFill>
                <a:latin typeface="Abadi" panose="020B0604020104020204" pitchFamily="34" charset="0"/>
              </a:rPr>
              <a:t>03</a:t>
            </a:r>
            <a:endParaRPr lang="zh-TW" altLang="en-US" sz="3600" dirty="0">
              <a:solidFill>
                <a:schemeClr val="accent3">
                  <a:lumMod val="75000"/>
                </a:schemeClr>
              </a:solidFill>
              <a:latin typeface="Abadi" panose="020B0604020104020204" pitchFamily="34" charset="0"/>
            </a:endParaRPr>
          </a:p>
        </p:txBody>
      </p:sp>
      <p:sp>
        <p:nvSpPr>
          <p:cNvPr id="15" name="文字方塊 14">
            <a:extLst>
              <a:ext uri="{FF2B5EF4-FFF2-40B4-BE49-F238E27FC236}">
                <a16:creationId xmlns:a16="http://schemas.microsoft.com/office/drawing/2014/main" id="{A5CEAA9D-43D4-46B6-B238-4385BA5374E6}"/>
              </a:ext>
            </a:extLst>
          </p:cNvPr>
          <p:cNvSpPr txBox="1"/>
          <p:nvPr/>
        </p:nvSpPr>
        <p:spPr>
          <a:xfrm>
            <a:off x="5027580" y="3957227"/>
            <a:ext cx="697627" cy="646331"/>
          </a:xfrm>
          <a:prstGeom prst="rect">
            <a:avLst/>
          </a:prstGeom>
          <a:noFill/>
        </p:spPr>
        <p:txBody>
          <a:bodyPr wrap="none" rtlCol="0">
            <a:spAutoFit/>
          </a:bodyPr>
          <a:lstStyle/>
          <a:p>
            <a:r>
              <a:rPr lang="en-US" altLang="zh-TW" sz="3600" dirty="0">
                <a:solidFill>
                  <a:schemeClr val="accent3">
                    <a:lumMod val="75000"/>
                  </a:schemeClr>
                </a:solidFill>
                <a:latin typeface="Abadi" panose="020B0604020104020204" pitchFamily="34" charset="0"/>
              </a:rPr>
              <a:t>04</a:t>
            </a:r>
            <a:endParaRPr lang="zh-TW" altLang="en-US" sz="3600" dirty="0">
              <a:solidFill>
                <a:schemeClr val="accent3">
                  <a:lumMod val="75000"/>
                </a:schemeClr>
              </a:solidFill>
              <a:latin typeface="Abadi" panose="020B0604020104020204" pitchFamily="34" charset="0"/>
            </a:endParaRPr>
          </a:p>
        </p:txBody>
      </p:sp>
      <p:sp>
        <p:nvSpPr>
          <p:cNvPr id="16" name="文字方塊 15">
            <a:extLst>
              <a:ext uri="{FF2B5EF4-FFF2-40B4-BE49-F238E27FC236}">
                <a16:creationId xmlns:a16="http://schemas.microsoft.com/office/drawing/2014/main" id="{9437FEB8-D18E-49D8-9880-AD45E55F9CE3}"/>
              </a:ext>
            </a:extLst>
          </p:cNvPr>
          <p:cNvSpPr txBox="1"/>
          <p:nvPr/>
        </p:nvSpPr>
        <p:spPr>
          <a:xfrm>
            <a:off x="6481416" y="4869133"/>
            <a:ext cx="697627" cy="646331"/>
          </a:xfrm>
          <a:prstGeom prst="rect">
            <a:avLst/>
          </a:prstGeom>
          <a:noFill/>
        </p:spPr>
        <p:txBody>
          <a:bodyPr wrap="none" rtlCol="0">
            <a:spAutoFit/>
          </a:bodyPr>
          <a:lstStyle/>
          <a:p>
            <a:r>
              <a:rPr lang="en-US" altLang="zh-TW" sz="3600" dirty="0">
                <a:solidFill>
                  <a:schemeClr val="accent3">
                    <a:lumMod val="75000"/>
                  </a:schemeClr>
                </a:solidFill>
                <a:latin typeface="Abadi" panose="020B0604020104020204" pitchFamily="34" charset="0"/>
              </a:rPr>
              <a:t>05</a:t>
            </a:r>
            <a:endParaRPr lang="zh-TW" altLang="en-US" sz="3600" dirty="0">
              <a:solidFill>
                <a:schemeClr val="accent3">
                  <a:lumMod val="75000"/>
                </a:schemeClr>
              </a:solidFill>
              <a:latin typeface="Abadi" panose="020B0604020104020204" pitchFamily="34" charset="0"/>
            </a:endParaRPr>
          </a:p>
        </p:txBody>
      </p:sp>
      <p:sp>
        <p:nvSpPr>
          <p:cNvPr id="17" name="文字方塊 16">
            <a:extLst>
              <a:ext uri="{FF2B5EF4-FFF2-40B4-BE49-F238E27FC236}">
                <a16:creationId xmlns:a16="http://schemas.microsoft.com/office/drawing/2014/main" id="{1A8CCA7C-F5D9-4904-AC90-AEEA49588E37}"/>
              </a:ext>
            </a:extLst>
          </p:cNvPr>
          <p:cNvSpPr txBox="1"/>
          <p:nvPr/>
        </p:nvSpPr>
        <p:spPr>
          <a:xfrm>
            <a:off x="5041358" y="5835630"/>
            <a:ext cx="697627" cy="646331"/>
          </a:xfrm>
          <a:prstGeom prst="rect">
            <a:avLst/>
          </a:prstGeom>
          <a:noFill/>
        </p:spPr>
        <p:txBody>
          <a:bodyPr wrap="none" rtlCol="0">
            <a:spAutoFit/>
          </a:bodyPr>
          <a:lstStyle/>
          <a:p>
            <a:r>
              <a:rPr lang="en-US" altLang="zh-TW" sz="3600" dirty="0">
                <a:solidFill>
                  <a:schemeClr val="accent3">
                    <a:lumMod val="75000"/>
                  </a:schemeClr>
                </a:solidFill>
                <a:latin typeface="Abadi" panose="020B0604020104020204" pitchFamily="34" charset="0"/>
              </a:rPr>
              <a:t>06</a:t>
            </a:r>
            <a:endParaRPr lang="zh-TW" altLang="en-US" sz="3600" dirty="0">
              <a:solidFill>
                <a:schemeClr val="accent3">
                  <a:lumMod val="75000"/>
                </a:schemeClr>
              </a:solidFill>
              <a:latin typeface="Abadi" panose="020B0604020104020204" pitchFamily="34" charset="0"/>
            </a:endParaRPr>
          </a:p>
        </p:txBody>
      </p:sp>
      <p:sp>
        <p:nvSpPr>
          <p:cNvPr id="18" name="文字方塊 17">
            <a:extLst>
              <a:ext uri="{FF2B5EF4-FFF2-40B4-BE49-F238E27FC236}">
                <a16:creationId xmlns:a16="http://schemas.microsoft.com/office/drawing/2014/main" id="{CC3FAC0E-48B8-4EA1-B1CC-4BBD8FB437BC}"/>
              </a:ext>
            </a:extLst>
          </p:cNvPr>
          <p:cNvSpPr txBox="1"/>
          <p:nvPr/>
        </p:nvSpPr>
        <p:spPr>
          <a:xfrm>
            <a:off x="1355952" y="2306434"/>
            <a:ext cx="3647152" cy="553998"/>
          </a:xfrm>
          <a:prstGeom prst="rect">
            <a:avLst/>
          </a:prstGeom>
          <a:noFill/>
        </p:spPr>
        <p:txBody>
          <a:bodyPr wrap="none" rtlCol="0">
            <a:spAutoFit/>
          </a:bodyPr>
          <a:lstStyle/>
          <a:p>
            <a:pPr algn="r"/>
            <a:r>
              <a:rPr lang="zh-TW" altLang="en-US" sz="3000" dirty="0">
                <a:solidFill>
                  <a:schemeClr val="accent2">
                    <a:lumMod val="50000"/>
                  </a:schemeClr>
                </a:solidFill>
              </a:rPr>
              <a:t>觀展者可</a:t>
            </a:r>
            <a:r>
              <a:rPr lang="zh-TW" altLang="en-US" sz="3000" b="1" dirty="0">
                <a:solidFill>
                  <a:schemeClr val="accent2">
                    <a:lumMod val="50000"/>
                  </a:schemeClr>
                </a:solidFill>
              </a:rPr>
              <a:t>直接接觸</a:t>
            </a:r>
            <a:r>
              <a:rPr lang="en-US" altLang="zh-TW" sz="3000" b="1" dirty="0">
                <a:solidFill>
                  <a:schemeClr val="accent2">
                    <a:lumMod val="50000"/>
                  </a:schemeClr>
                </a:solidFill>
              </a:rPr>
              <a:t>AI</a:t>
            </a:r>
            <a:endParaRPr lang="zh-TW" altLang="en-US" sz="3000" b="1" dirty="0">
              <a:solidFill>
                <a:schemeClr val="accent2">
                  <a:lumMod val="50000"/>
                </a:schemeClr>
              </a:solidFill>
            </a:endParaRPr>
          </a:p>
        </p:txBody>
      </p:sp>
      <p:sp>
        <p:nvSpPr>
          <p:cNvPr id="19" name="文字方塊 18">
            <a:extLst>
              <a:ext uri="{FF2B5EF4-FFF2-40B4-BE49-F238E27FC236}">
                <a16:creationId xmlns:a16="http://schemas.microsoft.com/office/drawing/2014/main" id="{1B4C2973-58C0-4176-81C2-725F9503E19C}"/>
              </a:ext>
            </a:extLst>
          </p:cNvPr>
          <p:cNvSpPr txBox="1"/>
          <p:nvPr/>
        </p:nvSpPr>
        <p:spPr>
          <a:xfrm>
            <a:off x="7425109" y="3165805"/>
            <a:ext cx="3647152" cy="553998"/>
          </a:xfrm>
          <a:prstGeom prst="rect">
            <a:avLst/>
          </a:prstGeom>
          <a:noFill/>
        </p:spPr>
        <p:txBody>
          <a:bodyPr wrap="none" rtlCol="0">
            <a:spAutoFit/>
          </a:bodyPr>
          <a:lstStyle>
            <a:defPPr marR="0" lvl="0" algn="l" rtl="0">
              <a:lnSpc>
                <a:spcPct val="100000"/>
              </a:lnSpc>
              <a:spcBef>
                <a:spcPts val="0"/>
              </a:spcBef>
              <a:spcAft>
                <a:spcPts val="0"/>
              </a:spcAft>
            </a:defPPr>
            <a:lvl1pPr>
              <a:defRPr sz="2400" b="1">
                <a:solidFill>
                  <a:schemeClr val="accent3">
                    <a:lumMod val="50000"/>
                  </a:schemeClr>
                </a:solidFill>
              </a:defRPr>
            </a:lvl1pPr>
          </a:lstStyle>
          <a:p>
            <a:r>
              <a:rPr lang="zh-TW" altLang="en-US" sz="3000" b="0" dirty="0"/>
              <a:t>展出</a:t>
            </a:r>
            <a:r>
              <a:rPr lang="en-US" altLang="zh-TW" sz="3000" dirty="0"/>
              <a:t>AI</a:t>
            </a:r>
            <a:r>
              <a:rPr lang="zh-TW" altLang="en-US" sz="3000" dirty="0"/>
              <a:t>對產業的影響</a:t>
            </a:r>
          </a:p>
        </p:txBody>
      </p:sp>
      <p:sp>
        <p:nvSpPr>
          <p:cNvPr id="20" name="文字方塊 19">
            <a:extLst>
              <a:ext uri="{FF2B5EF4-FFF2-40B4-BE49-F238E27FC236}">
                <a16:creationId xmlns:a16="http://schemas.microsoft.com/office/drawing/2014/main" id="{D74934EA-DE4F-4740-BE7A-DFB86547C914}"/>
              </a:ext>
            </a:extLst>
          </p:cNvPr>
          <p:cNvSpPr txBox="1"/>
          <p:nvPr/>
        </p:nvSpPr>
        <p:spPr>
          <a:xfrm>
            <a:off x="2474773" y="4013789"/>
            <a:ext cx="2492990" cy="553998"/>
          </a:xfrm>
          <a:prstGeom prst="rect">
            <a:avLst/>
          </a:prstGeom>
          <a:noFill/>
        </p:spPr>
        <p:txBody>
          <a:bodyPr wrap="none" rtlCol="0">
            <a:spAutoFit/>
          </a:bodyPr>
          <a:lstStyle/>
          <a:p>
            <a:pPr algn="r"/>
            <a:r>
              <a:rPr lang="zh-TW" altLang="en-US" sz="3000" dirty="0">
                <a:solidFill>
                  <a:schemeClr val="accent3">
                    <a:lumMod val="50000"/>
                  </a:schemeClr>
                </a:solidFill>
              </a:rPr>
              <a:t>擁有</a:t>
            </a:r>
            <a:r>
              <a:rPr lang="zh-TW" altLang="en-US" sz="3000" b="1" dirty="0">
                <a:solidFill>
                  <a:schemeClr val="accent3">
                    <a:lumMod val="50000"/>
                  </a:schemeClr>
                </a:solidFill>
              </a:rPr>
              <a:t>更多受眾</a:t>
            </a:r>
          </a:p>
        </p:txBody>
      </p:sp>
      <p:sp>
        <p:nvSpPr>
          <p:cNvPr id="21" name="文字方塊 20">
            <a:extLst>
              <a:ext uri="{FF2B5EF4-FFF2-40B4-BE49-F238E27FC236}">
                <a16:creationId xmlns:a16="http://schemas.microsoft.com/office/drawing/2014/main" id="{24CE70C6-5571-45A3-B3B7-405D122724AE}"/>
              </a:ext>
            </a:extLst>
          </p:cNvPr>
          <p:cNvSpPr txBox="1"/>
          <p:nvPr/>
        </p:nvSpPr>
        <p:spPr>
          <a:xfrm>
            <a:off x="7425109" y="4925805"/>
            <a:ext cx="4011034" cy="553998"/>
          </a:xfrm>
          <a:prstGeom prst="rect">
            <a:avLst/>
          </a:prstGeom>
          <a:noFill/>
        </p:spPr>
        <p:txBody>
          <a:bodyPr wrap="none" rtlCol="0">
            <a:spAutoFit/>
          </a:bodyPr>
          <a:lstStyle/>
          <a:p>
            <a:r>
              <a:rPr lang="en-US" altLang="zh-TW" sz="3000" dirty="0">
                <a:solidFill>
                  <a:schemeClr val="accent3">
                    <a:lumMod val="50000"/>
                  </a:schemeClr>
                </a:solidFill>
              </a:rPr>
              <a:t>AI</a:t>
            </a:r>
            <a:r>
              <a:rPr lang="zh-TW" altLang="en-US" sz="3000" dirty="0">
                <a:solidFill>
                  <a:schemeClr val="accent3">
                    <a:lumMod val="50000"/>
                  </a:schemeClr>
                </a:solidFill>
              </a:rPr>
              <a:t>與各</a:t>
            </a:r>
            <a:r>
              <a:rPr lang="zh-TW" altLang="en-US" sz="3000" b="1" dirty="0">
                <a:solidFill>
                  <a:schemeClr val="accent3">
                    <a:lumMod val="50000"/>
                  </a:schemeClr>
                </a:solidFill>
              </a:rPr>
              <a:t>科系</a:t>
            </a:r>
            <a:r>
              <a:rPr lang="zh-TW" altLang="en-US" sz="3000" dirty="0">
                <a:solidFill>
                  <a:schemeClr val="accent3">
                    <a:lumMod val="50000"/>
                  </a:schemeClr>
                </a:solidFill>
              </a:rPr>
              <a:t>之間的</a:t>
            </a:r>
            <a:r>
              <a:rPr lang="zh-TW" altLang="en-US" sz="3000" b="1" dirty="0">
                <a:solidFill>
                  <a:schemeClr val="accent3">
                    <a:lumMod val="50000"/>
                  </a:schemeClr>
                </a:solidFill>
              </a:rPr>
              <a:t>連結</a:t>
            </a:r>
          </a:p>
        </p:txBody>
      </p:sp>
      <p:sp>
        <p:nvSpPr>
          <p:cNvPr id="22" name="文字方塊 21">
            <a:extLst>
              <a:ext uri="{FF2B5EF4-FFF2-40B4-BE49-F238E27FC236}">
                <a16:creationId xmlns:a16="http://schemas.microsoft.com/office/drawing/2014/main" id="{C69DBB8E-947A-4275-88FF-F92C0F50B1A7}"/>
              </a:ext>
            </a:extLst>
          </p:cNvPr>
          <p:cNvSpPr txBox="1"/>
          <p:nvPr/>
        </p:nvSpPr>
        <p:spPr>
          <a:xfrm>
            <a:off x="1690525" y="5624390"/>
            <a:ext cx="3262432" cy="1015663"/>
          </a:xfrm>
          <a:prstGeom prst="rect">
            <a:avLst/>
          </a:prstGeom>
          <a:noFill/>
        </p:spPr>
        <p:txBody>
          <a:bodyPr wrap="none" rtlCol="0">
            <a:spAutoFit/>
          </a:bodyPr>
          <a:lstStyle/>
          <a:p>
            <a:pPr algn="ctr"/>
            <a:r>
              <a:rPr lang="zh-TW" altLang="en-US" sz="3000" dirty="0">
                <a:solidFill>
                  <a:schemeClr val="accent3">
                    <a:lumMod val="50000"/>
                  </a:schemeClr>
                </a:solidFill>
              </a:rPr>
              <a:t>使用</a:t>
            </a:r>
            <a:r>
              <a:rPr lang="zh-TW" altLang="en-US" sz="3000" b="1" dirty="0">
                <a:solidFill>
                  <a:schemeClr val="accent3">
                    <a:lumMod val="50000"/>
                  </a:schemeClr>
                </a:solidFill>
              </a:rPr>
              <a:t>問卷檢視</a:t>
            </a:r>
            <a:r>
              <a:rPr lang="zh-TW" altLang="en-US" sz="3000" dirty="0">
                <a:solidFill>
                  <a:schemeClr val="accent3">
                    <a:lumMod val="50000"/>
                  </a:schemeClr>
                </a:solidFill>
              </a:rPr>
              <a:t>方案</a:t>
            </a:r>
            <a:endParaRPr lang="en-US" altLang="zh-TW" sz="3000" dirty="0">
              <a:solidFill>
                <a:schemeClr val="accent3">
                  <a:lumMod val="50000"/>
                </a:schemeClr>
              </a:solidFill>
            </a:endParaRPr>
          </a:p>
          <a:p>
            <a:pPr algn="ctr"/>
            <a:r>
              <a:rPr lang="zh-TW" altLang="en-US" sz="3000" dirty="0">
                <a:solidFill>
                  <a:schemeClr val="accent3">
                    <a:lumMod val="50000"/>
                  </a:schemeClr>
                </a:solidFill>
              </a:rPr>
              <a:t>是否達成目的</a:t>
            </a:r>
          </a:p>
        </p:txBody>
      </p:sp>
      <p:sp>
        <p:nvSpPr>
          <p:cNvPr id="23" name="Google Shape;377;p25"/>
          <p:cNvSpPr/>
          <p:nvPr/>
        </p:nvSpPr>
        <p:spPr>
          <a:xfrm rot="-3173578">
            <a:off x="5258537" y="1178019"/>
            <a:ext cx="1021502" cy="1018702"/>
          </a:xfrm>
          <a:custGeom>
            <a:avLst/>
            <a:gdLst/>
            <a:ahLst/>
            <a:cxnLst/>
            <a:rect l="l" t="t" r="r" b="b"/>
            <a:pathLst>
              <a:path w="15677" h="15634" extrusionOk="0">
                <a:moveTo>
                  <a:pt x="7625" y="4899"/>
                </a:moveTo>
                <a:cubicBezTo>
                  <a:pt x="7924" y="4899"/>
                  <a:pt x="8179" y="4942"/>
                  <a:pt x="8435" y="4984"/>
                </a:cubicBezTo>
                <a:cubicBezTo>
                  <a:pt x="8648" y="5070"/>
                  <a:pt x="8861" y="5112"/>
                  <a:pt x="9074" y="5240"/>
                </a:cubicBezTo>
                <a:cubicBezTo>
                  <a:pt x="9287" y="5325"/>
                  <a:pt x="9500" y="5496"/>
                  <a:pt x="9713" y="5666"/>
                </a:cubicBezTo>
                <a:cubicBezTo>
                  <a:pt x="10309" y="6177"/>
                  <a:pt x="10650" y="6859"/>
                  <a:pt x="10778" y="7625"/>
                </a:cubicBezTo>
                <a:cubicBezTo>
                  <a:pt x="10778" y="7881"/>
                  <a:pt x="10778" y="8179"/>
                  <a:pt x="10778" y="8435"/>
                </a:cubicBezTo>
                <a:cubicBezTo>
                  <a:pt x="10735" y="8776"/>
                  <a:pt x="10650" y="9074"/>
                  <a:pt x="10480" y="9372"/>
                </a:cubicBezTo>
                <a:cubicBezTo>
                  <a:pt x="10394" y="9542"/>
                  <a:pt x="10267" y="9713"/>
                  <a:pt x="10139" y="9883"/>
                </a:cubicBezTo>
                <a:lnTo>
                  <a:pt x="10096" y="9926"/>
                </a:lnTo>
                <a:cubicBezTo>
                  <a:pt x="9968" y="10096"/>
                  <a:pt x="9798" y="10224"/>
                  <a:pt x="9628" y="10394"/>
                </a:cubicBezTo>
                <a:cubicBezTo>
                  <a:pt x="9159" y="10778"/>
                  <a:pt x="8520" y="11033"/>
                  <a:pt x="7924" y="11076"/>
                </a:cubicBezTo>
                <a:lnTo>
                  <a:pt x="7370" y="11076"/>
                </a:lnTo>
                <a:cubicBezTo>
                  <a:pt x="7029" y="11033"/>
                  <a:pt x="6688" y="10906"/>
                  <a:pt x="6348" y="10778"/>
                </a:cubicBezTo>
                <a:cubicBezTo>
                  <a:pt x="6049" y="10607"/>
                  <a:pt x="5794" y="10437"/>
                  <a:pt x="5581" y="10181"/>
                </a:cubicBezTo>
                <a:cubicBezTo>
                  <a:pt x="5453" y="10096"/>
                  <a:pt x="5325" y="9968"/>
                  <a:pt x="5240" y="9798"/>
                </a:cubicBezTo>
                <a:cubicBezTo>
                  <a:pt x="4814" y="9287"/>
                  <a:pt x="4601" y="8605"/>
                  <a:pt x="4644" y="7924"/>
                </a:cubicBezTo>
                <a:cubicBezTo>
                  <a:pt x="4644" y="7711"/>
                  <a:pt x="4644" y="7540"/>
                  <a:pt x="4686" y="7370"/>
                </a:cubicBezTo>
                <a:cubicBezTo>
                  <a:pt x="4771" y="7114"/>
                  <a:pt x="4857" y="6859"/>
                  <a:pt x="4942" y="6646"/>
                </a:cubicBezTo>
                <a:cubicBezTo>
                  <a:pt x="5112" y="6305"/>
                  <a:pt x="5325" y="6007"/>
                  <a:pt x="5581" y="5751"/>
                </a:cubicBezTo>
                <a:cubicBezTo>
                  <a:pt x="5751" y="5623"/>
                  <a:pt x="5922" y="5453"/>
                  <a:pt x="6135" y="5325"/>
                </a:cubicBezTo>
                <a:cubicBezTo>
                  <a:pt x="6560" y="5070"/>
                  <a:pt x="7114" y="4942"/>
                  <a:pt x="7625" y="4899"/>
                </a:cubicBezTo>
                <a:close/>
                <a:moveTo>
                  <a:pt x="6731" y="0"/>
                </a:moveTo>
                <a:lnTo>
                  <a:pt x="3919" y="938"/>
                </a:lnTo>
                <a:lnTo>
                  <a:pt x="4516" y="2641"/>
                </a:lnTo>
                <a:cubicBezTo>
                  <a:pt x="4005" y="2982"/>
                  <a:pt x="3493" y="3366"/>
                  <a:pt x="3110" y="3834"/>
                </a:cubicBezTo>
                <a:lnTo>
                  <a:pt x="1534" y="3067"/>
                </a:lnTo>
                <a:lnTo>
                  <a:pt x="213" y="5709"/>
                </a:lnTo>
                <a:lnTo>
                  <a:pt x="1704" y="6433"/>
                </a:lnTo>
                <a:cubicBezTo>
                  <a:pt x="1534" y="7072"/>
                  <a:pt x="1491" y="7711"/>
                  <a:pt x="1534" y="8392"/>
                </a:cubicBezTo>
                <a:lnTo>
                  <a:pt x="0" y="8903"/>
                </a:lnTo>
                <a:lnTo>
                  <a:pt x="980" y="11715"/>
                </a:lnTo>
                <a:lnTo>
                  <a:pt x="2428" y="11246"/>
                </a:lnTo>
                <a:cubicBezTo>
                  <a:pt x="2769" y="11800"/>
                  <a:pt x="3238" y="12311"/>
                  <a:pt x="3749" y="12737"/>
                </a:cubicBezTo>
                <a:lnTo>
                  <a:pt x="3067" y="14100"/>
                </a:lnTo>
                <a:lnTo>
                  <a:pt x="5709" y="15421"/>
                </a:lnTo>
                <a:lnTo>
                  <a:pt x="6433" y="14015"/>
                </a:lnTo>
                <a:cubicBezTo>
                  <a:pt x="6845" y="14098"/>
                  <a:pt x="7258" y="14145"/>
                  <a:pt x="7682" y="14145"/>
                </a:cubicBezTo>
                <a:cubicBezTo>
                  <a:pt x="7915" y="14145"/>
                  <a:pt x="8151" y="14131"/>
                  <a:pt x="8392" y="14100"/>
                </a:cubicBezTo>
                <a:lnTo>
                  <a:pt x="8903" y="15634"/>
                </a:lnTo>
                <a:lnTo>
                  <a:pt x="11758" y="14697"/>
                </a:lnTo>
                <a:lnTo>
                  <a:pt x="11204" y="13078"/>
                </a:lnTo>
                <a:cubicBezTo>
                  <a:pt x="11715" y="12737"/>
                  <a:pt x="12183" y="12311"/>
                  <a:pt x="12567" y="11800"/>
                </a:cubicBezTo>
                <a:lnTo>
                  <a:pt x="14143" y="12567"/>
                </a:lnTo>
                <a:lnTo>
                  <a:pt x="15464" y="9926"/>
                </a:lnTo>
                <a:lnTo>
                  <a:pt x="13760" y="9074"/>
                </a:lnTo>
                <a:cubicBezTo>
                  <a:pt x="13887" y="8520"/>
                  <a:pt x="13887" y="7924"/>
                  <a:pt x="13845" y="7327"/>
                </a:cubicBezTo>
                <a:lnTo>
                  <a:pt x="15677" y="6731"/>
                </a:lnTo>
                <a:lnTo>
                  <a:pt x="14697" y="3919"/>
                </a:lnTo>
                <a:lnTo>
                  <a:pt x="12865" y="4558"/>
                </a:lnTo>
                <a:cubicBezTo>
                  <a:pt x="12524" y="4090"/>
                  <a:pt x="12183" y="3664"/>
                  <a:pt x="11758" y="3280"/>
                </a:cubicBezTo>
                <a:lnTo>
                  <a:pt x="12609" y="1534"/>
                </a:lnTo>
                <a:lnTo>
                  <a:pt x="9926" y="213"/>
                </a:lnTo>
                <a:lnTo>
                  <a:pt x="9074" y="1917"/>
                </a:lnTo>
                <a:cubicBezTo>
                  <a:pt x="8658" y="1821"/>
                  <a:pt x="8219" y="1774"/>
                  <a:pt x="7792" y="1774"/>
                </a:cubicBezTo>
                <a:cubicBezTo>
                  <a:pt x="7649" y="1774"/>
                  <a:pt x="7508" y="1779"/>
                  <a:pt x="7370" y="1789"/>
                </a:cubicBezTo>
                <a:lnTo>
                  <a:pt x="6731" y="0"/>
                </a:ln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2">
                  <a:lumMod val="75000"/>
                </a:schemeClr>
              </a:solidFill>
            </a:endParaRPr>
          </a:p>
        </p:txBody>
      </p:sp>
      <p:sp>
        <p:nvSpPr>
          <p:cNvPr id="25" name="Google Shape;377;p25"/>
          <p:cNvSpPr/>
          <p:nvPr/>
        </p:nvSpPr>
        <p:spPr>
          <a:xfrm rot="-3173578">
            <a:off x="5897012" y="2062771"/>
            <a:ext cx="1021502" cy="1018702"/>
          </a:xfrm>
          <a:custGeom>
            <a:avLst/>
            <a:gdLst/>
            <a:ahLst/>
            <a:cxnLst/>
            <a:rect l="l" t="t" r="r" b="b"/>
            <a:pathLst>
              <a:path w="15677" h="15634" extrusionOk="0">
                <a:moveTo>
                  <a:pt x="7625" y="4899"/>
                </a:moveTo>
                <a:cubicBezTo>
                  <a:pt x="7924" y="4899"/>
                  <a:pt x="8179" y="4942"/>
                  <a:pt x="8435" y="4984"/>
                </a:cubicBezTo>
                <a:cubicBezTo>
                  <a:pt x="8648" y="5070"/>
                  <a:pt x="8861" y="5112"/>
                  <a:pt x="9074" y="5240"/>
                </a:cubicBezTo>
                <a:cubicBezTo>
                  <a:pt x="9287" y="5325"/>
                  <a:pt x="9500" y="5496"/>
                  <a:pt x="9713" y="5666"/>
                </a:cubicBezTo>
                <a:cubicBezTo>
                  <a:pt x="10309" y="6177"/>
                  <a:pt x="10650" y="6859"/>
                  <a:pt x="10778" y="7625"/>
                </a:cubicBezTo>
                <a:cubicBezTo>
                  <a:pt x="10778" y="7881"/>
                  <a:pt x="10778" y="8179"/>
                  <a:pt x="10778" y="8435"/>
                </a:cubicBezTo>
                <a:cubicBezTo>
                  <a:pt x="10735" y="8776"/>
                  <a:pt x="10650" y="9074"/>
                  <a:pt x="10480" y="9372"/>
                </a:cubicBezTo>
                <a:cubicBezTo>
                  <a:pt x="10394" y="9542"/>
                  <a:pt x="10267" y="9713"/>
                  <a:pt x="10139" y="9883"/>
                </a:cubicBezTo>
                <a:lnTo>
                  <a:pt x="10096" y="9926"/>
                </a:lnTo>
                <a:cubicBezTo>
                  <a:pt x="9968" y="10096"/>
                  <a:pt x="9798" y="10224"/>
                  <a:pt x="9628" y="10394"/>
                </a:cubicBezTo>
                <a:cubicBezTo>
                  <a:pt x="9159" y="10778"/>
                  <a:pt x="8520" y="11033"/>
                  <a:pt x="7924" y="11076"/>
                </a:cubicBezTo>
                <a:lnTo>
                  <a:pt x="7370" y="11076"/>
                </a:lnTo>
                <a:cubicBezTo>
                  <a:pt x="7029" y="11033"/>
                  <a:pt x="6688" y="10906"/>
                  <a:pt x="6348" y="10778"/>
                </a:cubicBezTo>
                <a:cubicBezTo>
                  <a:pt x="6049" y="10607"/>
                  <a:pt x="5794" y="10437"/>
                  <a:pt x="5581" y="10181"/>
                </a:cubicBezTo>
                <a:cubicBezTo>
                  <a:pt x="5453" y="10096"/>
                  <a:pt x="5325" y="9968"/>
                  <a:pt x="5240" y="9798"/>
                </a:cubicBezTo>
                <a:cubicBezTo>
                  <a:pt x="4814" y="9287"/>
                  <a:pt x="4601" y="8605"/>
                  <a:pt x="4644" y="7924"/>
                </a:cubicBezTo>
                <a:cubicBezTo>
                  <a:pt x="4644" y="7711"/>
                  <a:pt x="4644" y="7540"/>
                  <a:pt x="4686" y="7370"/>
                </a:cubicBezTo>
                <a:cubicBezTo>
                  <a:pt x="4771" y="7114"/>
                  <a:pt x="4857" y="6859"/>
                  <a:pt x="4942" y="6646"/>
                </a:cubicBezTo>
                <a:cubicBezTo>
                  <a:pt x="5112" y="6305"/>
                  <a:pt x="5325" y="6007"/>
                  <a:pt x="5581" y="5751"/>
                </a:cubicBezTo>
                <a:cubicBezTo>
                  <a:pt x="5751" y="5623"/>
                  <a:pt x="5922" y="5453"/>
                  <a:pt x="6135" y="5325"/>
                </a:cubicBezTo>
                <a:cubicBezTo>
                  <a:pt x="6560" y="5070"/>
                  <a:pt x="7114" y="4942"/>
                  <a:pt x="7625" y="4899"/>
                </a:cubicBezTo>
                <a:close/>
                <a:moveTo>
                  <a:pt x="6731" y="0"/>
                </a:moveTo>
                <a:lnTo>
                  <a:pt x="3919" y="938"/>
                </a:lnTo>
                <a:lnTo>
                  <a:pt x="4516" y="2641"/>
                </a:lnTo>
                <a:cubicBezTo>
                  <a:pt x="4005" y="2982"/>
                  <a:pt x="3493" y="3366"/>
                  <a:pt x="3110" y="3834"/>
                </a:cubicBezTo>
                <a:lnTo>
                  <a:pt x="1534" y="3067"/>
                </a:lnTo>
                <a:lnTo>
                  <a:pt x="213" y="5709"/>
                </a:lnTo>
                <a:lnTo>
                  <a:pt x="1704" y="6433"/>
                </a:lnTo>
                <a:cubicBezTo>
                  <a:pt x="1534" y="7072"/>
                  <a:pt x="1491" y="7711"/>
                  <a:pt x="1534" y="8392"/>
                </a:cubicBezTo>
                <a:lnTo>
                  <a:pt x="0" y="8903"/>
                </a:lnTo>
                <a:lnTo>
                  <a:pt x="980" y="11715"/>
                </a:lnTo>
                <a:lnTo>
                  <a:pt x="2428" y="11246"/>
                </a:lnTo>
                <a:cubicBezTo>
                  <a:pt x="2769" y="11800"/>
                  <a:pt x="3238" y="12311"/>
                  <a:pt x="3749" y="12737"/>
                </a:cubicBezTo>
                <a:lnTo>
                  <a:pt x="3067" y="14100"/>
                </a:lnTo>
                <a:lnTo>
                  <a:pt x="5709" y="15421"/>
                </a:lnTo>
                <a:lnTo>
                  <a:pt x="6433" y="14015"/>
                </a:lnTo>
                <a:cubicBezTo>
                  <a:pt x="6845" y="14098"/>
                  <a:pt x="7258" y="14145"/>
                  <a:pt x="7682" y="14145"/>
                </a:cubicBezTo>
                <a:cubicBezTo>
                  <a:pt x="7915" y="14145"/>
                  <a:pt x="8151" y="14131"/>
                  <a:pt x="8392" y="14100"/>
                </a:cubicBezTo>
                <a:lnTo>
                  <a:pt x="8903" y="15634"/>
                </a:lnTo>
                <a:lnTo>
                  <a:pt x="11758" y="14697"/>
                </a:lnTo>
                <a:lnTo>
                  <a:pt x="11204" y="13078"/>
                </a:lnTo>
                <a:cubicBezTo>
                  <a:pt x="11715" y="12737"/>
                  <a:pt x="12183" y="12311"/>
                  <a:pt x="12567" y="11800"/>
                </a:cubicBezTo>
                <a:lnTo>
                  <a:pt x="14143" y="12567"/>
                </a:lnTo>
                <a:lnTo>
                  <a:pt x="15464" y="9926"/>
                </a:lnTo>
                <a:lnTo>
                  <a:pt x="13760" y="9074"/>
                </a:lnTo>
                <a:cubicBezTo>
                  <a:pt x="13887" y="8520"/>
                  <a:pt x="13887" y="7924"/>
                  <a:pt x="13845" y="7327"/>
                </a:cubicBezTo>
                <a:lnTo>
                  <a:pt x="15677" y="6731"/>
                </a:lnTo>
                <a:lnTo>
                  <a:pt x="14697" y="3919"/>
                </a:lnTo>
                <a:lnTo>
                  <a:pt x="12865" y="4558"/>
                </a:lnTo>
                <a:cubicBezTo>
                  <a:pt x="12524" y="4090"/>
                  <a:pt x="12183" y="3664"/>
                  <a:pt x="11758" y="3280"/>
                </a:cubicBezTo>
                <a:lnTo>
                  <a:pt x="12609" y="1534"/>
                </a:lnTo>
                <a:lnTo>
                  <a:pt x="9926" y="213"/>
                </a:lnTo>
                <a:lnTo>
                  <a:pt x="9074" y="1917"/>
                </a:lnTo>
                <a:cubicBezTo>
                  <a:pt x="8658" y="1821"/>
                  <a:pt x="8219" y="1774"/>
                  <a:pt x="7792" y="1774"/>
                </a:cubicBezTo>
                <a:cubicBezTo>
                  <a:pt x="7649" y="1774"/>
                  <a:pt x="7508" y="1779"/>
                  <a:pt x="7370" y="1789"/>
                </a:cubicBezTo>
                <a:lnTo>
                  <a:pt x="6731" y="0"/>
                </a:ln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endParaRPr>
              <a:solidFill>
                <a:schemeClr val="bg2">
                  <a:lumMod val="75000"/>
                </a:schemeClr>
              </a:solidFill>
            </a:endParaRPr>
          </a:p>
        </p:txBody>
      </p:sp>
      <p:sp>
        <p:nvSpPr>
          <p:cNvPr id="26" name="Google Shape;377;p25"/>
          <p:cNvSpPr/>
          <p:nvPr/>
        </p:nvSpPr>
        <p:spPr>
          <a:xfrm rot="-3173578">
            <a:off x="5300361" y="2933439"/>
            <a:ext cx="1021502" cy="1018702"/>
          </a:xfrm>
          <a:custGeom>
            <a:avLst/>
            <a:gdLst/>
            <a:ahLst/>
            <a:cxnLst/>
            <a:rect l="l" t="t" r="r" b="b"/>
            <a:pathLst>
              <a:path w="15677" h="15634" extrusionOk="0">
                <a:moveTo>
                  <a:pt x="7625" y="4899"/>
                </a:moveTo>
                <a:cubicBezTo>
                  <a:pt x="7924" y="4899"/>
                  <a:pt x="8179" y="4942"/>
                  <a:pt x="8435" y="4984"/>
                </a:cubicBezTo>
                <a:cubicBezTo>
                  <a:pt x="8648" y="5070"/>
                  <a:pt x="8861" y="5112"/>
                  <a:pt x="9074" y="5240"/>
                </a:cubicBezTo>
                <a:cubicBezTo>
                  <a:pt x="9287" y="5325"/>
                  <a:pt x="9500" y="5496"/>
                  <a:pt x="9713" y="5666"/>
                </a:cubicBezTo>
                <a:cubicBezTo>
                  <a:pt x="10309" y="6177"/>
                  <a:pt x="10650" y="6859"/>
                  <a:pt x="10778" y="7625"/>
                </a:cubicBezTo>
                <a:cubicBezTo>
                  <a:pt x="10778" y="7881"/>
                  <a:pt x="10778" y="8179"/>
                  <a:pt x="10778" y="8435"/>
                </a:cubicBezTo>
                <a:cubicBezTo>
                  <a:pt x="10735" y="8776"/>
                  <a:pt x="10650" y="9074"/>
                  <a:pt x="10480" y="9372"/>
                </a:cubicBezTo>
                <a:cubicBezTo>
                  <a:pt x="10394" y="9542"/>
                  <a:pt x="10267" y="9713"/>
                  <a:pt x="10139" y="9883"/>
                </a:cubicBezTo>
                <a:lnTo>
                  <a:pt x="10096" y="9926"/>
                </a:lnTo>
                <a:cubicBezTo>
                  <a:pt x="9968" y="10096"/>
                  <a:pt x="9798" y="10224"/>
                  <a:pt x="9628" y="10394"/>
                </a:cubicBezTo>
                <a:cubicBezTo>
                  <a:pt x="9159" y="10778"/>
                  <a:pt x="8520" y="11033"/>
                  <a:pt x="7924" y="11076"/>
                </a:cubicBezTo>
                <a:lnTo>
                  <a:pt x="7370" y="11076"/>
                </a:lnTo>
                <a:cubicBezTo>
                  <a:pt x="7029" y="11033"/>
                  <a:pt x="6688" y="10906"/>
                  <a:pt x="6348" y="10778"/>
                </a:cubicBezTo>
                <a:cubicBezTo>
                  <a:pt x="6049" y="10607"/>
                  <a:pt x="5794" y="10437"/>
                  <a:pt x="5581" y="10181"/>
                </a:cubicBezTo>
                <a:cubicBezTo>
                  <a:pt x="5453" y="10096"/>
                  <a:pt x="5325" y="9968"/>
                  <a:pt x="5240" y="9798"/>
                </a:cubicBezTo>
                <a:cubicBezTo>
                  <a:pt x="4814" y="9287"/>
                  <a:pt x="4601" y="8605"/>
                  <a:pt x="4644" y="7924"/>
                </a:cubicBezTo>
                <a:cubicBezTo>
                  <a:pt x="4644" y="7711"/>
                  <a:pt x="4644" y="7540"/>
                  <a:pt x="4686" y="7370"/>
                </a:cubicBezTo>
                <a:cubicBezTo>
                  <a:pt x="4771" y="7114"/>
                  <a:pt x="4857" y="6859"/>
                  <a:pt x="4942" y="6646"/>
                </a:cubicBezTo>
                <a:cubicBezTo>
                  <a:pt x="5112" y="6305"/>
                  <a:pt x="5325" y="6007"/>
                  <a:pt x="5581" y="5751"/>
                </a:cubicBezTo>
                <a:cubicBezTo>
                  <a:pt x="5751" y="5623"/>
                  <a:pt x="5922" y="5453"/>
                  <a:pt x="6135" y="5325"/>
                </a:cubicBezTo>
                <a:cubicBezTo>
                  <a:pt x="6560" y="5070"/>
                  <a:pt x="7114" y="4942"/>
                  <a:pt x="7625" y="4899"/>
                </a:cubicBezTo>
                <a:close/>
                <a:moveTo>
                  <a:pt x="6731" y="0"/>
                </a:moveTo>
                <a:lnTo>
                  <a:pt x="3919" y="938"/>
                </a:lnTo>
                <a:lnTo>
                  <a:pt x="4516" y="2641"/>
                </a:lnTo>
                <a:cubicBezTo>
                  <a:pt x="4005" y="2982"/>
                  <a:pt x="3493" y="3366"/>
                  <a:pt x="3110" y="3834"/>
                </a:cubicBezTo>
                <a:lnTo>
                  <a:pt x="1534" y="3067"/>
                </a:lnTo>
                <a:lnTo>
                  <a:pt x="213" y="5709"/>
                </a:lnTo>
                <a:lnTo>
                  <a:pt x="1704" y="6433"/>
                </a:lnTo>
                <a:cubicBezTo>
                  <a:pt x="1534" y="7072"/>
                  <a:pt x="1491" y="7711"/>
                  <a:pt x="1534" y="8392"/>
                </a:cubicBezTo>
                <a:lnTo>
                  <a:pt x="0" y="8903"/>
                </a:lnTo>
                <a:lnTo>
                  <a:pt x="980" y="11715"/>
                </a:lnTo>
                <a:lnTo>
                  <a:pt x="2428" y="11246"/>
                </a:lnTo>
                <a:cubicBezTo>
                  <a:pt x="2769" y="11800"/>
                  <a:pt x="3238" y="12311"/>
                  <a:pt x="3749" y="12737"/>
                </a:cubicBezTo>
                <a:lnTo>
                  <a:pt x="3067" y="14100"/>
                </a:lnTo>
                <a:lnTo>
                  <a:pt x="5709" y="15421"/>
                </a:lnTo>
                <a:lnTo>
                  <a:pt x="6433" y="14015"/>
                </a:lnTo>
                <a:cubicBezTo>
                  <a:pt x="6845" y="14098"/>
                  <a:pt x="7258" y="14145"/>
                  <a:pt x="7682" y="14145"/>
                </a:cubicBezTo>
                <a:cubicBezTo>
                  <a:pt x="7915" y="14145"/>
                  <a:pt x="8151" y="14131"/>
                  <a:pt x="8392" y="14100"/>
                </a:cubicBezTo>
                <a:lnTo>
                  <a:pt x="8903" y="15634"/>
                </a:lnTo>
                <a:lnTo>
                  <a:pt x="11758" y="14697"/>
                </a:lnTo>
                <a:lnTo>
                  <a:pt x="11204" y="13078"/>
                </a:lnTo>
                <a:cubicBezTo>
                  <a:pt x="11715" y="12737"/>
                  <a:pt x="12183" y="12311"/>
                  <a:pt x="12567" y="11800"/>
                </a:cubicBezTo>
                <a:lnTo>
                  <a:pt x="14143" y="12567"/>
                </a:lnTo>
                <a:lnTo>
                  <a:pt x="15464" y="9926"/>
                </a:lnTo>
                <a:lnTo>
                  <a:pt x="13760" y="9074"/>
                </a:lnTo>
                <a:cubicBezTo>
                  <a:pt x="13887" y="8520"/>
                  <a:pt x="13887" y="7924"/>
                  <a:pt x="13845" y="7327"/>
                </a:cubicBezTo>
                <a:lnTo>
                  <a:pt x="15677" y="6731"/>
                </a:lnTo>
                <a:lnTo>
                  <a:pt x="14697" y="3919"/>
                </a:lnTo>
                <a:lnTo>
                  <a:pt x="12865" y="4558"/>
                </a:lnTo>
                <a:cubicBezTo>
                  <a:pt x="12524" y="4090"/>
                  <a:pt x="12183" y="3664"/>
                  <a:pt x="11758" y="3280"/>
                </a:cubicBezTo>
                <a:lnTo>
                  <a:pt x="12609" y="1534"/>
                </a:lnTo>
                <a:lnTo>
                  <a:pt x="9926" y="213"/>
                </a:lnTo>
                <a:lnTo>
                  <a:pt x="9074" y="1917"/>
                </a:lnTo>
                <a:cubicBezTo>
                  <a:pt x="8658" y="1821"/>
                  <a:pt x="8219" y="1774"/>
                  <a:pt x="7792" y="1774"/>
                </a:cubicBezTo>
                <a:cubicBezTo>
                  <a:pt x="7649" y="1774"/>
                  <a:pt x="7508" y="1779"/>
                  <a:pt x="7370" y="1789"/>
                </a:cubicBezTo>
                <a:lnTo>
                  <a:pt x="6731" y="0"/>
                </a:ln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2">
                  <a:lumMod val="75000"/>
                </a:schemeClr>
              </a:solidFill>
            </a:endParaRPr>
          </a:p>
        </p:txBody>
      </p:sp>
      <p:sp>
        <p:nvSpPr>
          <p:cNvPr id="27" name="Google Shape;377;p25"/>
          <p:cNvSpPr/>
          <p:nvPr/>
        </p:nvSpPr>
        <p:spPr>
          <a:xfrm rot="-3173578">
            <a:off x="5300360" y="2933440"/>
            <a:ext cx="1021502" cy="1018702"/>
          </a:xfrm>
          <a:custGeom>
            <a:avLst/>
            <a:gdLst/>
            <a:ahLst/>
            <a:cxnLst/>
            <a:rect l="l" t="t" r="r" b="b"/>
            <a:pathLst>
              <a:path w="15677" h="15634" extrusionOk="0">
                <a:moveTo>
                  <a:pt x="7625" y="4899"/>
                </a:moveTo>
                <a:cubicBezTo>
                  <a:pt x="7924" y="4899"/>
                  <a:pt x="8179" y="4942"/>
                  <a:pt x="8435" y="4984"/>
                </a:cubicBezTo>
                <a:cubicBezTo>
                  <a:pt x="8648" y="5070"/>
                  <a:pt x="8861" y="5112"/>
                  <a:pt x="9074" y="5240"/>
                </a:cubicBezTo>
                <a:cubicBezTo>
                  <a:pt x="9287" y="5325"/>
                  <a:pt x="9500" y="5496"/>
                  <a:pt x="9713" y="5666"/>
                </a:cubicBezTo>
                <a:cubicBezTo>
                  <a:pt x="10309" y="6177"/>
                  <a:pt x="10650" y="6859"/>
                  <a:pt x="10778" y="7625"/>
                </a:cubicBezTo>
                <a:cubicBezTo>
                  <a:pt x="10778" y="7881"/>
                  <a:pt x="10778" y="8179"/>
                  <a:pt x="10778" y="8435"/>
                </a:cubicBezTo>
                <a:cubicBezTo>
                  <a:pt x="10735" y="8776"/>
                  <a:pt x="10650" y="9074"/>
                  <a:pt x="10480" y="9372"/>
                </a:cubicBezTo>
                <a:cubicBezTo>
                  <a:pt x="10394" y="9542"/>
                  <a:pt x="10267" y="9713"/>
                  <a:pt x="10139" y="9883"/>
                </a:cubicBezTo>
                <a:lnTo>
                  <a:pt x="10096" y="9926"/>
                </a:lnTo>
                <a:cubicBezTo>
                  <a:pt x="9968" y="10096"/>
                  <a:pt x="9798" y="10224"/>
                  <a:pt x="9628" y="10394"/>
                </a:cubicBezTo>
                <a:cubicBezTo>
                  <a:pt x="9159" y="10778"/>
                  <a:pt x="8520" y="11033"/>
                  <a:pt x="7924" y="11076"/>
                </a:cubicBezTo>
                <a:lnTo>
                  <a:pt x="7370" y="11076"/>
                </a:lnTo>
                <a:cubicBezTo>
                  <a:pt x="7029" y="11033"/>
                  <a:pt x="6688" y="10906"/>
                  <a:pt x="6348" y="10778"/>
                </a:cubicBezTo>
                <a:cubicBezTo>
                  <a:pt x="6049" y="10607"/>
                  <a:pt x="5794" y="10437"/>
                  <a:pt x="5581" y="10181"/>
                </a:cubicBezTo>
                <a:cubicBezTo>
                  <a:pt x="5453" y="10096"/>
                  <a:pt x="5325" y="9968"/>
                  <a:pt x="5240" y="9798"/>
                </a:cubicBezTo>
                <a:cubicBezTo>
                  <a:pt x="4814" y="9287"/>
                  <a:pt x="4601" y="8605"/>
                  <a:pt x="4644" y="7924"/>
                </a:cubicBezTo>
                <a:cubicBezTo>
                  <a:pt x="4644" y="7711"/>
                  <a:pt x="4644" y="7540"/>
                  <a:pt x="4686" y="7370"/>
                </a:cubicBezTo>
                <a:cubicBezTo>
                  <a:pt x="4771" y="7114"/>
                  <a:pt x="4857" y="6859"/>
                  <a:pt x="4942" y="6646"/>
                </a:cubicBezTo>
                <a:cubicBezTo>
                  <a:pt x="5112" y="6305"/>
                  <a:pt x="5325" y="6007"/>
                  <a:pt x="5581" y="5751"/>
                </a:cubicBezTo>
                <a:cubicBezTo>
                  <a:pt x="5751" y="5623"/>
                  <a:pt x="5922" y="5453"/>
                  <a:pt x="6135" y="5325"/>
                </a:cubicBezTo>
                <a:cubicBezTo>
                  <a:pt x="6560" y="5070"/>
                  <a:pt x="7114" y="4942"/>
                  <a:pt x="7625" y="4899"/>
                </a:cubicBezTo>
                <a:close/>
                <a:moveTo>
                  <a:pt x="6731" y="0"/>
                </a:moveTo>
                <a:lnTo>
                  <a:pt x="3919" y="938"/>
                </a:lnTo>
                <a:lnTo>
                  <a:pt x="4516" y="2641"/>
                </a:lnTo>
                <a:cubicBezTo>
                  <a:pt x="4005" y="2982"/>
                  <a:pt x="3493" y="3366"/>
                  <a:pt x="3110" y="3834"/>
                </a:cubicBezTo>
                <a:lnTo>
                  <a:pt x="1534" y="3067"/>
                </a:lnTo>
                <a:lnTo>
                  <a:pt x="213" y="5709"/>
                </a:lnTo>
                <a:lnTo>
                  <a:pt x="1704" y="6433"/>
                </a:lnTo>
                <a:cubicBezTo>
                  <a:pt x="1534" y="7072"/>
                  <a:pt x="1491" y="7711"/>
                  <a:pt x="1534" y="8392"/>
                </a:cubicBezTo>
                <a:lnTo>
                  <a:pt x="0" y="8903"/>
                </a:lnTo>
                <a:lnTo>
                  <a:pt x="980" y="11715"/>
                </a:lnTo>
                <a:lnTo>
                  <a:pt x="2428" y="11246"/>
                </a:lnTo>
                <a:cubicBezTo>
                  <a:pt x="2769" y="11800"/>
                  <a:pt x="3238" y="12311"/>
                  <a:pt x="3749" y="12737"/>
                </a:cubicBezTo>
                <a:lnTo>
                  <a:pt x="3067" y="14100"/>
                </a:lnTo>
                <a:lnTo>
                  <a:pt x="5709" y="15421"/>
                </a:lnTo>
                <a:lnTo>
                  <a:pt x="6433" y="14015"/>
                </a:lnTo>
                <a:cubicBezTo>
                  <a:pt x="6845" y="14098"/>
                  <a:pt x="7258" y="14145"/>
                  <a:pt x="7682" y="14145"/>
                </a:cubicBezTo>
                <a:cubicBezTo>
                  <a:pt x="7915" y="14145"/>
                  <a:pt x="8151" y="14131"/>
                  <a:pt x="8392" y="14100"/>
                </a:cubicBezTo>
                <a:lnTo>
                  <a:pt x="8903" y="15634"/>
                </a:lnTo>
                <a:lnTo>
                  <a:pt x="11758" y="14697"/>
                </a:lnTo>
                <a:lnTo>
                  <a:pt x="11204" y="13078"/>
                </a:lnTo>
                <a:cubicBezTo>
                  <a:pt x="11715" y="12737"/>
                  <a:pt x="12183" y="12311"/>
                  <a:pt x="12567" y="11800"/>
                </a:cubicBezTo>
                <a:lnTo>
                  <a:pt x="14143" y="12567"/>
                </a:lnTo>
                <a:lnTo>
                  <a:pt x="15464" y="9926"/>
                </a:lnTo>
                <a:lnTo>
                  <a:pt x="13760" y="9074"/>
                </a:lnTo>
                <a:cubicBezTo>
                  <a:pt x="13887" y="8520"/>
                  <a:pt x="13887" y="7924"/>
                  <a:pt x="13845" y="7327"/>
                </a:cubicBezTo>
                <a:lnTo>
                  <a:pt x="15677" y="6731"/>
                </a:lnTo>
                <a:lnTo>
                  <a:pt x="14697" y="3919"/>
                </a:lnTo>
                <a:lnTo>
                  <a:pt x="12865" y="4558"/>
                </a:lnTo>
                <a:cubicBezTo>
                  <a:pt x="12524" y="4090"/>
                  <a:pt x="12183" y="3664"/>
                  <a:pt x="11758" y="3280"/>
                </a:cubicBezTo>
                <a:lnTo>
                  <a:pt x="12609" y="1534"/>
                </a:lnTo>
                <a:lnTo>
                  <a:pt x="9926" y="213"/>
                </a:lnTo>
                <a:lnTo>
                  <a:pt x="9074" y="1917"/>
                </a:lnTo>
                <a:cubicBezTo>
                  <a:pt x="8658" y="1821"/>
                  <a:pt x="8219" y="1774"/>
                  <a:pt x="7792" y="1774"/>
                </a:cubicBezTo>
                <a:cubicBezTo>
                  <a:pt x="7649" y="1774"/>
                  <a:pt x="7508" y="1779"/>
                  <a:pt x="7370" y="1789"/>
                </a:cubicBezTo>
                <a:lnTo>
                  <a:pt x="6731" y="0"/>
                </a:ln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endParaRPr>
              <a:solidFill>
                <a:schemeClr val="bg2">
                  <a:lumMod val="75000"/>
                </a:schemeClr>
              </a:solidFill>
            </a:endParaRPr>
          </a:p>
        </p:txBody>
      </p:sp>
      <p:sp>
        <p:nvSpPr>
          <p:cNvPr id="28" name="Google Shape;377;p25"/>
          <p:cNvSpPr/>
          <p:nvPr/>
        </p:nvSpPr>
        <p:spPr>
          <a:xfrm rot="-3173578">
            <a:off x="5897012" y="3825730"/>
            <a:ext cx="1021502" cy="1018702"/>
          </a:xfrm>
          <a:custGeom>
            <a:avLst/>
            <a:gdLst/>
            <a:ahLst/>
            <a:cxnLst/>
            <a:rect l="l" t="t" r="r" b="b"/>
            <a:pathLst>
              <a:path w="15677" h="15634" extrusionOk="0">
                <a:moveTo>
                  <a:pt x="7625" y="4899"/>
                </a:moveTo>
                <a:cubicBezTo>
                  <a:pt x="7924" y="4899"/>
                  <a:pt x="8179" y="4942"/>
                  <a:pt x="8435" y="4984"/>
                </a:cubicBezTo>
                <a:cubicBezTo>
                  <a:pt x="8648" y="5070"/>
                  <a:pt x="8861" y="5112"/>
                  <a:pt x="9074" y="5240"/>
                </a:cubicBezTo>
                <a:cubicBezTo>
                  <a:pt x="9287" y="5325"/>
                  <a:pt x="9500" y="5496"/>
                  <a:pt x="9713" y="5666"/>
                </a:cubicBezTo>
                <a:cubicBezTo>
                  <a:pt x="10309" y="6177"/>
                  <a:pt x="10650" y="6859"/>
                  <a:pt x="10778" y="7625"/>
                </a:cubicBezTo>
                <a:cubicBezTo>
                  <a:pt x="10778" y="7881"/>
                  <a:pt x="10778" y="8179"/>
                  <a:pt x="10778" y="8435"/>
                </a:cubicBezTo>
                <a:cubicBezTo>
                  <a:pt x="10735" y="8776"/>
                  <a:pt x="10650" y="9074"/>
                  <a:pt x="10480" y="9372"/>
                </a:cubicBezTo>
                <a:cubicBezTo>
                  <a:pt x="10394" y="9542"/>
                  <a:pt x="10267" y="9713"/>
                  <a:pt x="10139" y="9883"/>
                </a:cubicBezTo>
                <a:lnTo>
                  <a:pt x="10096" y="9926"/>
                </a:lnTo>
                <a:cubicBezTo>
                  <a:pt x="9968" y="10096"/>
                  <a:pt x="9798" y="10224"/>
                  <a:pt x="9628" y="10394"/>
                </a:cubicBezTo>
                <a:cubicBezTo>
                  <a:pt x="9159" y="10778"/>
                  <a:pt x="8520" y="11033"/>
                  <a:pt x="7924" y="11076"/>
                </a:cubicBezTo>
                <a:lnTo>
                  <a:pt x="7370" y="11076"/>
                </a:lnTo>
                <a:cubicBezTo>
                  <a:pt x="7029" y="11033"/>
                  <a:pt x="6688" y="10906"/>
                  <a:pt x="6348" y="10778"/>
                </a:cubicBezTo>
                <a:cubicBezTo>
                  <a:pt x="6049" y="10607"/>
                  <a:pt x="5794" y="10437"/>
                  <a:pt x="5581" y="10181"/>
                </a:cubicBezTo>
                <a:cubicBezTo>
                  <a:pt x="5453" y="10096"/>
                  <a:pt x="5325" y="9968"/>
                  <a:pt x="5240" y="9798"/>
                </a:cubicBezTo>
                <a:cubicBezTo>
                  <a:pt x="4814" y="9287"/>
                  <a:pt x="4601" y="8605"/>
                  <a:pt x="4644" y="7924"/>
                </a:cubicBezTo>
                <a:cubicBezTo>
                  <a:pt x="4644" y="7711"/>
                  <a:pt x="4644" y="7540"/>
                  <a:pt x="4686" y="7370"/>
                </a:cubicBezTo>
                <a:cubicBezTo>
                  <a:pt x="4771" y="7114"/>
                  <a:pt x="4857" y="6859"/>
                  <a:pt x="4942" y="6646"/>
                </a:cubicBezTo>
                <a:cubicBezTo>
                  <a:pt x="5112" y="6305"/>
                  <a:pt x="5325" y="6007"/>
                  <a:pt x="5581" y="5751"/>
                </a:cubicBezTo>
                <a:cubicBezTo>
                  <a:pt x="5751" y="5623"/>
                  <a:pt x="5922" y="5453"/>
                  <a:pt x="6135" y="5325"/>
                </a:cubicBezTo>
                <a:cubicBezTo>
                  <a:pt x="6560" y="5070"/>
                  <a:pt x="7114" y="4942"/>
                  <a:pt x="7625" y="4899"/>
                </a:cubicBezTo>
                <a:close/>
                <a:moveTo>
                  <a:pt x="6731" y="0"/>
                </a:moveTo>
                <a:lnTo>
                  <a:pt x="3919" y="938"/>
                </a:lnTo>
                <a:lnTo>
                  <a:pt x="4516" y="2641"/>
                </a:lnTo>
                <a:cubicBezTo>
                  <a:pt x="4005" y="2982"/>
                  <a:pt x="3493" y="3366"/>
                  <a:pt x="3110" y="3834"/>
                </a:cubicBezTo>
                <a:lnTo>
                  <a:pt x="1534" y="3067"/>
                </a:lnTo>
                <a:lnTo>
                  <a:pt x="213" y="5709"/>
                </a:lnTo>
                <a:lnTo>
                  <a:pt x="1704" y="6433"/>
                </a:lnTo>
                <a:cubicBezTo>
                  <a:pt x="1534" y="7072"/>
                  <a:pt x="1491" y="7711"/>
                  <a:pt x="1534" y="8392"/>
                </a:cubicBezTo>
                <a:lnTo>
                  <a:pt x="0" y="8903"/>
                </a:lnTo>
                <a:lnTo>
                  <a:pt x="980" y="11715"/>
                </a:lnTo>
                <a:lnTo>
                  <a:pt x="2428" y="11246"/>
                </a:lnTo>
                <a:cubicBezTo>
                  <a:pt x="2769" y="11800"/>
                  <a:pt x="3238" y="12311"/>
                  <a:pt x="3749" y="12737"/>
                </a:cubicBezTo>
                <a:lnTo>
                  <a:pt x="3067" y="14100"/>
                </a:lnTo>
                <a:lnTo>
                  <a:pt x="5709" y="15421"/>
                </a:lnTo>
                <a:lnTo>
                  <a:pt x="6433" y="14015"/>
                </a:lnTo>
                <a:cubicBezTo>
                  <a:pt x="6845" y="14098"/>
                  <a:pt x="7258" y="14145"/>
                  <a:pt x="7682" y="14145"/>
                </a:cubicBezTo>
                <a:cubicBezTo>
                  <a:pt x="7915" y="14145"/>
                  <a:pt x="8151" y="14131"/>
                  <a:pt x="8392" y="14100"/>
                </a:cubicBezTo>
                <a:lnTo>
                  <a:pt x="8903" y="15634"/>
                </a:lnTo>
                <a:lnTo>
                  <a:pt x="11758" y="14697"/>
                </a:lnTo>
                <a:lnTo>
                  <a:pt x="11204" y="13078"/>
                </a:lnTo>
                <a:cubicBezTo>
                  <a:pt x="11715" y="12737"/>
                  <a:pt x="12183" y="12311"/>
                  <a:pt x="12567" y="11800"/>
                </a:cubicBezTo>
                <a:lnTo>
                  <a:pt x="14143" y="12567"/>
                </a:lnTo>
                <a:lnTo>
                  <a:pt x="15464" y="9926"/>
                </a:lnTo>
                <a:lnTo>
                  <a:pt x="13760" y="9074"/>
                </a:lnTo>
                <a:cubicBezTo>
                  <a:pt x="13887" y="8520"/>
                  <a:pt x="13887" y="7924"/>
                  <a:pt x="13845" y="7327"/>
                </a:cubicBezTo>
                <a:lnTo>
                  <a:pt x="15677" y="6731"/>
                </a:lnTo>
                <a:lnTo>
                  <a:pt x="14697" y="3919"/>
                </a:lnTo>
                <a:lnTo>
                  <a:pt x="12865" y="4558"/>
                </a:lnTo>
                <a:cubicBezTo>
                  <a:pt x="12524" y="4090"/>
                  <a:pt x="12183" y="3664"/>
                  <a:pt x="11758" y="3280"/>
                </a:cubicBezTo>
                <a:lnTo>
                  <a:pt x="12609" y="1534"/>
                </a:lnTo>
                <a:lnTo>
                  <a:pt x="9926" y="213"/>
                </a:lnTo>
                <a:lnTo>
                  <a:pt x="9074" y="1917"/>
                </a:lnTo>
                <a:cubicBezTo>
                  <a:pt x="8658" y="1821"/>
                  <a:pt x="8219" y="1774"/>
                  <a:pt x="7792" y="1774"/>
                </a:cubicBezTo>
                <a:cubicBezTo>
                  <a:pt x="7649" y="1774"/>
                  <a:pt x="7508" y="1779"/>
                  <a:pt x="7370" y="1789"/>
                </a:cubicBezTo>
                <a:lnTo>
                  <a:pt x="6731" y="0"/>
                </a:ln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endParaRPr>
              <a:solidFill>
                <a:schemeClr val="bg2">
                  <a:lumMod val="75000"/>
                </a:schemeClr>
              </a:solidFill>
            </a:endParaRPr>
          </a:p>
        </p:txBody>
      </p:sp>
      <p:sp>
        <p:nvSpPr>
          <p:cNvPr id="29" name="Google Shape;377;p25"/>
          <p:cNvSpPr/>
          <p:nvPr/>
        </p:nvSpPr>
        <p:spPr>
          <a:xfrm rot="-3173578">
            <a:off x="5157173" y="4567777"/>
            <a:ext cx="1021502" cy="1018702"/>
          </a:xfrm>
          <a:custGeom>
            <a:avLst/>
            <a:gdLst/>
            <a:ahLst/>
            <a:cxnLst/>
            <a:rect l="l" t="t" r="r" b="b"/>
            <a:pathLst>
              <a:path w="15677" h="15634" extrusionOk="0">
                <a:moveTo>
                  <a:pt x="7625" y="4899"/>
                </a:moveTo>
                <a:cubicBezTo>
                  <a:pt x="7924" y="4899"/>
                  <a:pt x="8179" y="4942"/>
                  <a:pt x="8435" y="4984"/>
                </a:cubicBezTo>
                <a:cubicBezTo>
                  <a:pt x="8648" y="5070"/>
                  <a:pt x="8861" y="5112"/>
                  <a:pt x="9074" y="5240"/>
                </a:cubicBezTo>
                <a:cubicBezTo>
                  <a:pt x="9287" y="5325"/>
                  <a:pt x="9500" y="5496"/>
                  <a:pt x="9713" y="5666"/>
                </a:cubicBezTo>
                <a:cubicBezTo>
                  <a:pt x="10309" y="6177"/>
                  <a:pt x="10650" y="6859"/>
                  <a:pt x="10778" y="7625"/>
                </a:cubicBezTo>
                <a:cubicBezTo>
                  <a:pt x="10778" y="7881"/>
                  <a:pt x="10778" y="8179"/>
                  <a:pt x="10778" y="8435"/>
                </a:cubicBezTo>
                <a:cubicBezTo>
                  <a:pt x="10735" y="8776"/>
                  <a:pt x="10650" y="9074"/>
                  <a:pt x="10480" y="9372"/>
                </a:cubicBezTo>
                <a:cubicBezTo>
                  <a:pt x="10394" y="9542"/>
                  <a:pt x="10267" y="9713"/>
                  <a:pt x="10139" y="9883"/>
                </a:cubicBezTo>
                <a:lnTo>
                  <a:pt x="10096" y="9926"/>
                </a:lnTo>
                <a:cubicBezTo>
                  <a:pt x="9968" y="10096"/>
                  <a:pt x="9798" y="10224"/>
                  <a:pt x="9628" y="10394"/>
                </a:cubicBezTo>
                <a:cubicBezTo>
                  <a:pt x="9159" y="10778"/>
                  <a:pt x="8520" y="11033"/>
                  <a:pt x="7924" y="11076"/>
                </a:cubicBezTo>
                <a:lnTo>
                  <a:pt x="7370" y="11076"/>
                </a:lnTo>
                <a:cubicBezTo>
                  <a:pt x="7029" y="11033"/>
                  <a:pt x="6688" y="10906"/>
                  <a:pt x="6348" y="10778"/>
                </a:cubicBezTo>
                <a:cubicBezTo>
                  <a:pt x="6049" y="10607"/>
                  <a:pt x="5794" y="10437"/>
                  <a:pt x="5581" y="10181"/>
                </a:cubicBezTo>
                <a:cubicBezTo>
                  <a:pt x="5453" y="10096"/>
                  <a:pt x="5325" y="9968"/>
                  <a:pt x="5240" y="9798"/>
                </a:cubicBezTo>
                <a:cubicBezTo>
                  <a:pt x="4814" y="9287"/>
                  <a:pt x="4601" y="8605"/>
                  <a:pt x="4644" y="7924"/>
                </a:cubicBezTo>
                <a:cubicBezTo>
                  <a:pt x="4644" y="7711"/>
                  <a:pt x="4644" y="7540"/>
                  <a:pt x="4686" y="7370"/>
                </a:cubicBezTo>
                <a:cubicBezTo>
                  <a:pt x="4771" y="7114"/>
                  <a:pt x="4857" y="6859"/>
                  <a:pt x="4942" y="6646"/>
                </a:cubicBezTo>
                <a:cubicBezTo>
                  <a:pt x="5112" y="6305"/>
                  <a:pt x="5325" y="6007"/>
                  <a:pt x="5581" y="5751"/>
                </a:cubicBezTo>
                <a:cubicBezTo>
                  <a:pt x="5751" y="5623"/>
                  <a:pt x="5922" y="5453"/>
                  <a:pt x="6135" y="5325"/>
                </a:cubicBezTo>
                <a:cubicBezTo>
                  <a:pt x="6560" y="5070"/>
                  <a:pt x="7114" y="4942"/>
                  <a:pt x="7625" y="4899"/>
                </a:cubicBezTo>
                <a:close/>
                <a:moveTo>
                  <a:pt x="6731" y="0"/>
                </a:moveTo>
                <a:lnTo>
                  <a:pt x="3919" y="938"/>
                </a:lnTo>
                <a:lnTo>
                  <a:pt x="4516" y="2641"/>
                </a:lnTo>
                <a:cubicBezTo>
                  <a:pt x="4005" y="2982"/>
                  <a:pt x="3493" y="3366"/>
                  <a:pt x="3110" y="3834"/>
                </a:cubicBezTo>
                <a:lnTo>
                  <a:pt x="1534" y="3067"/>
                </a:lnTo>
                <a:lnTo>
                  <a:pt x="213" y="5709"/>
                </a:lnTo>
                <a:lnTo>
                  <a:pt x="1704" y="6433"/>
                </a:lnTo>
                <a:cubicBezTo>
                  <a:pt x="1534" y="7072"/>
                  <a:pt x="1491" y="7711"/>
                  <a:pt x="1534" y="8392"/>
                </a:cubicBezTo>
                <a:lnTo>
                  <a:pt x="0" y="8903"/>
                </a:lnTo>
                <a:lnTo>
                  <a:pt x="980" y="11715"/>
                </a:lnTo>
                <a:lnTo>
                  <a:pt x="2428" y="11246"/>
                </a:lnTo>
                <a:cubicBezTo>
                  <a:pt x="2769" y="11800"/>
                  <a:pt x="3238" y="12311"/>
                  <a:pt x="3749" y="12737"/>
                </a:cubicBezTo>
                <a:lnTo>
                  <a:pt x="3067" y="14100"/>
                </a:lnTo>
                <a:lnTo>
                  <a:pt x="5709" y="15421"/>
                </a:lnTo>
                <a:lnTo>
                  <a:pt x="6433" y="14015"/>
                </a:lnTo>
                <a:cubicBezTo>
                  <a:pt x="6845" y="14098"/>
                  <a:pt x="7258" y="14145"/>
                  <a:pt x="7682" y="14145"/>
                </a:cubicBezTo>
                <a:cubicBezTo>
                  <a:pt x="7915" y="14145"/>
                  <a:pt x="8151" y="14131"/>
                  <a:pt x="8392" y="14100"/>
                </a:cubicBezTo>
                <a:lnTo>
                  <a:pt x="8903" y="15634"/>
                </a:lnTo>
                <a:lnTo>
                  <a:pt x="11758" y="14697"/>
                </a:lnTo>
                <a:lnTo>
                  <a:pt x="11204" y="13078"/>
                </a:lnTo>
                <a:cubicBezTo>
                  <a:pt x="11715" y="12737"/>
                  <a:pt x="12183" y="12311"/>
                  <a:pt x="12567" y="11800"/>
                </a:cubicBezTo>
                <a:lnTo>
                  <a:pt x="14143" y="12567"/>
                </a:lnTo>
                <a:lnTo>
                  <a:pt x="15464" y="9926"/>
                </a:lnTo>
                <a:lnTo>
                  <a:pt x="13760" y="9074"/>
                </a:lnTo>
                <a:cubicBezTo>
                  <a:pt x="13887" y="8520"/>
                  <a:pt x="13887" y="7924"/>
                  <a:pt x="13845" y="7327"/>
                </a:cubicBezTo>
                <a:lnTo>
                  <a:pt x="15677" y="6731"/>
                </a:lnTo>
                <a:lnTo>
                  <a:pt x="14697" y="3919"/>
                </a:lnTo>
                <a:lnTo>
                  <a:pt x="12865" y="4558"/>
                </a:lnTo>
                <a:cubicBezTo>
                  <a:pt x="12524" y="4090"/>
                  <a:pt x="12183" y="3664"/>
                  <a:pt x="11758" y="3280"/>
                </a:cubicBezTo>
                <a:lnTo>
                  <a:pt x="12609" y="1534"/>
                </a:lnTo>
                <a:lnTo>
                  <a:pt x="9926" y="213"/>
                </a:lnTo>
                <a:lnTo>
                  <a:pt x="9074" y="1917"/>
                </a:lnTo>
                <a:cubicBezTo>
                  <a:pt x="8658" y="1821"/>
                  <a:pt x="8219" y="1774"/>
                  <a:pt x="7792" y="1774"/>
                </a:cubicBezTo>
                <a:cubicBezTo>
                  <a:pt x="7649" y="1774"/>
                  <a:pt x="7508" y="1779"/>
                  <a:pt x="7370" y="1789"/>
                </a:cubicBezTo>
                <a:lnTo>
                  <a:pt x="6731" y="0"/>
                </a:ln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endParaRPr>
              <a:solidFill>
                <a:schemeClr val="bg2">
                  <a:lumMod val="75000"/>
                </a:schemeClr>
              </a:solidFill>
            </a:endParaRPr>
          </a:p>
        </p:txBody>
      </p:sp>
      <p:sp>
        <p:nvSpPr>
          <p:cNvPr id="30" name="Google Shape;377;p25"/>
          <p:cNvSpPr/>
          <p:nvPr/>
        </p:nvSpPr>
        <p:spPr>
          <a:xfrm rot="-3173578">
            <a:off x="5752383" y="5491842"/>
            <a:ext cx="1021502" cy="1018702"/>
          </a:xfrm>
          <a:custGeom>
            <a:avLst/>
            <a:gdLst/>
            <a:ahLst/>
            <a:cxnLst/>
            <a:rect l="l" t="t" r="r" b="b"/>
            <a:pathLst>
              <a:path w="15677" h="15634" extrusionOk="0">
                <a:moveTo>
                  <a:pt x="7625" y="4899"/>
                </a:moveTo>
                <a:cubicBezTo>
                  <a:pt x="7924" y="4899"/>
                  <a:pt x="8179" y="4942"/>
                  <a:pt x="8435" y="4984"/>
                </a:cubicBezTo>
                <a:cubicBezTo>
                  <a:pt x="8648" y="5070"/>
                  <a:pt x="8861" y="5112"/>
                  <a:pt x="9074" y="5240"/>
                </a:cubicBezTo>
                <a:cubicBezTo>
                  <a:pt x="9287" y="5325"/>
                  <a:pt x="9500" y="5496"/>
                  <a:pt x="9713" y="5666"/>
                </a:cubicBezTo>
                <a:cubicBezTo>
                  <a:pt x="10309" y="6177"/>
                  <a:pt x="10650" y="6859"/>
                  <a:pt x="10778" y="7625"/>
                </a:cubicBezTo>
                <a:cubicBezTo>
                  <a:pt x="10778" y="7881"/>
                  <a:pt x="10778" y="8179"/>
                  <a:pt x="10778" y="8435"/>
                </a:cubicBezTo>
                <a:cubicBezTo>
                  <a:pt x="10735" y="8776"/>
                  <a:pt x="10650" y="9074"/>
                  <a:pt x="10480" y="9372"/>
                </a:cubicBezTo>
                <a:cubicBezTo>
                  <a:pt x="10394" y="9542"/>
                  <a:pt x="10267" y="9713"/>
                  <a:pt x="10139" y="9883"/>
                </a:cubicBezTo>
                <a:lnTo>
                  <a:pt x="10096" y="9926"/>
                </a:lnTo>
                <a:cubicBezTo>
                  <a:pt x="9968" y="10096"/>
                  <a:pt x="9798" y="10224"/>
                  <a:pt x="9628" y="10394"/>
                </a:cubicBezTo>
                <a:cubicBezTo>
                  <a:pt x="9159" y="10778"/>
                  <a:pt x="8520" y="11033"/>
                  <a:pt x="7924" y="11076"/>
                </a:cubicBezTo>
                <a:lnTo>
                  <a:pt x="7370" y="11076"/>
                </a:lnTo>
                <a:cubicBezTo>
                  <a:pt x="7029" y="11033"/>
                  <a:pt x="6688" y="10906"/>
                  <a:pt x="6348" y="10778"/>
                </a:cubicBezTo>
                <a:cubicBezTo>
                  <a:pt x="6049" y="10607"/>
                  <a:pt x="5794" y="10437"/>
                  <a:pt x="5581" y="10181"/>
                </a:cubicBezTo>
                <a:cubicBezTo>
                  <a:pt x="5453" y="10096"/>
                  <a:pt x="5325" y="9968"/>
                  <a:pt x="5240" y="9798"/>
                </a:cubicBezTo>
                <a:cubicBezTo>
                  <a:pt x="4814" y="9287"/>
                  <a:pt x="4601" y="8605"/>
                  <a:pt x="4644" y="7924"/>
                </a:cubicBezTo>
                <a:cubicBezTo>
                  <a:pt x="4644" y="7711"/>
                  <a:pt x="4644" y="7540"/>
                  <a:pt x="4686" y="7370"/>
                </a:cubicBezTo>
                <a:cubicBezTo>
                  <a:pt x="4771" y="7114"/>
                  <a:pt x="4857" y="6859"/>
                  <a:pt x="4942" y="6646"/>
                </a:cubicBezTo>
                <a:cubicBezTo>
                  <a:pt x="5112" y="6305"/>
                  <a:pt x="5325" y="6007"/>
                  <a:pt x="5581" y="5751"/>
                </a:cubicBezTo>
                <a:cubicBezTo>
                  <a:pt x="5751" y="5623"/>
                  <a:pt x="5922" y="5453"/>
                  <a:pt x="6135" y="5325"/>
                </a:cubicBezTo>
                <a:cubicBezTo>
                  <a:pt x="6560" y="5070"/>
                  <a:pt x="7114" y="4942"/>
                  <a:pt x="7625" y="4899"/>
                </a:cubicBezTo>
                <a:close/>
                <a:moveTo>
                  <a:pt x="6731" y="0"/>
                </a:moveTo>
                <a:lnTo>
                  <a:pt x="3919" y="938"/>
                </a:lnTo>
                <a:lnTo>
                  <a:pt x="4516" y="2641"/>
                </a:lnTo>
                <a:cubicBezTo>
                  <a:pt x="4005" y="2982"/>
                  <a:pt x="3493" y="3366"/>
                  <a:pt x="3110" y="3834"/>
                </a:cubicBezTo>
                <a:lnTo>
                  <a:pt x="1534" y="3067"/>
                </a:lnTo>
                <a:lnTo>
                  <a:pt x="213" y="5709"/>
                </a:lnTo>
                <a:lnTo>
                  <a:pt x="1704" y="6433"/>
                </a:lnTo>
                <a:cubicBezTo>
                  <a:pt x="1534" y="7072"/>
                  <a:pt x="1491" y="7711"/>
                  <a:pt x="1534" y="8392"/>
                </a:cubicBezTo>
                <a:lnTo>
                  <a:pt x="0" y="8903"/>
                </a:lnTo>
                <a:lnTo>
                  <a:pt x="980" y="11715"/>
                </a:lnTo>
                <a:lnTo>
                  <a:pt x="2428" y="11246"/>
                </a:lnTo>
                <a:cubicBezTo>
                  <a:pt x="2769" y="11800"/>
                  <a:pt x="3238" y="12311"/>
                  <a:pt x="3749" y="12737"/>
                </a:cubicBezTo>
                <a:lnTo>
                  <a:pt x="3067" y="14100"/>
                </a:lnTo>
                <a:lnTo>
                  <a:pt x="5709" y="15421"/>
                </a:lnTo>
                <a:lnTo>
                  <a:pt x="6433" y="14015"/>
                </a:lnTo>
                <a:cubicBezTo>
                  <a:pt x="6845" y="14098"/>
                  <a:pt x="7258" y="14145"/>
                  <a:pt x="7682" y="14145"/>
                </a:cubicBezTo>
                <a:cubicBezTo>
                  <a:pt x="7915" y="14145"/>
                  <a:pt x="8151" y="14131"/>
                  <a:pt x="8392" y="14100"/>
                </a:cubicBezTo>
                <a:lnTo>
                  <a:pt x="8903" y="15634"/>
                </a:lnTo>
                <a:lnTo>
                  <a:pt x="11758" y="14697"/>
                </a:lnTo>
                <a:lnTo>
                  <a:pt x="11204" y="13078"/>
                </a:lnTo>
                <a:cubicBezTo>
                  <a:pt x="11715" y="12737"/>
                  <a:pt x="12183" y="12311"/>
                  <a:pt x="12567" y="11800"/>
                </a:cubicBezTo>
                <a:lnTo>
                  <a:pt x="14143" y="12567"/>
                </a:lnTo>
                <a:lnTo>
                  <a:pt x="15464" y="9926"/>
                </a:lnTo>
                <a:lnTo>
                  <a:pt x="13760" y="9074"/>
                </a:lnTo>
                <a:cubicBezTo>
                  <a:pt x="13887" y="8520"/>
                  <a:pt x="13887" y="7924"/>
                  <a:pt x="13845" y="7327"/>
                </a:cubicBezTo>
                <a:lnTo>
                  <a:pt x="15677" y="6731"/>
                </a:lnTo>
                <a:lnTo>
                  <a:pt x="14697" y="3919"/>
                </a:lnTo>
                <a:lnTo>
                  <a:pt x="12865" y="4558"/>
                </a:lnTo>
                <a:cubicBezTo>
                  <a:pt x="12524" y="4090"/>
                  <a:pt x="12183" y="3664"/>
                  <a:pt x="11758" y="3280"/>
                </a:cubicBezTo>
                <a:lnTo>
                  <a:pt x="12609" y="1534"/>
                </a:lnTo>
                <a:lnTo>
                  <a:pt x="9926" y="213"/>
                </a:lnTo>
                <a:lnTo>
                  <a:pt x="9074" y="1917"/>
                </a:lnTo>
                <a:cubicBezTo>
                  <a:pt x="8658" y="1821"/>
                  <a:pt x="8219" y="1774"/>
                  <a:pt x="7792" y="1774"/>
                </a:cubicBezTo>
                <a:cubicBezTo>
                  <a:pt x="7649" y="1774"/>
                  <a:pt x="7508" y="1779"/>
                  <a:pt x="7370" y="1789"/>
                </a:cubicBezTo>
                <a:lnTo>
                  <a:pt x="6731" y="0"/>
                </a:lnTo>
                <a:close/>
              </a:path>
            </a:pathLst>
          </a:custGeom>
          <a:solidFill>
            <a:schemeClr val="accent3">
              <a:lumMod val="60000"/>
              <a:lumOff val="40000"/>
            </a:schemeClr>
          </a:solidFill>
          <a:ln>
            <a:noFill/>
          </a:ln>
        </p:spPr>
        <p:txBody>
          <a:bodyPr spcFirstLastPara="1" wrap="square" lIns="91425" tIns="91425" rIns="91425" bIns="91425" anchor="ctr" anchorCtr="0">
            <a:noAutofit/>
          </a:bodyPr>
          <a:lstStyle/>
          <a:p>
            <a:endParaRPr>
              <a:solidFill>
                <a:schemeClr val="bg2">
                  <a:lumMod val="75000"/>
                </a:schemeClr>
              </a:solidFill>
            </a:endParaRPr>
          </a:p>
        </p:txBody>
      </p:sp>
    </p:spTree>
    <p:extLst>
      <p:ext uri="{BB962C8B-B14F-4D97-AF65-F5344CB8AC3E}">
        <p14:creationId xmlns:p14="http://schemas.microsoft.com/office/powerpoint/2010/main" val="553360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600000">
                                      <p:cBhvr>
                                        <p:cTn id="6" dur="7000" fill="hold"/>
                                        <p:tgtEl>
                                          <p:spTgt spid="23"/>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7000" fill="hold"/>
                                        <p:tgtEl>
                                          <p:spTgt spid="25"/>
                                        </p:tgtEl>
                                        <p:attrNameLst>
                                          <p:attrName>r</p:attrName>
                                        </p:attrNameLst>
                                      </p:cBhvr>
                                    </p:animRot>
                                  </p:childTnLst>
                                </p:cTn>
                              </p:par>
                              <p:par>
                                <p:cTn id="9" presetID="8" presetClass="emph" presetSubtype="0" repeatCount="indefinite" fill="hold" grpId="0" nodeType="withEffect">
                                  <p:stCondLst>
                                    <p:cond delay="0"/>
                                  </p:stCondLst>
                                  <p:childTnLst>
                                    <p:animRot by="21600000">
                                      <p:cBhvr>
                                        <p:cTn id="10" dur="7000" fill="hold"/>
                                        <p:tgtEl>
                                          <p:spTgt spid="26"/>
                                        </p:tgtEl>
                                        <p:attrNameLst>
                                          <p:attrName>r</p:attrName>
                                        </p:attrNameLst>
                                      </p:cBhvr>
                                    </p:animRot>
                                  </p:childTnLst>
                                </p:cTn>
                              </p:par>
                              <p:par>
                                <p:cTn id="11" presetID="8" presetClass="emph" presetSubtype="0" repeatCount="indefinite" fill="hold" grpId="0" nodeType="withEffect">
                                  <p:stCondLst>
                                    <p:cond delay="0"/>
                                  </p:stCondLst>
                                  <p:childTnLst>
                                    <p:animRot by="21600000">
                                      <p:cBhvr>
                                        <p:cTn id="12" dur="7000" fill="hold"/>
                                        <p:tgtEl>
                                          <p:spTgt spid="27"/>
                                        </p:tgtEl>
                                        <p:attrNameLst>
                                          <p:attrName>r</p:attrName>
                                        </p:attrNameLst>
                                      </p:cBhvr>
                                    </p:animRot>
                                  </p:childTnLst>
                                </p:cTn>
                              </p:par>
                              <p:par>
                                <p:cTn id="13" presetID="8" presetClass="emph" presetSubtype="0" repeatCount="indefinite" fill="hold" grpId="0" nodeType="withEffect">
                                  <p:stCondLst>
                                    <p:cond delay="0"/>
                                  </p:stCondLst>
                                  <p:childTnLst>
                                    <p:animRot by="-21600000">
                                      <p:cBhvr>
                                        <p:cTn id="14" dur="7000" fill="hold"/>
                                        <p:tgtEl>
                                          <p:spTgt spid="28"/>
                                        </p:tgtEl>
                                        <p:attrNameLst>
                                          <p:attrName>r</p:attrName>
                                        </p:attrNameLst>
                                      </p:cBhvr>
                                    </p:animRot>
                                  </p:childTnLst>
                                </p:cTn>
                              </p:par>
                              <p:par>
                                <p:cTn id="15" presetID="8" presetClass="emph" presetSubtype="0" repeatCount="indefinite" fill="hold" grpId="0" nodeType="withEffect">
                                  <p:stCondLst>
                                    <p:cond delay="0"/>
                                  </p:stCondLst>
                                  <p:childTnLst>
                                    <p:animRot by="21600000">
                                      <p:cBhvr>
                                        <p:cTn id="16" dur="7000" fill="hold"/>
                                        <p:tgtEl>
                                          <p:spTgt spid="29"/>
                                        </p:tgtEl>
                                        <p:attrNameLst>
                                          <p:attrName>r</p:attrName>
                                        </p:attrNameLst>
                                      </p:cBhvr>
                                    </p:animRot>
                                  </p:childTnLst>
                                </p:cTn>
                              </p:par>
                              <p:par>
                                <p:cTn id="17" presetID="8" presetClass="emph" presetSubtype="0" repeatCount="indefinite" fill="hold" grpId="0" nodeType="withEffect">
                                  <p:stCondLst>
                                    <p:cond delay="0"/>
                                  </p:stCondLst>
                                  <p:childTnLst>
                                    <p:animRot by="-21600000">
                                      <p:cBhvr>
                                        <p:cTn id="18" dur="7000" fill="hold"/>
                                        <p:tgtEl>
                                          <p:spTgt spid="3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26" grpId="0" animBg="1"/>
      <p:bldP spid="27" grpId="0" animBg="1"/>
      <p:bldP spid="28" grpId="0" animBg="1"/>
      <p:bldP spid="29" grpId="0" animBg="1"/>
      <p:bldP spid="3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a16="http://schemas.microsoft.com/office/drawing/2014/main" id="{0D06B9E7-BA0D-4CE7-9229-AE15D42F5876}"/>
              </a:ext>
            </a:extLst>
          </p:cNvPr>
          <p:cNvSpPr txBox="1"/>
          <p:nvPr/>
        </p:nvSpPr>
        <p:spPr>
          <a:xfrm>
            <a:off x="1038688" y="417250"/>
            <a:ext cx="2236510" cy="584775"/>
          </a:xfrm>
          <a:prstGeom prst="rect">
            <a:avLst/>
          </a:prstGeom>
          <a:noFill/>
        </p:spPr>
        <p:txBody>
          <a:bodyPr wrap="none" rtlCol="0">
            <a:spAutoFit/>
          </a:bodyPr>
          <a:lstStyle/>
          <a:p>
            <a:r>
              <a:rPr lang="zh-TW" altLang="en-US" sz="3200" b="1" dirty="0">
                <a:solidFill>
                  <a:schemeClr val="accent1">
                    <a:lumMod val="50000"/>
                  </a:schemeClr>
                </a:solidFill>
                <a:latin typeface="Microsoft JhengHei"/>
                <a:ea typeface="Microsoft JhengHei"/>
                <a:cs typeface="Microsoft JhengHei"/>
              </a:rPr>
              <a:t>方案之缺點</a:t>
            </a:r>
          </a:p>
        </p:txBody>
      </p:sp>
      <p:graphicFrame>
        <p:nvGraphicFramePr>
          <p:cNvPr id="32" name="資料庫圖表 31">
            <a:extLst>
              <a:ext uri="{FF2B5EF4-FFF2-40B4-BE49-F238E27FC236}">
                <a16:creationId xmlns:a16="http://schemas.microsoft.com/office/drawing/2014/main" id="{2724CF25-E937-4EE4-9FD9-F06129590D50}"/>
              </a:ext>
            </a:extLst>
          </p:cNvPr>
          <p:cNvGraphicFramePr/>
          <p:nvPr>
            <p:extLst>
              <p:ext uri="{D42A27DB-BD31-4B8C-83A1-F6EECF244321}">
                <p14:modId xmlns:p14="http://schemas.microsoft.com/office/powerpoint/2010/main" val="568692983"/>
              </p:ext>
            </p:extLst>
          </p:nvPr>
        </p:nvGraphicFramePr>
        <p:xfrm>
          <a:off x="2200589" y="1747679"/>
          <a:ext cx="7792523" cy="42210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977168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a:xfrm>
            <a:off x="-1292760" y="2222914"/>
            <a:ext cx="7590354" cy="1145332"/>
          </a:xfrm>
          <a:prstGeom prst="rect">
            <a:avLst/>
          </a:prstGeom>
        </p:spPr>
        <p:txBody>
          <a:bodyPr vert="horz" lIns="91440" tIns="45720" rIns="91440" bIns="45720" rtlCol="0" anchor="ctr">
            <a:normAutofit/>
          </a:bodyPr>
          <a:lstStyle>
            <a:lvl1pPr marL="0" indent="0" algn="r" defTabSz="914354" rtl="0" eaLnBrk="1" latinLnBrk="0" hangingPunct="1">
              <a:lnSpc>
                <a:spcPct val="90000"/>
              </a:lnSpc>
              <a:spcBef>
                <a:spcPct val="0"/>
              </a:spcBef>
              <a:buFont typeface="Arial" panose="020B0604020202020204" pitchFamily="34" charset="0"/>
              <a:buNone/>
              <a:defRPr sz="3200" b="1" kern="1200">
                <a:solidFill>
                  <a:schemeClr val="tx1"/>
                </a:solidFill>
                <a:latin typeface="+mj-lt"/>
                <a:ea typeface="+mj-ea"/>
                <a:cs typeface="+mj-cs"/>
              </a:defRPr>
            </a:lvl1pPr>
          </a:lstStyle>
          <a:p>
            <a:pPr>
              <a:buClrTx/>
            </a:pPr>
            <a:r>
              <a:rPr lang="zh-TW" altLang="en-US" sz="4800" dirty="0">
                <a:latin typeface="Microsoft JhengHei" panose="020B0604030504040204" pitchFamily="34" charset="-120"/>
                <a:ea typeface="Microsoft JhengHei" panose="020B0604030504040204" pitchFamily="34" charset="-120"/>
              </a:rPr>
              <a:t>提出我方行動方案</a:t>
            </a:r>
          </a:p>
        </p:txBody>
      </p:sp>
      <p:sp>
        <p:nvSpPr>
          <p:cNvPr id="4" name="文本框 4">
            <a:extLst>
              <a:ext uri="{FF2B5EF4-FFF2-40B4-BE49-F238E27FC236}">
                <a16:creationId xmlns:a16="http://schemas.microsoft.com/office/drawing/2014/main" id="{04F69230-F3A6-4586-9371-A858F4763E9F}"/>
              </a:ext>
            </a:extLst>
          </p:cNvPr>
          <p:cNvSpPr txBox="1"/>
          <p:nvPr/>
        </p:nvSpPr>
        <p:spPr>
          <a:xfrm>
            <a:off x="6417581" y="3793502"/>
            <a:ext cx="1023516" cy="889909"/>
          </a:xfrm>
          <a:prstGeom prst="rect">
            <a:avLst/>
          </a:prstGeom>
          <a:noFill/>
          <a:ln w="117475">
            <a:noFill/>
          </a:ln>
        </p:spPr>
        <p:txBody>
          <a:bodyPr wrap="none" rtlCol="0">
            <a:prstTxWarp prst="textPlain">
              <a:avLst/>
            </a:prstTxWarp>
            <a:spAutoFit/>
          </a:bodyPr>
          <a:lstStyle/>
          <a:p>
            <a:r>
              <a:rPr lang="en-US" altLang="zh-CN" spc="100" dirty="0">
                <a:solidFill>
                  <a:schemeClr val="accent1"/>
                </a:solidFill>
                <a:latin typeface="Impact" panose="020B0806030902050204" pitchFamily="34" charset="0"/>
                <a:cs typeface="Arial" panose="020B0604020202020204" pitchFamily="34" charset="0"/>
              </a:rPr>
              <a:t>/04</a:t>
            </a:r>
            <a:endParaRPr lang="zh-CN" altLang="en-US" spc="100" dirty="0">
              <a:solidFill>
                <a:schemeClr val="accent1"/>
              </a:solidFill>
              <a:latin typeface="Impact" panose="020B0806030902050204" pitchFamily="34" charset="0"/>
              <a:cs typeface="Arial" panose="020B0604020202020204" pitchFamily="34" charset="0"/>
            </a:endParaRPr>
          </a:p>
        </p:txBody>
      </p:sp>
      <p:sp>
        <p:nvSpPr>
          <p:cNvPr id="5" name="Google Shape;397;p26"/>
          <p:cNvSpPr/>
          <p:nvPr/>
        </p:nvSpPr>
        <p:spPr>
          <a:xfrm>
            <a:off x="1019060" y="6156232"/>
            <a:ext cx="2467718" cy="445304"/>
          </a:xfrm>
          <a:prstGeom prst="homePlate">
            <a:avLst>
              <a:gd name="adj" fmla="val 50000"/>
            </a:avLst>
          </a:prstGeom>
          <a:solidFill>
            <a:schemeClr val="accent1">
              <a:lumMod val="40000"/>
              <a:lumOff val="60000"/>
            </a:schemeClr>
          </a:solidFill>
          <a:ln>
            <a:noFill/>
          </a:ln>
        </p:spPr>
        <p:txBody>
          <a:bodyPr spcFirstLastPara="1" wrap="square" lIns="91425" tIns="91425" rIns="91425" bIns="91425" anchor="ctr" anchorCtr="0">
            <a:noAutofit/>
          </a:bodyPr>
          <a:lstStyle/>
          <a:p>
            <a:pPr algn="ctr"/>
            <a:r>
              <a:rPr lang="zh-TW" altLang="en-US" sz="2000" b="1" dirty="0">
                <a:solidFill>
                  <a:schemeClr val="accent1">
                    <a:lumMod val="50000"/>
                  </a:schemeClr>
                </a:solidFill>
                <a:latin typeface="微軟正黑體" panose="020B0604030504040204" pitchFamily="34" charset="-120"/>
                <a:ea typeface="微軟正黑體" panose="020B0604030504040204" pitchFamily="34" charset="-120"/>
              </a:rPr>
              <a:t>短中長期</a:t>
            </a:r>
            <a:r>
              <a:rPr lang="zh-TW" altLang="en-US" sz="2000" b="1" dirty="0">
                <a:solidFill>
                  <a:schemeClr val="accent1">
                    <a:lumMod val="50000"/>
                  </a:schemeClr>
                </a:solidFill>
                <a:latin typeface="微軟正黑體" panose="020B0604030504040204" pitchFamily="34" charset="-120"/>
                <a:ea typeface="微軟正黑體" panose="020B0604030504040204" pitchFamily="34" charset="-120"/>
                <a:sym typeface="Microsoft JhengHei"/>
              </a:rPr>
              <a:t>計畫目的</a:t>
            </a:r>
          </a:p>
        </p:txBody>
      </p:sp>
      <p:sp>
        <p:nvSpPr>
          <p:cNvPr id="6" name="Google Shape;398;p26"/>
          <p:cNvSpPr/>
          <p:nvPr/>
        </p:nvSpPr>
        <p:spPr>
          <a:xfrm>
            <a:off x="1019060" y="5119077"/>
            <a:ext cx="2467718" cy="426637"/>
          </a:xfrm>
          <a:prstGeom prst="homePlate">
            <a:avLst>
              <a:gd name="adj" fmla="val 50000"/>
            </a:avLst>
          </a:prstGeom>
          <a:solidFill>
            <a:schemeClr val="accent1">
              <a:lumMod val="40000"/>
              <a:lumOff val="60000"/>
            </a:schemeClr>
          </a:solidFill>
          <a:ln>
            <a:noFill/>
          </a:ln>
        </p:spPr>
        <p:txBody>
          <a:bodyPr spcFirstLastPara="1" wrap="square" lIns="91425" tIns="91425" rIns="91425" bIns="91425" anchor="ctr" anchorCtr="0">
            <a:noAutofit/>
          </a:bodyPr>
          <a:lstStyle/>
          <a:p>
            <a:pPr lvl="0" algn="ctr"/>
            <a:r>
              <a:rPr lang="zh-TW" altLang="en-US" sz="2000" b="1" dirty="0">
                <a:solidFill>
                  <a:schemeClr val="accent1">
                    <a:lumMod val="50000"/>
                  </a:schemeClr>
                </a:solidFill>
                <a:latin typeface="微軟正黑體" panose="020B0604030504040204" pitchFamily="34" charset="-120"/>
                <a:ea typeface="微軟正黑體" panose="020B0604030504040204" pitchFamily="34" charset="-120"/>
              </a:rPr>
              <a:t>短中長期計畫手段</a:t>
            </a:r>
          </a:p>
        </p:txBody>
      </p:sp>
      <p:sp>
        <p:nvSpPr>
          <p:cNvPr id="7" name="Google Shape;404;p26"/>
          <p:cNvSpPr/>
          <p:nvPr/>
        </p:nvSpPr>
        <p:spPr>
          <a:xfrm>
            <a:off x="479013" y="5121815"/>
            <a:ext cx="423900" cy="423900"/>
          </a:xfrm>
          <a:prstGeom prst="ellipse">
            <a:avLst/>
          </a:prstGeom>
          <a:solidFill>
            <a:schemeClr val="accent1">
              <a:lumMod val="40000"/>
              <a:lumOff val="60000"/>
            </a:schemeClr>
          </a:solidFill>
          <a:ln>
            <a:noFill/>
          </a:ln>
        </p:spPr>
        <p:txBody>
          <a:bodyPr spcFirstLastPara="1" wrap="square" lIns="91425" tIns="91425" rIns="91425" bIns="91425" anchor="ctr" anchorCtr="0">
            <a:noAutofit/>
          </a:bodyPr>
          <a:lstStyle/>
          <a:p>
            <a:pPr algn="ctr"/>
            <a:endParaRPr sz="2000" b="1">
              <a:solidFill>
                <a:schemeClr val="accent1">
                  <a:lumMod val="50000"/>
                </a:schemeClr>
              </a:solidFill>
              <a:latin typeface="微軟正黑體" panose="020B0604030504040204" pitchFamily="34" charset="-120"/>
              <a:ea typeface="微軟正黑體" panose="020B0604030504040204" pitchFamily="34" charset="-120"/>
            </a:endParaRPr>
          </a:p>
        </p:txBody>
      </p:sp>
      <p:sp>
        <p:nvSpPr>
          <p:cNvPr id="8" name="Google Shape;405;p26"/>
          <p:cNvSpPr/>
          <p:nvPr/>
        </p:nvSpPr>
        <p:spPr>
          <a:xfrm>
            <a:off x="479013" y="6136118"/>
            <a:ext cx="423900" cy="423900"/>
          </a:xfrm>
          <a:prstGeom prst="ellipse">
            <a:avLst/>
          </a:prstGeom>
          <a:solidFill>
            <a:schemeClr val="accent1">
              <a:lumMod val="40000"/>
              <a:lumOff val="60000"/>
            </a:schemeClr>
          </a:solidFill>
          <a:ln>
            <a:noFill/>
          </a:ln>
        </p:spPr>
        <p:txBody>
          <a:bodyPr spcFirstLastPara="1" wrap="square" lIns="91425" tIns="91425" rIns="91425" bIns="91425" anchor="ctr" anchorCtr="0">
            <a:noAutofit/>
          </a:bodyPr>
          <a:lstStyle/>
          <a:p>
            <a:pPr algn="ctr"/>
            <a:endParaRPr sz="2000" b="1">
              <a:solidFill>
                <a:schemeClr val="accent1">
                  <a:lumMod val="50000"/>
                </a:schemeClr>
              </a:solidFill>
              <a:latin typeface="微軟正黑體" panose="020B0604030504040204" pitchFamily="34" charset="-120"/>
              <a:ea typeface="微軟正黑體" panose="020B0604030504040204" pitchFamily="34" charset="-120"/>
            </a:endParaRPr>
          </a:p>
        </p:txBody>
      </p:sp>
      <p:sp>
        <p:nvSpPr>
          <p:cNvPr id="9" name="Google Shape;397;p26"/>
          <p:cNvSpPr/>
          <p:nvPr/>
        </p:nvSpPr>
        <p:spPr>
          <a:xfrm>
            <a:off x="4214436" y="6156232"/>
            <a:ext cx="1543269" cy="445304"/>
          </a:xfrm>
          <a:prstGeom prst="homePlate">
            <a:avLst>
              <a:gd name="adj" fmla="val 50000"/>
            </a:avLst>
          </a:prstGeom>
          <a:solidFill>
            <a:schemeClr val="accent1">
              <a:lumMod val="40000"/>
              <a:lumOff val="60000"/>
            </a:schemeClr>
          </a:solidFill>
          <a:ln>
            <a:noFill/>
          </a:ln>
        </p:spPr>
        <p:txBody>
          <a:bodyPr spcFirstLastPara="1" wrap="square" lIns="91425" tIns="91425" rIns="91425" bIns="91425" anchor="ctr" anchorCtr="0">
            <a:noAutofit/>
          </a:bodyPr>
          <a:lstStyle/>
          <a:p>
            <a:pPr algn="ctr"/>
            <a:r>
              <a:rPr lang="zh-TW" altLang="en-US" sz="2000" b="1" dirty="0">
                <a:solidFill>
                  <a:schemeClr val="accent1">
                    <a:lumMod val="50000"/>
                  </a:schemeClr>
                </a:solidFill>
                <a:latin typeface="微軟正黑體" panose="020B0604030504040204" pitchFamily="34" charset="-120"/>
                <a:ea typeface="微軟正黑體" panose="020B0604030504040204" pitchFamily="34" charset="-120"/>
              </a:rPr>
              <a:t>預期困難</a:t>
            </a:r>
            <a:endParaRPr lang="zh-TW" altLang="en-US" sz="2000" b="1" dirty="0">
              <a:solidFill>
                <a:schemeClr val="accent1">
                  <a:lumMod val="50000"/>
                </a:schemeClr>
              </a:solidFill>
              <a:latin typeface="微軟正黑體" panose="020B0604030504040204" pitchFamily="34" charset="-120"/>
              <a:ea typeface="微軟正黑體" panose="020B0604030504040204" pitchFamily="34" charset="-120"/>
              <a:sym typeface="Microsoft JhengHei"/>
            </a:endParaRPr>
          </a:p>
        </p:txBody>
      </p:sp>
      <p:sp>
        <p:nvSpPr>
          <p:cNvPr id="10" name="Google Shape;398;p26"/>
          <p:cNvSpPr/>
          <p:nvPr/>
        </p:nvSpPr>
        <p:spPr>
          <a:xfrm>
            <a:off x="4214436" y="5119077"/>
            <a:ext cx="2467718" cy="426637"/>
          </a:xfrm>
          <a:prstGeom prst="homePlate">
            <a:avLst>
              <a:gd name="adj" fmla="val 50000"/>
            </a:avLst>
          </a:prstGeom>
          <a:solidFill>
            <a:schemeClr val="accent1">
              <a:lumMod val="40000"/>
              <a:lumOff val="60000"/>
            </a:schemeClr>
          </a:solidFill>
          <a:ln>
            <a:noFill/>
          </a:ln>
        </p:spPr>
        <p:txBody>
          <a:bodyPr spcFirstLastPara="1" wrap="square" lIns="91425" tIns="91425" rIns="91425" bIns="91425" anchor="ctr" anchorCtr="0">
            <a:noAutofit/>
          </a:bodyPr>
          <a:lstStyle/>
          <a:p>
            <a:pPr lvl="0" algn="ctr"/>
            <a:r>
              <a:rPr lang="zh-TW" altLang="en-US" sz="2000" b="1" dirty="0">
                <a:solidFill>
                  <a:schemeClr val="accent1">
                    <a:lumMod val="50000"/>
                  </a:schemeClr>
                </a:solidFill>
                <a:latin typeface="微軟正黑體" panose="020B0604030504040204" pitchFamily="34" charset="-120"/>
                <a:ea typeface="微軟正黑體" panose="020B0604030504040204" pitchFamily="34" charset="-120"/>
              </a:rPr>
              <a:t>短中長期計畫效益</a:t>
            </a:r>
          </a:p>
        </p:txBody>
      </p:sp>
      <p:sp>
        <p:nvSpPr>
          <p:cNvPr id="11" name="Google Shape;404;p26"/>
          <p:cNvSpPr/>
          <p:nvPr/>
        </p:nvSpPr>
        <p:spPr>
          <a:xfrm>
            <a:off x="3674389" y="5121815"/>
            <a:ext cx="423900" cy="423900"/>
          </a:xfrm>
          <a:prstGeom prst="ellipse">
            <a:avLst/>
          </a:prstGeom>
          <a:solidFill>
            <a:schemeClr val="accent1">
              <a:lumMod val="40000"/>
              <a:lumOff val="60000"/>
            </a:schemeClr>
          </a:solidFill>
          <a:ln>
            <a:noFill/>
          </a:ln>
        </p:spPr>
        <p:txBody>
          <a:bodyPr spcFirstLastPara="1" wrap="square" lIns="91425" tIns="91425" rIns="91425" bIns="91425" anchor="ctr" anchorCtr="0">
            <a:noAutofit/>
          </a:bodyPr>
          <a:lstStyle/>
          <a:p>
            <a:pPr algn="ctr"/>
            <a:endParaRPr sz="2000" b="1">
              <a:solidFill>
                <a:schemeClr val="accent1">
                  <a:lumMod val="50000"/>
                </a:schemeClr>
              </a:solidFill>
              <a:latin typeface="微軟正黑體" panose="020B0604030504040204" pitchFamily="34" charset="-120"/>
              <a:ea typeface="微軟正黑體" panose="020B0604030504040204" pitchFamily="34" charset="-120"/>
            </a:endParaRPr>
          </a:p>
        </p:txBody>
      </p:sp>
      <p:sp>
        <p:nvSpPr>
          <p:cNvPr id="12" name="Google Shape;405;p26"/>
          <p:cNvSpPr/>
          <p:nvPr/>
        </p:nvSpPr>
        <p:spPr>
          <a:xfrm>
            <a:off x="3674389" y="6136118"/>
            <a:ext cx="423900" cy="423900"/>
          </a:xfrm>
          <a:prstGeom prst="ellipse">
            <a:avLst/>
          </a:prstGeom>
          <a:solidFill>
            <a:schemeClr val="accent1">
              <a:lumMod val="40000"/>
              <a:lumOff val="60000"/>
            </a:schemeClr>
          </a:solidFill>
          <a:ln>
            <a:noFill/>
          </a:ln>
        </p:spPr>
        <p:txBody>
          <a:bodyPr spcFirstLastPara="1" wrap="square" lIns="91425" tIns="91425" rIns="91425" bIns="91425" anchor="ctr" anchorCtr="0">
            <a:noAutofit/>
          </a:bodyPr>
          <a:lstStyle/>
          <a:p>
            <a:pPr algn="ctr"/>
            <a:endParaRPr sz="2000" b="1">
              <a:solidFill>
                <a:schemeClr val="accent1">
                  <a:lumMod val="50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135706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22" name="Google Shape;422;p29"/>
          <p:cNvPicPr preferRelativeResize="0"/>
          <p:nvPr/>
        </p:nvPicPr>
        <p:blipFill rotWithShape="1">
          <a:blip r:embed="rId3">
            <a:alphaModFix/>
            <a:duotone>
              <a:schemeClr val="accent2">
                <a:shade val="45000"/>
                <a:satMod val="135000"/>
              </a:schemeClr>
              <a:prstClr val="white"/>
            </a:duotone>
          </a:blip>
          <a:srcRect/>
          <a:stretch/>
        </p:blipFill>
        <p:spPr>
          <a:xfrm>
            <a:off x="-437417" y="4389379"/>
            <a:ext cx="3124200" cy="3374136"/>
          </a:xfrm>
          <a:prstGeom prst="rect">
            <a:avLst/>
          </a:prstGeom>
          <a:noFill/>
          <a:ln>
            <a:noFill/>
          </a:ln>
        </p:spPr>
      </p:pic>
      <p:grpSp>
        <p:nvGrpSpPr>
          <p:cNvPr id="424" name="Google Shape;424;p29"/>
          <p:cNvGrpSpPr/>
          <p:nvPr/>
        </p:nvGrpSpPr>
        <p:grpSpPr>
          <a:xfrm>
            <a:off x="1261197" y="791602"/>
            <a:ext cx="10146571" cy="5284845"/>
            <a:chOff x="-483314" y="807592"/>
            <a:chExt cx="9292749" cy="4841040"/>
          </a:xfrm>
        </p:grpSpPr>
        <p:sp>
          <p:nvSpPr>
            <p:cNvPr id="425" name="Google Shape;425;p29"/>
            <p:cNvSpPr/>
            <p:nvPr/>
          </p:nvSpPr>
          <p:spPr>
            <a:xfrm>
              <a:off x="-483314" y="1799820"/>
              <a:ext cx="2611249" cy="3006174"/>
            </a:xfrm>
            <a:prstGeom prst="roundRect">
              <a:avLst>
                <a:gd name="adj" fmla="val 10000"/>
              </a:avLst>
            </a:prstGeom>
            <a:solidFill>
              <a:schemeClr val="lt1">
                <a:alpha val="89803"/>
              </a:schemeClr>
            </a:solidFill>
            <a:ln w="12700" cap="flat" cmpd="sng">
              <a:solidFill>
                <a:schemeClr val="accen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29"/>
            <p:cNvSpPr txBox="1"/>
            <p:nvPr/>
          </p:nvSpPr>
          <p:spPr>
            <a:xfrm>
              <a:off x="-390974" y="2301649"/>
              <a:ext cx="2318883" cy="1382843"/>
            </a:xfrm>
            <a:prstGeom prst="rect">
              <a:avLst/>
            </a:prstGeom>
            <a:noFill/>
            <a:ln>
              <a:noFill/>
            </a:ln>
          </p:spPr>
          <p:txBody>
            <a:bodyPr spcFirstLastPara="1" wrap="square" lIns="40000" tIns="40000" rIns="40000" bIns="40000" anchor="t" anchorCtr="0">
              <a:noAutofit/>
            </a:bodyPr>
            <a:lstStyle/>
            <a:p>
              <a:pPr marL="228600" marR="0" lvl="1" indent="-228600" algn="ctr" rtl="0">
                <a:lnSpc>
                  <a:spcPct val="90000"/>
                </a:lnSpc>
                <a:spcBef>
                  <a:spcPts val="0"/>
                </a:spcBef>
                <a:spcAft>
                  <a:spcPts val="0"/>
                </a:spcAft>
                <a:buClr>
                  <a:schemeClr val="dk1"/>
                </a:buClr>
                <a:buSzPts val="2100"/>
                <a:buFont typeface="Microsoft JhengHei"/>
                <a:buChar char="•"/>
              </a:pPr>
              <a:endParaRPr lang="en-US" altLang="zh-TW" sz="2800" b="0" i="0" u="none" strike="noStrike" cap="none" dirty="0">
                <a:solidFill>
                  <a:schemeClr val="accent3">
                    <a:lumMod val="50000"/>
                  </a:schemeClr>
                </a:solidFill>
                <a:latin typeface="+mn-ea"/>
                <a:ea typeface="+mn-ea"/>
                <a:cs typeface="Microsoft JhengHei"/>
                <a:sym typeface="Microsoft JhengHei"/>
              </a:endParaRPr>
            </a:p>
            <a:p>
              <a:pPr marL="228600" marR="0" lvl="1" indent="-228600" algn="ctr" rtl="0">
                <a:lnSpc>
                  <a:spcPct val="90000"/>
                </a:lnSpc>
                <a:spcBef>
                  <a:spcPts val="0"/>
                </a:spcBef>
                <a:spcAft>
                  <a:spcPts val="0"/>
                </a:spcAft>
                <a:buClr>
                  <a:schemeClr val="dk1"/>
                </a:buClr>
                <a:buSzPts val="2100"/>
                <a:buFont typeface="Microsoft JhengHei"/>
                <a:buChar char="•"/>
              </a:pPr>
              <a:endParaRPr lang="en-US" altLang="zh-TW" sz="2800" dirty="0">
                <a:solidFill>
                  <a:schemeClr val="accent3">
                    <a:lumMod val="50000"/>
                  </a:schemeClr>
                </a:solidFill>
                <a:latin typeface="+mn-ea"/>
                <a:ea typeface="+mn-ea"/>
                <a:cs typeface="Microsoft JhengHei"/>
                <a:sym typeface="Microsoft JhengHei"/>
              </a:endParaRPr>
            </a:p>
            <a:p>
              <a:pPr marL="228600" marR="0" lvl="1" indent="-228600" algn="ctr" rtl="0">
                <a:lnSpc>
                  <a:spcPct val="90000"/>
                </a:lnSpc>
                <a:spcBef>
                  <a:spcPts val="0"/>
                </a:spcBef>
                <a:spcAft>
                  <a:spcPts val="0"/>
                </a:spcAft>
                <a:buClr>
                  <a:schemeClr val="dk1"/>
                </a:buClr>
                <a:buSzPts val="2100"/>
                <a:buFont typeface="Microsoft JhengHei"/>
                <a:buChar char="•"/>
              </a:pPr>
              <a:r>
                <a:rPr lang="zh-TW" sz="2800" b="0" i="0" u="none" strike="noStrike" cap="none" dirty="0">
                  <a:solidFill>
                    <a:schemeClr val="accent3">
                      <a:lumMod val="50000"/>
                    </a:schemeClr>
                  </a:solidFill>
                  <a:latin typeface="+mn-ea"/>
                  <a:ea typeface="+mn-ea"/>
                  <a:cs typeface="Microsoft JhengHei"/>
                  <a:sym typeface="Microsoft JhengHei"/>
                </a:rPr>
                <a:t>舉辦AI博物館</a:t>
              </a:r>
              <a:endParaRPr sz="1800" dirty="0">
                <a:solidFill>
                  <a:schemeClr val="accent3">
                    <a:lumMod val="50000"/>
                  </a:schemeClr>
                </a:solidFill>
                <a:latin typeface="+mn-ea"/>
                <a:ea typeface="+mn-ea"/>
              </a:endParaRPr>
            </a:p>
          </p:txBody>
        </p:sp>
        <p:sp>
          <p:nvSpPr>
            <p:cNvPr id="427" name="Google Shape;427;p29"/>
            <p:cNvSpPr/>
            <p:nvPr/>
          </p:nvSpPr>
          <p:spPr>
            <a:xfrm>
              <a:off x="1628342" y="3292326"/>
              <a:ext cx="2524324" cy="2356306"/>
            </a:xfrm>
            <a:custGeom>
              <a:avLst/>
              <a:gdLst/>
              <a:ahLst/>
              <a:cxnLst/>
              <a:rect l="l" t="t" r="r" b="b"/>
              <a:pathLst>
                <a:path w="120000" h="120000" extrusionOk="0">
                  <a:moveTo>
                    <a:pt x="9600" y="88622"/>
                  </a:moveTo>
                  <a:lnTo>
                    <a:pt x="12261" y="87111"/>
                  </a:lnTo>
                  <a:lnTo>
                    <a:pt x="12261" y="87111"/>
                  </a:lnTo>
                  <a:cubicBezTo>
                    <a:pt x="21568" y="103500"/>
                    <a:pt x="38633" y="113970"/>
                    <a:pt x="57461" y="114841"/>
                  </a:cubicBezTo>
                  <a:cubicBezTo>
                    <a:pt x="76289" y="115713"/>
                    <a:pt x="94248" y="106865"/>
                    <a:pt x="105030" y="91405"/>
                  </a:cubicBezTo>
                  <a:lnTo>
                    <a:pt x="103262" y="90401"/>
                  </a:lnTo>
                  <a:lnTo>
                    <a:pt x="109070" y="87866"/>
                  </a:lnTo>
                  <a:lnTo>
                    <a:pt x="109470" y="93927"/>
                  </a:lnTo>
                  <a:lnTo>
                    <a:pt x="107702" y="92923"/>
                  </a:lnTo>
                  <a:lnTo>
                    <a:pt x="107702" y="92923"/>
                  </a:lnTo>
                  <a:cubicBezTo>
                    <a:pt x="96370" y="109341"/>
                    <a:pt x="77391" y="118778"/>
                    <a:pt x="57461" y="117904"/>
                  </a:cubicBezTo>
                  <a:cubicBezTo>
                    <a:pt x="37531" y="117031"/>
                    <a:pt x="19451" y="105969"/>
                    <a:pt x="9600" y="88622"/>
                  </a:cubicBezTo>
                  <a:close/>
                </a:path>
              </a:pathLst>
            </a:custGeom>
            <a:solidFill>
              <a:schemeClr val="accent2">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29"/>
            <p:cNvSpPr/>
            <p:nvPr/>
          </p:nvSpPr>
          <p:spPr>
            <a:xfrm>
              <a:off x="457933" y="4447012"/>
              <a:ext cx="2014779" cy="801211"/>
            </a:xfrm>
            <a:prstGeom prst="roundRect">
              <a:avLst>
                <a:gd name="adj" fmla="val 10000"/>
              </a:avLst>
            </a:prstGeom>
            <a:solidFill>
              <a:schemeClr val="accent2">
                <a:lumMod val="60000"/>
                <a:lumOff val="40000"/>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29"/>
            <p:cNvSpPr txBox="1"/>
            <p:nvPr/>
          </p:nvSpPr>
          <p:spPr>
            <a:xfrm>
              <a:off x="469960" y="4470479"/>
              <a:ext cx="1967845" cy="754277"/>
            </a:xfrm>
            <a:prstGeom prst="rect">
              <a:avLst/>
            </a:prstGeom>
            <a:noFill/>
            <a:ln>
              <a:noFill/>
            </a:ln>
          </p:spPr>
          <p:txBody>
            <a:bodyPr spcFirstLastPara="1" wrap="square" lIns="62850" tIns="41900" rIns="62850" bIns="41900" anchor="ctr" anchorCtr="0">
              <a:noAutofit/>
            </a:bodyPr>
            <a:lstStyle/>
            <a:p>
              <a:pPr marL="0" marR="0" lvl="0" indent="0" algn="ctr" rtl="0">
                <a:lnSpc>
                  <a:spcPct val="90000"/>
                </a:lnSpc>
                <a:spcBef>
                  <a:spcPts val="0"/>
                </a:spcBef>
                <a:spcAft>
                  <a:spcPts val="0"/>
                </a:spcAft>
                <a:buClr>
                  <a:schemeClr val="lt1"/>
                </a:buClr>
                <a:buSzPts val="3300"/>
                <a:buFont typeface="Microsoft JhengHei"/>
                <a:buNone/>
              </a:pPr>
              <a:r>
                <a:rPr lang="zh-TW" sz="3200" dirty="0">
                  <a:solidFill>
                    <a:schemeClr val="accent2">
                      <a:lumMod val="50000"/>
                    </a:schemeClr>
                  </a:solidFill>
                  <a:latin typeface="+mn-ea"/>
                  <a:ea typeface="+mn-ea"/>
                  <a:cs typeface="Microsoft JhengHei"/>
                  <a:sym typeface="Microsoft JhengHei"/>
                </a:rPr>
                <a:t>短期計畫</a:t>
              </a:r>
              <a:endParaRPr sz="3200" dirty="0">
                <a:solidFill>
                  <a:schemeClr val="accent2">
                    <a:lumMod val="50000"/>
                  </a:schemeClr>
                </a:solidFill>
                <a:latin typeface="+mn-ea"/>
                <a:ea typeface="+mn-ea"/>
              </a:endParaRPr>
            </a:p>
          </p:txBody>
        </p:sp>
        <p:sp>
          <p:nvSpPr>
            <p:cNvPr id="430" name="Google Shape;430;p29"/>
            <p:cNvSpPr/>
            <p:nvPr/>
          </p:nvSpPr>
          <p:spPr>
            <a:xfrm>
              <a:off x="2592103" y="1772122"/>
              <a:ext cx="2605522" cy="3030009"/>
            </a:xfrm>
            <a:prstGeom prst="roundRect">
              <a:avLst>
                <a:gd name="adj" fmla="val 10000"/>
              </a:avLst>
            </a:prstGeom>
            <a:solidFill>
              <a:schemeClr val="lt1">
                <a:alpha val="89803"/>
              </a:schemeClr>
            </a:solidFill>
            <a:ln w="12700" cap="flat" cmpd="sng">
              <a:solidFill>
                <a:schemeClr val="accent1">
                  <a:lumMod val="60000"/>
                  <a:lumOff val="4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29"/>
            <p:cNvSpPr txBox="1"/>
            <p:nvPr/>
          </p:nvSpPr>
          <p:spPr>
            <a:xfrm>
              <a:off x="2646655" y="2343042"/>
              <a:ext cx="2919243" cy="1382843"/>
            </a:xfrm>
            <a:prstGeom prst="rect">
              <a:avLst/>
            </a:prstGeom>
            <a:noFill/>
            <a:ln>
              <a:noFill/>
            </a:ln>
          </p:spPr>
          <p:txBody>
            <a:bodyPr spcFirstLastPara="1" wrap="square" lIns="40000" tIns="40000" rIns="40000" bIns="40000" anchor="t" anchorCtr="0">
              <a:noAutofit/>
            </a:bodyPr>
            <a:lstStyle/>
            <a:p>
              <a:pPr marL="228600" marR="0" lvl="1" indent="-228600" algn="l" rtl="0">
                <a:lnSpc>
                  <a:spcPct val="200000"/>
                </a:lnSpc>
                <a:spcBef>
                  <a:spcPts val="0"/>
                </a:spcBef>
                <a:spcAft>
                  <a:spcPts val="0"/>
                </a:spcAft>
                <a:buClr>
                  <a:schemeClr val="dk1"/>
                </a:buClr>
                <a:buSzPts val="2100"/>
                <a:buFont typeface="Microsoft JhengHei"/>
                <a:buChar char="•"/>
              </a:pPr>
              <a:r>
                <a:rPr lang="zh-TW" sz="2800" b="0" i="0" u="none" strike="noStrike" cap="none" dirty="0">
                  <a:solidFill>
                    <a:schemeClr val="accent1">
                      <a:lumMod val="50000"/>
                    </a:schemeClr>
                  </a:solidFill>
                  <a:latin typeface="+mn-ea"/>
                  <a:ea typeface="+mn-ea"/>
                  <a:cs typeface="Microsoft JhengHei"/>
                  <a:sym typeface="Microsoft JhengHei"/>
                </a:rPr>
                <a:t>開放式課程平台</a:t>
              </a:r>
              <a:endParaRPr sz="1800" dirty="0">
                <a:solidFill>
                  <a:schemeClr val="accent1">
                    <a:lumMod val="50000"/>
                  </a:schemeClr>
                </a:solidFill>
                <a:latin typeface="+mn-ea"/>
                <a:ea typeface="+mn-ea"/>
              </a:endParaRPr>
            </a:p>
            <a:p>
              <a:pPr marL="228600" marR="0" lvl="1" indent="-228600" algn="l" rtl="0">
                <a:lnSpc>
                  <a:spcPct val="200000"/>
                </a:lnSpc>
                <a:spcBef>
                  <a:spcPts val="315"/>
                </a:spcBef>
                <a:spcAft>
                  <a:spcPts val="0"/>
                </a:spcAft>
                <a:buClr>
                  <a:schemeClr val="dk1"/>
                </a:buClr>
                <a:buSzPts val="2100"/>
                <a:buFont typeface="Microsoft JhengHei"/>
                <a:buChar char="•"/>
              </a:pPr>
              <a:r>
                <a:rPr lang="zh-TW" sz="2800" b="0" i="0" u="none" strike="noStrike" cap="none" dirty="0">
                  <a:solidFill>
                    <a:schemeClr val="accent1">
                      <a:lumMod val="50000"/>
                    </a:schemeClr>
                  </a:solidFill>
                  <a:latin typeface="+mn-ea"/>
                  <a:ea typeface="+mn-ea"/>
                  <a:cs typeface="Microsoft JhengHei"/>
                  <a:sym typeface="Microsoft JhengHei"/>
                </a:rPr>
                <a:t>架設點子平台</a:t>
              </a:r>
              <a:endParaRPr sz="1800" dirty="0">
                <a:solidFill>
                  <a:schemeClr val="accent1">
                    <a:lumMod val="50000"/>
                  </a:schemeClr>
                </a:solidFill>
                <a:latin typeface="+mn-ea"/>
                <a:ea typeface="+mn-ea"/>
              </a:endParaRPr>
            </a:p>
          </p:txBody>
        </p:sp>
        <p:sp>
          <p:nvSpPr>
            <p:cNvPr id="432" name="Google Shape;432;p29"/>
            <p:cNvSpPr/>
            <p:nvPr/>
          </p:nvSpPr>
          <p:spPr>
            <a:xfrm rot="281975">
              <a:off x="4074466" y="807592"/>
              <a:ext cx="2645930" cy="2645930"/>
            </a:xfrm>
            <a:custGeom>
              <a:avLst/>
              <a:gdLst/>
              <a:ahLst/>
              <a:cxnLst/>
              <a:rect l="l" t="t" r="r" b="b"/>
              <a:pathLst>
                <a:path w="120000" h="120000" extrusionOk="0">
                  <a:moveTo>
                    <a:pt x="9406" y="31268"/>
                  </a:moveTo>
                  <a:lnTo>
                    <a:pt x="9406" y="31268"/>
                  </a:lnTo>
                  <a:cubicBezTo>
                    <a:pt x="19346" y="13766"/>
                    <a:pt x="37626" y="2644"/>
                    <a:pt x="57738" y="1861"/>
                  </a:cubicBezTo>
                  <a:cubicBezTo>
                    <a:pt x="77851" y="1079"/>
                    <a:pt x="96939" y="10747"/>
                    <a:pt x="108208" y="27424"/>
                  </a:cubicBezTo>
                  <a:lnTo>
                    <a:pt x="109785" y="26529"/>
                  </a:lnTo>
                  <a:lnTo>
                    <a:pt x="109409" y="31941"/>
                  </a:lnTo>
                  <a:lnTo>
                    <a:pt x="104255" y="29670"/>
                  </a:lnTo>
                  <a:lnTo>
                    <a:pt x="105831" y="28774"/>
                  </a:lnTo>
                  <a:lnTo>
                    <a:pt x="105831" y="28774"/>
                  </a:lnTo>
                  <a:cubicBezTo>
                    <a:pt x="95050" y="12951"/>
                    <a:pt x="76869" y="3808"/>
                    <a:pt x="57738" y="4589"/>
                  </a:cubicBezTo>
                  <a:cubicBezTo>
                    <a:pt x="38607" y="5370"/>
                    <a:pt x="21231" y="15964"/>
                    <a:pt x="11776" y="32614"/>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29"/>
            <p:cNvSpPr/>
            <p:nvPr/>
          </p:nvSpPr>
          <p:spPr>
            <a:xfrm>
              <a:off x="3308457" y="1373981"/>
              <a:ext cx="2014779" cy="801211"/>
            </a:xfrm>
            <a:prstGeom prst="roundRect">
              <a:avLst>
                <a:gd name="adj" fmla="val 10000"/>
              </a:avLst>
            </a:prstGeom>
            <a:solidFill>
              <a:schemeClr val="accent1">
                <a:lumMod val="60000"/>
                <a:lumOff val="40000"/>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lvl="0" algn="ctr"/>
              <a:r>
                <a:rPr lang="zh-TW" altLang="en-US" sz="3200" dirty="0">
                  <a:solidFill>
                    <a:schemeClr val="accent1">
                      <a:lumMod val="50000"/>
                    </a:schemeClr>
                  </a:solidFill>
                  <a:latin typeface="+mn-ea"/>
                  <a:ea typeface="+mn-ea"/>
                </a:rPr>
                <a:t>中期計畫</a:t>
              </a:r>
            </a:p>
          </p:txBody>
        </p:sp>
        <p:sp>
          <p:nvSpPr>
            <p:cNvPr id="435" name="Google Shape;435;p29"/>
            <p:cNvSpPr/>
            <p:nvPr/>
          </p:nvSpPr>
          <p:spPr>
            <a:xfrm>
              <a:off x="5620449" y="1729000"/>
              <a:ext cx="2593375" cy="3027545"/>
            </a:xfrm>
            <a:prstGeom prst="roundRect">
              <a:avLst>
                <a:gd name="adj" fmla="val 10000"/>
              </a:avLst>
            </a:prstGeom>
            <a:solidFill>
              <a:schemeClr val="lt1">
                <a:alpha val="89803"/>
              </a:schemeClr>
            </a:solidFill>
            <a:ln w="12700" cap="flat" cmpd="sng">
              <a:solidFill>
                <a:srgbClr val="A4A4A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29"/>
            <p:cNvSpPr txBox="1"/>
            <p:nvPr/>
          </p:nvSpPr>
          <p:spPr>
            <a:xfrm>
              <a:off x="5652405" y="1817608"/>
              <a:ext cx="2180582" cy="1382843"/>
            </a:xfrm>
            <a:prstGeom prst="rect">
              <a:avLst/>
            </a:prstGeom>
            <a:noFill/>
            <a:ln>
              <a:noFill/>
            </a:ln>
          </p:spPr>
          <p:txBody>
            <a:bodyPr spcFirstLastPara="1" wrap="square" lIns="40000" tIns="40000" rIns="40000" bIns="40000" anchor="t" anchorCtr="0">
              <a:noAutofit/>
            </a:bodyPr>
            <a:lstStyle/>
            <a:p>
              <a:pPr marL="228600" marR="0" lvl="1" indent="-95250" algn="l" rtl="0">
                <a:lnSpc>
                  <a:spcPct val="90000"/>
                </a:lnSpc>
                <a:spcBef>
                  <a:spcPts val="0"/>
                </a:spcBef>
                <a:spcAft>
                  <a:spcPts val="0"/>
                </a:spcAft>
                <a:buClr>
                  <a:schemeClr val="dk1"/>
                </a:buClr>
                <a:buSzPts val="2100"/>
                <a:buFont typeface="Calibri"/>
                <a:buNone/>
              </a:pPr>
              <a:endParaRPr sz="2100" b="0" i="0" u="none" strike="noStrike" cap="none">
                <a:solidFill>
                  <a:schemeClr val="dk1"/>
                </a:solidFill>
                <a:latin typeface="Microsoft JhengHei"/>
                <a:ea typeface="Microsoft JhengHei"/>
                <a:cs typeface="Microsoft JhengHei"/>
                <a:sym typeface="Microsoft JhengHei"/>
              </a:endParaRPr>
            </a:p>
            <a:p>
              <a:pPr marL="228600" marR="0" lvl="1" indent="-95250" algn="l" rtl="0">
                <a:lnSpc>
                  <a:spcPct val="90000"/>
                </a:lnSpc>
                <a:spcBef>
                  <a:spcPts val="315"/>
                </a:spcBef>
                <a:spcAft>
                  <a:spcPts val="0"/>
                </a:spcAft>
                <a:buClr>
                  <a:schemeClr val="dk1"/>
                </a:buClr>
                <a:buSzPts val="2100"/>
                <a:buFont typeface="Calibri"/>
                <a:buNone/>
              </a:pPr>
              <a:endParaRPr sz="2100" b="0" i="0" u="none" strike="noStrike" cap="none">
                <a:solidFill>
                  <a:schemeClr val="dk1"/>
                </a:solidFill>
                <a:latin typeface="Calibri"/>
                <a:ea typeface="Calibri"/>
                <a:cs typeface="Calibri"/>
                <a:sym typeface="Calibri"/>
              </a:endParaRPr>
            </a:p>
          </p:txBody>
        </p:sp>
        <p:sp>
          <p:nvSpPr>
            <p:cNvPr id="437" name="Google Shape;437;p29"/>
            <p:cNvSpPr/>
            <p:nvPr/>
          </p:nvSpPr>
          <p:spPr>
            <a:xfrm>
              <a:off x="6504381" y="4401526"/>
              <a:ext cx="2014779" cy="801211"/>
            </a:xfrm>
            <a:prstGeom prst="roundRect">
              <a:avLst>
                <a:gd name="adj" fmla="val 10000"/>
              </a:avLst>
            </a:prstGeom>
            <a:solidFill>
              <a:srgbClr val="A4A4A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29"/>
            <p:cNvSpPr txBox="1"/>
            <p:nvPr/>
          </p:nvSpPr>
          <p:spPr>
            <a:xfrm>
              <a:off x="6469474" y="4487086"/>
              <a:ext cx="1967845" cy="754277"/>
            </a:xfrm>
            <a:prstGeom prst="rect">
              <a:avLst/>
            </a:prstGeom>
            <a:noFill/>
            <a:ln>
              <a:noFill/>
            </a:ln>
          </p:spPr>
          <p:txBody>
            <a:bodyPr spcFirstLastPara="1" wrap="square" lIns="62850" tIns="41900" rIns="62850" bIns="41900" anchor="ctr" anchorCtr="0">
              <a:noAutofit/>
            </a:bodyPr>
            <a:lstStyle/>
            <a:p>
              <a:pPr marL="0" marR="0" lvl="0" indent="0" algn="ctr" rtl="0">
                <a:lnSpc>
                  <a:spcPct val="90000"/>
                </a:lnSpc>
                <a:spcBef>
                  <a:spcPts val="0"/>
                </a:spcBef>
                <a:spcAft>
                  <a:spcPts val="0"/>
                </a:spcAft>
                <a:buClr>
                  <a:schemeClr val="lt1"/>
                </a:buClr>
                <a:buSzPts val="3300"/>
                <a:buFont typeface="Microsoft JhengHei"/>
                <a:buNone/>
              </a:pPr>
              <a:r>
                <a:rPr lang="zh-TW" sz="3200" dirty="0">
                  <a:solidFill>
                    <a:schemeClr val="tx1">
                      <a:lumMod val="95000"/>
                      <a:lumOff val="5000"/>
                    </a:schemeClr>
                  </a:solidFill>
                  <a:latin typeface="+mn-ea"/>
                  <a:ea typeface="+mn-ea"/>
                  <a:cs typeface="Microsoft JhengHei"/>
                  <a:sym typeface="Microsoft JhengHei"/>
                </a:rPr>
                <a:t>長期計畫</a:t>
              </a:r>
              <a:endParaRPr sz="3200" dirty="0">
                <a:solidFill>
                  <a:schemeClr val="tx1">
                    <a:lumMod val="95000"/>
                    <a:lumOff val="5000"/>
                  </a:schemeClr>
                </a:solidFill>
                <a:latin typeface="+mn-ea"/>
                <a:ea typeface="+mn-ea"/>
              </a:endParaRPr>
            </a:p>
          </p:txBody>
        </p:sp>
        <p:sp>
          <p:nvSpPr>
            <p:cNvPr id="21" name="Google Shape;431;p29"/>
            <p:cNvSpPr txBox="1"/>
            <p:nvPr/>
          </p:nvSpPr>
          <p:spPr>
            <a:xfrm>
              <a:off x="5627256" y="1799820"/>
              <a:ext cx="3182179" cy="1382843"/>
            </a:xfrm>
            <a:prstGeom prst="rect">
              <a:avLst/>
            </a:prstGeom>
            <a:noFill/>
            <a:ln>
              <a:noFill/>
            </a:ln>
          </p:spPr>
          <p:txBody>
            <a:bodyPr spcFirstLastPara="1" wrap="square" lIns="40000" tIns="40000" rIns="40000" bIns="40000" anchor="t" anchorCtr="0">
              <a:noAutofit/>
            </a:bodyPr>
            <a:lstStyle/>
            <a:p>
              <a:pPr marL="228600" lvl="1" indent="-228600">
                <a:lnSpc>
                  <a:spcPct val="200000"/>
                </a:lnSpc>
                <a:buClr>
                  <a:schemeClr val="dk1"/>
                </a:buClr>
                <a:buSzPts val="2100"/>
                <a:buFont typeface="Microsoft JhengHei"/>
                <a:buChar char="•"/>
              </a:pPr>
              <a:r>
                <a:rPr lang="zh-TW" altLang="en-US" sz="2800" dirty="0">
                  <a:solidFill>
                    <a:schemeClr val="tx1">
                      <a:lumMod val="65000"/>
                      <a:lumOff val="35000"/>
                    </a:schemeClr>
                  </a:solidFill>
                  <a:latin typeface="+mn-ea"/>
                  <a:ea typeface="+mn-ea"/>
                  <a:cs typeface="Microsoft JhengHei"/>
                  <a:sym typeface="Microsoft JhengHei"/>
                </a:rPr>
                <a:t>全國性活動</a:t>
              </a:r>
            </a:p>
            <a:p>
              <a:pPr marL="228600" lvl="1" indent="-228600">
                <a:lnSpc>
                  <a:spcPct val="200000"/>
                </a:lnSpc>
                <a:buClr>
                  <a:schemeClr val="dk1"/>
                </a:buClr>
                <a:buSzPts val="2100"/>
                <a:buFont typeface="Microsoft JhengHei"/>
                <a:buChar char="•"/>
              </a:pPr>
              <a:r>
                <a:rPr lang="zh-TW" altLang="en-US" sz="2800" dirty="0">
                  <a:solidFill>
                    <a:schemeClr val="tx1">
                      <a:lumMod val="65000"/>
                      <a:lumOff val="35000"/>
                    </a:schemeClr>
                  </a:solidFill>
                  <a:latin typeface="+mn-ea"/>
                  <a:ea typeface="+mn-ea"/>
                  <a:cs typeface="Microsoft JhengHei"/>
                  <a:sym typeface="Microsoft JhengHei"/>
                </a:rPr>
                <a:t>擴充展覽內容</a:t>
              </a:r>
            </a:p>
            <a:p>
              <a:pPr marL="228600" lvl="1" indent="-228600">
                <a:lnSpc>
                  <a:spcPct val="200000"/>
                </a:lnSpc>
                <a:buClr>
                  <a:schemeClr val="dk1"/>
                </a:buClr>
                <a:buSzPts val="2100"/>
                <a:buFont typeface="Microsoft JhengHei"/>
                <a:buChar char="•"/>
              </a:pPr>
              <a:r>
                <a:rPr lang="en-US" altLang="zh-TW" sz="2800" dirty="0">
                  <a:solidFill>
                    <a:schemeClr val="tx1">
                      <a:lumMod val="65000"/>
                      <a:lumOff val="35000"/>
                    </a:schemeClr>
                  </a:solidFill>
                  <a:latin typeface="+mn-ea"/>
                  <a:ea typeface="+mn-ea"/>
                  <a:cs typeface="Microsoft JhengHei"/>
                  <a:sym typeface="Microsoft JhengHei"/>
                </a:rPr>
                <a:t>AI</a:t>
              </a:r>
              <a:r>
                <a:rPr lang="zh-TW" altLang="en-US" sz="2800" dirty="0">
                  <a:solidFill>
                    <a:schemeClr val="tx1">
                      <a:lumMod val="65000"/>
                      <a:lumOff val="35000"/>
                    </a:schemeClr>
                  </a:solidFill>
                  <a:latin typeface="+mn-ea"/>
                  <a:ea typeface="+mn-ea"/>
                  <a:cs typeface="Microsoft JhengHei"/>
                  <a:sym typeface="Microsoft JhengHei"/>
                </a:rPr>
                <a:t>相關職業訓練</a:t>
              </a:r>
            </a:p>
          </p:txBody>
        </p:sp>
      </p:grpSp>
      <p:pic>
        <p:nvPicPr>
          <p:cNvPr id="440" name="Google Shape;440;p29"/>
          <p:cNvPicPr preferRelativeResize="0"/>
          <p:nvPr/>
        </p:nvPicPr>
        <p:blipFill rotWithShape="1">
          <a:blip r:embed="rId4">
            <a:alphaModFix/>
            <a:duotone>
              <a:schemeClr val="accent1">
                <a:shade val="45000"/>
                <a:satMod val="135000"/>
              </a:schemeClr>
              <a:prstClr val="white"/>
            </a:duotone>
          </a:blip>
          <a:srcRect/>
          <a:stretch/>
        </p:blipFill>
        <p:spPr>
          <a:xfrm>
            <a:off x="9994900" y="161949"/>
            <a:ext cx="2197100" cy="2204729"/>
          </a:xfrm>
          <a:prstGeom prst="rect">
            <a:avLst/>
          </a:prstGeom>
          <a:noFill/>
          <a:ln>
            <a:noFill/>
          </a:ln>
        </p:spPr>
      </p:pic>
      <p:sp>
        <p:nvSpPr>
          <p:cNvPr id="20" name="Google Shape;267;p17"/>
          <p:cNvSpPr txBox="1"/>
          <p:nvPr/>
        </p:nvSpPr>
        <p:spPr>
          <a:xfrm>
            <a:off x="669925" y="443925"/>
            <a:ext cx="4245429" cy="646290"/>
          </a:xfrm>
          <a:prstGeom prst="rect">
            <a:avLst/>
          </a:prstGeom>
          <a:noFill/>
          <a:ln>
            <a:noFill/>
          </a:ln>
        </p:spPr>
        <p:txBody>
          <a:bodyPr spcFirstLastPara="1" wrap="square" lIns="91425" tIns="45700" rIns="91425" bIns="45700" anchor="t" anchorCtr="0">
            <a:spAutoFit/>
          </a:bodyPr>
          <a:lstStyle/>
          <a:p>
            <a:pPr lvl="0"/>
            <a:r>
              <a:rPr lang="zh-TW" sz="3600" b="1" dirty="0">
                <a:solidFill>
                  <a:schemeClr val="accent1">
                    <a:lumMod val="50000"/>
                  </a:schemeClr>
                </a:solidFill>
                <a:latin typeface="Microsoft JhengHei"/>
                <a:ea typeface="Microsoft JhengHei"/>
                <a:cs typeface="Microsoft JhengHei"/>
                <a:sym typeface="Microsoft JhengHei"/>
              </a:rPr>
              <a:t>一、</a:t>
            </a:r>
            <a:r>
              <a:rPr lang="zh-TW" altLang="en-US" sz="3600" b="1" dirty="0">
                <a:solidFill>
                  <a:schemeClr val="accent1">
                    <a:lumMod val="50000"/>
                  </a:schemeClr>
                </a:solidFill>
                <a:latin typeface="Microsoft JhengHei"/>
                <a:ea typeface="Microsoft JhengHei"/>
                <a:cs typeface="Microsoft JhengHei"/>
                <a:sym typeface="Microsoft JhengHei"/>
              </a:rPr>
              <a:t>計畫手段</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grpSp>
        <p:nvGrpSpPr>
          <p:cNvPr id="446" name="Google Shape;446;p30"/>
          <p:cNvGrpSpPr/>
          <p:nvPr/>
        </p:nvGrpSpPr>
        <p:grpSpPr>
          <a:xfrm>
            <a:off x="441230" y="1616767"/>
            <a:ext cx="10293027" cy="3713872"/>
            <a:chOff x="101068" y="2341574"/>
            <a:chExt cx="10896810" cy="3679538"/>
          </a:xfrm>
        </p:grpSpPr>
        <p:pic>
          <p:nvPicPr>
            <p:cNvPr id="447" name="Google Shape;447;p30"/>
            <p:cNvPicPr preferRelativeResize="0"/>
            <p:nvPr/>
          </p:nvPicPr>
          <p:blipFill rotWithShape="1">
            <a:blip r:embed="rId3">
              <a:alphaModFix/>
              <a:duotone>
                <a:schemeClr val="accent1">
                  <a:shade val="45000"/>
                  <a:satMod val="135000"/>
                </a:schemeClr>
                <a:prstClr val="white"/>
              </a:duotone>
            </a:blip>
            <a:srcRect/>
            <a:stretch/>
          </p:blipFill>
          <p:spPr>
            <a:xfrm>
              <a:off x="101068" y="2341574"/>
              <a:ext cx="4876800" cy="3057525"/>
            </a:xfrm>
            <a:prstGeom prst="rect">
              <a:avLst/>
            </a:prstGeom>
            <a:noFill/>
            <a:ln>
              <a:noFill/>
            </a:ln>
          </p:spPr>
        </p:pic>
        <p:pic>
          <p:nvPicPr>
            <p:cNvPr id="449" name="Google Shape;449;p30"/>
            <p:cNvPicPr preferRelativeResize="0"/>
            <p:nvPr/>
          </p:nvPicPr>
          <p:blipFill rotWithShape="1">
            <a:blip r:embed="rId4">
              <a:alphaModFix/>
              <a:duotone>
                <a:schemeClr val="accent1">
                  <a:shade val="45000"/>
                  <a:satMod val="135000"/>
                </a:schemeClr>
                <a:prstClr val="white"/>
              </a:duotone>
            </a:blip>
            <a:srcRect/>
            <a:stretch/>
          </p:blipFill>
          <p:spPr>
            <a:xfrm>
              <a:off x="7471974" y="2495208"/>
              <a:ext cx="3525904" cy="3525904"/>
            </a:xfrm>
            <a:prstGeom prst="rect">
              <a:avLst/>
            </a:prstGeom>
            <a:noFill/>
            <a:ln>
              <a:noFill/>
            </a:ln>
          </p:spPr>
        </p:pic>
      </p:grpSp>
      <p:sp>
        <p:nvSpPr>
          <p:cNvPr id="8" name="Google Shape;267;p17"/>
          <p:cNvSpPr txBox="1"/>
          <p:nvPr/>
        </p:nvSpPr>
        <p:spPr>
          <a:xfrm>
            <a:off x="669925" y="443925"/>
            <a:ext cx="10281995" cy="646290"/>
          </a:xfrm>
          <a:prstGeom prst="rect">
            <a:avLst/>
          </a:prstGeom>
          <a:noFill/>
          <a:ln>
            <a:noFill/>
          </a:ln>
        </p:spPr>
        <p:txBody>
          <a:bodyPr spcFirstLastPara="1" wrap="square" lIns="91425" tIns="45700" rIns="91425" bIns="45700" anchor="t" anchorCtr="0">
            <a:spAutoFit/>
          </a:bodyPr>
          <a:lstStyle/>
          <a:p>
            <a:r>
              <a:rPr lang="zh-TW" altLang="en-US" sz="3600" b="1" dirty="0">
                <a:solidFill>
                  <a:schemeClr val="accent1">
                    <a:lumMod val="50000"/>
                  </a:schemeClr>
                </a:solidFill>
                <a:latin typeface="Microsoft JhengHei"/>
                <a:ea typeface="Microsoft JhengHei"/>
                <a:cs typeface="Microsoft JhengHei"/>
                <a:sym typeface="Microsoft JhengHei"/>
              </a:rPr>
              <a:t>計畫目的（一）</a:t>
            </a:r>
          </a:p>
        </p:txBody>
      </p:sp>
      <p:sp>
        <p:nvSpPr>
          <p:cNvPr id="9" name="Google Shape;267;p17"/>
          <p:cNvSpPr txBox="1"/>
          <p:nvPr/>
        </p:nvSpPr>
        <p:spPr>
          <a:xfrm>
            <a:off x="651579" y="5229374"/>
            <a:ext cx="10281995" cy="707846"/>
          </a:xfrm>
          <a:prstGeom prst="rect">
            <a:avLst/>
          </a:prstGeom>
          <a:noFill/>
          <a:ln>
            <a:noFill/>
          </a:ln>
        </p:spPr>
        <p:txBody>
          <a:bodyPr spcFirstLastPara="1" wrap="square" lIns="91425" tIns="45700" rIns="91425" bIns="45700" anchor="t" anchorCtr="0">
            <a:spAutoFit/>
          </a:bodyPr>
          <a:lstStyle/>
          <a:p>
            <a:pPr algn="ctr"/>
            <a:r>
              <a:rPr lang="zh-TW" altLang="en-US" sz="3600" dirty="0">
                <a:solidFill>
                  <a:schemeClr val="accent1">
                    <a:lumMod val="50000"/>
                  </a:schemeClr>
                </a:solidFill>
                <a:latin typeface="Microsoft JhengHei"/>
                <a:ea typeface="Microsoft JhengHei"/>
                <a:cs typeface="Microsoft JhengHei"/>
                <a:sym typeface="Microsoft JhengHei"/>
              </a:rPr>
              <a:t>透過軟體應用使其</a:t>
            </a:r>
            <a:r>
              <a:rPr lang="zh-TW" altLang="en-US" sz="4000" b="1" dirty="0">
                <a:solidFill>
                  <a:schemeClr val="accent1">
                    <a:lumMod val="50000"/>
                  </a:schemeClr>
                </a:solidFill>
                <a:latin typeface="Microsoft JhengHei"/>
                <a:ea typeface="Microsoft JhengHei"/>
                <a:cs typeface="Microsoft JhengHei"/>
                <a:sym typeface="Microsoft JhengHei"/>
              </a:rPr>
              <a:t>培養自主思考</a:t>
            </a:r>
          </a:p>
        </p:txBody>
      </p:sp>
      <p:sp>
        <p:nvSpPr>
          <p:cNvPr id="10" name="Google Shape;459;p31"/>
          <p:cNvSpPr/>
          <p:nvPr/>
        </p:nvSpPr>
        <p:spPr>
          <a:xfrm rot="10800000" flipH="1">
            <a:off x="5464909" y="2788255"/>
            <a:ext cx="1104616" cy="559119"/>
          </a:xfrm>
          <a:prstGeom prst="rightArrow">
            <a:avLst>
              <a:gd name="adj1" fmla="val 50000"/>
              <a:gd name="adj2" fmla="val 50000"/>
            </a:avLst>
          </a:prstGeom>
          <a:solidFill>
            <a:schemeClr val="accent1">
              <a:lumMod val="500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grpSp>
        <p:nvGrpSpPr>
          <p:cNvPr id="455" name="Google Shape;455;p31"/>
          <p:cNvGrpSpPr/>
          <p:nvPr/>
        </p:nvGrpSpPr>
        <p:grpSpPr>
          <a:xfrm>
            <a:off x="212509" y="1090215"/>
            <a:ext cx="10844035" cy="3933390"/>
            <a:chOff x="264797" y="1857378"/>
            <a:chExt cx="10844035" cy="3933390"/>
          </a:xfrm>
        </p:grpSpPr>
        <p:pic>
          <p:nvPicPr>
            <p:cNvPr id="456" name="Google Shape;456;p31"/>
            <p:cNvPicPr preferRelativeResize="0"/>
            <p:nvPr/>
          </p:nvPicPr>
          <p:blipFill rotWithShape="1">
            <a:blip r:embed="rId3">
              <a:alphaModFix/>
            </a:blip>
            <a:srcRect/>
            <a:stretch/>
          </p:blipFill>
          <p:spPr>
            <a:xfrm>
              <a:off x="264797" y="1857378"/>
              <a:ext cx="5368979" cy="3682381"/>
            </a:xfrm>
            <a:prstGeom prst="rect">
              <a:avLst/>
            </a:prstGeom>
            <a:noFill/>
            <a:ln>
              <a:noFill/>
            </a:ln>
          </p:spPr>
        </p:pic>
        <p:grpSp>
          <p:nvGrpSpPr>
            <p:cNvPr id="457" name="Google Shape;457;p31"/>
            <p:cNvGrpSpPr/>
            <p:nvPr/>
          </p:nvGrpSpPr>
          <p:grpSpPr>
            <a:xfrm>
              <a:off x="5493099" y="1857378"/>
              <a:ext cx="5615733" cy="3933390"/>
              <a:chOff x="3724984" y="4246831"/>
              <a:chExt cx="5615733" cy="3933390"/>
            </a:xfrm>
          </p:grpSpPr>
          <p:pic>
            <p:nvPicPr>
              <p:cNvPr id="458" name="Google Shape;458;p31"/>
              <p:cNvPicPr preferRelativeResize="0"/>
              <p:nvPr/>
            </p:nvPicPr>
            <p:blipFill rotWithShape="1">
              <a:blip r:embed="rId4">
                <a:alphaModFix/>
                <a:duotone>
                  <a:schemeClr val="accent3">
                    <a:shade val="45000"/>
                    <a:satMod val="135000"/>
                  </a:schemeClr>
                  <a:prstClr val="white"/>
                </a:duotone>
              </a:blip>
              <a:srcRect/>
              <a:stretch/>
            </p:blipFill>
            <p:spPr>
              <a:xfrm>
                <a:off x="5407327" y="4246831"/>
                <a:ext cx="3933390" cy="3933390"/>
              </a:xfrm>
              <a:prstGeom prst="rect">
                <a:avLst/>
              </a:prstGeom>
              <a:noFill/>
              <a:ln>
                <a:noFill/>
              </a:ln>
            </p:spPr>
          </p:pic>
          <p:sp>
            <p:nvSpPr>
              <p:cNvPr id="459" name="Google Shape;459;p31"/>
              <p:cNvSpPr/>
              <p:nvPr/>
            </p:nvSpPr>
            <p:spPr>
              <a:xfrm rot="10800000" flipH="1">
                <a:off x="3724984" y="5933966"/>
                <a:ext cx="1104616" cy="559119"/>
              </a:xfrm>
              <a:prstGeom prst="rightArrow">
                <a:avLst>
                  <a:gd name="adj1" fmla="val 50000"/>
                  <a:gd name="adj2" fmla="val 50000"/>
                </a:avLst>
              </a:prstGeom>
              <a:solidFill>
                <a:schemeClr val="accent3">
                  <a:lumMod val="50000"/>
                </a:schemeClr>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sp>
        <p:nvSpPr>
          <p:cNvPr id="460" name="Google Shape;460;p31"/>
          <p:cNvSpPr txBox="1"/>
          <p:nvPr/>
        </p:nvSpPr>
        <p:spPr>
          <a:xfrm>
            <a:off x="1195213" y="5317499"/>
            <a:ext cx="10459263" cy="1294452"/>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2800"/>
              <a:buFont typeface="Microsoft JhengHei"/>
              <a:buNone/>
            </a:pPr>
            <a:r>
              <a:rPr lang="zh-TW" sz="3600" dirty="0">
                <a:solidFill>
                  <a:schemeClr val="accent3">
                    <a:lumMod val="50000"/>
                  </a:schemeClr>
                </a:solidFill>
                <a:latin typeface="Microsoft JhengHei"/>
                <a:ea typeface="Microsoft JhengHei"/>
                <a:cs typeface="Microsoft JhengHei"/>
                <a:sym typeface="Microsoft JhengHei"/>
              </a:rPr>
              <a:t>展出與AI相關公司傳遞</a:t>
            </a:r>
            <a:r>
              <a:rPr lang="en-US" altLang="zh-TW" sz="3600" dirty="0">
                <a:solidFill>
                  <a:schemeClr val="accent3">
                    <a:lumMod val="50000"/>
                  </a:schemeClr>
                </a:solidFill>
                <a:latin typeface="Microsoft JhengHei"/>
                <a:ea typeface="Microsoft JhengHei"/>
                <a:cs typeface="Microsoft JhengHei"/>
                <a:sym typeface="Microsoft JhengHei"/>
              </a:rPr>
              <a:t>  </a:t>
            </a:r>
            <a:r>
              <a:rPr lang="zh-TW" sz="4000" b="1" dirty="0">
                <a:solidFill>
                  <a:schemeClr val="accent3">
                    <a:lumMod val="50000"/>
                  </a:schemeClr>
                </a:solidFill>
                <a:latin typeface="Microsoft JhengHei"/>
                <a:ea typeface="Microsoft JhengHei"/>
                <a:cs typeface="Microsoft JhengHei"/>
                <a:sym typeface="Microsoft JhengHei"/>
              </a:rPr>
              <a:t>AI在產業應用</a:t>
            </a:r>
            <a:r>
              <a:rPr lang="en-US" altLang="zh-TW" sz="4000" b="1" dirty="0">
                <a:solidFill>
                  <a:schemeClr val="accent3">
                    <a:lumMod val="50000"/>
                  </a:schemeClr>
                </a:solidFill>
                <a:latin typeface="Microsoft JhengHei"/>
                <a:ea typeface="Microsoft JhengHei"/>
                <a:cs typeface="Microsoft JhengHei"/>
                <a:sym typeface="Microsoft JhengHei"/>
              </a:rPr>
              <a:t>  </a:t>
            </a:r>
            <a:r>
              <a:rPr lang="zh-TW" sz="3600" dirty="0">
                <a:solidFill>
                  <a:schemeClr val="accent3">
                    <a:lumMod val="50000"/>
                  </a:schemeClr>
                </a:solidFill>
                <a:latin typeface="Microsoft JhengHei"/>
                <a:ea typeface="Microsoft JhengHei"/>
                <a:cs typeface="Microsoft JhengHei"/>
                <a:sym typeface="Microsoft JhengHei"/>
              </a:rPr>
              <a:t>之訊息</a:t>
            </a:r>
            <a:endParaRPr sz="1800" dirty="0">
              <a:solidFill>
                <a:schemeClr val="accent3">
                  <a:lumMod val="50000"/>
                </a:schemeClr>
              </a:solidFill>
            </a:endParaRPr>
          </a:p>
        </p:txBody>
      </p:sp>
      <p:sp>
        <p:nvSpPr>
          <p:cNvPr id="9" name="Google Shape;267;p17"/>
          <p:cNvSpPr txBox="1"/>
          <p:nvPr/>
        </p:nvSpPr>
        <p:spPr>
          <a:xfrm>
            <a:off x="669925" y="443925"/>
            <a:ext cx="10281995" cy="646290"/>
          </a:xfrm>
          <a:prstGeom prst="rect">
            <a:avLst/>
          </a:prstGeom>
          <a:noFill/>
          <a:ln>
            <a:noFill/>
          </a:ln>
        </p:spPr>
        <p:txBody>
          <a:bodyPr spcFirstLastPara="1" wrap="square" lIns="91425" tIns="45700" rIns="91425" bIns="45700" anchor="t" anchorCtr="0">
            <a:spAutoFit/>
          </a:bodyPr>
          <a:lstStyle/>
          <a:p>
            <a:r>
              <a:rPr lang="zh-TW" altLang="en-US" sz="3600" b="1" dirty="0">
                <a:solidFill>
                  <a:schemeClr val="accent3">
                    <a:lumMod val="50000"/>
                  </a:schemeClr>
                </a:solidFill>
                <a:latin typeface="Microsoft JhengHei"/>
                <a:ea typeface="Microsoft JhengHei"/>
                <a:cs typeface="Microsoft JhengHei"/>
                <a:sym typeface="Microsoft JhengHei"/>
              </a:rPr>
              <a:t>計畫目的（二）</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0"/>
                                        </p:tgtEl>
                                        <p:attrNameLst>
                                          <p:attrName>style.visibility</p:attrName>
                                        </p:attrNameLst>
                                      </p:cBhvr>
                                      <p:to>
                                        <p:strVal val="visible"/>
                                      </p:to>
                                    </p:set>
                                    <p:animEffect transition="in" filter="fade">
                                      <p:cBhvr>
                                        <p:cTn id="7" dur="500"/>
                                        <p:tgtEl>
                                          <p:spTgt spid="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3" name="Google Shape;267;p17"/>
          <p:cNvSpPr txBox="1"/>
          <p:nvPr/>
        </p:nvSpPr>
        <p:spPr>
          <a:xfrm>
            <a:off x="669925" y="443925"/>
            <a:ext cx="10281995" cy="646290"/>
          </a:xfrm>
          <a:prstGeom prst="rect">
            <a:avLst/>
          </a:prstGeom>
          <a:noFill/>
          <a:ln>
            <a:noFill/>
          </a:ln>
        </p:spPr>
        <p:txBody>
          <a:bodyPr spcFirstLastPara="1" wrap="square" lIns="91425" tIns="45700" rIns="91425" bIns="45700" anchor="t" anchorCtr="0">
            <a:spAutoFit/>
          </a:bodyPr>
          <a:lstStyle/>
          <a:p>
            <a:r>
              <a:rPr lang="zh-TW" altLang="en-US" sz="3600" b="1" dirty="0">
                <a:solidFill>
                  <a:schemeClr val="accent2">
                    <a:lumMod val="50000"/>
                  </a:schemeClr>
                </a:solidFill>
                <a:latin typeface="Microsoft JhengHei"/>
                <a:ea typeface="Microsoft JhengHei"/>
                <a:cs typeface="Microsoft JhengHei"/>
                <a:sym typeface="Microsoft JhengHei"/>
              </a:rPr>
              <a:t>計畫目的（三）</a:t>
            </a:r>
          </a:p>
        </p:txBody>
      </p:sp>
      <p:grpSp>
        <p:nvGrpSpPr>
          <p:cNvPr id="2" name="群組 1"/>
          <p:cNvGrpSpPr/>
          <p:nvPr/>
        </p:nvGrpSpPr>
        <p:grpSpPr>
          <a:xfrm>
            <a:off x="971570" y="1553321"/>
            <a:ext cx="3715255" cy="3234929"/>
            <a:chOff x="1049555" y="2214880"/>
            <a:chExt cx="3715255" cy="3234929"/>
          </a:xfrm>
        </p:grpSpPr>
        <p:pic>
          <p:nvPicPr>
            <p:cNvPr id="5" name="圖片 4">
              <a:extLst>
                <a:ext uri="{FF2B5EF4-FFF2-40B4-BE49-F238E27FC236}">
                  <a16:creationId xmlns:a16="http://schemas.microsoft.com/office/drawing/2014/main" id="{786780D2-DB1B-4D10-94B4-C5929C57B660}"/>
                </a:ext>
              </a:extLst>
            </p:cNvPr>
            <p:cNvPicPr>
              <a:picLocks noChangeAspect="1"/>
            </p:cNvPicPr>
            <p:nvPr/>
          </p:nvPicPr>
          <p:blipFill>
            <a:blip r:embed="rId3">
              <a:duotone>
                <a:schemeClr val="accent5">
                  <a:shade val="45000"/>
                  <a:satMod val="135000"/>
                </a:schemeClr>
                <a:prstClr val="white"/>
              </a:duotone>
            </a:blip>
            <a:stretch>
              <a:fillRect/>
            </a:stretch>
          </p:blipFill>
          <p:spPr>
            <a:xfrm>
              <a:off x="3246196" y="2354660"/>
              <a:ext cx="1518614" cy="1518614"/>
            </a:xfrm>
            <a:prstGeom prst="rect">
              <a:avLst/>
            </a:prstGeom>
          </p:spPr>
        </p:pic>
        <p:pic>
          <p:nvPicPr>
            <p:cNvPr id="6" name="圖片 5">
              <a:extLst>
                <a:ext uri="{FF2B5EF4-FFF2-40B4-BE49-F238E27FC236}">
                  <a16:creationId xmlns:a16="http://schemas.microsoft.com/office/drawing/2014/main" id="{9DB867FC-4112-4FA2-B374-90EB0D02806D}"/>
                </a:ext>
              </a:extLst>
            </p:cNvPr>
            <p:cNvPicPr>
              <a:picLocks noChangeAspect="1"/>
            </p:cNvPicPr>
            <p:nvPr/>
          </p:nvPicPr>
          <p:blipFill>
            <a:blip r:embed="rId4">
              <a:duotone>
                <a:schemeClr val="accent5">
                  <a:shade val="45000"/>
                  <a:satMod val="135000"/>
                </a:schemeClr>
                <a:prstClr val="white"/>
              </a:duotone>
            </a:blip>
            <a:stretch>
              <a:fillRect/>
            </a:stretch>
          </p:blipFill>
          <p:spPr>
            <a:xfrm>
              <a:off x="2171453" y="4013054"/>
              <a:ext cx="1436755" cy="1436755"/>
            </a:xfrm>
            <a:prstGeom prst="rect">
              <a:avLst/>
            </a:prstGeom>
          </p:spPr>
        </p:pic>
        <p:pic>
          <p:nvPicPr>
            <p:cNvPr id="7" name="圖片 6">
              <a:extLst>
                <a:ext uri="{FF2B5EF4-FFF2-40B4-BE49-F238E27FC236}">
                  <a16:creationId xmlns:a16="http://schemas.microsoft.com/office/drawing/2014/main" id="{3CA5518B-52D2-424B-9457-8CEA5E009AE2}"/>
                </a:ext>
              </a:extLst>
            </p:cNvPr>
            <p:cNvPicPr>
              <a:picLocks noChangeAspect="1"/>
            </p:cNvPicPr>
            <p:nvPr/>
          </p:nvPicPr>
          <p:blipFill>
            <a:blip r:embed="rId5">
              <a:duotone>
                <a:schemeClr val="accent5">
                  <a:shade val="45000"/>
                  <a:satMod val="135000"/>
                </a:schemeClr>
                <a:prstClr val="white"/>
              </a:duotone>
            </a:blip>
            <a:stretch>
              <a:fillRect/>
            </a:stretch>
          </p:blipFill>
          <p:spPr>
            <a:xfrm>
              <a:off x="1049555" y="2214880"/>
              <a:ext cx="1518614" cy="1518614"/>
            </a:xfrm>
            <a:prstGeom prst="rect">
              <a:avLst/>
            </a:prstGeom>
          </p:spPr>
        </p:pic>
      </p:grpSp>
      <p:sp>
        <p:nvSpPr>
          <p:cNvPr id="8" name="Google Shape;459;p31">
            <a:extLst>
              <a:ext uri="{FF2B5EF4-FFF2-40B4-BE49-F238E27FC236}">
                <a16:creationId xmlns:a16="http://schemas.microsoft.com/office/drawing/2014/main" id="{1E21AE28-A079-4D08-B5B6-B7C2F67E07F5}"/>
              </a:ext>
            </a:extLst>
          </p:cNvPr>
          <p:cNvSpPr/>
          <p:nvPr/>
        </p:nvSpPr>
        <p:spPr>
          <a:xfrm rot="10800000" flipH="1">
            <a:off x="5549845" y="2792376"/>
            <a:ext cx="1104616" cy="559119"/>
          </a:xfrm>
          <a:prstGeom prst="rightArrow">
            <a:avLst>
              <a:gd name="adj1" fmla="val 50000"/>
              <a:gd name="adj2" fmla="val 50000"/>
            </a:avLst>
          </a:prstGeom>
          <a:solidFill>
            <a:schemeClr val="accent2">
              <a:lumMod val="50000"/>
            </a:schemeClr>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9" name="圖片 8">
            <a:extLst>
              <a:ext uri="{FF2B5EF4-FFF2-40B4-BE49-F238E27FC236}">
                <a16:creationId xmlns:a16="http://schemas.microsoft.com/office/drawing/2014/main" id="{112EAE7A-1821-403E-BFFF-7E83F81460A2}"/>
              </a:ext>
            </a:extLst>
          </p:cNvPr>
          <p:cNvPicPr>
            <a:picLocks noChangeAspect="1"/>
          </p:cNvPicPr>
          <p:nvPr/>
        </p:nvPicPr>
        <p:blipFill>
          <a:blip r:embed="rId6">
            <a:duotone>
              <a:schemeClr val="accent5">
                <a:shade val="45000"/>
                <a:satMod val="135000"/>
              </a:schemeClr>
              <a:prstClr val="white"/>
            </a:duotone>
          </a:blip>
          <a:stretch>
            <a:fillRect/>
          </a:stretch>
        </p:blipFill>
        <p:spPr>
          <a:xfrm>
            <a:off x="7957151" y="1963241"/>
            <a:ext cx="2217387" cy="2217387"/>
          </a:xfrm>
          <a:prstGeom prst="rect">
            <a:avLst/>
          </a:prstGeom>
        </p:spPr>
      </p:pic>
      <p:sp>
        <p:nvSpPr>
          <p:cNvPr id="11" name="Google Shape;460;p31"/>
          <p:cNvSpPr txBox="1"/>
          <p:nvPr/>
        </p:nvSpPr>
        <p:spPr>
          <a:xfrm>
            <a:off x="872522" y="5490737"/>
            <a:ext cx="10459263" cy="1294452"/>
          </a:xfrm>
          <a:prstGeom prst="rect">
            <a:avLst/>
          </a:prstGeom>
          <a:noFill/>
          <a:ln>
            <a:noFill/>
          </a:ln>
        </p:spPr>
        <p:txBody>
          <a:bodyPr spcFirstLastPara="1" wrap="square" lIns="91425" tIns="45700" rIns="91425" bIns="45700" anchor="t" anchorCtr="0">
            <a:normAutofit/>
          </a:bodyPr>
          <a:lstStyle/>
          <a:p>
            <a:pPr lvl="0" algn="ctr">
              <a:lnSpc>
                <a:spcPct val="90000"/>
              </a:lnSpc>
              <a:buClr>
                <a:schemeClr val="dk1"/>
              </a:buClr>
              <a:buSzPts val="2800"/>
            </a:pPr>
            <a:r>
              <a:rPr lang="zh-TW" altLang="en-US" sz="3600" dirty="0">
                <a:solidFill>
                  <a:schemeClr val="accent3">
                    <a:lumMod val="50000"/>
                  </a:schemeClr>
                </a:solidFill>
                <a:latin typeface="Microsoft JhengHei"/>
                <a:ea typeface="Microsoft JhengHei"/>
                <a:cs typeface="Microsoft JhengHei"/>
                <a:sym typeface="Microsoft JhengHei"/>
              </a:rPr>
              <a:t>推廣其他專業</a:t>
            </a:r>
            <a:r>
              <a:rPr lang="zh-TW" altLang="en-US" sz="4000" b="1" dirty="0">
                <a:solidFill>
                  <a:schemeClr val="accent3">
                    <a:lumMod val="50000"/>
                  </a:schemeClr>
                </a:solidFill>
                <a:latin typeface="Microsoft JhengHei"/>
                <a:ea typeface="Microsoft JhengHei"/>
                <a:cs typeface="Microsoft JhengHei"/>
                <a:sym typeface="Microsoft JhengHei"/>
              </a:rPr>
              <a:t>科系與</a:t>
            </a:r>
            <a:r>
              <a:rPr lang="en-US" altLang="zh-TW" sz="4000" b="1" dirty="0">
                <a:solidFill>
                  <a:schemeClr val="accent3">
                    <a:lumMod val="50000"/>
                  </a:schemeClr>
                </a:solidFill>
                <a:latin typeface="Microsoft JhengHei"/>
                <a:ea typeface="Microsoft JhengHei"/>
                <a:cs typeface="Microsoft JhengHei"/>
                <a:sym typeface="Microsoft JhengHei"/>
              </a:rPr>
              <a:t>AI</a:t>
            </a:r>
            <a:r>
              <a:rPr lang="zh-TW" altLang="en-US" sz="4000" b="1" dirty="0">
                <a:solidFill>
                  <a:schemeClr val="accent3">
                    <a:lumMod val="50000"/>
                  </a:schemeClr>
                </a:solidFill>
                <a:latin typeface="Microsoft JhengHei"/>
                <a:ea typeface="Microsoft JhengHei"/>
                <a:cs typeface="Microsoft JhengHei"/>
                <a:sym typeface="Microsoft JhengHei"/>
              </a:rPr>
              <a:t>之間的連結</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FDFF6816-D70F-46BA-BBD0-76F8206713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667" y="1895475"/>
            <a:ext cx="5390016" cy="2511348"/>
          </a:xfrm>
          <a:prstGeom prst="rect">
            <a:avLst/>
          </a:prstGeom>
        </p:spPr>
      </p:pic>
      <p:sp>
        <p:nvSpPr>
          <p:cNvPr id="4" name="文字方塊 3">
            <a:extLst>
              <a:ext uri="{FF2B5EF4-FFF2-40B4-BE49-F238E27FC236}">
                <a16:creationId xmlns:a16="http://schemas.microsoft.com/office/drawing/2014/main" id="{1353FA81-DD7B-4339-8E9B-4726087EADCD}"/>
              </a:ext>
            </a:extLst>
          </p:cNvPr>
          <p:cNvSpPr txBox="1"/>
          <p:nvPr/>
        </p:nvSpPr>
        <p:spPr>
          <a:xfrm>
            <a:off x="2062625" y="4669112"/>
            <a:ext cx="2031325" cy="646331"/>
          </a:xfrm>
          <a:prstGeom prst="rect">
            <a:avLst/>
          </a:prstGeom>
          <a:noFill/>
        </p:spPr>
        <p:txBody>
          <a:bodyPr wrap="none" rtlCol="0">
            <a:spAutoFit/>
          </a:bodyPr>
          <a:lstStyle/>
          <a:p>
            <a:r>
              <a:rPr lang="zh-TW" altLang="en-US" sz="3600" b="1" dirty="0">
                <a:solidFill>
                  <a:schemeClr val="accent6">
                    <a:lumMod val="50000"/>
                  </a:schemeClr>
                </a:solidFill>
                <a:latin typeface="Abadi" panose="020B0604020104020204" pitchFamily="34" charset="0"/>
              </a:rPr>
              <a:t>公開展覽</a:t>
            </a:r>
          </a:p>
        </p:txBody>
      </p:sp>
      <p:pic>
        <p:nvPicPr>
          <p:cNvPr id="5" name="圖片 4">
            <a:extLst>
              <a:ext uri="{FF2B5EF4-FFF2-40B4-BE49-F238E27FC236}">
                <a16:creationId xmlns:a16="http://schemas.microsoft.com/office/drawing/2014/main" id="{50C91F1B-6F14-47FF-B809-0CE5BAE32677}"/>
              </a:ext>
            </a:extLst>
          </p:cNvPr>
          <p:cNvPicPr>
            <a:picLocks noChangeAspect="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backgroundRemoval t="10000" b="90000" l="10000" r="90000">
                        <a14:foregroundMark x1="27000" y1="34722" x2="27000" y2="34722"/>
                        <a14:foregroundMark x1="35900" y1="25926" x2="35900" y2="25926"/>
                        <a14:foregroundMark x1="47700" y1="25648" x2="47700" y2="25648"/>
                        <a14:foregroundMark x1="52400" y1="25926" x2="52400" y2="25926"/>
                        <a14:foregroundMark x1="64300" y1="26574" x2="64300" y2="26574"/>
                        <a14:foregroundMark x1="73100" y1="33889" x2="73100" y2="33889"/>
                        <a14:foregroundMark x1="73300" y1="45741" x2="73300" y2="45741"/>
                        <a14:foregroundMark x1="74200" y1="51389" x2="74200" y2="51389"/>
                        <a14:foregroundMark x1="74500" y1="46389" x2="74500" y2="46389"/>
                        <a14:foregroundMark x1="73400" y1="62037" x2="73400" y2="62037"/>
                        <a14:foregroundMark x1="55400" y1="46759" x2="55400" y2="46759"/>
                        <a14:foregroundMark x1="49200" y1="47500" x2="49200" y2="47500"/>
                        <a14:foregroundMark x1="25400" y1="46574" x2="25400" y2="46574"/>
                        <a14:foregroundMark x1="25600" y1="51296" x2="25600" y2="51296"/>
                        <a14:foregroundMark x1="28900" y1="60093" x2="28900" y2="60093"/>
                        <a14:foregroundMark x1="40000" y1="65741" x2="40000" y2="65741"/>
                        <a14:foregroundMark x1="47400" y1="71296" x2="47400" y2="71296"/>
                        <a14:foregroundMark x1="52600" y1="70926" x2="52600" y2="70926"/>
                        <a14:foregroundMark x1="60300" y1="66944" x2="60300" y2="66944"/>
                        <a14:foregroundMark x1="47100" y1="48148" x2="47100" y2="48148"/>
                        <a14:foregroundMark x1="43800" y1="44630" x2="43800" y2="44630"/>
                        <a14:foregroundMark x1="50600" y1="42685" x2="50600" y2="42685"/>
                        <a14:foregroundMark x1="43300" y1="42685" x2="50500" y2="42963"/>
                        <a14:foregroundMark x1="52000" y1="43333" x2="52700" y2="45926"/>
                        <a14:foregroundMark x1="24700" y1="41204" x2="24700" y2="41204"/>
                        <a14:backgroundMark x1="73700" y1="45741" x2="73700" y2="45741"/>
                        <a14:backgroundMark x1="73100" y1="45741" x2="73100" y2="45741"/>
                        <a14:backgroundMark x1="73300" y1="45741" x2="73300" y2="45741"/>
                        <a14:backgroundMark x1="47900" y1="47130" x2="47900" y2="47130"/>
                        <a14:backgroundMark x1="24300" y1="40648" x2="24300" y2="40648"/>
                        <a14:backgroundMark x1="24900" y1="41389" x2="24900" y2="41389"/>
                        <a14:backgroundMark x1="24700" y1="41296" x2="24700" y2="41296"/>
                        <a14:backgroundMark x1="25700" y1="34722" x2="25700" y2="34722"/>
                        <a14:backgroundMark x1="27800" y1="28704" x2="27800" y2="28704"/>
                        <a14:backgroundMark x1="34500" y1="26019" x2="34500" y2="26019"/>
                        <a14:backgroundMark x1="41500" y1="25370" x2="41500" y2="25370"/>
                        <a14:backgroundMark x1="50200" y1="21204" x2="50200" y2="21204"/>
                        <a14:backgroundMark x1="58700" y1="25648" x2="58700" y2="25648"/>
                        <a14:backgroundMark x1="65800" y1="26111" x2="65800" y2="26111"/>
                        <a14:backgroundMark x1="72000" y1="28981" x2="72000" y2="28981"/>
                        <a14:backgroundMark x1="74400" y1="34444" x2="74400" y2="34444"/>
                        <a14:backgroundMark x1="74800" y1="40648" x2="74800" y2="40648"/>
                        <a14:backgroundMark x1="79700" y1="48796" x2="79700" y2="48796"/>
                        <a14:backgroundMark x1="75500" y1="57130" x2="75500" y2="57130"/>
                        <a14:backgroundMark x1="74800" y1="63333" x2="74800" y2="63333"/>
                        <a14:backgroundMark x1="71700" y1="68981" x2="71700" y2="68981"/>
                        <a14:backgroundMark x1="65800" y1="71574" x2="65800" y2="71574"/>
                        <a14:backgroundMark x1="58900" y1="72778" x2="58900" y2="72778"/>
                        <a14:backgroundMark x1="49900" y1="76389" x2="49900" y2="76389"/>
                        <a14:backgroundMark x1="41500" y1="72870" x2="41500" y2="72870"/>
                        <a14:backgroundMark x1="34100" y1="71852" x2="34100" y2="71852"/>
                        <a14:backgroundMark x1="28700" y1="69259" x2="28700" y2="69259"/>
                        <a14:backgroundMark x1="25600" y1="62778" x2="25600" y2="62778"/>
                        <a14:backgroundMark x1="25300" y1="57222" x2="25300" y2="57222"/>
                        <a14:backgroundMark x1="20500" y1="49074" x2="20500" y2="49074"/>
                      </a14:backgroundRemoval>
                    </a14:imgEffect>
                  </a14:imgLayer>
                </a14:imgProps>
              </a:ext>
              <a:ext uri="{28A0092B-C50C-407E-A947-70E740481C1C}">
                <a14:useLocalDpi xmlns:a14="http://schemas.microsoft.com/office/drawing/2010/main" val="0"/>
              </a:ext>
            </a:extLst>
          </a:blip>
          <a:stretch>
            <a:fillRect/>
          </a:stretch>
        </p:blipFill>
        <p:spPr>
          <a:xfrm>
            <a:off x="6886488" y="1429750"/>
            <a:ext cx="3565487" cy="3850726"/>
          </a:xfrm>
          <a:prstGeom prst="rect">
            <a:avLst/>
          </a:prstGeom>
        </p:spPr>
      </p:pic>
      <p:sp>
        <p:nvSpPr>
          <p:cNvPr id="6" name="文字方塊 5">
            <a:extLst>
              <a:ext uri="{FF2B5EF4-FFF2-40B4-BE49-F238E27FC236}">
                <a16:creationId xmlns:a16="http://schemas.microsoft.com/office/drawing/2014/main" id="{3977105A-C6A3-485F-9144-0F9F6B7FBFB8}"/>
              </a:ext>
            </a:extLst>
          </p:cNvPr>
          <p:cNvSpPr txBox="1"/>
          <p:nvPr/>
        </p:nvSpPr>
        <p:spPr>
          <a:xfrm>
            <a:off x="6307046" y="4669113"/>
            <a:ext cx="4801314" cy="646331"/>
          </a:xfrm>
          <a:prstGeom prst="rect">
            <a:avLst/>
          </a:prstGeom>
          <a:noFill/>
        </p:spPr>
        <p:txBody>
          <a:bodyPr wrap="none" rtlCol="0">
            <a:spAutoFit/>
          </a:bodyPr>
          <a:lstStyle/>
          <a:p>
            <a:r>
              <a:rPr lang="en-US" altLang="zh-TW" sz="3600" b="1" dirty="0">
                <a:solidFill>
                  <a:schemeClr val="accent6">
                    <a:lumMod val="50000"/>
                  </a:schemeClr>
                </a:solidFill>
              </a:rPr>
              <a:t>AI</a:t>
            </a:r>
            <a:r>
              <a:rPr lang="zh-TW" altLang="en-US" sz="3600" b="1" dirty="0">
                <a:solidFill>
                  <a:schemeClr val="accent6">
                    <a:lumMod val="50000"/>
                  </a:schemeClr>
                </a:solidFill>
              </a:rPr>
              <a:t>的重要性及發展空間</a:t>
            </a:r>
          </a:p>
        </p:txBody>
      </p:sp>
      <p:sp>
        <p:nvSpPr>
          <p:cNvPr id="7" name="Google Shape;267;p17"/>
          <p:cNvSpPr txBox="1"/>
          <p:nvPr/>
        </p:nvSpPr>
        <p:spPr>
          <a:xfrm>
            <a:off x="669925" y="443925"/>
            <a:ext cx="10281995" cy="646290"/>
          </a:xfrm>
          <a:prstGeom prst="rect">
            <a:avLst/>
          </a:prstGeom>
          <a:noFill/>
          <a:ln>
            <a:noFill/>
          </a:ln>
        </p:spPr>
        <p:txBody>
          <a:bodyPr spcFirstLastPara="1" wrap="square" lIns="91425" tIns="45700" rIns="91425" bIns="45700" anchor="t" anchorCtr="0">
            <a:spAutoFit/>
          </a:bodyPr>
          <a:lstStyle/>
          <a:p>
            <a:r>
              <a:rPr lang="zh-TW" altLang="en-US" sz="3600" b="1" dirty="0">
                <a:solidFill>
                  <a:schemeClr val="accent6">
                    <a:lumMod val="50000"/>
                  </a:schemeClr>
                </a:solidFill>
                <a:latin typeface="Microsoft JhengHei"/>
                <a:ea typeface="Microsoft JhengHei"/>
                <a:cs typeface="Microsoft JhengHei"/>
                <a:sym typeface="Microsoft JhengHei"/>
              </a:rPr>
              <a:t>計畫目的（四）</a:t>
            </a:r>
          </a:p>
        </p:txBody>
      </p:sp>
      <p:sp>
        <p:nvSpPr>
          <p:cNvPr id="8" name="Google Shape;459;p31">
            <a:extLst>
              <a:ext uri="{FF2B5EF4-FFF2-40B4-BE49-F238E27FC236}">
                <a16:creationId xmlns:a16="http://schemas.microsoft.com/office/drawing/2014/main" id="{1E21AE28-A079-4D08-B5B6-B7C2F67E07F5}"/>
              </a:ext>
            </a:extLst>
          </p:cNvPr>
          <p:cNvSpPr/>
          <p:nvPr/>
        </p:nvSpPr>
        <p:spPr>
          <a:xfrm rot="10800000" flipH="1">
            <a:off x="5549845" y="2792376"/>
            <a:ext cx="1104616" cy="559119"/>
          </a:xfrm>
          <a:prstGeom prst="rightArrow">
            <a:avLst>
              <a:gd name="adj1" fmla="val 50000"/>
              <a:gd name="adj2" fmla="val 50000"/>
            </a:avLst>
          </a:prstGeom>
          <a:solidFill>
            <a:schemeClr val="accent6">
              <a:lumMod val="50000"/>
            </a:schemeClr>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594801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96" name="Google Shape;496;p33"/>
          <p:cNvSpPr txBox="1"/>
          <p:nvPr/>
        </p:nvSpPr>
        <p:spPr>
          <a:xfrm>
            <a:off x="555621" y="310461"/>
            <a:ext cx="10459263" cy="517774"/>
          </a:xfrm>
          <a:prstGeom prst="rect">
            <a:avLst/>
          </a:prstGeom>
          <a:noFill/>
          <a:ln>
            <a:noFill/>
          </a:ln>
        </p:spPr>
        <p:txBody>
          <a:bodyPr spcFirstLastPara="1" wrap="square" lIns="91425" tIns="45700" rIns="91425" bIns="45700" anchor="t" anchorCtr="0">
            <a:noAutofit/>
          </a:bodyPr>
          <a:lstStyle/>
          <a:p>
            <a:pPr lvl="0">
              <a:lnSpc>
                <a:spcPct val="90000"/>
              </a:lnSpc>
              <a:buClr>
                <a:srgbClr val="7030A0"/>
              </a:buClr>
              <a:buSzPts val="3200"/>
            </a:pPr>
            <a:r>
              <a:rPr lang="zh-TW" altLang="en-US" sz="3600" b="1" dirty="0">
                <a:solidFill>
                  <a:schemeClr val="accent6">
                    <a:lumMod val="50000"/>
                  </a:schemeClr>
                </a:solidFill>
                <a:latin typeface="Microsoft JhengHei"/>
                <a:ea typeface="Microsoft JhengHei"/>
                <a:cs typeface="Microsoft JhengHei"/>
                <a:sym typeface="Microsoft JhengHei"/>
              </a:rPr>
              <a:t>計畫效益</a:t>
            </a:r>
            <a:endParaRPr sz="3200" dirty="0">
              <a:solidFill>
                <a:schemeClr val="dk1"/>
              </a:solidFill>
              <a:latin typeface="Microsoft JhengHei"/>
              <a:ea typeface="Microsoft JhengHei"/>
              <a:cs typeface="Microsoft JhengHei"/>
              <a:sym typeface="Microsoft JhengHei"/>
            </a:endParaRPr>
          </a:p>
        </p:txBody>
      </p:sp>
      <p:grpSp>
        <p:nvGrpSpPr>
          <p:cNvPr id="471" name="Google Shape;471;p33"/>
          <p:cNvGrpSpPr/>
          <p:nvPr/>
        </p:nvGrpSpPr>
        <p:grpSpPr>
          <a:xfrm>
            <a:off x="627738" y="-266903"/>
            <a:ext cx="11431075" cy="6911726"/>
            <a:chOff x="2711022" y="1246623"/>
            <a:chExt cx="5562826" cy="3482964"/>
          </a:xfrm>
        </p:grpSpPr>
        <p:grpSp>
          <p:nvGrpSpPr>
            <p:cNvPr id="472" name="Google Shape;472;p33"/>
            <p:cNvGrpSpPr/>
            <p:nvPr/>
          </p:nvGrpSpPr>
          <p:grpSpPr>
            <a:xfrm>
              <a:off x="2711022" y="1246623"/>
              <a:ext cx="5562826" cy="3482964"/>
              <a:chOff x="881270" y="-7182"/>
              <a:chExt cx="5562826" cy="3482964"/>
            </a:xfrm>
          </p:grpSpPr>
          <p:sp>
            <p:nvSpPr>
              <p:cNvPr id="473" name="Google Shape;473;p33"/>
              <p:cNvSpPr/>
              <p:nvPr/>
            </p:nvSpPr>
            <p:spPr>
              <a:xfrm>
                <a:off x="2380122" y="212723"/>
                <a:ext cx="2324775" cy="2324775"/>
              </a:xfrm>
              <a:prstGeom prst="ellipse">
                <a:avLst/>
              </a:prstGeom>
              <a:solidFill>
                <a:schemeClr val="accent2">
                  <a:alpha val="49803"/>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33"/>
              <p:cNvSpPr txBox="1"/>
              <p:nvPr/>
            </p:nvSpPr>
            <p:spPr>
              <a:xfrm>
                <a:off x="4425025" y="-7182"/>
                <a:ext cx="1373467" cy="842809"/>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200"/>
                  <a:buFont typeface="Calibri"/>
                  <a:buNone/>
                </a:pPr>
                <a:endParaRPr sz="1800" b="1" i="0" u="none" dirty="0">
                  <a:solidFill>
                    <a:schemeClr val="accent5">
                      <a:lumMod val="50000"/>
                    </a:schemeClr>
                  </a:solidFill>
                  <a:latin typeface="Microsoft JhengHei"/>
                  <a:ea typeface="Microsoft JhengHei"/>
                  <a:cs typeface="Microsoft JhengHei"/>
                  <a:sym typeface="Microsoft JhengHei"/>
                </a:endParaRPr>
              </a:p>
              <a:p>
                <a:pPr marL="0" marR="0" lvl="0" indent="0" algn="ctr" rtl="0">
                  <a:lnSpc>
                    <a:spcPct val="90000"/>
                  </a:lnSpc>
                  <a:spcBef>
                    <a:spcPts val="420"/>
                  </a:spcBef>
                  <a:spcAft>
                    <a:spcPts val="0"/>
                  </a:spcAft>
                  <a:buClr>
                    <a:schemeClr val="dk1"/>
                  </a:buClr>
                  <a:buSzPts val="1600"/>
                  <a:buFont typeface="Microsoft JhengHei"/>
                  <a:buNone/>
                </a:pPr>
                <a:r>
                  <a:rPr lang="zh-TW" sz="2400" b="1" i="0" u="none" dirty="0">
                    <a:solidFill>
                      <a:schemeClr val="accent5">
                        <a:lumMod val="50000"/>
                      </a:schemeClr>
                    </a:solidFill>
                    <a:latin typeface="Microsoft JhengHei"/>
                    <a:ea typeface="Microsoft JhengHei"/>
                    <a:cs typeface="Microsoft JhengHei"/>
                    <a:sym typeface="Microsoft JhengHei"/>
                  </a:rPr>
                  <a:t>1.電腦展出</a:t>
                </a:r>
                <a:endParaRPr lang="en-US" altLang="zh-TW" sz="2400" b="1" i="0" u="none" dirty="0">
                  <a:solidFill>
                    <a:schemeClr val="accent5">
                      <a:lumMod val="50000"/>
                    </a:schemeClr>
                  </a:solidFill>
                  <a:latin typeface="Microsoft JhengHei"/>
                  <a:ea typeface="Microsoft JhengHei"/>
                  <a:cs typeface="Microsoft JhengHei"/>
                  <a:sym typeface="Microsoft JhengHei"/>
                </a:endParaRPr>
              </a:p>
              <a:p>
                <a:pPr marL="0" marR="0" lvl="0" indent="0" algn="ctr" rtl="0">
                  <a:lnSpc>
                    <a:spcPct val="90000"/>
                  </a:lnSpc>
                  <a:spcBef>
                    <a:spcPts val="420"/>
                  </a:spcBef>
                  <a:spcAft>
                    <a:spcPts val="0"/>
                  </a:spcAft>
                  <a:buClr>
                    <a:schemeClr val="dk1"/>
                  </a:buClr>
                  <a:buSzPts val="1600"/>
                  <a:buFont typeface="Microsoft JhengHei"/>
                  <a:buNone/>
                </a:pPr>
                <a:r>
                  <a:rPr lang="zh-TW" sz="2400" b="1" i="0" u="none" dirty="0">
                    <a:solidFill>
                      <a:schemeClr val="accent5">
                        <a:lumMod val="50000"/>
                      </a:schemeClr>
                    </a:solidFill>
                    <a:latin typeface="Microsoft JhengHei"/>
                    <a:ea typeface="Microsoft JhengHei"/>
                    <a:cs typeface="Microsoft JhengHei"/>
                    <a:sym typeface="Microsoft JhengHei"/>
                  </a:rPr>
                  <a:t>運用AI的程式</a:t>
                </a:r>
                <a:endParaRPr sz="2400" b="1" dirty="0">
                  <a:solidFill>
                    <a:schemeClr val="accent5">
                      <a:lumMod val="50000"/>
                    </a:schemeClr>
                  </a:solidFill>
                  <a:latin typeface="Microsoft JhengHei"/>
                  <a:ea typeface="Microsoft JhengHei"/>
                  <a:cs typeface="Microsoft JhengHei"/>
                  <a:sym typeface="Microsoft JhengHei"/>
                </a:endParaRPr>
              </a:p>
            </p:txBody>
          </p:sp>
          <p:sp>
            <p:nvSpPr>
              <p:cNvPr id="475" name="Google Shape;475;p33"/>
              <p:cNvSpPr/>
              <p:nvPr/>
            </p:nvSpPr>
            <p:spPr>
              <a:xfrm>
                <a:off x="3269933" y="1151007"/>
                <a:ext cx="2324775" cy="2324775"/>
              </a:xfrm>
              <a:prstGeom prst="ellipse">
                <a:avLst/>
              </a:prstGeom>
              <a:solidFill>
                <a:schemeClr val="accent3">
                  <a:alpha val="49803"/>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33"/>
              <p:cNvSpPr txBox="1"/>
              <p:nvPr/>
            </p:nvSpPr>
            <p:spPr>
              <a:xfrm>
                <a:off x="5258134" y="835627"/>
                <a:ext cx="1185962" cy="103010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600"/>
                  <a:buFont typeface="Microsoft JhengHei"/>
                  <a:buNone/>
                </a:pPr>
                <a:r>
                  <a:rPr lang="zh-TW" sz="2400" b="1" i="0" u="none" dirty="0">
                    <a:solidFill>
                      <a:schemeClr val="accent3">
                        <a:lumMod val="50000"/>
                      </a:schemeClr>
                    </a:solidFill>
                    <a:latin typeface="Microsoft JhengHei"/>
                    <a:ea typeface="Microsoft JhengHei"/>
                    <a:cs typeface="Microsoft JhengHei"/>
                    <a:sym typeface="Microsoft JhengHei"/>
                  </a:rPr>
                  <a:t>2.認識公司使用AI技術發展的服務</a:t>
                </a:r>
                <a:endParaRPr sz="2400" b="1" dirty="0">
                  <a:solidFill>
                    <a:schemeClr val="accent3">
                      <a:lumMod val="50000"/>
                    </a:schemeClr>
                  </a:solidFill>
                  <a:latin typeface="Microsoft JhengHei"/>
                  <a:ea typeface="Microsoft JhengHei"/>
                  <a:cs typeface="Microsoft JhengHei"/>
                  <a:sym typeface="Microsoft JhengHei"/>
                </a:endParaRPr>
              </a:p>
            </p:txBody>
          </p:sp>
          <p:sp>
            <p:nvSpPr>
              <p:cNvPr id="477" name="Google Shape;477;p33"/>
              <p:cNvSpPr/>
              <p:nvPr/>
            </p:nvSpPr>
            <p:spPr>
              <a:xfrm>
                <a:off x="1577648" y="1151007"/>
                <a:ext cx="2324775" cy="2324775"/>
              </a:xfrm>
              <a:prstGeom prst="ellipse">
                <a:avLst/>
              </a:prstGeom>
              <a:solidFill>
                <a:schemeClr val="accent4">
                  <a:alpha val="49803"/>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33"/>
              <p:cNvSpPr txBox="1"/>
              <p:nvPr/>
            </p:nvSpPr>
            <p:spPr>
              <a:xfrm>
                <a:off x="881270" y="942417"/>
                <a:ext cx="1123745" cy="103010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600"/>
                  <a:buFont typeface="Microsoft JhengHei"/>
                  <a:buNone/>
                </a:pPr>
                <a:r>
                  <a:rPr lang="zh-TW" sz="2400" b="1" i="0" u="none" dirty="0">
                    <a:solidFill>
                      <a:schemeClr val="tx1">
                        <a:lumMod val="50000"/>
                        <a:lumOff val="50000"/>
                      </a:schemeClr>
                    </a:solidFill>
                    <a:latin typeface="Microsoft JhengHei"/>
                    <a:ea typeface="Microsoft JhengHei"/>
                    <a:cs typeface="Microsoft JhengHei"/>
                    <a:sym typeface="Microsoft JhengHei"/>
                  </a:rPr>
                  <a:t>3.介紹AI與不同科系的結合</a:t>
                </a:r>
                <a:endParaRPr sz="2400" b="1" dirty="0">
                  <a:solidFill>
                    <a:schemeClr val="tx1">
                      <a:lumMod val="50000"/>
                      <a:lumOff val="50000"/>
                    </a:schemeClr>
                  </a:solidFill>
                  <a:latin typeface="Microsoft JhengHei"/>
                  <a:ea typeface="Microsoft JhengHei"/>
                  <a:cs typeface="Microsoft JhengHei"/>
                  <a:sym typeface="Microsoft JhengHei"/>
                </a:endParaRPr>
              </a:p>
            </p:txBody>
          </p:sp>
        </p:grpSp>
        <p:grpSp>
          <p:nvGrpSpPr>
            <p:cNvPr id="479" name="Google Shape;479;p33"/>
            <p:cNvGrpSpPr/>
            <p:nvPr/>
          </p:nvGrpSpPr>
          <p:grpSpPr>
            <a:xfrm>
              <a:off x="2931448" y="1674714"/>
              <a:ext cx="4870898" cy="2944687"/>
              <a:chOff x="-1487199" y="352965"/>
              <a:chExt cx="4870898" cy="2944687"/>
            </a:xfrm>
          </p:grpSpPr>
          <p:sp>
            <p:nvSpPr>
              <p:cNvPr id="481" name="Google Shape;481;p33"/>
              <p:cNvSpPr txBox="1"/>
              <p:nvPr/>
            </p:nvSpPr>
            <p:spPr>
              <a:xfrm>
                <a:off x="-135987" y="352965"/>
                <a:ext cx="2166861" cy="878304"/>
              </a:xfrm>
              <a:prstGeom prst="rect">
                <a:avLst/>
              </a:prstGeom>
              <a:noFill/>
              <a:ln>
                <a:noFill/>
              </a:ln>
            </p:spPr>
            <p:txBody>
              <a:bodyPr spcFirstLastPara="1" wrap="square" lIns="247650" tIns="123825" rIns="247650" bIns="123825" anchor="ctr" anchorCtr="0">
                <a:noAutofit/>
              </a:bodyPr>
              <a:lstStyle/>
              <a:p>
                <a:pPr marL="171450" marR="0" lvl="1" indent="-171450" algn="ctr" rtl="0">
                  <a:lnSpc>
                    <a:spcPct val="90000"/>
                  </a:lnSpc>
                  <a:spcBef>
                    <a:spcPts val="0"/>
                  </a:spcBef>
                  <a:spcAft>
                    <a:spcPts val="0"/>
                  </a:spcAft>
                  <a:buClr>
                    <a:schemeClr val="dk1"/>
                  </a:buClr>
                  <a:buSzPts val="1600"/>
                  <a:buFont typeface="Microsoft JhengHei"/>
                  <a:buChar char="•"/>
                </a:pPr>
                <a:r>
                  <a:rPr lang="zh-TW" sz="2400" b="0" i="0" u="none" strike="noStrike" cap="none" dirty="0">
                    <a:solidFill>
                      <a:schemeClr val="dk1"/>
                    </a:solidFill>
                    <a:latin typeface="Microsoft JhengHei"/>
                    <a:ea typeface="Microsoft JhengHei"/>
                    <a:cs typeface="Microsoft JhengHei"/>
                    <a:sym typeface="Microsoft JhengHei"/>
                  </a:rPr>
                  <a:t>近一步了解AI</a:t>
                </a:r>
                <a:endParaRPr lang="en-US" altLang="zh-TW" sz="2400" b="0" i="0" u="none" strike="noStrike" cap="none" dirty="0">
                  <a:solidFill>
                    <a:schemeClr val="dk1"/>
                  </a:solidFill>
                  <a:latin typeface="Microsoft JhengHei"/>
                  <a:ea typeface="Microsoft JhengHei"/>
                  <a:cs typeface="Microsoft JhengHei"/>
                  <a:sym typeface="Microsoft JhengHei"/>
                </a:endParaRPr>
              </a:p>
              <a:p>
                <a:pPr marR="0" lvl="1" algn="ctr" rtl="0">
                  <a:lnSpc>
                    <a:spcPct val="90000"/>
                  </a:lnSpc>
                  <a:spcBef>
                    <a:spcPts val="0"/>
                  </a:spcBef>
                  <a:spcAft>
                    <a:spcPts val="0"/>
                  </a:spcAft>
                  <a:buClr>
                    <a:schemeClr val="dk1"/>
                  </a:buClr>
                  <a:buSzPts val="1600"/>
                </a:pPr>
                <a:r>
                  <a:rPr lang="zh-TW" sz="2400" b="0" i="0" u="none" strike="noStrike" cap="none" dirty="0">
                    <a:solidFill>
                      <a:schemeClr val="dk1"/>
                    </a:solidFill>
                    <a:latin typeface="Microsoft JhengHei"/>
                    <a:ea typeface="Microsoft JhengHei"/>
                    <a:cs typeface="Microsoft JhengHei"/>
                    <a:sym typeface="Microsoft JhengHei"/>
                  </a:rPr>
                  <a:t>於日常生活中的</a:t>
                </a:r>
                <a:r>
                  <a:rPr lang="zh-TW" sz="2400" b="1" i="0" u="none" strike="noStrike" cap="none" dirty="0">
                    <a:solidFill>
                      <a:schemeClr val="dk1"/>
                    </a:solidFill>
                    <a:latin typeface="Microsoft JhengHei"/>
                    <a:ea typeface="Microsoft JhengHei"/>
                    <a:cs typeface="Microsoft JhengHei"/>
                    <a:sym typeface="Microsoft JhengHei"/>
                  </a:rPr>
                  <a:t>應用</a:t>
                </a:r>
                <a:r>
                  <a:rPr lang="zh-TW" sz="2400" b="0" i="0" u="none" strike="noStrike" cap="none" dirty="0">
                    <a:solidFill>
                      <a:schemeClr val="dk1"/>
                    </a:solidFill>
                    <a:latin typeface="Microsoft JhengHei"/>
                    <a:ea typeface="Microsoft JhengHei"/>
                    <a:cs typeface="Microsoft JhengHei"/>
                    <a:sym typeface="Microsoft JhengHei"/>
                  </a:rPr>
                  <a:t>。</a:t>
                </a:r>
                <a:endParaRPr lang="en-US" altLang="zh-TW" sz="2400" b="0" i="0" u="none" strike="noStrike" cap="none" dirty="0">
                  <a:solidFill>
                    <a:schemeClr val="dk1"/>
                  </a:solidFill>
                  <a:latin typeface="Microsoft JhengHei"/>
                  <a:ea typeface="Microsoft JhengHei"/>
                  <a:cs typeface="Microsoft JhengHei"/>
                  <a:sym typeface="Microsoft JhengHei"/>
                </a:endParaRPr>
              </a:p>
              <a:p>
                <a:pPr marL="171450" marR="0" lvl="1" indent="-171450" algn="ctr" rtl="0">
                  <a:lnSpc>
                    <a:spcPct val="90000"/>
                  </a:lnSpc>
                  <a:spcBef>
                    <a:spcPts val="0"/>
                  </a:spcBef>
                  <a:spcAft>
                    <a:spcPts val="0"/>
                  </a:spcAft>
                  <a:buClr>
                    <a:schemeClr val="dk1"/>
                  </a:buClr>
                  <a:buSzPts val="1600"/>
                  <a:buFont typeface="Microsoft JhengHei"/>
                  <a:buChar char="•"/>
                </a:pPr>
                <a:endParaRPr sz="2400" b="0" i="0" u="none" strike="noStrike" cap="none" dirty="0">
                  <a:solidFill>
                    <a:schemeClr val="dk1"/>
                  </a:solidFill>
                  <a:latin typeface="Microsoft JhengHei"/>
                  <a:ea typeface="Microsoft JhengHei"/>
                  <a:cs typeface="Microsoft JhengHei"/>
                  <a:sym typeface="Microsoft JhengHei"/>
                </a:endParaRPr>
              </a:p>
              <a:p>
                <a:pPr marL="171450" marR="0" lvl="1" indent="-171450" algn="ctr" rtl="0">
                  <a:lnSpc>
                    <a:spcPct val="90000"/>
                  </a:lnSpc>
                  <a:spcBef>
                    <a:spcPts val="240"/>
                  </a:spcBef>
                  <a:spcAft>
                    <a:spcPts val="0"/>
                  </a:spcAft>
                  <a:buClr>
                    <a:schemeClr val="dk1"/>
                  </a:buClr>
                  <a:buSzPts val="1600"/>
                  <a:buFont typeface="Microsoft JhengHei"/>
                  <a:buChar char="•"/>
                </a:pPr>
                <a:r>
                  <a:rPr lang="zh-TW" sz="2400" b="0" i="0" u="none" strike="noStrike" cap="none" dirty="0">
                    <a:solidFill>
                      <a:schemeClr val="dk1"/>
                    </a:solidFill>
                    <a:latin typeface="Microsoft JhengHei"/>
                    <a:ea typeface="Microsoft JhengHei"/>
                    <a:cs typeface="Microsoft JhengHei"/>
                    <a:sym typeface="Microsoft JhengHei"/>
                  </a:rPr>
                  <a:t>實際動手</a:t>
                </a:r>
                <a:r>
                  <a:rPr lang="zh-TW" sz="2400" b="1" i="0" u="none" strike="noStrike" cap="none" dirty="0">
                    <a:solidFill>
                      <a:schemeClr val="dk1"/>
                    </a:solidFill>
                    <a:latin typeface="Microsoft JhengHei"/>
                    <a:ea typeface="Microsoft JhengHei"/>
                    <a:cs typeface="Microsoft JhengHei"/>
                    <a:sym typeface="Microsoft JhengHei"/>
                  </a:rPr>
                  <a:t>操作</a:t>
                </a:r>
                <a:r>
                  <a:rPr lang="zh-TW" sz="2400" b="0" i="0" u="none" strike="noStrike" cap="none" dirty="0">
                    <a:solidFill>
                      <a:schemeClr val="dk1"/>
                    </a:solidFill>
                    <a:latin typeface="Microsoft JhengHei"/>
                    <a:ea typeface="Microsoft JhengHei"/>
                    <a:cs typeface="Microsoft JhengHei"/>
                    <a:sym typeface="Microsoft JhengHei"/>
                  </a:rPr>
                  <a:t>。</a:t>
                </a:r>
                <a:endParaRPr sz="2400" b="0" i="0" u="none" strike="noStrike" cap="none" dirty="0">
                  <a:solidFill>
                    <a:schemeClr val="dk1"/>
                  </a:solidFill>
                  <a:latin typeface="Microsoft JhengHei"/>
                  <a:ea typeface="Microsoft JhengHei"/>
                  <a:cs typeface="Microsoft JhengHei"/>
                  <a:sym typeface="Microsoft JhengHei"/>
                </a:endParaRPr>
              </a:p>
            </p:txBody>
          </p:sp>
          <p:sp>
            <p:nvSpPr>
              <p:cNvPr id="485" name="Google Shape;485;p33"/>
              <p:cNvSpPr txBox="1"/>
              <p:nvPr/>
            </p:nvSpPr>
            <p:spPr>
              <a:xfrm>
                <a:off x="1160109" y="2202924"/>
                <a:ext cx="2223590" cy="1094728"/>
              </a:xfrm>
              <a:prstGeom prst="rect">
                <a:avLst/>
              </a:prstGeom>
              <a:noFill/>
              <a:ln>
                <a:noFill/>
              </a:ln>
            </p:spPr>
            <p:txBody>
              <a:bodyPr spcFirstLastPara="1" wrap="square" lIns="247650" tIns="123825" rIns="247650" bIns="123825" anchor="ctr" anchorCtr="0">
                <a:noAutofit/>
              </a:bodyPr>
              <a:lstStyle/>
              <a:p>
                <a:pPr marL="114300" marR="0" lvl="1" indent="-114300" algn="l" rtl="0">
                  <a:lnSpc>
                    <a:spcPct val="90000"/>
                  </a:lnSpc>
                  <a:spcBef>
                    <a:spcPts val="0"/>
                  </a:spcBef>
                  <a:spcAft>
                    <a:spcPts val="0"/>
                  </a:spcAft>
                  <a:buClr>
                    <a:schemeClr val="dk1"/>
                  </a:buClr>
                  <a:buSzPts val="1400"/>
                  <a:buFont typeface="Microsoft JhengHei"/>
                  <a:buChar char="•"/>
                </a:pPr>
                <a:r>
                  <a:rPr lang="zh-TW" sz="2400" b="0" i="0" u="none" strike="noStrike" cap="none" dirty="0">
                    <a:solidFill>
                      <a:schemeClr val="dk1"/>
                    </a:solidFill>
                    <a:latin typeface="Microsoft JhengHei"/>
                    <a:ea typeface="Microsoft JhengHei"/>
                    <a:cs typeface="Microsoft JhengHei"/>
                    <a:sym typeface="Microsoft JhengHei"/>
                  </a:rPr>
                  <a:t>了解</a:t>
                </a:r>
                <a:r>
                  <a:rPr lang="zh-TW" sz="2400" b="1" i="0" u="none" strike="noStrike" cap="none" dirty="0">
                    <a:solidFill>
                      <a:schemeClr val="dk1"/>
                    </a:solidFill>
                    <a:latin typeface="Microsoft JhengHei"/>
                    <a:ea typeface="Microsoft JhengHei"/>
                    <a:cs typeface="Microsoft JhengHei"/>
                    <a:sym typeface="Microsoft JhengHei"/>
                  </a:rPr>
                  <a:t>產業發展</a:t>
                </a:r>
                <a:endParaRPr lang="en-US" altLang="zh-TW" sz="2400" b="1" i="0" u="none" strike="noStrike" cap="none" dirty="0">
                  <a:solidFill>
                    <a:schemeClr val="dk1"/>
                  </a:solidFill>
                  <a:latin typeface="Microsoft JhengHei"/>
                  <a:ea typeface="Microsoft JhengHei"/>
                  <a:cs typeface="Microsoft JhengHei"/>
                  <a:sym typeface="Microsoft JhengHei"/>
                </a:endParaRPr>
              </a:p>
              <a:p>
                <a:pPr marR="0" lvl="1" algn="l" rtl="0">
                  <a:lnSpc>
                    <a:spcPct val="90000"/>
                  </a:lnSpc>
                  <a:spcBef>
                    <a:spcPts val="0"/>
                  </a:spcBef>
                  <a:spcAft>
                    <a:spcPts val="0"/>
                  </a:spcAft>
                  <a:buClr>
                    <a:schemeClr val="dk1"/>
                  </a:buClr>
                  <a:buSzPts val="1400"/>
                </a:pPr>
                <a:r>
                  <a:rPr lang="zh-TW" sz="2400" b="0" i="0" u="none" strike="noStrike" cap="none" dirty="0">
                    <a:solidFill>
                      <a:schemeClr val="dk1"/>
                    </a:solidFill>
                    <a:latin typeface="Microsoft JhengHei"/>
                    <a:ea typeface="Microsoft JhengHei"/>
                    <a:cs typeface="Microsoft JhengHei"/>
                    <a:sym typeface="Microsoft JhengHei"/>
                  </a:rPr>
                  <a:t>與</a:t>
                </a:r>
                <a:r>
                  <a:rPr lang="zh-TW" sz="2400" b="1" i="0" u="none" strike="noStrike" cap="none" dirty="0">
                    <a:solidFill>
                      <a:schemeClr val="dk1"/>
                    </a:solidFill>
                    <a:latin typeface="Microsoft JhengHei"/>
                    <a:ea typeface="Microsoft JhengHei"/>
                    <a:cs typeface="Microsoft JhengHei"/>
                    <a:sym typeface="Microsoft JhengHei"/>
                  </a:rPr>
                  <a:t>具體應用方式</a:t>
                </a:r>
                <a:r>
                  <a:rPr lang="zh-TW" sz="2400" b="0" i="0" u="none" strike="noStrike" cap="none" dirty="0">
                    <a:solidFill>
                      <a:schemeClr val="dk1"/>
                    </a:solidFill>
                    <a:latin typeface="Microsoft JhengHei"/>
                    <a:ea typeface="Microsoft JhengHei"/>
                    <a:cs typeface="Microsoft JhengHei"/>
                    <a:sym typeface="Microsoft JhengHei"/>
                  </a:rPr>
                  <a:t>。</a:t>
                </a:r>
                <a:endParaRPr lang="en-US" altLang="zh-TW" sz="2400" b="0" i="0" u="none" strike="noStrike" cap="none" dirty="0">
                  <a:solidFill>
                    <a:schemeClr val="dk1"/>
                  </a:solidFill>
                  <a:latin typeface="Microsoft JhengHei"/>
                  <a:ea typeface="Microsoft JhengHei"/>
                  <a:cs typeface="Microsoft JhengHei"/>
                  <a:sym typeface="Microsoft JhengHei"/>
                </a:endParaRPr>
              </a:p>
              <a:p>
                <a:pPr marL="114300" marR="0" lvl="1" indent="-114300" algn="l" rtl="0">
                  <a:lnSpc>
                    <a:spcPct val="90000"/>
                  </a:lnSpc>
                  <a:spcBef>
                    <a:spcPts val="0"/>
                  </a:spcBef>
                  <a:spcAft>
                    <a:spcPts val="0"/>
                  </a:spcAft>
                  <a:buClr>
                    <a:schemeClr val="dk1"/>
                  </a:buClr>
                  <a:buSzPts val="1400"/>
                  <a:buFont typeface="Microsoft JhengHei"/>
                  <a:buChar char="•"/>
                </a:pPr>
                <a:endParaRPr sz="2400" b="0" i="0" u="none" strike="noStrike" cap="none" dirty="0">
                  <a:solidFill>
                    <a:schemeClr val="dk1"/>
                  </a:solidFill>
                  <a:latin typeface="Microsoft JhengHei"/>
                  <a:ea typeface="Microsoft JhengHei"/>
                  <a:cs typeface="Microsoft JhengHei"/>
                  <a:sym typeface="Microsoft JhengHei"/>
                </a:endParaRPr>
              </a:p>
              <a:p>
                <a:pPr marL="114300" marR="0" lvl="1" indent="-114300" algn="l" rtl="0">
                  <a:lnSpc>
                    <a:spcPct val="90000"/>
                  </a:lnSpc>
                  <a:spcBef>
                    <a:spcPts val="210"/>
                  </a:spcBef>
                  <a:spcAft>
                    <a:spcPts val="0"/>
                  </a:spcAft>
                  <a:buClr>
                    <a:schemeClr val="dk1"/>
                  </a:buClr>
                  <a:buSzPts val="1400"/>
                  <a:buFont typeface="Microsoft JhengHei"/>
                  <a:buChar char="•"/>
                </a:pPr>
                <a:r>
                  <a:rPr lang="zh-TW" sz="2400" b="0" i="0" u="none" strike="noStrike" cap="none" dirty="0">
                    <a:solidFill>
                      <a:schemeClr val="dk1"/>
                    </a:solidFill>
                    <a:latin typeface="Microsoft JhengHei"/>
                    <a:ea typeface="Microsoft JhengHei"/>
                    <a:cs typeface="Microsoft JhengHei"/>
                    <a:sym typeface="Microsoft JhengHei"/>
                  </a:rPr>
                  <a:t>了解</a:t>
                </a:r>
                <a:r>
                  <a:rPr lang="zh-TW" sz="2400" b="1" i="0" u="none" strike="noStrike" cap="none" dirty="0">
                    <a:solidFill>
                      <a:schemeClr val="dk1"/>
                    </a:solidFill>
                    <a:latin typeface="Microsoft JhengHei"/>
                    <a:ea typeface="Microsoft JhengHei"/>
                    <a:cs typeface="Microsoft JhengHei"/>
                    <a:sym typeface="Microsoft JhengHei"/>
                  </a:rPr>
                  <a:t>產業在AI發展下的樣貌</a:t>
                </a:r>
                <a:r>
                  <a:rPr lang="zh-TW" sz="2400" b="0" i="0" u="none" strike="noStrike" cap="none" dirty="0">
                    <a:solidFill>
                      <a:schemeClr val="dk1"/>
                    </a:solidFill>
                    <a:latin typeface="Microsoft JhengHei"/>
                    <a:ea typeface="Microsoft JhengHei"/>
                    <a:cs typeface="Microsoft JhengHei"/>
                    <a:sym typeface="Microsoft JhengHei"/>
                  </a:rPr>
                  <a:t>。</a:t>
                </a:r>
                <a:endParaRPr sz="2400" b="0" i="0" u="none" strike="noStrike" cap="none" dirty="0">
                  <a:solidFill>
                    <a:schemeClr val="dk1"/>
                  </a:solidFill>
                  <a:latin typeface="Microsoft JhengHei"/>
                  <a:ea typeface="Microsoft JhengHei"/>
                  <a:cs typeface="Microsoft JhengHei"/>
                  <a:sym typeface="Microsoft JhengHei"/>
                </a:endParaRPr>
              </a:p>
            </p:txBody>
          </p:sp>
          <p:sp>
            <p:nvSpPr>
              <p:cNvPr id="489" name="Google Shape;489;p33"/>
              <p:cNvSpPr txBox="1"/>
              <p:nvPr/>
            </p:nvSpPr>
            <p:spPr>
              <a:xfrm>
                <a:off x="-1487199" y="2302309"/>
                <a:ext cx="2095451" cy="878304"/>
              </a:xfrm>
              <a:prstGeom prst="rect">
                <a:avLst/>
              </a:prstGeom>
              <a:noFill/>
              <a:ln>
                <a:noFill/>
              </a:ln>
            </p:spPr>
            <p:txBody>
              <a:bodyPr spcFirstLastPara="1" wrap="square" lIns="247650" tIns="123825" rIns="247650" bIns="123825" anchor="ctr" anchorCtr="0">
                <a:noAutofit/>
              </a:bodyPr>
              <a:lstStyle/>
              <a:p>
                <a:pPr marL="114300" marR="0" lvl="1" indent="-114300" algn="r" rtl="0">
                  <a:lnSpc>
                    <a:spcPct val="90000"/>
                  </a:lnSpc>
                  <a:spcBef>
                    <a:spcPts val="0"/>
                  </a:spcBef>
                  <a:spcAft>
                    <a:spcPts val="0"/>
                  </a:spcAft>
                  <a:buClr>
                    <a:schemeClr val="dk1"/>
                  </a:buClr>
                  <a:buSzPts val="1400"/>
                  <a:buFont typeface="Microsoft JhengHei"/>
                  <a:buChar char="•"/>
                </a:pPr>
                <a:r>
                  <a:rPr lang="zh-TW" sz="2400" b="0" i="0" u="none" strike="noStrike" cap="none" dirty="0">
                    <a:solidFill>
                      <a:schemeClr val="dk1"/>
                    </a:solidFill>
                    <a:latin typeface="Microsoft JhengHei"/>
                    <a:ea typeface="Microsoft JhengHei"/>
                    <a:cs typeface="Microsoft JhengHei"/>
                    <a:sym typeface="Microsoft JhengHei"/>
                  </a:rPr>
                  <a:t>思考自身所學專業</a:t>
                </a:r>
                <a:endParaRPr lang="en-US" altLang="zh-TW" sz="2400" b="0" i="0" u="none" strike="noStrike" cap="none" dirty="0">
                  <a:solidFill>
                    <a:schemeClr val="dk1"/>
                  </a:solidFill>
                  <a:latin typeface="Microsoft JhengHei"/>
                  <a:ea typeface="Microsoft JhengHei"/>
                  <a:cs typeface="Microsoft JhengHei"/>
                  <a:sym typeface="Microsoft JhengHei"/>
                </a:endParaRPr>
              </a:p>
              <a:p>
                <a:pPr marR="0" lvl="1" algn="r" rtl="0">
                  <a:lnSpc>
                    <a:spcPct val="90000"/>
                  </a:lnSpc>
                  <a:spcBef>
                    <a:spcPts val="0"/>
                  </a:spcBef>
                  <a:spcAft>
                    <a:spcPts val="0"/>
                  </a:spcAft>
                  <a:buClr>
                    <a:schemeClr val="dk1"/>
                  </a:buClr>
                  <a:buSzPts val="1400"/>
                </a:pPr>
                <a:r>
                  <a:rPr lang="zh-TW" sz="2400" b="0" i="0" u="none" strike="noStrike" cap="none" dirty="0">
                    <a:solidFill>
                      <a:schemeClr val="dk1"/>
                    </a:solidFill>
                    <a:latin typeface="Microsoft JhengHei"/>
                    <a:ea typeface="Microsoft JhengHei"/>
                    <a:cs typeface="Microsoft JhengHei"/>
                    <a:sym typeface="Microsoft JhengHei"/>
                  </a:rPr>
                  <a:t>如何具體</a:t>
                </a:r>
                <a:r>
                  <a:rPr lang="zh-TW" sz="2400" b="1" i="0" u="none" strike="noStrike" cap="none" dirty="0">
                    <a:solidFill>
                      <a:schemeClr val="dk1"/>
                    </a:solidFill>
                    <a:latin typeface="Microsoft JhengHei"/>
                    <a:ea typeface="Microsoft JhengHei"/>
                    <a:cs typeface="Microsoft JhengHei"/>
                    <a:sym typeface="Microsoft JhengHei"/>
                  </a:rPr>
                  <a:t>應用</a:t>
                </a:r>
                <a:r>
                  <a:rPr lang="zh-TW" sz="2400" b="0" i="0" u="none" strike="noStrike" cap="none" dirty="0">
                    <a:solidFill>
                      <a:schemeClr val="dk1"/>
                    </a:solidFill>
                    <a:latin typeface="Microsoft JhengHei"/>
                    <a:ea typeface="Microsoft JhengHei"/>
                    <a:cs typeface="Microsoft JhengHei"/>
                    <a:sym typeface="Microsoft JhengHei"/>
                  </a:rPr>
                  <a:t>。</a:t>
                </a:r>
                <a:endParaRPr lang="en-US" altLang="zh-TW" sz="2400" b="0" i="0" u="none" strike="noStrike" cap="none" dirty="0">
                  <a:solidFill>
                    <a:schemeClr val="dk1"/>
                  </a:solidFill>
                  <a:latin typeface="Microsoft JhengHei"/>
                  <a:ea typeface="Microsoft JhengHei"/>
                  <a:cs typeface="Microsoft JhengHei"/>
                  <a:sym typeface="Microsoft JhengHei"/>
                </a:endParaRPr>
              </a:p>
              <a:p>
                <a:pPr marL="114300" marR="0" lvl="1" indent="-114300" algn="r" rtl="0">
                  <a:lnSpc>
                    <a:spcPct val="90000"/>
                  </a:lnSpc>
                  <a:spcBef>
                    <a:spcPts val="0"/>
                  </a:spcBef>
                  <a:spcAft>
                    <a:spcPts val="0"/>
                  </a:spcAft>
                  <a:buClr>
                    <a:schemeClr val="dk1"/>
                  </a:buClr>
                  <a:buSzPts val="1400"/>
                  <a:buFont typeface="Microsoft JhengHei"/>
                  <a:buChar char="•"/>
                </a:pPr>
                <a:endParaRPr sz="2400" b="0" i="0" u="none" strike="noStrike" cap="none" dirty="0">
                  <a:solidFill>
                    <a:schemeClr val="dk1"/>
                  </a:solidFill>
                  <a:latin typeface="Microsoft JhengHei"/>
                  <a:ea typeface="Microsoft JhengHei"/>
                  <a:cs typeface="Microsoft JhengHei"/>
                  <a:sym typeface="Microsoft JhengHei"/>
                </a:endParaRPr>
              </a:p>
              <a:p>
                <a:pPr marL="114300" marR="0" lvl="1" indent="-114300" algn="r" rtl="0">
                  <a:lnSpc>
                    <a:spcPct val="90000"/>
                  </a:lnSpc>
                  <a:spcBef>
                    <a:spcPts val="210"/>
                  </a:spcBef>
                  <a:spcAft>
                    <a:spcPts val="0"/>
                  </a:spcAft>
                  <a:buClr>
                    <a:schemeClr val="dk1"/>
                  </a:buClr>
                  <a:buSzPts val="1400"/>
                  <a:buFont typeface="Microsoft JhengHei"/>
                  <a:buChar char="•"/>
                </a:pPr>
                <a:r>
                  <a:rPr lang="zh-TW" sz="2400" b="0" i="0" u="none" strike="noStrike" cap="none" dirty="0">
                    <a:solidFill>
                      <a:schemeClr val="dk1"/>
                    </a:solidFill>
                    <a:latin typeface="Microsoft JhengHei"/>
                    <a:ea typeface="Microsoft JhengHei"/>
                    <a:cs typeface="Microsoft JhengHei"/>
                    <a:sym typeface="Microsoft JhengHei"/>
                  </a:rPr>
                  <a:t>引導並</a:t>
                </a:r>
                <a:r>
                  <a:rPr lang="zh-TW" sz="2400" b="1" i="0" u="none" strike="noStrike" cap="none" dirty="0">
                    <a:solidFill>
                      <a:schemeClr val="dk1"/>
                    </a:solidFill>
                    <a:latin typeface="Microsoft JhengHei"/>
                    <a:ea typeface="Microsoft JhengHei"/>
                    <a:cs typeface="Microsoft JhengHei"/>
                    <a:sym typeface="Microsoft JhengHei"/>
                  </a:rPr>
                  <a:t>啟發動機</a:t>
                </a:r>
                <a:endParaRPr lang="en-US" altLang="zh-TW" sz="2400" b="1" i="0" u="none" strike="noStrike" cap="none" dirty="0">
                  <a:solidFill>
                    <a:schemeClr val="dk1"/>
                  </a:solidFill>
                  <a:latin typeface="Microsoft JhengHei"/>
                  <a:ea typeface="Microsoft JhengHei"/>
                  <a:cs typeface="Microsoft JhengHei"/>
                  <a:sym typeface="Microsoft JhengHei"/>
                </a:endParaRPr>
              </a:p>
              <a:p>
                <a:pPr marR="0" lvl="1" algn="r" rtl="0">
                  <a:lnSpc>
                    <a:spcPct val="90000"/>
                  </a:lnSpc>
                  <a:spcBef>
                    <a:spcPts val="210"/>
                  </a:spcBef>
                  <a:spcAft>
                    <a:spcPts val="0"/>
                  </a:spcAft>
                  <a:buClr>
                    <a:schemeClr val="dk1"/>
                  </a:buClr>
                  <a:buSzPts val="1400"/>
                </a:pPr>
                <a:r>
                  <a:rPr lang="zh-TW" altLang="en-US" sz="2400" dirty="0">
                    <a:solidFill>
                      <a:schemeClr val="dk1"/>
                    </a:solidFill>
                    <a:latin typeface="Microsoft JhengHei"/>
                    <a:ea typeface="Microsoft JhengHei"/>
                    <a:cs typeface="Microsoft JhengHei"/>
                    <a:sym typeface="Microsoft JhengHei"/>
                  </a:rPr>
                  <a:t>進</a:t>
                </a:r>
                <a:r>
                  <a:rPr lang="zh-TW" sz="2400" b="0" i="0" u="none" strike="noStrike" cap="none" dirty="0">
                    <a:solidFill>
                      <a:schemeClr val="dk1"/>
                    </a:solidFill>
                    <a:latin typeface="Microsoft JhengHei"/>
                    <a:ea typeface="Microsoft JhengHei"/>
                    <a:cs typeface="Microsoft JhengHei"/>
                    <a:sym typeface="Microsoft JhengHei"/>
                  </a:rPr>
                  <a:t>一步</a:t>
                </a:r>
                <a:r>
                  <a:rPr lang="zh-TW" sz="2400" b="1" i="0" u="none" strike="noStrike" cap="none" dirty="0">
                    <a:solidFill>
                      <a:schemeClr val="dk1"/>
                    </a:solidFill>
                    <a:latin typeface="Microsoft JhengHei"/>
                    <a:ea typeface="Microsoft JhengHei"/>
                    <a:cs typeface="Microsoft JhengHei"/>
                    <a:sym typeface="Microsoft JhengHei"/>
                  </a:rPr>
                  <a:t>學習相關知識</a:t>
                </a:r>
                <a:r>
                  <a:rPr lang="zh-TW" sz="2400" b="0" i="0" u="none" strike="noStrike" cap="none" dirty="0">
                    <a:solidFill>
                      <a:schemeClr val="dk1"/>
                    </a:solidFill>
                    <a:latin typeface="Microsoft JhengHei"/>
                    <a:ea typeface="Microsoft JhengHei"/>
                    <a:cs typeface="Microsoft JhengHei"/>
                    <a:sym typeface="Microsoft JhengHei"/>
                  </a:rPr>
                  <a:t>。</a:t>
                </a:r>
                <a:endParaRPr sz="2400" b="0" i="0" u="none" strike="noStrike" cap="none" dirty="0">
                  <a:solidFill>
                    <a:schemeClr val="dk1"/>
                  </a:solidFill>
                  <a:latin typeface="Microsoft JhengHei"/>
                  <a:ea typeface="Microsoft JhengHei"/>
                  <a:cs typeface="Microsoft JhengHei"/>
                  <a:sym typeface="Microsoft JhengHei"/>
                </a:endParaRPr>
              </a:p>
            </p:txBody>
          </p:sp>
        </p:grpSp>
        <p:sp>
          <p:nvSpPr>
            <p:cNvPr id="494" name="Google Shape;494;p33"/>
            <p:cNvSpPr txBox="1"/>
            <p:nvPr/>
          </p:nvSpPr>
          <p:spPr>
            <a:xfrm>
              <a:off x="4424374" y="2878007"/>
              <a:ext cx="1804571" cy="860215"/>
            </a:xfrm>
            <a:prstGeom prst="rect">
              <a:avLst/>
            </a:prstGeom>
            <a:noFill/>
            <a:ln>
              <a:noFill/>
            </a:ln>
          </p:spPr>
          <p:txBody>
            <a:bodyPr spcFirstLastPara="1" wrap="square" lIns="40625" tIns="40625" rIns="40625" bIns="40625" anchor="ctr" anchorCtr="0">
              <a:noAutofit/>
            </a:bodyPr>
            <a:lstStyle/>
            <a:p>
              <a:pPr marL="0" marR="0" lvl="0" indent="0" algn="ctr" rtl="0">
                <a:lnSpc>
                  <a:spcPct val="90000"/>
                </a:lnSpc>
                <a:spcBef>
                  <a:spcPts val="0"/>
                </a:spcBef>
                <a:spcAft>
                  <a:spcPts val="0"/>
                </a:spcAft>
                <a:buClr>
                  <a:schemeClr val="lt1"/>
                </a:buClr>
                <a:buSzPts val="3200"/>
                <a:buFont typeface="Microsoft JhengHei"/>
                <a:buNone/>
              </a:pPr>
              <a:r>
                <a:rPr lang="zh-TW" sz="2800" b="0" i="0" u="none" dirty="0">
                  <a:solidFill>
                    <a:schemeClr val="bg2">
                      <a:lumMod val="10000"/>
                    </a:schemeClr>
                  </a:solidFill>
                  <a:latin typeface="Microsoft JhengHei"/>
                  <a:ea typeface="Microsoft JhengHei"/>
                  <a:cs typeface="Microsoft JhengHei"/>
                  <a:sym typeface="Microsoft JhengHei"/>
                </a:rPr>
                <a:t>培養未來</a:t>
              </a:r>
              <a:r>
                <a:rPr lang="zh-TW" sz="2800" b="1" i="0" u="none" dirty="0">
                  <a:solidFill>
                    <a:schemeClr val="bg2">
                      <a:lumMod val="10000"/>
                    </a:schemeClr>
                  </a:solidFill>
                  <a:latin typeface="Microsoft JhengHei"/>
                  <a:ea typeface="Microsoft JhengHei"/>
                  <a:cs typeface="Microsoft JhengHei"/>
                  <a:sym typeface="Microsoft JhengHei"/>
                </a:rPr>
                <a:t>就業條件</a:t>
              </a:r>
              <a:endParaRPr sz="2800" b="1" dirty="0">
                <a:solidFill>
                  <a:schemeClr val="bg2">
                    <a:lumMod val="10000"/>
                  </a:schemeClr>
                </a:solidFill>
                <a:latin typeface="Microsoft JhengHei"/>
                <a:ea typeface="Microsoft JhengHei"/>
                <a:cs typeface="Microsoft JhengHei"/>
                <a:sym typeface="Microsoft JhengHei"/>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BFF49B1-05F0-4B96-8A95-65F25A14F644}"/>
              </a:ext>
            </a:extLst>
          </p:cNvPr>
          <p:cNvSpPr>
            <a:spLocks noGrp="1"/>
          </p:cNvSpPr>
          <p:nvPr>
            <p:ph type="title"/>
          </p:nvPr>
        </p:nvSpPr>
        <p:spPr>
          <a:xfrm>
            <a:off x="669925" y="-298483"/>
            <a:ext cx="10515600" cy="1325563"/>
          </a:xfrm>
        </p:spPr>
        <p:txBody>
          <a:bodyPr>
            <a:normAutofit/>
          </a:bodyPr>
          <a:lstStyle/>
          <a:p>
            <a:r>
              <a:rPr lang="zh-TW" altLang="en-US" sz="3600" b="1" dirty="0">
                <a:solidFill>
                  <a:schemeClr val="accent1">
                    <a:lumMod val="50000"/>
                  </a:schemeClr>
                </a:solidFill>
                <a:latin typeface="微軟正黑體" panose="020B0604030504040204" pitchFamily="34" charset="-120"/>
                <a:ea typeface="微軟正黑體" panose="020B0604030504040204" pitchFamily="34" charset="-120"/>
              </a:rPr>
              <a:t>成果分析</a:t>
            </a:r>
          </a:p>
        </p:txBody>
      </p:sp>
      <p:sp>
        <p:nvSpPr>
          <p:cNvPr id="5" name="文字方塊 4">
            <a:extLst>
              <a:ext uri="{FF2B5EF4-FFF2-40B4-BE49-F238E27FC236}">
                <a16:creationId xmlns:a16="http://schemas.microsoft.com/office/drawing/2014/main" id="{DCB7CC14-BFFC-4982-AD07-E2C839467333}"/>
              </a:ext>
            </a:extLst>
          </p:cNvPr>
          <p:cNvSpPr txBox="1"/>
          <p:nvPr/>
        </p:nvSpPr>
        <p:spPr>
          <a:xfrm>
            <a:off x="607169" y="1122879"/>
            <a:ext cx="5257800" cy="523220"/>
          </a:xfrm>
          <a:prstGeom prst="rect">
            <a:avLst/>
          </a:prstGeom>
          <a:noFill/>
        </p:spPr>
        <p:txBody>
          <a:bodyPr wrap="square" rtlCol="0">
            <a:spAutoFit/>
          </a:bodyPr>
          <a:lstStyle/>
          <a:p>
            <a:r>
              <a:rPr lang="en-US" altLang="zh-TW" sz="2800" dirty="0">
                <a:solidFill>
                  <a:schemeClr val="accent1">
                    <a:lumMod val="50000"/>
                  </a:schemeClr>
                </a:solidFill>
                <a:latin typeface="微軟正黑體" panose="020B0604030504040204" pitchFamily="34" charset="-120"/>
                <a:ea typeface="微軟正黑體" panose="020B0604030504040204" pitchFamily="34" charset="-120"/>
              </a:rPr>
              <a:t>(</a:t>
            </a:r>
            <a:r>
              <a:rPr lang="zh-TW" altLang="en-US" sz="2800" dirty="0">
                <a:solidFill>
                  <a:schemeClr val="accent1">
                    <a:lumMod val="50000"/>
                  </a:schemeClr>
                </a:solidFill>
                <a:latin typeface="微軟正黑體" panose="020B0604030504040204" pitchFamily="34" charset="-120"/>
                <a:ea typeface="微軟正黑體" panose="020B0604030504040204" pitchFamily="34" charset="-120"/>
              </a:rPr>
              <a:t>一</a:t>
            </a:r>
            <a:r>
              <a:rPr lang="en-US" altLang="zh-TW" sz="2800" dirty="0">
                <a:solidFill>
                  <a:schemeClr val="accent1">
                    <a:lumMod val="50000"/>
                  </a:schemeClr>
                </a:solidFill>
                <a:latin typeface="微軟正黑體" panose="020B0604030504040204" pitchFamily="34" charset="-120"/>
                <a:ea typeface="微軟正黑體" panose="020B0604030504040204" pitchFamily="34" charset="-120"/>
              </a:rPr>
              <a:t>)</a:t>
            </a:r>
            <a:r>
              <a:rPr lang="zh-TW" altLang="en-US" sz="2800" dirty="0">
                <a:solidFill>
                  <a:schemeClr val="accent1">
                    <a:lumMod val="50000"/>
                  </a:schemeClr>
                </a:solidFill>
                <a:latin typeface="微軟正黑體" panose="020B0604030504040204" pitchFamily="34" charset="-120"/>
                <a:ea typeface="微軟正黑體" panose="020B0604030504040204" pitchFamily="34" charset="-120"/>
              </a:rPr>
              <a:t>分析方法</a:t>
            </a:r>
          </a:p>
        </p:txBody>
      </p:sp>
      <p:pic>
        <p:nvPicPr>
          <p:cNvPr id="7" name="圖片 6">
            <a:extLst>
              <a:ext uri="{FF2B5EF4-FFF2-40B4-BE49-F238E27FC236}">
                <a16:creationId xmlns:a16="http://schemas.microsoft.com/office/drawing/2014/main" id="{10BF7699-BC28-45DB-AA58-B7C896FB99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5841" y="2515693"/>
            <a:ext cx="3740457" cy="2796308"/>
          </a:xfrm>
          <a:prstGeom prst="rect">
            <a:avLst/>
          </a:prstGeom>
        </p:spPr>
      </p:pic>
      <p:pic>
        <p:nvPicPr>
          <p:cNvPr id="9" name="圖片 8">
            <a:extLst>
              <a:ext uri="{FF2B5EF4-FFF2-40B4-BE49-F238E27FC236}">
                <a16:creationId xmlns:a16="http://schemas.microsoft.com/office/drawing/2014/main" id="{CAF3B143-14C9-4F8C-9323-4F524C47FD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7516" y="2265118"/>
            <a:ext cx="4876800" cy="3248025"/>
          </a:xfrm>
          <a:prstGeom prst="rect">
            <a:avLst/>
          </a:prstGeom>
        </p:spPr>
      </p:pic>
      <p:sp>
        <p:nvSpPr>
          <p:cNvPr id="10" name="加號 9">
            <a:extLst>
              <a:ext uri="{FF2B5EF4-FFF2-40B4-BE49-F238E27FC236}">
                <a16:creationId xmlns:a16="http://schemas.microsoft.com/office/drawing/2014/main" id="{DD61F7CF-39BC-443C-A6C8-E95610A4D6CC}"/>
              </a:ext>
            </a:extLst>
          </p:cNvPr>
          <p:cNvSpPr/>
          <p:nvPr/>
        </p:nvSpPr>
        <p:spPr>
          <a:xfrm>
            <a:off x="5106298" y="3161877"/>
            <a:ext cx="1130558" cy="1130558"/>
          </a:xfrm>
          <a:prstGeom prst="mathPlu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7025681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CA249F8-5056-4661-894B-65DAC957A96B}"/>
              </a:ext>
            </a:extLst>
          </p:cNvPr>
          <p:cNvSpPr>
            <a:spLocks noGrp="1"/>
          </p:cNvSpPr>
          <p:nvPr>
            <p:ph type="title"/>
          </p:nvPr>
        </p:nvSpPr>
        <p:spPr>
          <a:xfrm>
            <a:off x="669925" y="-296863"/>
            <a:ext cx="10515600" cy="1325563"/>
          </a:xfrm>
        </p:spPr>
        <p:txBody>
          <a:bodyPr>
            <a:normAutofit/>
          </a:bodyPr>
          <a:lstStyle/>
          <a:p>
            <a:r>
              <a:rPr lang="en-US" altLang="zh-TW" sz="3200" dirty="0">
                <a:solidFill>
                  <a:schemeClr val="accent1">
                    <a:lumMod val="50000"/>
                  </a:schemeClr>
                </a:solidFill>
                <a:latin typeface="微軟正黑體" panose="020B0604030504040204" pitchFamily="34" charset="-120"/>
                <a:ea typeface="微軟正黑體" panose="020B0604030504040204" pitchFamily="34" charset="-120"/>
              </a:rPr>
              <a:t>(</a:t>
            </a:r>
            <a:r>
              <a:rPr lang="zh-TW" altLang="en-US" sz="3200" dirty="0">
                <a:solidFill>
                  <a:schemeClr val="accent1">
                    <a:lumMod val="50000"/>
                  </a:schemeClr>
                </a:solidFill>
                <a:latin typeface="微軟正黑體" panose="020B0604030504040204" pitchFamily="34" charset="-120"/>
                <a:ea typeface="微軟正黑體" panose="020B0604030504040204" pitchFamily="34" charset="-120"/>
              </a:rPr>
              <a:t>二</a:t>
            </a:r>
            <a:r>
              <a:rPr lang="en-US" altLang="zh-TW" sz="3200" dirty="0">
                <a:solidFill>
                  <a:schemeClr val="accent1">
                    <a:lumMod val="50000"/>
                  </a:schemeClr>
                </a:solidFill>
                <a:latin typeface="微軟正黑體" panose="020B0604030504040204" pitchFamily="34" charset="-120"/>
                <a:ea typeface="微軟正黑體" panose="020B0604030504040204" pitchFamily="34" charset="-120"/>
              </a:rPr>
              <a:t>)</a:t>
            </a:r>
            <a:r>
              <a:rPr lang="zh-TW" altLang="en-US" sz="3200" dirty="0">
                <a:solidFill>
                  <a:schemeClr val="accent1">
                    <a:lumMod val="50000"/>
                  </a:schemeClr>
                </a:solidFill>
                <a:latin typeface="微軟正黑體" panose="020B0604030504040204" pitchFamily="34" charset="-120"/>
                <a:ea typeface="微軟正黑體" panose="020B0604030504040204" pitchFamily="34" charset="-120"/>
              </a:rPr>
              <a:t>成果效益</a:t>
            </a:r>
          </a:p>
        </p:txBody>
      </p:sp>
      <p:graphicFrame>
        <p:nvGraphicFramePr>
          <p:cNvPr id="4" name="圖表 3">
            <a:extLst>
              <a:ext uri="{FF2B5EF4-FFF2-40B4-BE49-F238E27FC236}">
                <a16:creationId xmlns:a16="http://schemas.microsoft.com/office/drawing/2014/main" id="{D78989F4-EAA3-45F3-99D3-84CE573CE117}"/>
              </a:ext>
            </a:extLst>
          </p:cNvPr>
          <p:cNvGraphicFramePr/>
          <p:nvPr>
            <p:extLst/>
          </p:nvPr>
        </p:nvGraphicFramePr>
        <p:xfrm>
          <a:off x="379732" y="1351442"/>
          <a:ext cx="5220968" cy="4023450"/>
        </p:xfrm>
        <a:graphic>
          <a:graphicData uri="http://schemas.openxmlformats.org/drawingml/2006/chart">
            <c:chart xmlns:c="http://schemas.openxmlformats.org/drawingml/2006/chart" xmlns:r="http://schemas.openxmlformats.org/officeDocument/2006/relationships" r:id="rId2"/>
          </a:graphicData>
        </a:graphic>
      </p:graphicFrame>
      <p:sp>
        <p:nvSpPr>
          <p:cNvPr id="6" name="文字方塊 5">
            <a:extLst>
              <a:ext uri="{FF2B5EF4-FFF2-40B4-BE49-F238E27FC236}">
                <a16:creationId xmlns:a16="http://schemas.microsoft.com/office/drawing/2014/main" id="{438FC528-C686-404D-9FC1-AC252C091059}"/>
              </a:ext>
            </a:extLst>
          </p:cNvPr>
          <p:cNvSpPr txBox="1"/>
          <p:nvPr/>
        </p:nvSpPr>
        <p:spPr>
          <a:xfrm>
            <a:off x="1295697" y="5916798"/>
            <a:ext cx="3615069" cy="400110"/>
          </a:xfrm>
          <a:prstGeom prst="rect">
            <a:avLst/>
          </a:prstGeom>
          <a:noFill/>
        </p:spPr>
        <p:txBody>
          <a:bodyPr wrap="square" rtlCol="0">
            <a:spAutoFit/>
          </a:bodyPr>
          <a:lstStyle/>
          <a:p>
            <a:pPr algn="ctr"/>
            <a:r>
              <a:rPr lang="zh-TW" altLang="en-US" sz="2000" b="1" dirty="0">
                <a:solidFill>
                  <a:schemeClr val="accent1">
                    <a:lumMod val="50000"/>
                  </a:schemeClr>
                </a:solidFill>
                <a:latin typeface="微軟正黑體" panose="020B0604030504040204" pitchFamily="34" charset="-120"/>
                <a:ea typeface="微軟正黑體" panose="020B0604030504040204" pitchFamily="34" charset="-120"/>
              </a:rPr>
              <a:t>有效樣本數和比例</a:t>
            </a:r>
          </a:p>
        </p:txBody>
      </p:sp>
      <p:sp>
        <p:nvSpPr>
          <p:cNvPr id="7" name="文字方塊 6">
            <a:extLst>
              <a:ext uri="{FF2B5EF4-FFF2-40B4-BE49-F238E27FC236}">
                <a16:creationId xmlns:a16="http://schemas.microsoft.com/office/drawing/2014/main" id="{AE342EA7-9067-4868-98AD-DA2395DA7DBE}"/>
              </a:ext>
            </a:extLst>
          </p:cNvPr>
          <p:cNvSpPr txBox="1"/>
          <p:nvPr/>
        </p:nvSpPr>
        <p:spPr>
          <a:xfrm>
            <a:off x="6912640" y="5902474"/>
            <a:ext cx="3615069" cy="400110"/>
          </a:xfrm>
          <a:prstGeom prst="rect">
            <a:avLst/>
          </a:prstGeom>
          <a:noFill/>
        </p:spPr>
        <p:txBody>
          <a:bodyPr wrap="square" rtlCol="0">
            <a:spAutoFit/>
          </a:bodyPr>
          <a:lstStyle/>
          <a:p>
            <a:pPr algn="ctr"/>
            <a:r>
              <a:rPr lang="zh-TW" altLang="en-US" sz="2000" b="1" dirty="0">
                <a:solidFill>
                  <a:schemeClr val="accent1">
                    <a:lumMod val="50000"/>
                  </a:schemeClr>
                </a:solidFill>
                <a:latin typeface="微軟正黑體" panose="020B0604030504040204" pitchFamily="34" charset="-120"/>
                <a:ea typeface="微軟正黑體" panose="020B0604030504040204" pitchFamily="34" charset="-120"/>
              </a:rPr>
              <a:t>有效樣本科系分布</a:t>
            </a:r>
          </a:p>
        </p:txBody>
      </p:sp>
      <p:graphicFrame>
        <p:nvGraphicFramePr>
          <p:cNvPr id="13" name="圖表 12">
            <a:extLst>
              <a:ext uri="{FF2B5EF4-FFF2-40B4-BE49-F238E27FC236}">
                <a16:creationId xmlns:a16="http://schemas.microsoft.com/office/drawing/2014/main" id="{678D7B28-128B-4ADC-AFFA-286D491CCCE8}"/>
              </a:ext>
            </a:extLst>
          </p:cNvPr>
          <p:cNvGraphicFramePr/>
          <p:nvPr>
            <p:extLst/>
          </p:nvPr>
        </p:nvGraphicFramePr>
        <p:xfrm>
          <a:off x="5792469" y="1351443"/>
          <a:ext cx="6019799" cy="44226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704094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a:extLst>
              <a:ext uri="{FF2B5EF4-FFF2-40B4-BE49-F238E27FC236}">
                <a16:creationId xmlns:a16="http://schemas.microsoft.com/office/drawing/2014/main" id="{8CD62623-78F2-4EE3-AE25-E5342BF8DF55}"/>
              </a:ext>
            </a:extLst>
          </p:cNvPr>
          <p:cNvSpPr>
            <a:spLocks noGrp="1"/>
          </p:cNvSpPr>
          <p:nvPr>
            <p:ph type="title"/>
          </p:nvPr>
        </p:nvSpPr>
        <p:spPr>
          <a:xfrm>
            <a:off x="660197" y="-298979"/>
            <a:ext cx="10515600" cy="1325563"/>
          </a:xfrm>
        </p:spPr>
        <p:txBody>
          <a:bodyPr>
            <a:normAutofit/>
          </a:bodyPr>
          <a:lstStyle/>
          <a:p>
            <a:r>
              <a:rPr lang="en-US" altLang="zh-TW" sz="3600" dirty="0">
                <a:solidFill>
                  <a:schemeClr val="accent1">
                    <a:lumMod val="50000"/>
                  </a:schemeClr>
                </a:solidFill>
                <a:latin typeface="微軟正黑體" panose="020B0604030504040204" pitchFamily="34" charset="-120"/>
                <a:ea typeface="微軟正黑體" panose="020B0604030504040204" pitchFamily="34" charset="-120"/>
              </a:rPr>
              <a:t>(</a:t>
            </a:r>
            <a:r>
              <a:rPr lang="zh-TW" altLang="en-US" sz="3600" dirty="0">
                <a:solidFill>
                  <a:schemeClr val="accent1">
                    <a:lumMod val="50000"/>
                  </a:schemeClr>
                </a:solidFill>
                <a:latin typeface="微軟正黑體" panose="020B0604030504040204" pitchFamily="34" charset="-120"/>
                <a:ea typeface="微軟正黑體" panose="020B0604030504040204" pitchFamily="34" charset="-120"/>
              </a:rPr>
              <a:t>二</a:t>
            </a:r>
            <a:r>
              <a:rPr lang="en-US" altLang="zh-TW" sz="3600" dirty="0">
                <a:solidFill>
                  <a:schemeClr val="accent1">
                    <a:lumMod val="50000"/>
                  </a:schemeClr>
                </a:solidFill>
                <a:latin typeface="微軟正黑體" panose="020B0604030504040204" pitchFamily="34" charset="-120"/>
                <a:ea typeface="微軟正黑體" panose="020B0604030504040204" pitchFamily="34" charset="-120"/>
              </a:rPr>
              <a:t>)</a:t>
            </a:r>
            <a:r>
              <a:rPr lang="zh-TW" altLang="en-US" sz="3600" dirty="0">
                <a:solidFill>
                  <a:schemeClr val="accent1">
                    <a:lumMod val="50000"/>
                  </a:schemeClr>
                </a:solidFill>
                <a:latin typeface="微軟正黑體" panose="020B0604030504040204" pitchFamily="34" charset="-120"/>
                <a:ea typeface="微軟正黑體" panose="020B0604030504040204" pitchFamily="34" charset="-120"/>
              </a:rPr>
              <a:t>辦理展覽效益</a:t>
            </a:r>
            <a:r>
              <a:rPr lang="en-US" altLang="zh-TW" sz="3600" dirty="0">
                <a:solidFill>
                  <a:schemeClr val="accent1">
                    <a:lumMod val="50000"/>
                  </a:schemeClr>
                </a:solidFill>
                <a:latin typeface="微軟正黑體" panose="020B0604030504040204" pitchFamily="34" charset="-120"/>
                <a:ea typeface="微軟正黑體" panose="020B0604030504040204" pitchFamily="34" charset="-120"/>
              </a:rPr>
              <a:t>——</a:t>
            </a:r>
            <a:r>
              <a:rPr lang="zh-TW" altLang="en-US" b="1" dirty="0">
                <a:solidFill>
                  <a:schemeClr val="accent1">
                    <a:lumMod val="50000"/>
                  </a:schemeClr>
                </a:solidFill>
                <a:latin typeface="微軟正黑體" panose="020B0604030504040204" pitchFamily="34" charset="-120"/>
                <a:ea typeface="微軟正黑體" panose="020B0604030504040204" pitchFamily="34" charset="-120"/>
              </a:rPr>
              <a:t>參展人分析</a:t>
            </a:r>
          </a:p>
        </p:txBody>
      </p:sp>
      <p:graphicFrame>
        <p:nvGraphicFramePr>
          <p:cNvPr id="5" name="圖表 4">
            <a:extLst>
              <a:ext uri="{FF2B5EF4-FFF2-40B4-BE49-F238E27FC236}">
                <a16:creationId xmlns:a16="http://schemas.microsoft.com/office/drawing/2014/main" id="{8A51E79D-ABF3-4D26-9F41-E98C32240243}"/>
              </a:ext>
            </a:extLst>
          </p:cNvPr>
          <p:cNvGraphicFramePr/>
          <p:nvPr>
            <p:extLst/>
          </p:nvPr>
        </p:nvGraphicFramePr>
        <p:xfrm>
          <a:off x="745734" y="1680414"/>
          <a:ext cx="5222061" cy="390872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圖表 5">
            <a:extLst>
              <a:ext uri="{FF2B5EF4-FFF2-40B4-BE49-F238E27FC236}">
                <a16:creationId xmlns:a16="http://schemas.microsoft.com/office/drawing/2014/main" id="{3FF92F33-0C82-4778-985A-8124811DA313}"/>
              </a:ext>
            </a:extLst>
          </p:cNvPr>
          <p:cNvGraphicFramePr/>
          <p:nvPr>
            <p:extLst/>
          </p:nvPr>
        </p:nvGraphicFramePr>
        <p:xfrm>
          <a:off x="6232430" y="1680413"/>
          <a:ext cx="5222062" cy="390872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076425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41CE3BA-AFFB-4B20-8598-DE3DC90B8081}"/>
              </a:ext>
            </a:extLst>
          </p:cNvPr>
          <p:cNvSpPr>
            <a:spLocks noGrp="1"/>
          </p:cNvSpPr>
          <p:nvPr>
            <p:ph type="title"/>
          </p:nvPr>
        </p:nvSpPr>
        <p:spPr/>
        <p:txBody>
          <a:bodyPr>
            <a:normAutofit/>
          </a:bodyPr>
          <a:lstStyle/>
          <a:p>
            <a:r>
              <a:rPr lang="en-US" altLang="zh-TW" sz="3600" dirty="0">
                <a:solidFill>
                  <a:schemeClr val="accent1">
                    <a:lumMod val="50000"/>
                  </a:schemeClr>
                </a:solidFill>
                <a:latin typeface="微軟正黑體" panose="020B0604030504040204" pitchFamily="34" charset="-120"/>
                <a:ea typeface="微軟正黑體" panose="020B0604030504040204" pitchFamily="34" charset="-120"/>
              </a:rPr>
              <a:t>(</a:t>
            </a:r>
            <a:r>
              <a:rPr lang="zh-TW" altLang="en-US" sz="3600" dirty="0">
                <a:solidFill>
                  <a:schemeClr val="accent1">
                    <a:lumMod val="50000"/>
                  </a:schemeClr>
                </a:solidFill>
                <a:latin typeface="微軟正黑體" panose="020B0604030504040204" pitchFamily="34" charset="-120"/>
                <a:ea typeface="微軟正黑體" panose="020B0604030504040204" pitchFamily="34" charset="-120"/>
              </a:rPr>
              <a:t>三</a:t>
            </a:r>
            <a:r>
              <a:rPr lang="en-US" altLang="zh-TW" sz="3600" dirty="0">
                <a:solidFill>
                  <a:schemeClr val="accent1">
                    <a:lumMod val="50000"/>
                  </a:schemeClr>
                </a:solidFill>
                <a:latin typeface="微軟正黑體" panose="020B0604030504040204" pitchFamily="34" charset="-120"/>
                <a:ea typeface="微軟正黑體" panose="020B0604030504040204" pitchFamily="34" charset="-120"/>
              </a:rPr>
              <a:t>)</a:t>
            </a:r>
            <a:r>
              <a:rPr lang="zh-TW" altLang="en-US" sz="3600" dirty="0">
                <a:solidFill>
                  <a:schemeClr val="accent1">
                    <a:lumMod val="50000"/>
                  </a:schemeClr>
                </a:solidFill>
                <a:latin typeface="微軟正黑體" panose="020B0604030504040204" pitchFamily="34" charset="-120"/>
                <a:ea typeface="微軟正黑體" panose="020B0604030504040204" pitchFamily="34" charset="-120"/>
              </a:rPr>
              <a:t>前測問卷分析</a:t>
            </a:r>
            <a:r>
              <a:rPr lang="en-US" altLang="zh-TW" dirty="0">
                <a:solidFill>
                  <a:schemeClr val="accent1">
                    <a:lumMod val="50000"/>
                  </a:schemeClr>
                </a:solidFill>
                <a:latin typeface="微軟正黑體" panose="020B0604030504040204" pitchFamily="34" charset="-120"/>
                <a:ea typeface="微軟正黑體" panose="020B0604030504040204" pitchFamily="34" charset="-120"/>
              </a:rPr>
              <a:t>——</a:t>
            </a:r>
            <a:r>
              <a:rPr lang="zh-TW" altLang="en-US" b="1" dirty="0">
                <a:solidFill>
                  <a:schemeClr val="accent1">
                    <a:lumMod val="50000"/>
                  </a:schemeClr>
                </a:solidFill>
                <a:latin typeface="微軟正黑體" panose="020B0604030504040204" pitchFamily="34" charset="-120"/>
                <a:ea typeface="微軟正黑體" panose="020B0604030504040204" pitchFamily="34" charset="-120"/>
              </a:rPr>
              <a:t>敘述統計</a:t>
            </a:r>
          </a:p>
        </p:txBody>
      </p:sp>
      <p:graphicFrame>
        <p:nvGraphicFramePr>
          <p:cNvPr id="4" name="圖表 3">
            <a:extLst>
              <a:ext uri="{FF2B5EF4-FFF2-40B4-BE49-F238E27FC236}">
                <a16:creationId xmlns:a16="http://schemas.microsoft.com/office/drawing/2014/main" id="{F99D991C-65FF-4805-B4EA-7140D51D024F}"/>
              </a:ext>
            </a:extLst>
          </p:cNvPr>
          <p:cNvGraphicFramePr/>
          <p:nvPr>
            <p:extLst/>
          </p:nvPr>
        </p:nvGraphicFramePr>
        <p:xfrm>
          <a:off x="838200" y="1574799"/>
          <a:ext cx="4807688" cy="410681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圖表 4">
            <a:extLst>
              <a:ext uri="{FF2B5EF4-FFF2-40B4-BE49-F238E27FC236}">
                <a16:creationId xmlns:a16="http://schemas.microsoft.com/office/drawing/2014/main" id="{5BD77247-DA30-4673-A49B-662A7D467871}"/>
              </a:ext>
            </a:extLst>
          </p:cNvPr>
          <p:cNvGraphicFramePr/>
          <p:nvPr>
            <p:extLst/>
          </p:nvPr>
        </p:nvGraphicFramePr>
        <p:xfrm>
          <a:off x="6326505" y="1574799"/>
          <a:ext cx="5167290" cy="410680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16020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B4E274E-824F-4EF0-B221-8EDD9FD7C430}"/>
              </a:ext>
            </a:extLst>
          </p:cNvPr>
          <p:cNvSpPr>
            <a:spLocks noGrp="1"/>
          </p:cNvSpPr>
          <p:nvPr>
            <p:ph type="title"/>
          </p:nvPr>
        </p:nvSpPr>
        <p:spPr/>
        <p:txBody>
          <a:bodyPr>
            <a:normAutofit/>
          </a:bodyPr>
          <a:lstStyle/>
          <a:p>
            <a:r>
              <a:rPr lang="en-US" altLang="zh-TW" sz="3600" dirty="0">
                <a:solidFill>
                  <a:schemeClr val="accent1">
                    <a:lumMod val="50000"/>
                  </a:schemeClr>
                </a:solidFill>
                <a:latin typeface="微軟正黑體" panose="020B0604030504040204" pitchFamily="34" charset="-120"/>
                <a:ea typeface="微軟正黑體" panose="020B0604030504040204" pitchFamily="34" charset="-120"/>
              </a:rPr>
              <a:t>(</a:t>
            </a:r>
            <a:r>
              <a:rPr lang="zh-TW" altLang="en-US" sz="3600" dirty="0">
                <a:solidFill>
                  <a:schemeClr val="accent1">
                    <a:lumMod val="50000"/>
                  </a:schemeClr>
                </a:solidFill>
                <a:latin typeface="微軟正黑體" panose="020B0604030504040204" pitchFamily="34" charset="-120"/>
                <a:ea typeface="微軟正黑體" panose="020B0604030504040204" pitchFamily="34" charset="-120"/>
              </a:rPr>
              <a:t>四</a:t>
            </a:r>
            <a:r>
              <a:rPr lang="en-US" altLang="zh-TW" sz="3600" dirty="0">
                <a:solidFill>
                  <a:schemeClr val="accent1">
                    <a:lumMod val="50000"/>
                  </a:schemeClr>
                </a:solidFill>
                <a:latin typeface="微軟正黑體" panose="020B0604030504040204" pitchFamily="34" charset="-120"/>
                <a:ea typeface="微軟正黑體" panose="020B0604030504040204" pitchFamily="34" charset="-120"/>
              </a:rPr>
              <a:t>)</a:t>
            </a:r>
            <a:r>
              <a:rPr lang="zh-TW" altLang="en-US" sz="3600" dirty="0">
                <a:solidFill>
                  <a:schemeClr val="accent1">
                    <a:lumMod val="50000"/>
                  </a:schemeClr>
                </a:solidFill>
                <a:latin typeface="微軟正黑體" panose="020B0604030504040204" pitchFamily="34" charset="-120"/>
                <a:ea typeface="微軟正黑體" panose="020B0604030504040204" pitchFamily="34" charset="-120"/>
              </a:rPr>
              <a:t>後測效益分析</a:t>
            </a:r>
          </a:p>
        </p:txBody>
      </p:sp>
      <p:graphicFrame>
        <p:nvGraphicFramePr>
          <p:cNvPr id="4" name="圖表 3">
            <a:extLst>
              <a:ext uri="{FF2B5EF4-FFF2-40B4-BE49-F238E27FC236}">
                <a16:creationId xmlns:a16="http://schemas.microsoft.com/office/drawing/2014/main" id="{AC42EF4A-F8F6-4735-A610-F6E07C7DA243}"/>
              </a:ext>
            </a:extLst>
          </p:cNvPr>
          <p:cNvGraphicFramePr/>
          <p:nvPr>
            <p:extLst/>
          </p:nvPr>
        </p:nvGraphicFramePr>
        <p:xfrm>
          <a:off x="701748" y="1434391"/>
          <a:ext cx="5041605" cy="398921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圖表 4">
            <a:extLst>
              <a:ext uri="{FF2B5EF4-FFF2-40B4-BE49-F238E27FC236}">
                <a16:creationId xmlns:a16="http://schemas.microsoft.com/office/drawing/2014/main" id="{201FCBED-917B-40E6-8A9F-4C6A8C74657A}"/>
              </a:ext>
            </a:extLst>
          </p:cNvPr>
          <p:cNvGraphicFramePr/>
          <p:nvPr>
            <p:extLst/>
          </p:nvPr>
        </p:nvGraphicFramePr>
        <p:xfrm>
          <a:off x="6095999" y="1454652"/>
          <a:ext cx="5610447" cy="3989218"/>
        </p:xfrm>
        <a:graphic>
          <a:graphicData uri="http://schemas.openxmlformats.org/drawingml/2006/chart">
            <c:chart xmlns:c="http://schemas.openxmlformats.org/drawingml/2006/chart" xmlns:r="http://schemas.openxmlformats.org/officeDocument/2006/relationships" r:id="rId3"/>
          </a:graphicData>
        </a:graphic>
      </p:graphicFrame>
      <p:sp>
        <p:nvSpPr>
          <p:cNvPr id="6" name="文字方塊 5">
            <a:extLst>
              <a:ext uri="{FF2B5EF4-FFF2-40B4-BE49-F238E27FC236}">
                <a16:creationId xmlns:a16="http://schemas.microsoft.com/office/drawing/2014/main" id="{E2612ABE-E5A2-42F9-9953-3352C09D67B6}"/>
              </a:ext>
            </a:extLst>
          </p:cNvPr>
          <p:cNvSpPr txBox="1"/>
          <p:nvPr/>
        </p:nvSpPr>
        <p:spPr>
          <a:xfrm>
            <a:off x="1329954" y="5423608"/>
            <a:ext cx="3785191" cy="400110"/>
          </a:xfrm>
          <a:prstGeom prst="rect">
            <a:avLst/>
          </a:prstGeom>
          <a:noFill/>
        </p:spPr>
        <p:txBody>
          <a:bodyPr wrap="square" rtlCol="0">
            <a:spAutoFit/>
          </a:bodyPr>
          <a:lstStyle/>
          <a:p>
            <a:pPr algn="ctr"/>
            <a:r>
              <a:rPr lang="zh-TW" altLang="en-US" sz="2000" b="1" dirty="0">
                <a:solidFill>
                  <a:schemeClr val="accent1">
                    <a:lumMod val="50000"/>
                  </a:schemeClr>
                </a:solidFill>
                <a:latin typeface="微軟正黑體" panose="020B0604030504040204" pitchFamily="34" charset="-120"/>
                <a:ea typeface="微軟正黑體" panose="020B0604030504040204" pitchFamily="34" charset="-120"/>
              </a:rPr>
              <a:t>理組學生提升高達</a:t>
            </a:r>
            <a:r>
              <a:rPr lang="en-US" altLang="zh-TW" sz="2000" b="1" dirty="0">
                <a:solidFill>
                  <a:schemeClr val="accent1">
                    <a:lumMod val="50000"/>
                  </a:schemeClr>
                </a:solidFill>
                <a:latin typeface="微軟正黑體" panose="020B0604030504040204" pitchFamily="34" charset="-120"/>
                <a:ea typeface="微軟正黑體" panose="020B0604030504040204" pitchFamily="34" charset="-120"/>
              </a:rPr>
              <a:t>92%</a:t>
            </a:r>
            <a:r>
              <a:rPr lang="zh-TW" altLang="en-US" sz="2000" b="1" dirty="0">
                <a:solidFill>
                  <a:schemeClr val="accent1">
                    <a:lumMod val="50000"/>
                  </a:schemeClr>
                </a:solidFill>
                <a:latin typeface="微軟正黑體" panose="020B0604030504040204" pitchFamily="34" charset="-120"/>
                <a:ea typeface="微軟正黑體" panose="020B0604030504040204" pitchFamily="34" charset="-120"/>
              </a:rPr>
              <a:t>的意願</a:t>
            </a:r>
          </a:p>
        </p:txBody>
      </p:sp>
      <p:sp>
        <p:nvSpPr>
          <p:cNvPr id="7" name="文字方塊 6">
            <a:extLst>
              <a:ext uri="{FF2B5EF4-FFF2-40B4-BE49-F238E27FC236}">
                <a16:creationId xmlns:a16="http://schemas.microsoft.com/office/drawing/2014/main" id="{6525BE1C-A649-445A-8612-D9C4F6DBCC39}"/>
              </a:ext>
            </a:extLst>
          </p:cNvPr>
          <p:cNvSpPr txBox="1"/>
          <p:nvPr/>
        </p:nvSpPr>
        <p:spPr>
          <a:xfrm>
            <a:off x="7076855" y="5443870"/>
            <a:ext cx="3785191" cy="400110"/>
          </a:xfrm>
          <a:prstGeom prst="rect">
            <a:avLst/>
          </a:prstGeom>
          <a:noFill/>
        </p:spPr>
        <p:txBody>
          <a:bodyPr wrap="square" rtlCol="0">
            <a:spAutoFit/>
          </a:bodyPr>
          <a:lstStyle/>
          <a:p>
            <a:pPr algn="ctr"/>
            <a:r>
              <a:rPr lang="zh-TW" altLang="en-US" sz="2000" b="1" dirty="0">
                <a:solidFill>
                  <a:schemeClr val="accent1">
                    <a:lumMod val="50000"/>
                  </a:schemeClr>
                </a:solidFill>
                <a:latin typeface="微軟正黑體" panose="020B0604030504040204" pitchFamily="34" charset="-120"/>
                <a:ea typeface="微軟正黑體" panose="020B0604030504040204" pitchFamily="34" charset="-120"/>
              </a:rPr>
              <a:t>文組學生提升</a:t>
            </a:r>
            <a:r>
              <a:rPr lang="en-US" altLang="zh-TW" sz="2000" b="1" dirty="0">
                <a:solidFill>
                  <a:schemeClr val="accent1">
                    <a:lumMod val="50000"/>
                  </a:schemeClr>
                </a:solidFill>
                <a:latin typeface="微軟正黑體" panose="020B0604030504040204" pitchFamily="34" charset="-120"/>
                <a:ea typeface="微軟正黑體" panose="020B0604030504040204" pitchFamily="34" charset="-120"/>
              </a:rPr>
              <a:t>100%</a:t>
            </a:r>
            <a:r>
              <a:rPr lang="zh-TW" altLang="en-US" sz="2000" b="1" dirty="0">
                <a:solidFill>
                  <a:schemeClr val="accent1">
                    <a:lumMod val="50000"/>
                  </a:schemeClr>
                </a:solidFill>
                <a:latin typeface="微軟正黑體" panose="020B0604030504040204" pitchFamily="34" charset="-120"/>
                <a:ea typeface="微軟正黑體" panose="020B0604030504040204" pitchFamily="34" charset="-120"/>
              </a:rPr>
              <a:t>的意願</a:t>
            </a:r>
          </a:p>
        </p:txBody>
      </p:sp>
    </p:spTree>
    <p:extLst>
      <p:ext uri="{BB962C8B-B14F-4D97-AF65-F5344CB8AC3E}">
        <p14:creationId xmlns:p14="http://schemas.microsoft.com/office/powerpoint/2010/main" val="8701797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a:extLst>
              <a:ext uri="{FF2B5EF4-FFF2-40B4-BE49-F238E27FC236}">
                <a16:creationId xmlns:a16="http://schemas.microsoft.com/office/drawing/2014/main" id="{063981BA-8653-49EB-84C9-70AD439E246D}"/>
              </a:ext>
            </a:extLst>
          </p:cNvPr>
          <p:cNvSpPr>
            <a:spLocks noGrp="1"/>
          </p:cNvSpPr>
          <p:nvPr>
            <p:ph type="title"/>
          </p:nvPr>
        </p:nvSpPr>
        <p:spPr>
          <a:xfrm>
            <a:off x="669925" y="-301411"/>
            <a:ext cx="10515600" cy="1325563"/>
          </a:xfrm>
        </p:spPr>
        <p:txBody>
          <a:bodyPr>
            <a:normAutofit/>
          </a:bodyPr>
          <a:lstStyle/>
          <a:p>
            <a:r>
              <a:rPr lang="en-US" altLang="zh-TW" sz="3600" dirty="0">
                <a:solidFill>
                  <a:schemeClr val="accent1">
                    <a:lumMod val="50000"/>
                  </a:schemeClr>
                </a:solidFill>
                <a:latin typeface="微軟正黑體" panose="020B0604030504040204" pitchFamily="34" charset="-120"/>
                <a:ea typeface="微軟正黑體" panose="020B0604030504040204" pitchFamily="34" charset="-120"/>
              </a:rPr>
              <a:t>(</a:t>
            </a:r>
            <a:r>
              <a:rPr lang="zh-TW" altLang="en-US" sz="3600" dirty="0">
                <a:solidFill>
                  <a:schemeClr val="accent1">
                    <a:lumMod val="50000"/>
                  </a:schemeClr>
                </a:solidFill>
                <a:latin typeface="微軟正黑體" panose="020B0604030504040204" pitchFamily="34" charset="-120"/>
                <a:ea typeface="微軟正黑體" panose="020B0604030504040204" pitchFamily="34" charset="-120"/>
              </a:rPr>
              <a:t>四</a:t>
            </a:r>
            <a:r>
              <a:rPr lang="en-US" altLang="zh-TW" sz="3600" dirty="0">
                <a:solidFill>
                  <a:schemeClr val="accent1">
                    <a:lumMod val="50000"/>
                  </a:schemeClr>
                </a:solidFill>
                <a:latin typeface="微軟正黑體" panose="020B0604030504040204" pitchFamily="34" charset="-120"/>
                <a:ea typeface="微軟正黑體" panose="020B0604030504040204" pitchFamily="34" charset="-120"/>
              </a:rPr>
              <a:t>)</a:t>
            </a:r>
            <a:r>
              <a:rPr lang="zh-TW" altLang="en-US" sz="3600" dirty="0">
                <a:solidFill>
                  <a:schemeClr val="accent1">
                    <a:lumMod val="50000"/>
                  </a:schemeClr>
                </a:solidFill>
                <a:latin typeface="微軟正黑體" panose="020B0604030504040204" pitchFamily="34" charset="-120"/>
                <a:ea typeface="微軟正黑體" panose="020B0604030504040204" pitchFamily="34" charset="-120"/>
              </a:rPr>
              <a:t>後測效益分析</a:t>
            </a:r>
          </a:p>
        </p:txBody>
      </p:sp>
      <p:graphicFrame>
        <p:nvGraphicFramePr>
          <p:cNvPr id="5" name="圖表 4">
            <a:extLst>
              <a:ext uri="{FF2B5EF4-FFF2-40B4-BE49-F238E27FC236}">
                <a16:creationId xmlns:a16="http://schemas.microsoft.com/office/drawing/2014/main" id="{4C3AE851-E225-4A15-AC5B-F792D0301A0F}"/>
              </a:ext>
            </a:extLst>
          </p:cNvPr>
          <p:cNvGraphicFramePr/>
          <p:nvPr>
            <p:extLst/>
          </p:nvPr>
        </p:nvGraphicFramePr>
        <p:xfrm>
          <a:off x="597195" y="1392977"/>
          <a:ext cx="5183373" cy="42529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圖表 5">
            <a:extLst>
              <a:ext uri="{FF2B5EF4-FFF2-40B4-BE49-F238E27FC236}">
                <a16:creationId xmlns:a16="http://schemas.microsoft.com/office/drawing/2014/main" id="{D7F809FA-9E5F-4EC8-8BF7-7844FB4B8DF4}"/>
              </a:ext>
            </a:extLst>
          </p:cNvPr>
          <p:cNvGraphicFramePr/>
          <p:nvPr>
            <p:extLst/>
          </p:nvPr>
        </p:nvGraphicFramePr>
        <p:xfrm>
          <a:off x="6411433" y="1392977"/>
          <a:ext cx="5390706" cy="4252912"/>
        </p:xfrm>
        <a:graphic>
          <a:graphicData uri="http://schemas.openxmlformats.org/drawingml/2006/chart">
            <c:chart xmlns:c="http://schemas.openxmlformats.org/drawingml/2006/chart" xmlns:r="http://schemas.openxmlformats.org/officeDocument/2006/relationships" r:id="rId3"/>
          </a:graphicData>
        </a:graphic>
      </p:graphicFrame>
      <p:sp>
        <p:nvSpPr>
          <p:cNvPr id="7" name="文字方塊 6">
            <a:extLst>
              <a:ext uri="{FF2B5EF4-FFF2-40B4-BE49-F238E27FC236}">
                <a16:creationId xmlns:a16="http://schemas.microsoft.com/office/drawing/2014/main" id="{54730C10-0240-4097-ADC0-FEED1B4A9054}"/>
              </a:ext>
            </a:extLst>
          </p:cNvPr>
          <p:cNvSpPr txBox="1"/>
          <p:nvPr/>
        </p:nvSpPr>
        <p:spPr>
          <a:xfrm>
            <a:off x="1296285" y="5677675"/>
            <a:ext cx="3785191" cy="400110"/>
          </a:xfrm>
          <a:prstGeom prst="rect">
            <a:avLst/>
          </a:prstGeom>
          <a:noFill/>
        </p:spPr>
        <p:txBody>
          <a:bodyPr wrap="square" rtlCol="0">
            <a:spAutoFit/>
          </a:bodyPr>
          <a:lstStyle/>
          <a:p>
            <a:pPr algn="ctr"/>
            <a:r>
              <a:rPr lang="zh-TW" altLang="en-US" sz="2000" b="1" dirty="0">
                <a:solidFill>
                  <a:schemeClr val="bg2">
                    <a:lumMod val="25000"/>
                  </a:schemeClr>
                </a:solidFill>
                <a:latin typeface="微軟正黑體" panose="020B0604030504040204" pitchFamily="34" charset="-120"/>
                <a:ea typeface="微軟正黑體" panose="020B0604030504040204" pitchFamily="34" charset="-120"/>
              </a:rPr>
              <a:t>了解比率承攀升趨勢</a:t>
            </a:r>
          </a:p>
        </p:txBody>
      </p:sp>
      <p:sp>
        <p:nvSpPr>
          <p:cNvPr id="8" name="文字方塊 7">
            <a:extLst>
              <a:ext uri="{FF2B5EF4-FFF2-40B4-BE49-F238E27FC236}">
                <a16:creationId xmlns:a16="http://schemas.microsoft.com/office/drawing/2014/main" id="{66EDE9E6-81A4-4CF9-9359-CB7AF1B58AF2}"/>
              </a:ext>
            </a:extLst>
          </p:cNvPr>
          <p:cNvSpPr txBox="1"/>
          <p:nvPr/>
        </p:nvSpPr>
        <p:spPr>
          <a:xfrm>
            <a:off x="7214190" y="5677675"/>
            <a:ext cx="3785191" cy="400110"/>
          </a:xfrm>
          <a:prstGeom prst="rect">
            <a:avLst/>
          </a:prstGeom>
          <a:noFill/>
        </p:spPr>
        <p:txBody>
          <a:bodyPr wrap="square" rtlCol="0">
            <a:spAutoFit/>
          </a:bodyPr>
          <a:lstStyle/>
          <a:p>
            <a:pPr algn="ctr"/>
            <a:r>
              <a:rPr lang="zh-TW" altLang="en-US" sz="2000" b="1" dirty="0">
                <a:solidFill>
                  <a:schemeClr val="bg2">
                    <a:lumMod val="25000"/>
                  </a:schemeClr>
                </a:solidFill>
                <a:latin typeface="微軟正黑體" panose="020B0604030504040204" pitchFamily="34" charset="-120"/>
                <a:ea typeface="微軟正黑體" panose="020B0604030504040204" pitchFamily="34" charset="-120"/>
              </a:rPr>
              <a:t>科技與</a:t>
            </a:r>
            <a:r>
              <a:rPr lang="en-US" altLang="zh-TW" sz="2000" b="1" dirty="0">
                <a:solidFill>
                  <a:schemeClr val="bg2">
                    <a:lumMod val="25000"/>
                  </a:schemeClr>
                </a:solidFill>
                <a:latin typeface="微軟正黑體" panose="020B0604030504040204" pitchFamily="34" charset="-120"/>
                <a:ea typeface="微軟正黑體" panose="020B0604030504040204" pitchFamily="34" charset="-120"/>
              </a:rPr>
              <a:t>AI</a:t>
            </a:r>
            <a:r>
              <a:rPr lang="zh-TW" altLang="en-US" sz="2000" b="1" dirty="0">
                <a:solidFill>
                  <a:schemeClr val="bg2">
                    <a:lumMod val="25000"/>
                  </a:schemeClr>
                </a:solidFill>
                <a:latin typeface="微軟正黑體" panose="020B0604030504040204" pitchFamily="34" charset="-120"/>
                <a:ea typeface="微軟正黑體" panose="020B0604030504040204" pitchFamily="34" charset="-120"/>
              </a:rPr>
              <a:t>連結滿意度成高窄峰</a:t>
            </a:r>
          </a:p>
        </p:txBody>
      </p:sp>
    </p:spTree>
    <p:extLst>
      <p:ext uri="{BB962C8B-B14F-4D97-AF65-F5344CB8AC3E}">
        <p14:creationId xmlns:p14="http://schemas.microsoft.com/office/powerpoint/2010/main" val="17711503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1CB7C89-01EB-4690-9342-A652FA19B2B3}"/>
              </a:ext>
            </a:extLst>
          </p:cNvPr>
          <p:cNvSpPr>
            <a:spLocks noGrp="1"/>
          </p:cNvSpPr>
          <p:nvPr>
            <p:ph type="title"/>
          </p:nvPr>
        </p:nvSpPr>
        <p:spPr/>
        <p:txBody>
          <a:bodyPr>
            <a:normAutofit/>
          </a:bodyPr>
          <a:lstStyle/>
          <a:p>
            <a:r>
              <a:rPr lang="en-US" altLang="zh-TW" sz="3600" dirty="0">
                <a:solidFill>
                  <a:schemeClr val="accent1">
                    <a:lumMod val="50000"/>
                  </a:schemeClr>
                </a:solidFill>
                <a:latin typeface="微軟正黑體" panose="020B0604030504040204" pitchFamily="34" charset="-120"/>
                <a:ea typeface="微軟正黑體" panose="020B0604030504040204" pitchFamily="34" charset="-120"/>
              </a:rPr>
              <a:t>(</a:t>
            </a:r>
            <a:r>
              <a:rPr lang="zh-TW" altLang="en-US" sz="3600" dirty="0">
                <a:solidFill>
                  <a:schemeClr val="accent1">
                    <a:lumMod val="50000"/>
                  </a:schemeClr>
                </a:solidFill>
                <a:latin typeface="微軟正黑體" panose="020B0604030504040204" pitchFamily="34" charset="-120"/>
                <a:ea typeface="微軟正黑體" panose="020B0604030504040204" pitchFamily="34" charset="-120"/>
              </a:rPr>
              <a:t>五</a:t>
            </a:r>
            <a:r>
              <a:rPr lang="en-US" altLang="zh-TW" sz="3600" dirty="0">
                <a:solidFill>
                  <a:schemeClr val="accent1">
                    <a:lumMod val="50000"/>
                  </a:schemeClr>
                </a:solidFill>
                <a:latin typeface="微軟正黑體" panose="020B0604030504040204" pitchFamily="34" charset="-120"/>
                <a:ea typeface="微軟正黑體" panose="020B0604030504040204" pitchFamily="34" charset="-120"/>
              </a:rPr>
              <a:t>)</a:t>
            </a:r>
            <a:r>
              <a:rPr lang="zh-TW" altLang="en-US" sz="3600" dirty="0">
                <a:solidFill>
                  <a:schemeClr val="accent1">
                    <a:lumMod val="50000"/>
                  </a:schemeClr>
                </a:solidFill>
                <a:latin typeface="微軟正黑體" panose="020B0604030504040204" pitchFamily="34" charset="-120"/>
                <a:ea typeface="微軟正黑體" panose="020B0604030504040204" pitchFamily="34" charset="-120"/>
              </a:rPr>
              <a:t>成對樣本</a:t>
            </a:r>
            <a:r>
              <a:rPr lang="en-US" altLang="zh-TW" sz="3600" dirty="0">
                <a:solidFill>
                  <a:srgbClr val="C00000"/>
                </a:solidFill>
                <a:latin typeface="微軟正黑體" panose="020B0604030504040204" pitchFamily="34" charset="-120"/>
                <a:ea typeface="微軟正黑體" panose="020B0604030504040204" pitchFamily="34" charset="-120"/>
              </a:rPr>
              <a:t>T</a:t>
            </a:r>
            <a:r>
              <a:rPr lang="zh-TW" altLang="en-US" sz="3600" dirty="0">
                <a:solidFill>
                  <a:schemeClr val="accent1">
                    <a:lumMod val="50000"/>
                  </a:schemeClr>
                </a:solidFill>
                <a:latin typeface="微軟正黑體" panose="020B0604030504040204" pitchFamily="34" charset="-120"/>
                <a:ea typeface="微軟正黑體" panose="020B0604030504040204" pitchFamily="34" charset="-120"/>
              </a:rPr>
              <a:t>檢定</a:t>
            </a:r>
          </a:p>
        </p:txBody>
      </p:sp>
      <p:graphicFrame>
        <p:nvGraphicFramePr>
          <p:cNvPr id="4" name="表格 3">
            <a:extLst>
              <a:ext uri="{FF2B5EF4-FFF2-40B4-BE49-F238E27FC236}">
                <a16:creationId xmlns:a16="http://schemas.microsoft.com/office/drawing/2014/main" id="{8EE9F67D-71EF-4995-9235-B8B1B4B40AB4}"/>
              </a:ext>
            </a:extLst>
          </p:cNvPr>
          <p:cNvGraphicFramePr>
            <a:graphicFrameLocks noGrp="1"/>
          </p:cNvGraphicFramePr>
          <p:nvPr>
            <p:extLst/>
          </p:nvPr>
        </p:nvGraphicFramePr>
        <p:xfrm>
          <a:off x="884555" y="1316791"/>
          <a:ext cx="10673036" cy="1290574"/>
        </p:xfrm>
        <a:graphic>
          <a:graphicData uri="http://schemas.openxmlformats.org/drawingml/2006/table">
            <a:tbl>
              <a:tblPr>
                <a:tableStyleId>{5C22544A-7EE6-4342-B048-85BDC9FD1C3A}</a:tableStyleId>
              </a:tblPr>
              <a:tblGrid>
                <a:gridCol w="1364203">
                  <a:extLst>
                    <a:ext uri="{9D8B030D-6E8A-4147-A177-3AD203B41FA5}">
                      <a16:colId xmlns:a16="http://schemas.microsoft.com/office/drawing/2014/main" val="340364326"/>
                    </a:ext>
                  </a:extLst>
                </a:gridCol>
                <a:gridCol w="4819862">
                  <a:extLst>
                    <a:ext uri="{9D8B030D-6E8A-4147-A177-3AD203B41FA5}">
                      <a16:colId xmlns:a16="http://schemas.microsoft.com/office/drawing/2014/main" val="3958334582"/>
                    </a:ext>
                  </a:extLst>
                </a:gridCol>
                <a:gridCol w="1469205">
                  <a:extLst>
                    <a:ext uri="{9D8B030D-6E8A-4147-A177-3AD203B41FA5}">
                      <a16:colId xmlns:a16="http://schemas.microsoft.com/office/drawing/2014/main" val="2460561071"/>
                    </a:ext>
                  </a:extLst>
                </a:gridCol>
                <a:gridCol w="1746606">
                  <a:extLst>
                    <a:ext uri="{9D8B030D-6E8A-4147-A177-3AD203B41FA5}">
                      <a16:colId xmlns:a16="http://schemas.microsoft.com/office/drawing/2014/main" val="3674565971"/>
                    </a:ext>
                  </a:extLst>
                </a:gridCol>
                <a:gridCol w="1273160">
                  <a:extLst>
                    <a:ext uri="{9D8B030D-6E8A-4147-A177-3AD203B41FA5}">
                      <a16:colId xmlns:a16="http://schemas.microsoft.com/office/drawing/2014/main" val="300703000"/>
                    </a:ext>
                  </a:extLst>
                </a:gridCol>
              </a:tblGrid>
              <a:tr h="231140">
                <a:tc gridSpan="5">
                  <a:txBody>
                    <a:bodyPr/>
                    <a:lstStyle/>
                    <a:p>
                      <a:pPr marL="38100" marR="38100" algn="ctr">
                        <a:lnSpc>
                          <a:spcPts val="1600"/>
                        </a:lnSpc>
                        <a:spcBef>
                          <a:spcPts val="0"/>
                        </a:spcBef>
                        <a:spcAft>
                          <a:spcPts val="0"/>
                        </a:spcAft>
                      </a:pPr>
                      <a:r>
                        <a:rPr lang="zh-TW" altLang="en-US" sz="2000" kern="0" dirty="0">
                          <a:effectLst/>
                        </a:rPr>
                        <a:t>成對樣本相關性</a:t>
                      </a:r>
                      <a:endParaRPr lang="zh-TW" altLang="en-US"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450408944"/>
                  </a:ext>
                </a:extLst>
              </a:tr>
              <a:tr h="231140">
                <a:tc gridSpan="2">
                  <a:txBody>
                    <a:bodyPr/>
                    <a:lstStyle/>
                    <a:p>
                      <a:pPr marL="0" marR="0">
                        <a:spcBef>
                          <a:spcPts val="0"/>
                        </a:spcBef>
                        <a:spcAft>
                          <a:spcPts val="0"/>
                        </a:spcAft>
                      </a:pPr>
                      <a:r>
                        <a:rPr lang="zh-TW" altLang="en-US" sz="2800" kern="0">
                          <a:effectLst/>
                        </a:rPr>
                        <a:t> </a:t>
                      </a:r>
                      <a:endParaRPr lang="zh-TW" altLang="en-US" sz="2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anchor="b"/>
                </a:tc>
                <a:tc hMerge="1">
                  <a:txBody>
                    <a:bodyPr/>
                    <a:lstStyle/>
                    <a:p>
                      <a:endParaRPr lang="zh-TW" altLang="en-US"/>
                    </a:p>
                  </a:txBody>
                  <a:tcPr/>
                </a:tc>
                <a:tc>
                  <a:txBody>
                    <a:bodyPr/>
                    <a:lstStyle/>
                    <a:p>
                      <a:pPr marL="38100" marR="38100" algn="ctr">
                        <a:lnSpc>
                          <a:spcPts val="1600"/>
                        </a:lnSpc>
                        <a:spcBef>
                          <a:spcPts val="0"/>
                        </a:spcBef>
                        <a:spcAft>
                          <a:spcPts val="0"/>
                        </a:spcAft>
                      </a:pPr>
                      <a:r>
                        <a:rPr lang="zh-TW" altLang="en-US" sz="1600" kern="0">
                          <a:effectLst/>
                        </a:rPr>
                        <a:t>數字</a:t>
                      </a:r>
                      <a:endParaRPr lang="zh-TW" altLang="en-US" sz="2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anchor="b"/>
                </a:tc>
                <a:tc>
                  <a:txBody>
                    <a:bodyPr/>
                    <a:lstStyle/>
                    <a:p>
                      <a:pPr marL="38100" marR="38100" algn="ctr">
                        <a:lnSpc>
                          <a:spcPts val="1600"/>
                        </a:lnSpc>
                        <a:spcBef>
                          <a:spcPts val="0"/>
                        </a:spcBef>
                        <a:spcAft>
                          <a:spcPts val="0"/>
                        </a:spcAft>
                      </a:pPr>
                      <a:r>
                        <a:rPr lang="zh-TW" altLang="en-US" sz="1600" kern="0">
                          <a:effectLst/>
                        </a:rPr>
                        <a:t>相關性</a:t>
                      </a:r>
                      <a:endParaRPr lang="zh-TW" altLang="en-US" sz="2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anchor="b"/>
                </a:tc>
                <a:tc>
                  <a:txBody>
                    <a:bodyPr/>
                    <a:lstStyle/>
                    <a:p>
                      <a:pPr marL="38100" marR="38100" algn="ctr">
                        <a:lnSpc>
                          <a:spcPts val="1600"/>
                        </a:lnSpc>
                        <a:spcBef>
                          <a:spcPts val="0"/>
                        </a:spcBef>
                        <a:spcAft>
                          <a:spcPts val="0"/>
                        </a:spcAft>
                      </a:pPr>
                      <a:r>
                        <a:rPr lang="zh-TW" altLang="en-US" sz="1600" kern="0">
                          <a:effectLst/>
                        </a:rPr>
                        <a:t>顯著性</a:t>
                      </a:r>
                      <a:endParaRPr lang="zh-TW" altLang="en-US" sz="2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anchor="b"/>
                </a:tc>
                <a:extLst>
                  <a:ext uri="{0D108BD9-81ED-4DB2-BD59-A6C34878D82A}">
                    <a16:rowId xmlns:a16="http://schemas.microsoft.com/office/drawing/2014/main" val="489141374"/>
                  </a:ext>
                </a:extLst>
              </a:tr>
              <a:tr h="462915">
                <a:tc>
                  <a:txBody>
                    <a:bodyPr/>
                    <a:lstStyle/>
                    <a:p>
                      <a:pPr marL="38100" marR="38100">
                        <a:lnSpc>
                          <a:spcPts val="1600"/>
                        </a:lnSpc>
                        <a:spcBef>
                          <a:spcPts val="0"/>
                        </a:spcBef>
                        <a:spcAft>
                          <a:spcPts val="0"/>
                        </a:spcAft>
                      </a:pPr>
                      <a:r>
                        <a:rPr lang="zh-TW" altLang="en-US" sz="1600" kern="0">
                          <a:effectLst/>
                        </a:rPr>
                        <a:t>配對 </a:t>
                      </a:r>
                      <a:r>
                        <a:rPr lang="en-US" altLang="zh-TW" sz="1600" kern="0">
                          <a:effectLst/>
                        </a:rPr>
                        <a:t>1</a:t>
                      </a:r>
                      <a:endParaRPr lang="zh-TW" altLang="en-US" sz="2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a:tc>
                <a:tc>
                  <a:txBody>
                    <a:bodyPr/>
                    <a:lstStyle/>
                    <a:p>
                      <a:pPr marL="38100" marR="38100">
                        <a:lnSpc>
                          <a:spcPts val="1600"/>
                        </a:lnSpc>
                        <a:spcBef>
                          <a:spcPts val="0"/>
                        </a:spcBef>
                        <a:spcAft>
                          <a:spcPts val="0"/>
                        </a:spcAft>
                      </a:pPr>
                      <a:r>
                        <a:rPr lang="zh-TW" altLang="en-US" sz="1600" kern="0" dirty="0">
                          <a:effectLst/>
                        </a:rPr>
                        <a:t>自身科系與</a:t>
                      </a:r>
                      <a:r>
                        <a:rPr lang="en-US" altLang="zh-TW" sz="1600" kern="0" dirty="0">
                          <a:effectLst/>
                        </a:rPr>
                        <a:t>AI</a:t>
                      </a:r>
                      <a:r>
                        <a:rPr lang="zh-TW" altLang="en-US" sz="1600" kern="0" dirty="0">
                          <a:effectLst/>
                        </a:rPr>
                        <a:t>的關聯 </a:t>
                      </a:r>
                      <a:r>
                        <a:rPr lang="en-US" altLang="zh-TW" sz="1600" kern="0" dirty="0">
                          <a:effectLst/>
                        </a:rPr>
                        <a:t>&amp; AI</a:t>
                      </a:r>
                      <a:r>
                        <a:rPr lang="zh-TW" altLang="en-US" sz="1600" kern="0" dirty="0">
                          <a:effectLst/>
                        </a:rPr>
                        <a:t>與自己科系有更緊密關聯</a:t>
                      </a:r>
                      <a:endParaRPr lang="zh-TW" altLang="en-US" sz="2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a:tc>
                <a:tc>
                  <a:txBody>
                    <a:bodyPr/>
                    <a:lstStyle/>
                    <a:p>
                      <a:pPr marL="38100" marR="38100" algn="r">
                        <a:lnSpc>
                          <a:spcPts val="1600"/>
                        </a:lnSpc>
                        <a:spcBef>
                          <a:spcPts val="0"/>
                        </a:spcBef>
                        <a:spcAft>
                          <a:spcPts val="0"/>
                        </a:spcAft>
                      </a:pPr>
                      <a:r>
                        <a:rPr lang="en-US" altLang="zh-TW" sz="1600" kern="0" dirty="0">
                          <a:effectLst/>
                        </a:rPr>
                        <a:t>48</a:t>
                      </a:r>
                      <a:endParaRPr lang="zh-TW" altLang="en-US" sz="2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a:tc>
                <a:tc>
                  <a:txBody>
                    <a:bodyPr/>
                    <a:lstStyle/>
                    <a:p>
                      <a:pPr marL="38100" marR="38100" algn="r">
                        <a:lnSpc>
                          <a:spcPts val="1600"/>
                        </a:lnSpc>
                        <a:spcBef>
                          <a:spcPts val="0"/>
                        </a:spcBef>
                        <a:spcAft>
                          <a:spcPts val="0"/>
                        </a:spcAft>
                      </a:pPr>
                      <a:r>
                        <a:rPr lang="en-US" altLang="zh-TW" sz="1600" kern="0">
                          <a:effectLst/>
                        </a:rPr>
                        <a:t>.861</a:t>
                      </a:r>
                      <a:endParaRPr lang="zh-TW" altLang="en-US" sz="2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a:tc>
                <a:tc>
                  <a:txBody>
                    <a:bodyPr/>
                    <a:lstStyle/>
                    <a:p>
                      <a:pPr marL="38100" marR="38100" algn="r">
                        <a:lnSpc>
                          <a:spcPts val="1600"/>
                        </a:lnSpc>
                        <a:spcBef>
                          <a:spcPts val="0"/>
                        </a:spcBef>
                        <a:spcAft>
                          <a:spcPts val="0"/>
                        </a:spcAft>
                      </a:pPr>
                      <a:r>
                        <a:rPr lang="en-US" altLang="zh-TW" sz="1600" kern="0" dirty="0">
                          <a:effectLst/>
                        </a:rPr>
                        <a:t>.000</a:t>
                      </a:r>
                      <a:endParaRPr lang="zh-TW" altLang="en-US" sz="2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a:tc>
                <a:extLst>
                  <a:ext uri="{0D108BD9-81ED-4DB2-BD59-A6C34878D82A}">
                    <a16:rowId xmlns:a16="http://schemas.microsoft.com/office/drawing/2014/main" val="4202528256"/>
                  </a:ext>
                </a:extLst>
              </a:tr>
            </a:tbl>
          </a:graphicData>
        </a:graphic>
      </p:graphicFrame>
      <p:graphicFrame>
        <p:nvGraphicFramePr>
          <p:cNvPr id="5" name="表格 4">
            <a:extLst>
              <a:ext uri="{FF2B5EF4-FFF2-40B4-BE49-F238E27FC236}">
                <a16:creationId xmlns:a16="http://schemas.microsoft.com/office/drawing/2014/main" id="{C7029CFC-7627-4BC8-81FB-61601A8F8F2C}"/>
              </a:ext>
            </a:extLst>
          </p:cNvPr>
          <p:cNvGraphicFramePr>
            <a:graphicFrameLocks noGrp="1"/>
          </p:cNvGraphicFramePr>
          <p:nvPr>
            <p:extLst/>
          </p:nvPr>
        </p:nvGraphicFramePr>
        <p:xfrm>
          <a:off x="847451" y="2981128"/>
          <a:ext cx="10747729" cy="2958894"/>
        </p:xfrm>
        <a:graphic>
          <a:graphicData uri="http://schemas.openxmlformats.org/drawingml/2006/table">
            <a:tbl>
              <a:tblPr>
                <a:tableStyleId>{5C22544A-7EE6-4342-B048-85BDC9FD1C3A}</a:tableStyleId>
              </a:tblPr>
              <a:tblGrid>
                <a:gridCol w="881380">
                  <a:extLst>
                    <a:ext uri="{9D8B030D-6E8A-4147-A177-3AD203B41FA5}">
                      <a16:colId xmlns:a16="http://schemas.microsoft.com/office/drawing/2014/main" val="2882698531"/>
                    </a:ext>
                  </a:extLst>
                </a:gridCol>
                <a:gridCol w="1813022">
                  <a:extLst>
                    <a:ext uri="{9D8B030D-6E8A-4147-A177-3AD203B41FA5}">
                      <a16:colId xmlns:a16="http://schemas.microsoft.com/office/drawing/2014/main" val="2529883091"/>
                    </a:ext>
                  </a:extLst>
                </a:gridCol>
                <a:gridCol w="878570">
                  <a:extLst>
                    <a:ext uri="{9D8B030D-6E8A-4147-A177-3AD203B41FA5}">
                      <a16:colId xmlns:a16="http://schemas.microsoft.com/office/drawing/2014/main" val="4069680516"/>
                    </a:ext>
                  </a:extLst>
                </a:gridCol>
                <a:gridCol w="1196730">
                  <a:extLst>
                    <a:ext uri="{9D8B030D-6E8A-4147-A177-3AD203B41FA5}">
                      <a16:colId xmlns:a16="http://schemas.microsoft.com/office/drawing/2014/main" val="2434690195"/>
                    </a:ext>
                  </a:extLst>
                </a:gridCol>
                <a:gridCol w="1196730">
                  <a:extLst>
                    <a:ext uri="{9D8B030D-6E8A-4147-A177-3AD203B41FA5}">
                      <a16:colId xmlns:a16="http://schemas.microsoft.com/office/drawing/2014/main" val="2800816726"/>
                    </a:ext>
                  </a:extLst>
                </a:gridCol>
                <a:gridCol w="930374">
                  <a:extLst>
                    <a:ext uri="{9D8B030D-6E8A-4147-A177-3AD203B41FA5}">
                      <a16:colId xmlns:a16="http://schemas.microsoft.com/office/drawing/2014/main" val="688857717"/>
                    </a:ext>
                  </a:extLst>
                </a:gridCol>
                <a:gridCol w="930374">
                  <a:extLst>
                    <a:ext uri="{9D8B030D-6E8A-4147-A177-3AD203B41FA5}">
                      <a16:colId xmlns:a16="http://schemas.microsoft.com/office/drawing/2014/main" val="2502921566"/>
                    </a:ext>
                  </a:extLst>
                </a:gridCol>
                <a:gridCol w="664955">
                  <a:extLst>
                    <a:ext uri="{9D8B030D-6E8A-4147-A177-3AD203B41FA5}">
                      <a16:colId xmlns:a16="http://schemas.microsoft.com/office/drawing/2014/main" val="1957083708"/>
                    </a:ext>
                  </a:extLst>
                </a:gridCol>
                <a:gridCol w="605798">
                  <a:extLst>
                    <a:ext uri="{9D8B030D-6E8A-4147-A177-3AD203B41FA5}">
                      <a16:colId xmlns:a16="http://schemas.microsoft.com/office/drawing/2014/main" val="1087973472"/>
                    </a:ext>
                  </a:extLst>
                </a:gridCol>
                <a:gridCol w="1649796">
                  <a:extLst>
                    <a:ext uri="{9D8B030D-6E8A-4147-A177-3AD203B41FA5}">
                      <a16:colId xmlns:a16="http://schemas.microsoft.com/office/drawing/2014/main" val="647373870"/>
                    </a:ext>
                  </a:extLst>
                </a:gridCol>
              </a:tblGrid>
              <a:tr h="409382">
                <a:tc gridSpan="10">
                  <a:txBody>
                    <a:bodyPr/>
                    <a:lstStyle/>
                    <a:p>
                      <a:pPr marL="38100" marR="38100">
                        <a:lnSpc>
                          <a:spcPts val="1600"/>
                        </a:lnSpc>
                        <a:spcBef>
                          <a:spcPts val="0"/>
                        </a:spcBef>
                        <a:spcAft>
                          <a:spcPts val="0"/>
                        </a:spcAft>
                      </a:pPr>
                      <a:r>
                        <a:rPr lang="zh-TW" altLang="en-US" sz="2400" kern="0" dirty="0">
                          <a:effectLst/>
                        </a:rPr>
                        <a:t>                                                    </a:t>
                      </a:r>
                      <a:r>
                        <a:rPr lang="zh-TW" altLang="en-US" sz="2000" kern="0" dirty="0">
                          <a:effectLst/>
                        </a:rPr>
                        <a:t>成對樣本檢定</a:t>
                      </a:r>
                      <a:endParaRPr lang="zh-TW" altLang="en-US"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343906003"/>
                  </a:ext>
                </a:extLst>
              </a:tr>
              <a:tr h="399818">
                <a:tc rowSpan="3" gridSpan="2">
                  <a:txBody>
                    <a:bodyPr/>
                    <a:lstStyle/>
                    <a:p>
                      <a:pPr marL="0" marR="0">
                        <a:spcBef>
                          <a:spcPts val="0"/>
                        </a:spcBef>
                        <a:spcAft>
                          <a:spcPts val="0"/>
                        </a:spcAft>
                      </a:pPr>
                      <a:r>
                        <a:rPr lang="zh-TW" altLang="en-US" sz="2800" kern="0" dirty="0">
                          <a:effectLst/>
                        </a:rPr>
                        <a:t> </a:t>
                      </a:r>
                      <a:endParaRPr lang="zh-TW" altLang="en-US" sz="2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anchor="b"/>
                </a:tc>
                <a:tc rowSpan="3" hMerge="1">
                  <a:txBody>
                    <a:bodyPr/>
                    <a:lstStyle/>
                    <a:p>
                      <a:endParaRPr lang="zh-TW" altLang="en-US"/>
                    </a:p>
                  </a:txBody>
                  <a:tcPr/>
                </a:tc>
                <a:tc gridSpan="5">
                  <a:txBody>
                    <a:bodyPr/>
                    <a:lstStyle/>
                    <a:p>
                      <a:pPr marL="0" marR="38100">
                        <a:lnSpc>
                          <a:spcPts val="1600"/>
                        </a:lnSpc>
                        <a:spcBef>
                          <a:spcPts val="0"/>
                        </a:spcBef>
                        <a:spcAft>
                          <a:spcPts val="0"/>
                        </a:spcAft>
                      </a:pPr>
                      <a:r>
                        <a:rPr lang="zh-TW" altLang="en-US" sz="1600" kern="0">
                          <a:effectLst/>
                        </a:rPr>
                        <a:t>                          成對差異</a:t>
                      </a:r>
                      <a:endParaRPr lang="zh-TW" altLang="en-US" sz="2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anchor="b"/>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rowSpan="3">
                  <a:txBody>
                    <a:bodyPr/>
                    <a:lstStyle/>
                    <a:p>
                      <a:pPr marL="38100" marR="38100" algn="ctr">
                        <a:lnSpc>
                          <a:spcPts val="1600"/>
                        </a:lnSpc>
                        <a:spcBef>
                          <a:spcPts val="0"/>
                        </a:spcBef>
                        <a:spcAft>
                          <a:spcPts val="0"/>
                        </a:spcAft>
                      </a:pPr>
                      <a:r>
                        <a:rPr lang="en-US" sz="1600" kern="0">
                          <a:effectLst/>
                        </a:rPr>
                        <a:t>t</a:t>
                      </a:r>
                      <a:endParaRPr lang="en-US" sz="2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anchor="b"/>
                </a:tc>
                <a:tc rowSpan="3">
                  <a:txBody>
                    <a:bodyPr/>
                    <a:lstStyle/>
                    <a:p>
                      <a:pPr marL="38100" marR="38100" algn="ctr">
                        <a:lnSpc>
                          <a:spcPts val="1600"/>
                        </a:lnSpc>
                        <a:spcBef>
                          <a:spcPts val="0"/>
                        </a:spcBef>
                        <a:spcAft>
                          <a:spcPts val="0"/>
                        </a:spcAft>
                      </a:pPr>
                      <a:r>
                        <a:rPr lang="zh-TW" altLang="en-US" sz="1600" kern="0">
                          <a:effectLst/>
                        </a:rPr>
                        <a:t>自由度</a:t>
                      </a:r>
                      <a:endParaRPr lang="zh-TW" altLang="en-US" sz="2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anchor="b"/>
                </a:tc>
                <a:tc rowSpan="3">
                  <a:txBody>
                    <a:bodyPr/>
                    <a:lstStyle/>
                    <a:p>
                      <a:pPr marL="38100" marR="38100">
                        <a:lnSpc>
                          <a:spcPts val="1600"/>
                        </a:lnSpc>
                        <a:spcBef>
                          <a:spcPts val="0"/>
                        </a:spcBef>
                        <a:spcAft>
                          <a:spcPts val="0"/>
                        </a:spcAft>
                      </a:pPr>
                      <a:r>
                        <a:rPr lang="zh-TW" altLang="en-US" sz="1600" kern="0" dirty="0">
                          <a:effectLst/>
                        </a:rPr>
                        <a:t>  </a:t>
                      </a:r>
                      <a:endParaRPr lang="zh-TW" altLang="en-US" sz="2800" kern="100" dirty="0">
                        <a:effectLst/>
                      </a:endParaRPr>
                    </a:p>
                    <a:p>
                      <a:pPr marL="0" marR="0" algn="ctr">
                        <a:spcBef>
                          <a:spcPts val="0"/>
                        </a:spcBef>
                        <a:spcAft>
                          <a:spcPts val="0"/>
                        </a:spcAft>
                      </a:pPr>
                      <a:r>
                        <a:rPr lang="zh-TW" altLang="en-US" sz="1600" kern="0" dirty="0">
                          <a:effectLst/>
                        </a:rPr>
                        <a:t> 顯著性（雙尾）</a:t>
                      </a:r>
                      <a:endParaRPr lang="zh-TW" altLang="en-US" sz="2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anchor="b"/>
                </a:tc>
                <a:extLst>
                  <a:ext uri="{0D108BD9-81ED-4DB2-BD59-A6C34878D82A}">
                    <a16:rowId xmlns:a16="http://schemas.microsoft.com/office/drawing/2014/main" val="2479413249"/>
                  </a:ext>
                </a:extLst>
              </a:tr>
              <a:tr h="696942">
                <a:tc gridSpan="2" vMerge="1">
                  <a:txBody>
                    <a:bodyPr/>
                    <a:lstStyle/>
                    <a:p>
                      <a:endParaRPr lang="zh-TW" altLang="en-US"/>
                    </a:p>
                  </a:txBody>
                  <a:tcPr/>
                </a:tc>
                <a:tc hMerge="1" vMerge="1">
                  <a:txBody>
                    <a:bodyPr/>
                    <a:lstStyle/>
                    <a:p>
                      <a:endParaRPr lang="zh-TW" altLang="en-US"/>
                    </a:p>
                  </a:txBody>
                  <a:tcPr/>
                </a:tc>
                <a:tc rowSpan="2">
                  <a:txBody>
                    <a:bodyPr/>
                    <a:lstStyle/>
                    <a:p>
                      <a:pPr marL="38100" marR="38100" algn="ctr">
                        <a:lnSpc>
                          <a:spcPts val="1600"/>
                        </a:lnSpc>
                        <a:spcBef>
                          <a:spcPts val="0"/>
                        </a:spcBef>
                        <a:spcAft>
                          <a:spcPts val="0"/>
                        </a:spcAft>
                      </a:pPr>
                      <a:r>
                        <a:rPr lang="zh-TW" altLang="en-US" sz="1600" kern="0" dirty="0">
                          <a:effectLst/>
                        </a:rPr>
                        <a:t>平均值</a:t>
                      </a:r>
                      <a:endParaRPr lang="zh-TW" altLang="en-US" sz="2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anchor="b"/>
                </a:tc>
                <a:tc rowSpan="2">
                  <a:txBody>
                    <a:bodyPr/>
                    <a:lstStyle/>
                    <a:p>
                      <a:pPr marL="38100" marR="38100" algn="ctr">
                        <a:lnSpc>
                          <a:spcPts val="1600"/>
                        </a:lnSpc>
                        <a:spcBef>
                          <a:spcPts val="0"/>
                        </a:spcBef>
                        <a:spcAft>
                          <a:spcPts val="0"/>
                        </a:spcAft>
                      </a:pPr>
                      <a:r>
                        <a:rPr lang="zh-TW" altLang="en-US" sz="1600" kern="0" dirty="0">
                          <a:effectLst/>
                        </a:rPr>
                        <a:t>標準差</a:t>
                      </a:r>
                      <a:endParaRPr lang="zh-TW" altLang="en-US" sz="2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anchor="b"/>
                </a:tc>
                <a:tc rowSpan="2">
                  <a:txBody>
                    <a:bodyPr/>
                    <a:lstStyle/>
                    <a:p>
                      <a:pPr marL="38100" marR="38100" algn="ctr">
                        <a:lnSpc>
                          <a:spcPts val="1600"/>
                        </a:lnSpc>
                        <a:spcBef>
                          <a:spcPts val="0"/>
                        </a:spcBef>
                        <a:spcAft>
                          <a:spcPts val="0"/>
                        </a:spcAft>
                      </a:pPr>
                      <a:r>
                        <a:rPr lang="zh-TW" altLang="en-US" sz="1600" kern="0">
                          <a:effectLst/>
                        </a:rPr>
                        <a:t>標準誤平均值</a:t>
                      </a:r>
                      <a:endParaRPr lang="zh-TW" altLang="en-US" sz="2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anchor="b"/>
                </a:tc>
                <a:tc gridSpan="2">
                  <a:txBody>
                    <a:bodyPr/>
                    <a:lstStyle/>
                    <a:p>
                      <a:pPr marL="38100" marR="38100" algn="ctr">
                        <a:lnSpc>
                          <a:spcPts val="1600"/>
                        </a:lnSpc>
                        <a:spcBef>
                          <a:spcPts val="0"/>
                        </a:spcBef>
                        <a:spcAft>
                          <a:spcPts val="0"/>
                        </a:spcAft>
                      </a:pPr>
                      <a:r>
                        <a:rPr lang="zh-TW" altLang="en-US" sz="1600" kern="0">
                          <a:effectLst/>
                        </a:rPr>
                        <a:t>差異的 </a:t>
                      </a:r>
                      <a:r>
                        <a:rPr lang="en-US" altLang="zh-TW" sz="1600" kern="0">
                          <a:effectLst/>
                        </a:rPr>
                        <a:t>95%</a:t>
                      </a:r>
                      <a:r>
                        <a:rPr lang="zh-TW" altLang="en-US" sz="1600" kern="0">
                          <a:effectLst/>
                        </a:rPr>
                        <a:t> 信賴區間</a:t>
                      </a:r>
                      <a:endParaRPr lang="zh-TW" altLang="en-US" sz="2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anchor="b"/>
                </a:tc>
                <a:tc h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418738855"/>
                  </a:ext>
                </a:extLst>
              </a:tr>
              <a:tr h="399818">
                <a:tc gridSpan="2" vMerge="1">
                  <a:txBody>
                    <a:bodyPr/>
                    <a:lstStyle/>
                    <a:p>
                      <a:endParaRPr lang="zh-TW" altLang="en-US"/>
                    </a:p>
                  </a:txBody>
                  <a:tcPr/>
                </a:tc>
                <a:tc hMerge="1"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marL="38100" marR="38100" algn="ctr">
                        <a:lnSpc>
                          <a:spcPts val="1600"/>
                        </a:lnSpc>
                        <a:spcBef>
                          <a:spcPts val="0"/>
                        </a:spcBef>
                        <a:spcAft>
                          <a:spcPts val="0"/>
                        </a:spcAft>
                      </a:pPr>
                      <a:r>
                        <a:rPr lang="zh-TW" altLang="en-US" sz="1600" kern="0" dirty="0">
                          <a:effectLst/>
                        </a:rPr>
                        <a:t>下限</a:t>
                      </a:r>
                      <a:endParaRPr lang="zh-TW" altLang="en-US" sz="2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anchor="b"/>
                </a:tc>
                <a:tc>
                  <a:txBody>
                    <a:bodyPr/>
                    <a:lstStyle/>
                    <a:p>
                      <a:pPr marL="38100" marR="38100" algn="ctr">
                        <a:lnSpc>
                          <a:spcPts val="1600"/>
                        </a:lnSpc>
                        <a:spcBef>
                          <a:spcPts val="0"/>
                        </a:spcBef>
                        <a:spcAft>
                          <a:spcPts val="0"/>
                        </a:spcAft>
                      </a:pPr>
                      <a:r>
                        <a:rPr lang="zh-TW" altLang="en-US" sz="1600" kern="0">
                          <a:effectLst/>
                        </a:rPr>
                        <a:t>上限</a:t>
                      </a:r>
                      <a:endParaRPr lang="zh-TW" altLang="en-US" sz="2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anchor="b"/>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2774115227"/>
                  </a:ext>
                </a:extLst>
              </a:tr>
              <a:tr h="1052934">
                <a:tc>
                  <a:txBody>
                    <a:bodyPr/>
                    <a:lstStyle/>
                    <a:p>
                      <a:pPr marL="38100" marR="38100">
                        <a:lnSpc>
                          <a:spcPts val="1600"/>
                        </a:lnSpc>
                        <a:spcBef>
                          <a:spcPts val="0"/>
                        </a:spcBef>
                        <a:spcAft>
                          <a:spcPts val="0"/>
                        </a:spcAft>
                      </a:pPr>
                      <a:r>
                        <a:rPr lang="zh-TW" altLang="en-US" sz="1600" kern="0" dirty="0">
                          <a:effectLst/>
                        </a:rPr>
                        <a:t>配對 </a:t>
                      </a:r>
                      <a:r>
                        <a:rPr lang="en-US" altLang="zh-TW" sz="1600" kern="0" dirty="0">
                          <a:effectLst/>
                        </a:rPr>
                        <a:t>1</a:t>
                      </a:r>
                      <a:endParaRPr lang="zh-TW" altLang="en-US" sz="2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a:tc>
                <a:tc>
                  <a:txBody>
                    <a:bodyPr/>
                    <a:lstStyle/>
                    <a:p>
                      <a:pPr marL="0" marR="38100">
                        <a:lnSpc>
                          <a:spcPts val="1600"/>
                        </a:lnSpc>
                        <a:spcBef>
                          <a:spcPts val="0"/>
                        </a:spcBef>
                        <a:spcAft>
                          <a:spcPts val="0"/>
                        </a:spcAft>
                      </a:pPr>
                      <a:r>
                        <a:rPr lang="zh-TW" altLang="en-US" sz="1600" kern="0" dirty="0">
                          <a:effectLst/>
                        </a:rPr>
                        <a:t>自身科系與</a:t>
                      </a:r>
                      <a:r>
                        <a:rPr lang="en-US" altLang="zh-TW" sz="1600" kern="0" dirty="0">
                          <a:effectLst/>
                        </a:rPr>
                        <a:t>AI</a:t>
                      </a:r>
                      <a:r>
                        <a:rPr lang="zh-TW" altLang="en-US" sz="1600" kern="0" dirty="0">
                          <a:effectLst/>
                        </a:rPr>
                        <a:t>的關聯 </a:t>
                      </a:r>
                      <a:r>
                        <a:rPr lang="en-US" altLang="zh-TW" sz="1600" kern="0" dirty="0">
                          <a:effectLst/>
                        </a:rPr>
                        <a:t>–AI</a:t>
                      </a:r>
                      <a:r>
                        <a:rPr lang="zh-TW" altLang="en-US" sz="1600" kern="0" dirty="0">
                          <a:effectLst/>
                        </a:rPr>
                        <a:t>與自己科系有更緊密關聯</a:t>
                      </a:r>
                      <a:endParaRPr lang="zh-TW" altLang="en-US" sz="2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a:tc>
                <a:tc>
                  <a:txBody>
                    <a:bodyPr/>
                    <a:lstStyle/>
                    <a:p>
                      <a:pPr marL="38100" marR="38100" algn="ctr">
                        <a:lnSpc>
                          <a:spcPts val="1600"/>
                        </a:lnSpc>
                        <a:spcBef>
                          <a:spcPts val="0"/>
                        </a:spcBef>
                        <a:spcAft>
                          <a:spcPts val="0"/>
                        </a:spcAft>
                      </a:pPr>
                      <a:r>
                        <a:rPr lang="en-US" altLang="zh-TW" sz="1600" kern="0">
                          <a:effectLst/>
                        </a:rPr>
                        <a:t>-.22917</a:t>
                      </a:r>
                      <a:endParaRPr lang="zh-TW" altLang="en-US" sz="2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a:tc>
                <a:tc>
                  <a:txBody>
                    <a:bodyPr/>
                    <a:lstStyle/>
                    <a:p>
                      <a:pPr marL="38100" marR="38100" algn="ctr">
                        <a:lnSpc>
                          <a:spcPts val="1600"/>
                        </a:lnSpc>
                        <a:spcBef>
                          <a:spcPts val="0"/>
                        </a:spcBef>
                        <a:spcAft>
                          <a:spcPts val="0"/>
                        </a:spcAft>
                      </a:pPr>
                      <a:r>
                        <a:rPr lang="en-US" altLang="zh-TW" sz="1600" kern="0" dirty="0">
                          <a:effectLst/>
                        </a:rPr>
                        <a:t>.51528</a:t>
                      </a:r>
                      <a:endParaRPr lang="zh-TW" altLang="en-US" sz="2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a:tc>
                <a:tc>
                  <a:txBody>
                    <a:bodyPr/>
                    <a:lstStyle/>
                    <a:p>
                      <a:pPr marL="38100" marR="38100" algn="ctr">
                        <a:lnSpc>
                          <a:spcPts val="1600"/>
                        </a:lnSpc>
                        <a:spcBef>
                          <a:spcPts val="0"/>
                        </a:spcBef>
                        <a:spcAft>
                          <a:spcPts val="0"/>
                        </a:spcAft>
                      </a:pPr>
                      <a:r>
                        <a:rPr lang="en-US" altLang="zh-TW" sz="1600" kern="0">
                          <a:effectLst/>
                        </a:rPr>
                        <a:t>.07437</a:t>
                      </a:r>
                      <a:endParaRPr lang="zh-TW" altLang="en-US" sz="2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a:tc>
                <a:tc>
                  <a:txBody>
                    <a:bodyPr/>
                    <a:lstStyle/>
                    <a:p>
                      <a:pPr marL="38100" marR="38100" algn="ctr">
                        <a:lnSpc>
                          <a:spcPts val="1600"/>
                        </a:lnSpc>
                        <a:spcBef>
                          <a:spcPts val="0"/>
                        </a:spcBef>
                        <a:spcAft>
                          <a:spcPts val="0"/>
                        </a:spcAft>
                      </a:pPr>
                      <a:r>
                        <a:rPr lang="en-US" altLang="zh-TW" sz="1600" kern="0">
                          <a:effectLst/>
                        </a:rPr>
                        <a:t>-.37879</a:t>
                      </a:r>
                      <a:endParaRPr lang="zh-TW" altLang="en-US" sz="2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a:tc>
                <a:tc>
                  <a:txBody>
                    <a:bodyPr/>
                    <a:lstStyle/>
                    <a:p>
                      <a:pPr marL="38100" marR="38100" algn="ctr">
                        <a:lnSpc>
                          <a:spcPts val="1600"/>
                        </a:lnSpc>
                        <a:spcBef>
                          <a:spcPts val="0"/>
                        </a:spcBef>
                        <a:spcAft>
                          <a:spcPts val="0"/>
                        </a:spcAft>
                      </a:pPr>
                      <a:r>
                        <a:rPr lang="en-US" altLang="zh-TW" sz="1600" kern="0">
                          <a:effectLst/>
                        </a:rPr>
                        <a:t>-.07954</a:t>
                      </a:r>
                      <a:endParaRPr lang="zh-TW" altLang="en-US" sz="2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a:tc>
                <a:tc>
                  <a:txBody>
                    <a:bodyPr/>
                    <a:lstStyle/>
                    <a:p>
                      <a:pPr marL="38100" marR="38100" algn="ctr">
                        <a:lnSpc>
                          <a:spcPts val="1600"/>
                        </a:lnSpc>
                        <a:spcBef>
                          <a:spcPts val="0"/>
                        </a:spcBef>
                        <a:spcAft>
                          <a:spcPts val="0"/>
                        </a:spcAft>
                      </a:pPr>
                      <a:r>
                        <a:rPr lang="en-US" altLang="zh-TW" sz="1600" kern="0">
                          <a:effectLst/>
                        </a:rPr>
                        <a:t>-3.081</a:t>
                      </a:r>
                      <a:endParaRPr lang="zh-TW" altLang="en-US" sz="2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a:tc>
                <a:tc>
                  <a:txBody>
                    <a:bodyPr/>
                    <a:lstStyle/>
                    <a:p>
                      <a:pPr marL="38100" marR="38100" algn="ctr">
                        <a:lnSpc>
                          <a:spcPts val="1600"/>
                        </a:lnSpc>
                        <a:spcBef>
                          <a:spcPts val="0"/>
                        </a:spcBef>
                        <a:spcAft>
                          <a:spcPts val="0"/>
                        </a:spcAft>
                      </a:pPr>
                      <a:r>
                        <a:rPr lang="en-US" altLang="zh-TW" sz="1600" kern="0">
                          <a:effectLst/>
                        </a:rPr>
                        <a:t>47</a:t>
                      </a:r>
                      <a:endParaRPr lang="zh-TW" altLang="en-US" sz="2800" kern="100">
                        <a:effectLst/>
                        <a:latin typeface="Calibri" panose="020F0502020204030204" pitchFamily="34" charset="0"/>
                        <a:ea typeface="新細明體" panose="02020500000000000000" pitchFamily="18" charset="-120"/>
                        <a:cs typeface="Times New Roman" panose="02020603050405020304" pitchFamily="18" charset="0"/>
                      </a:endParaRPr>
                    </a:p>
                  </a:txBody>
                  <a:tcPr/>
                </a:tc>
                <a:tc>
                  <a:txBody>
                    <a:bodyPr/>
                    <a:lstStyle/>
                    <a:p>
                      <a:pPr marL="38100" marR="381000" algn="r">
                        <a:lnSpc>
                          <a:spcPts val="1600"/>
                        </a:lnSpc>
                        <a:spcBef>
                          <a:spcPts val="0"/>
                        </a:spcBef>
                        <a:spcAft>
                          <a:spcPts val="0"/>
                        </a:spcAft>
                      </a:pPr>
                      <a:r>
                        <a:rPr lang="en-US" altLang="zh-TW" sz="1600" kern="0" dirty="0">
                          <a:effectLst/>
                        </a:rPr>
                        <a:t>.003</a:t>
                      </a:r>
                      <a:endParaRPr lang="zh-TW" altLang="en-US" sz="28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a:tc>
                <a:extLst>
                  <a:ext uri="{0D108BD9-81ED-4DB2-BD59-A6C34878D82A}">
                    <a16:rowId xmlns:a16="http://schemas.microsoft.com/office/drawing/2014/main" val="2713360012"/>
                  </a:ext>
                </a:extLst>
              </a:tr>
            </a:tbl>
          </a:graphicData>
        </a:graphic>
      </p:graphicFrame>
      <p:sp>
        <p:nvSpPr>
          <p:cNvPr id="6" name="橢圓 5">
            <a:extLst>
              <a:ext uri="{FF2B5EF4-FFF2-40B4-BE49-F238E27FC236}">
                <a16:creationId xmlns:a16="http://schemas.microsoft.com/office/drawing/2014/main" id="{E9AF4E72-6A7A-4F23-BE36-0FF1FB96A62F}"/>
              </a:ext>
            </a:extLst>
          </p:cNvPr>
          <p:cNvSpPr/>
          <p:nvPr/>
        </p:nvSpPr>
        <p:spPr>
          <a:xfrm>
            <a:off x="9583393" y="1854289"/>
            <a:ext cx="691116" cy="64331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橢圓 6">
            <a:extLst>
              <a:ext uri="{FF2B5EF4-FFF2-40B4-BE49-F238E27FC236}">
                <a16:creationId xmlns:a16="http://schemas.microsoft.com/office/drawing/2014/main" id="{A9196961-6066-4A28-8D45-D741145966BF}"/>
              </a:ext>
            </a:extLst>
          </p:cNvPr>
          <p:cNvSpPr/>
          <p:nvPr/>
        </p:nvSpPr>
        <p:spPr>
          <a:xfrm>
            <a:off x="10674281" y="4774529"/>
            <a:ext cx="536146" cy="54849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9" name="直線單箭頭接點 8">
            <a:extLst>
              <a:ext uri="{FF2B5EF4-FFF2-40B4-BE49-F238E27FC236}">
                <a16:creationId xmlns:a16="http://schemas.microsoft.com/office/drawing/2014/main" id="{BA998B9C-BE06-48E7-A8C3-EF322615328C}"/>
              </a:ext>
            </a:extLst>
          </p:cNvPr>
          <p:cNvCxnSpPr>
            <a:stCxn id="6" idx="1"/>
          </p:cNvCxnSpPr>
          <p:nvPr/>
        </p:nvCxnSpPr>
        <p:spPr>
          <a:xfrm flipH="1" flipV="1">
            <a:off x="8678530" y="1023553"/>
            <a:ext cx="1006075" cy="92494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直線單箭頭接點 9">
            <a:extLst>
              <a:ext uri="{FF2B5EF4-FFF2-40B4-BE49-F238E27FC236}">
                <a16:creationId xmlns:a16="http://schemas.microsoft.com/office/drawing/2014/main" id="{B519A545-6686-4614-B44E-C8A3FE7D89B1}"/>
              </a:ext>
            </a:extLst>
          </p:cNvPr>
          <p:cNvCxnSpPr>
            <a:cxnSpLocks/>
          </p:cNvCxnSpPr>
          <p:nvPr/>
        </p:nvCxnSpPr>
        <p:spPr>
          <a:xfrm flipH="1">
            <a:off x="9928951" y="5250897"/>
            <a:ext cx="797646" cy="94331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文字方塊 11">
            <a:extLst>
              <a:ext uri="{FF2B5EF4-FFF2-40B4-BE49-F238E27FC236}">
                <a16:creationId xmlns:a16="http://schemas.microsoft.com/office/drawing/2014/main" id="{0A39A8DE-D14C-43B4-9B79-54ED8CADCCA4}"/>
              </a:ext>
            </a:extLst>
          </p:cNvPr>
          <p:cNvSpPr txBox="1"/>
          <p:nvPr/>
        </p:nvSpPr>
        <p:spPr>
          <a:xfrm>
            <a:off x="7212333" y="546687"/>
            <a:ext cx="2371060" cy="461665"/>
          </a:xfrm>
          <a:prstGeom prst="rect">
            <a:avLst/>
          </a:prstGeom>
          <a:noFill/>
        </p:spPr>
        <p:txBody>
          <a:bodyPr wrap="square" rtlCol="0">
            <a:spAutoFit/>
          </a:bodyPr>
          <a:lstStyle/>
          <a:p>
            <a:r>
              <a:rPr lang="zh-TW" altLang="en-US" sz="2400" b="1" dirty="0">
                <a:solidFill>
                  <a:schemeClr val="accent1">
                    <a:lumMod val="50000"/>
                  </a:schemeClr>
                </a:solidFill>
                <a:latin typeface="微軟正黑體" panose="020B0604030504040204" pitchFamily="34" charset="-120"/>
                <a:ea typeface="微軟正黑體" panose="020B0604030504040204" pitchFamily="34" charset="-120"/>
              </a:rPr>
              <a:t>高度正相關</a:t>
            </a:r>
          </a:p>
        </p:txBody>
      </p:sp>
      <p:sp>
        <p:nvSpPr>
          <p:cNvPr id="13" name="文字方塊 12">
            <a:extLst>
              <a:ext uri="{FF2B5EF4-FFF2-40B4-BE49-F238E27FC236}">
                <a16:creationId xmlns:a16="http://schemas.microsoft.com/office/drawing/2014/main" id="{4C245B95-2B54-49A9-9807-43B847EC07B2}"/>
              </a:ext>
            </a:extLst>
          </p:cNvPr>
          <p:cNvSpPr txBox="1"/>
          <p:nvPr/>
        </p:nvSpPr>
        <p:spPr>
          <a:xfrm>
            <a:off x="8305124" y="6396335"/>
            <a:ext cx="2371060" cy="461665"/>
          </a:xfrm>
          <a:prstGeom prst="rect">
            <a:avLst/>
          </a:prstGeom>
          <a:noFill/>
        </p:spPr>
        <p:txBody>
          <a:bodyPr wrap="square" rtlCol="0">
            <a:spAutoFit/>
          </a:bodyPr>
          <a:lstStyle/>
          <a:p>
            <a:r>
              <a:rPr lang="zh-TW" altLang="en-US" sz="2400" b="1" dirty="0">
                <a:solidFill>
                  <a:schemeClr val="accent1">
                    <a:lumMod val="50000"/>
                  </a:schemeClr>
                </a:solidFill>
                <a:latin typeface="微軟正黑體" panose="020B0604030504040204" pitchFamily="34" charset="-120"/>
                <a:ea typeface="微軟正黑體" panose="020B0604030504040204" pitchFamily="34" charset="-120"/>
              </a:rPr>
              <a:t>顯著差異性極大</a:t>
            </a:r>
          </a:p>
        </p:txBody>
      </p:sp>
    </p:spTree>
    <p:extLst>
      <p:ext uri="{BB962C8B-B14F-4D97-AF65-F5344CB8AC3E}">
        <p14:creationId xmlns:p14="http://schemas.microsoft.com/office/powerpoint/2010/main" val="25187345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34"/>
          <p:cNvSpPr txBox="1"/>
          <p:nvPr/>
        </p:nvSpPr>
        <p:spPr>
          <a:xfrm>
            <a:off x="750950" y="389068"/>
            <a:ext cx="10515600" cy="1325563"/>
          </a:xfrm>
          <a:prstGeom prst="rect">
            <a:avLst/>
          </a:prstGeom>
          <a:noFill/>
          <a:ln>
            <a:noFill/>
          </a:ln>
        </p:spPr>
        <p:txBody>
          <a:bodyPr spcFirstLastPara="1" wrap="square" lIns="91425" tIns="45700" rIns="91425" bIns="45700" anchor="t" anchorCtr="0">
            <a:normAutofit/>
          </a:bodyPr>
          <a:lstStyle/>
          <a:p>
            <a:pPr>
              <a:lnSpc>
                <a:spcPct val="90000"/>
              </a:lnSpc>
              <a:buClr>
                <a:schemeClr val="dk1"/>
              </a:buClr>
              <a:buSzPts val="4400"/>
            </a:pPr>
            <a:r>
              <a:rPr lang="zh-TW" altLang="en-US" sz="3600" b="1" dirty="0">
                <a:solidFill>
                  <a:schemeClr val="accent1">
                    <a:lumMod val="50000"/>
                  </a:schemeClr>
                </a:solidFill>
                <a:latin typeface="Microsoft JhengHei"/>
                <a:ea typeface="Microsoft JhengHei"/>
                <a:cs typeface="Microsoft JhengHei"/>
                <a:sym typeface="Microsoft JhengHei"/>
              </a:rPr>
              <a:t>中期計畫</a:t>
            </a:r>
            <a:r>
              <a:rPr lang="en-US" altLang="zh-TW" sz="3600" b="1" dirty="0">
                <a:solidFill>
                  <a:schemeClr val="accent1">
                    <a:lumMod val="50000"/>
                  </a:schemeClr>
                </a:solidFill>
                <a:latin typeface="Microsoft JhengHei"/>
                <a:ea typeface="Microsoft JhengHei"/>
                <a:cs typeface="Microsoft JhengHei"/>
                <a:sym typeface="Microsoft JhengHei"/>
              </a:rPr>
              <a:t>——</a:t>
            </a:r>
            <a:r>
              <a:rPr lang="zh-TW" altLang="en-US" sz="3200" b="1" dirty="0">
                <a:solidFill>
                  <a:schemeClr val="accent1">
                    <a:lumMod val="50000"/>
                  </a:schemeClr>
                </a:solidFill>
                <a:latin typeface="Microsoft JhengHei"/>
                <a:ea typeface="Microsoft JhengHei"/>
                <a:cs typeface="Microsoft JhengHei"/>
                <a:sym typeface="Microsoft JhengHei"/>
              </a:rPr>
              <a:t>手段</a:t>
            </a:r>
          </a:p>
        </p:txBody>
      </p:sp>
      <p:grpSp>
        <p:nvGrpSpPr>
          <p:cNvPr id="502" name="Google Shape;502;p34"/>
          <p:cNvGrpSpPr/>
          <p:nvPr/>
        </p:nvGrpSpPr>
        <p:grpSpPr>
          <a:xfrm>
            <a:off x="1120439" y="1593432"/>
            <a:ext cx="10065086" cy="3955302"/>
            <a:chOff x="1120439" y="1593432"/>
            <a:chExt cx="10065086" cy="3955302"/>
          </a:xfrm>
        </p:grpSpPr>
        <p:pic>
          <p:nvPicPr>
            <p:cNvPr id="503" name="Google Shape;503;p34"/>
            <p:cNvPicPr preferRelativeResize="0"/>
            <p:nvPr/>
          </p:nvPicPr>
          <p:blipFill rotWithShape="1">
            <a:blip r:embed="rId3">
              <a:alphaModFix/>
            </a:blip>
            <a:srcRect/>
            <a:stretch/>
          </p:blipFill>
          <p:spPr>
            <a:xfrm>
              <a:off x="1346200" y="1593432"/>
              <a:ext cx="3671136" cy="3671136"/>
            </a:xfrm>
            <a:prstGeom prst="rect">
              <a:avLst/>
            </a:prstGeom>
            <a:noFill/>
            <a:ln>
              <a:noFill/>
            </a:ln>
          </p:spPr>
        </p:pic>
        <p:pic>
          <p:nvPicPr>
            <p:cNvPr id="504" name="Google Shape;504;p34"/>
            <p:cNvPicPr preferRelativeResize="0"/>
            <p:nvPr/>
          </p:nvPicPr>
          <p:blipFill rotWithShape="1">
            <a:blip r:embed="rId4">
              <a:alphaModFix/>
              <a:duotone>
                <a:schemeClr val="accent6">
                  <a:shade val="45000"/>
                  <a:satMod val="135000"/>
                </a:schemeClr>
                <a:prstClr val="white"/>
              </a:duotone>
            </a:blip>
            <a:srcRect/>
            <a:stretch/>
          </p:blipFill>
          <p:spPr>
            <a:xfrm>
              <a:off x="7642434" y="1593432"/>
              <a:ext cx="2831682" cy="3178964"/>
            </a:xfrm>
            <a:prstGeom prst="rect">
              <a:avLst/>
            </a:prstGeom>
            <a:noFill/>
            <a:ln>
              <a:noFill/>
            </a:ln>
          </p:spPr>
        </p:pic>
        <p:sp>
          <p:nvSpPr>
            <p:cNvPr id="505" name="Google Shape;505;p34"/>
            <p:cNvSpPr/>
            <p:nvPr/>
          </p:nvSpPr>
          <p:spPr>
            <a:xfrm>
              <a:off x="5429250" y="3157129"/>
              <a:ext cx="1333500" cy="1325563"/>
            </a:xfrm>
            <a:prstGeom prst="mathPlus">
              <a:avLst>
                <a:gd name="adj1" fmla="val 23520"/>
              </a:avLst>
            </a:prstGeom>
            <a:solidFill>
              <a:schemeClr val="accent1">
                <a:lumMod val="60000"/>
                <a:lumOff val="40000"/>
              </a:schemeClr>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07" name="Google Shape;507;p34"/>
            <p:cNvSpPr/>
            <p:nvPr/>
          </p:nvSpPr>
          <p:spPr>
            <a:xfrm>
              <a:off x="1120439" y="5078173"/>
              <a:ext cx="4017211" cy="470561"/>
            </a:xfrm>
            <a:prstGeom prst="roundRect">
              <a:avLst>
                <a:gd name="adj" fmla="val 16667"/>
              </a:avLst>
            </a:prstGeom>
            <a:solidFill>
              <a:schemeClr val="accent1">
                <a:lumMod val="60000"/>
                <a:lumOff val="40000"/>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gn="ctr"/>
              <a:r>
                <a:rPr lang="zh-TW" altLang="en-US" sz="2800" b="1" dirty="0">
                  <a:solidFill>
                    <a:schemeClr val="lt1"/>
                  </a:solidFill>
                  <a:latin typeface="Microsoft JhengHei"/>
                  <a:ea typeface="Microsoft JhengHei"/>
                  <a:cs typeface="Microsoft JhengHei"/>
                  <a:sym typeface="Microsoft JhengHei"/>
                </a:rPr>
                <a:t>設立開放式課程</a:t>
              </a:r>
              <a:endParaRPr lang="zh-TW" altLang="en-US" sz="1800" dirty="0"/>
            </a:p>
          </p:txBody>
        </p:sp>
        <p:sp>
          <p:nvSpPr>
            <p:cNvPr id="510" name="Google Shape;510;p34"/>
            <p:cNvSpPr/>
            <p:nvPr/>
          </p:nvSpPr>
          <p:spPr>
            <a:xfrm>
              <a:off x="7165873" y="5094528"/>
              <a:ext cx="4019652" cy="454206"/>
            </a:xfrm>
            <a:prstGeom prst="roundRect">
              <a:avLst>
                <a:gd name="adj" fmla="val 16667"/>
              </a:avLst>
            </a:prstGeom>
            <a:solidFill>
              <a:schemeClr val="accent6">
                <a:lumMod val="60000"/>
                <a:lumOff val="40000"/>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gn="ctr"/>
              <a:r>
                <a:rPr lang="zh-TW" altLang="en-US" sz="2800" b="1" dirty="0">
                  <a:solidFill>
                    <a:schemeClr val="lt1"/>
                  </a:solidFill>
                  <a:latin typeface="Microsoft JhengHei"/>
                  <a:ea typeface="Microsoft JhengHei"/>
                  <a:cs typeface="Microsoft JhengHei"/>
                  <a:sym typeface="Microsoft JhengHei"/>
                </a:rPr>
                <a:t>架設點子平台</a:t>
              </a:r>
              <a:endParaRPr lang="zh-TW" altLang="en-US" sz="1800" dirty="0"/>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35"/>
          <p:cNvSpPr txBox="1"/>
          <p:nvPr/>
        </p:nvSpPr>
        <p:spPr>
          <a:xfrm>
            <a:off x="757175" y="380331"/>
            <a:ext cx="10515600" cy="1325563"/>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4400"/>
              <a:buFont typeface="Microsoft JhengHei"/>
              <a:buNone/>
            </a:pPr>
            <a:r>
              <a:rPr lang="zh-TW" altLang="en-US" sz="3600" b="1" dirty="0">
                <a:solidFill>
                  <a:schemeClr val="accent1">
                    <a:lumMod val="50000"/>
                  </a:schemeClr>
                </a:solidFill>
                <a:latin typeface="Microsoft JhengHei"/>
                <a:ea typeface="Microsoft JhengHei"/>
                <a:cs typeface="Microsoft JhengHei"/>
                <a:sym typeface="Microsoft JhengHei"/>
              </a:rPr>
              <a:t>中期計畫</a:t>
            </a:r>
            <a:r>
              <a:rPr lang="en-US" altLang="zh-TW" sz="3600" b="1" dirty="0">
                <a:solidFill>
                  <a:schemeClr val="accent1">
                    <a:lumMod val="50000"/>
                  </a:schemeClr>
                </a:solidFill>
                <a:latin typeface="Microsoft JhengHei"/>
                <a:ea typeface="Microsoft JhengHei"/>
                <a:cs typeface="Microsoft JhengHei"/>
                <a:sym typeface="Microsoft JhengHei"/>
              </a:rPr>
              <a:t>——</a:t>
            </a:r>
            <a:r>
              <a:rPr lang="zh-TW" altLang="en-US" sz="3200" b="1" dirty="0">
                <a:solidFill>
                  <a:schemeClr val="accent1">
                    <a:lumMod val="50000"/>
                  </a:schemeClr>
                </a:solidFill>
                <a:latin typeface="Microsoft JhengHei"/>
                <a:ea typeface="Microsoft JhengHei"/>
                <a:cs typeface="Microsoft JhengHei"/>
                <a:sym typeface="Microsoft JhengHei"/>
              </a:rPr>
              <a:t>目的</a:t>
            </a:r>
            <a:endParaRPr sz="1800" dirty="0"/>
          </a:p>
        </p:txBody>
      </p:sp>
      <p:grpSp>
        <p:nvGrpSpPr>
          <p:cNvPr id="517" name="Google Shape;517;p35"/>
          <p:cNvGrpSpPr/>
          <p:nvPr/>
        </p:nvGrpSpPr>
        <p:grpSpPr>
          <a:xfrm>
            <a:off x="1425375" y="1944428"/>
            <a:ext cx="9600163" cy="2722564"/>
            <a:chOff x="1874837" y="2067718"/>
            <a:chExt cx="9600163" cy="2722564"/>
          </a:xfrm>
        </p:grpSpPr>
        <p:pic>
          <p:nvPicPr>
            <p:cNvPr id="518" name="Google Shape;518;p35"/>
            <p:cNvPicPr preferRelativeResize="0"/>
            <p:nvPr/>
          </p:nvPicPr>
          <p:blipFill rotWithShape="1">
            <a:blip r:embed="rId3">
              <a:alphaModFix/>
              <a:duotone>
                <a:schemeClr val="accent2">
                  <a:shade val="45000"/>
                  <a:satMod val="135000"/>
                </a:schemeClr>
                <a:prstClr val="white"/>
              </a:duotone>
            </a:blip>
            <a:srcRect/>
            <a:stretch/>
          </p:blipFill>
          <p:spPr>
            <a:xfrm>
              <a:off x="1874837" y="2067718"/>
              <a:ext cx="2722563" cy="2722563"/>
            </a:xfrm>
            <a:prstGeom prst="rect">
              <a:avLst/>
            </a:prstGeom>
            <a:noFill/>
            <a:ln>
              <a:noFill/>
            </a:ln>
          </p:spPr>
        </p:pic>
        <p:pic>
          <p:nvPicPr>
            <p:cNvPr id="520" name="Google Shape;520;p35"/>
            <p:cNvPicPr preferRelativeResize="0"/>
            <p:nvPr/>
          </p:nvPicPr>
          <p:blipFill rotWithShape="1">
            <a:blip r:embed="rId4">
              <a:alphaModFix/>
              <a:duotone>
                <a:schemeClr val="accent6">
                  <a:shade val="45000"/>
                  <a:satMod val="135000"/>
                </a:schemeClr>
                <a:prstClr val="white"/>
              </a:duotone>
            </a:blip>
            <a:srcRect/>
            <a:stretch/>
          </p:blipFill>
          <p:spPr>
            <a:xfrm>
              <a:off x="7964470" y="2273298"/>
              <a:ext cx="3510530" cy="2516984"/>
            </a:xfrm>
            <a:prstGeom prst="rect">
              <a:avLst/>
            </a:prstGeom>
            <a:noFill/>
            <a:ln>
              <a:noFill/>
            </a:ln>
          </p:spPr>
        </p:pic>
      </p:grpSp>
      <p:sp>
        <p:nvSpPr>
          <p:cNvPr id="13" name="Google Shape;505;p34"/>
          <p:cNvSpPr/>
          <p:nvPr/>
        </p:nvSpPr>
        <p:spPr>
          <a:xfrm>
            <a:off x="5429250" y="3151597"/>
            <a:ext cx="1333500" cy="1325563"/>
          </a:xfrm>
          <a:prstGeom prst="mathPlus">
            <a:avLst>
              <a:gd name="adj1" fmla="val 23520"/>
            </a:avLst>
          </a:prstGeom>
          <a:solidFill>
            <a:schemeClr val="accent1">
              <a:lumMod val="60000"/>
              <a:lumOff val="40000"/>
            </a:schemeClr>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 name="Google Shape;507;p34"/>
          <p:cNvSpPr/>
          <p:nvPr/>
        </p:nvSpPr>
        <p:spPr>
          <a:xfrm>
            <a:off x="950318" y="5159914"/>
            <a:ext cx="4017211" cy="470561"/>
          </a:xfrm>
          <a:prstGeom prst="roundRect">
            <a:avLst>
              <a:gd name="adj" fmla="val 16667"/>
            </a:avLst>
          </a:prstGeom>
          <a:solidFill>
            <a:schemeClr val="accen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lvl="0" algn="ctr">
              <a:lnSpc>
                <a:spcPct val="90000"/>
              </a:lnSpc>
              <a:buClr>
                <a:schemeClr val="lt1"/>
              </a:buClr>
              <a:buSzPts val="2000"/>
            </a:pPr>
            <a:r>
              <a:rPr lang="zh-TW" altLang="en-US" sz="2800" b="1" dirty="0">
                <a:solidFill>
                  <a:schemeClr val="lt1"/>
                </a:solidFill>
                <a:latin typeface="Microsoft JhengHei"/>
                <a:ea typeface="Microsoft JhengHei"/>
                <a:cs typeface="Microsoft JhengHei"/>
                <a:sym typeface="Microsoft JhengHei"/>
              </a:rPr>
              <a:t>提供學習</a:t>
            </a:r>
            <a:r>
              <a:rPr lang="en-US" altLang="zh-TW" sz="2800" b="1" dirty="0">
                <a:solidFill>
                  <a:schemeClr val="lt1"/>
                </a:solidFill>
                <a:latin typeface="Microsoft JhengHei"/>
                <a:ea typeface="Microsoft JhengHei"/>
                <a:cs typeface="Microsoft JhengHei"/>
                <a:sym typeface="Microsoft JhengHei"/>
              </a:rPr>
              <a:t>AI</a:t>
            </a:r>
            <a:r>
              <a:rPr lang="zh-TW" altLang="en-US" sz="2800" b="1" dirty="0">
                <a:solidFill>
                  <a:schemeClr val="lt1"/>
                </a:solidFill>
                <a:latin typeface="Microsoft JhengHei"/>
                <a:ea typeface="Microsoft JhengHei"/>
                <a:cs typeface="Microsoft JhengHei"/>
                <a:sym typeface="Microsoft JhengHei"/>
              </a:rPr>
              <a:t>應用管道</a:t>
            </a:r>
          </a:p>
        </p:txBody>
      </p:sp>
      <p:sp>
        <p:nvSpPr>
          <p:cNvPr id="15" name="Google Shape;510;p34"/>
          <p:cNvSpPr/>
          <p:nvPr/>
        </p:nvSpPr>
        <p:spPr>
          <a:xfrm>
            <a:off x="6989666" y="5168091"/>
            <a:ext cx="4270214" cy="454206"/>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lvl="0" algn="ctr">
              <a:lnSpc>
                <a:spcPct val="90000"/>
              </a:lnSpc>
              <a:buClr>
                <a:schemeClr val="lt1"/>
              </a:buClr>
              <a:buSzPts val="2000"/>
            </a:pPr>
            <a:r>
              <a:rPr lang="zh-TW" altLang="en-US" sz="2800" b="1" dirty="0">
                <a:solidFill>
                  <a:schemeClr val="lt1"/>
                </a:solidFill>
                <a:latin typeface="Microsoft JhengHei"/>
                <a:ea typeface="Microsoft JhengHei"/>
                <a:cs typeface="Microsoft JhengHei"/>
                <a:sym typeface="Microsoft JhengHei"/>
              </a:rPr>
              <a:t>增加開發者與發想者交流</a:t>
            </a:r>
            <a:endParaRPr lang="zh-TW" altLang="en-US" sz="28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36"/>
          <p:cNvSpPr txBox="1"/>
          <p:nvPr/>
        </p:nvSpPr>
        <p:spPr>
          <a:xfrm>
            <a:off x="745380" y="442698"/>
            <a:ext cx="10515600" cy="1325563"/>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4400"/>
              <a:buFont typeface="Microsoft JhengHei"/>
              <a:buNone/>
            </a:pPr>
            <a:r>
              <a:rPr lang="zh-TW" sz="3600" b="1" dirty="0">
                <a:solidFill>
                  <a:schemeClr val="accent1">
                    <a:lumMod val="50000"/>
                  </a:schemeClr>
                </a:solidFill>
                <a:latin typeface="Microsoft JhengHei"/>
                <a:ea typeface="Microsoft JhengHei"/>
                <a:cs typeface="Microsoft JhengHei"/>
                <a:sym typeface="Microsoft JhengHei"/>
              </a:rPr>
              <a:t>中期計畫</a:t>
            </a:r>
            <a:r>
              <a:rPr lang="en-US" altLang="zh-TW" sz="3600" b="1" dirty="0">
                <a:solidFill>
                  <a:schemeClr val="accent1">
                    <a:lumMod val="50000"/>
                  </a:schemeClr>
                </a:solidFill>
                <a:latin typeface="Microsoft JhengHei"/>
                <a:ea typeface="Microsoft JhengHei"/>
                <a:cs typeface="Microsoft JhengHei"/>
                <a:sym typeface="Microsoft JhengHei"/>
              </a:rPr>
              <a:t>——</a:t>
            </a:r>
            <a:r>
              <a:rPr lang="zh-TW" sz="3200" b="1" dirty="0">
                <a:solidFill>
                  <a:schemeClr val="accent1">
                    <a:lumMod val="50000"/>
                  </a:schemeClr>
                </a:solidFill>
                <a:latin typeface="Microsoft JhengHei"/>
                <a:ea typeface="Microsoft JhengHei"/>
                <a:cs typeface="Microsoft JhengHei"/>
                <a:sym typeface="Microsoft JhengHei"/>
              </a:rPr>
              <a:t>效益</a:t>
            </a:r>
            <a:endParaRPr sz="1600" b="1" dirty="0">
              <a:solidFill>
                <a:schemeClr val="accent1">
                  <a:lumMod val="50000"/>
                </a:schemeClr>
              </a:solidFill>
            </a:endParaRPr>
          </a:p>
        </p:txBody>
      </p:sp>
      <p:grpSp>
        <p:nvGrpSpPr>
          <p:cNvPr id="532" name="Google Shape;532;p36"/>
          <p:cNvGrpSpPr/>
          <p:nvPr/>
        </p:nvGrpSpPr>
        <p:grpSpPr>
          <a:xfrm>
            <a:off x="2061912" y="442698"/>
            <a:ext cx="7882536" cy="6161240"/>
            <a:chOff x="733954" y="0"/>
            <a:chExt cx="9039337" cy="7065432"/>
          </a:xfrm>
        </p:grpSpPr>
        <p:sp>
          <p:nvSpPr>
            <p:cNvPr id="533" name="Google Shape;533;p36"/>
            <p:cNvSpPr/>
            <p:nvPr/>
          </p:nvSpPr>
          <p:spPr>
            <a:xfrm>
              <a:off x="733954" y="1766358"/>
              <a:ext cx="5299074" cy="5299074"/>
            </a:xfrm>
            <a:prstGeom prst="ellipse">
              <a:avLst/>
            </a:prstGeom>
            <a:solidFill>
              <a:schemeClr val="accent2">
                <a:lumMod val="75000"/>
                <a:alpha val="50196"/>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36"/>
            <p:cNvSpPr/>
            <p:nvPr/>
          </p:nvSpPr>
          <p:spPr>
            <a:xfrm>
              <a:off x="1491280" y="2523684"/>
              <a:ext cx="3784422" cy="3784422"/>
            </a:xfrm>
            <a:prstGeom prst="ellipse">
              <a:avLst/>
            </a:prstGeom>
            <a:solidFill>
              <a:schemeClr val="accent2">
                <a:lumMod val="75000"/>
                <a:alpha val="67058"/>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36"/>
            <p:cNvSpPr/>
            <p:nvPr/>
          </p:nvSpPr>
          <p:spPr>
            <a:xfrm>
              <a:off x="2248164" y="3280568"/>
              <a:ext cx="2270653" cy="2270653"/>
            </a:xfrm>
            <a:prstGeom prst="ellipse">
              <a:avLst/>
            </a:prstGeom>
            <a:solidFill>
              <a:schemeClr val="accent2">
                <a:lumMod val="75000"/>
                <a:alpha val="8352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36"/>
            <p:cNvSpPr/>
            <p:nvPr/>
          </p:nvSpPr>
          <p:spPr>
            <a:xfrm>
              <a:off x="3005049" y="4037453"/>
              <a:ext cx="756884" cy="756884"/>
            </a:xfrm>
            <a:prstGeom prst="ellipse">
              <a:avLst/>
            </a:prstGeom>
            <a:solidFill>
              <a:schemeClr val="accent2">
                <a:lumMod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36"/>
            <p:cNvSpPr/>
            <p:nvPr/>
          </p:nvSpPr>
          <p:spPr>
            <a:xfrm>
              <a:off x="6916208" y="0"/>
              <a:ext cx="2649537" cy="126736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36"/>
            <p:cNvSpPr txBox="1"/>
            <p:nvPr/>
          </p:nvSpPr>
          <p:spPr>
            <a:xfrm>
              <a:off x="7123754" y="169923"/>
              <a:ext cx="2649537" cy="1267362"/>
            </a:xfrm>
            <a:prstGeom prst="rect">
              <a:avLst/>
            </a:prstGeom>
            <a:noFill/>
            <a:ln>
              <a:noFill/>
            </a:ln>
          </p:spPr>
          <p:txBody>
            <a:bodyPr spcFirstLastPara="1" wrap="square" lIns="142225" tIns="25400" rIns="25400" bIns="25400" anchor="ctr" anchorCtr="0">
              <a:noAutofit/>
            </a:bodyPr>
            <a:lstStyle/>
            <a:p>
              <a:pPr marL="0" marR="0" lvl="0" indent="0" algn="l" rtl="0">
                <a:lnSpc>
                  <a:spcPct val="90000"/>
                </a:lnSpc>
                <a:spcBef>
                  <a:spcPts val="0"/>
                </a:spcBef>
                <a:spcAft>
                  <a:spcPts val="0"/>
                </a:spcAft>
                <a:buClr>
                  <a:schemeClr val="dk1"/>
                </a:buClr>
                <a:buSzPts val="2000"/>
                <a:buFont typeface="Microsoft JhengHei"/>
                <a:buNone/>
              </a:pPr>
              <a:r>
                <a:rPr lang="zh-TW" sz="3200" b="1" dirty="0">
                  <a:solidFill>
                    <a:schemeClr val="accent3">
                      <a:lumMod val="50000"/>
                    </a:schemeClr>
                  </a:solidFill>
                  <a:latin typeface="Microsoft JhengHei"/>
                  <a:ea typeface="Microsoft JhengHei"/>
                  <a:cs typeface="Microsoft JhengHei"/>
                  <a:sym typeface="Microsoft JhengHei"/>
                </a:rPr>
                <a:t>便利學習</a:t>
              </a:r>
              <a:endParaRPr sz="2000" b="1" dirty="0">
                <a:solidFill>
                  <a:schemeClr val="accent3">
                    <a:lumMod val="50000"/>
                  </a:schemeClr>
                </a:solidFill>
              </a:endParaRPr>
            </a:p>
          </p:txBody>
        </p:sp>
        <p:cxnSp>
          <p:nvCxnSpPr>
            <p:cNvPr id="539" name="Google Shape;539;p36"/>
            <p:cNvCxnSpPr/>
            <p:nvPr/>
          </p:nvCxnSpPr>
          <p:spPr>
            <a:xfrm>
              <a:off x="6253823" y="633682"/>
              <a:ext cx="662384" cy="0"/>
            </a:xfrm>
            <a:prstGeom prst="straightConnector1">
              <a:avLst/>
            </a:prstGeom>
            <a:solidFill>
              <a:srgbClr val="4372C3"/>
            </a:solidFill>
            <a:ln w="12700" cap="flat" cmpd="sng">
              <a:solidFill>
                <a:schemeClr val="accent2">
                  <a:lumMod val="50000"/>
                </a:schemeClr>
              </a:solidFill>
              <a:prstDash val="solid"/>
              <a:miter lim="800000"/>
              <a:headEnd type="none" w="sm" len="sm"/>
              <a:tailEnd type="none" w="sm" len="sm"/>
            </a:ln>
          </p:spPr>
        </p:cxnSp>
        <p:cxnSp>
          <p:nvCxnSpPr>
            <p:cNvPr id="540" name="Google Shape;540;p36"/>
            <p:cNvCxnSpPr/>
            <p:nvPr/>
          </p:nvCxnSpPr>
          <p:spPr>
            <a:xfrm rot="5400000">
              <a:off x="2924238" y="1050984"/>
              <a:ext cx="3744679" cy="2914491"/>
            </a:xfrm>
            <a:prstGeom prst="straightConnector1">
              <a:avLst/>
            </a:prstGeom>
            <a:solidFill>
              <a:srgbClr val="4372C3"/>
            </a:solidFill>
            <a:ln w="12700" cap="flat" cmpd="sng">
              <a:solidFill>
                <a:schemeClr val="accent2">
                  <a:lumMod val="50000"/>
                </a:schemeClr>
              </a:solidFill>
              <a:prstDash val="solid"/>
              <a:miter lim="800000"/>
              <a:headEnd type="none" w="sm" len="sm"/>
              <a:tailEnd type="none" w="sm" len="sm"/>
            </a:ln>
          </p:spPr>
        </p:cxnSp>
        <p:sp>
          <p:nvSpPr>
            <p:cNvPr id="541" name="Google Shape;541;p36"/>
            <p:cNvSpPr/>
            <p:nvPr/>
          </p:nvSpPr>
          <p:spPr>
            <a:xfrm>
              <a:off x="6916208" y="1267362"/>
              <a:ext cx="2649537" cy="126736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36"/>
            <p:cNvSpPr txBox="1"/>
            <p:nvPr/>
          </p:nvSpPr>
          <p:spPr>
            <a:xfrm>
              <a:off x="7123754" y="1277978"/>
              <a:ext cx="2649537" cy="1267362"/>
            </a:xfrm>
            <a:prstGeom prst="rect">
              <a:avLst/>
            </a:prstGeom>
            <a:noFill/>
            <a:ln>
              <a:noFill/>
            </a:ln>
          </p:spPr>
          <p:txBody>
            <a:bodyPr spcFirstLastPara="1" wrap="square" lIns="142225" tIns="25400" rIns="25400" bIns="25400" anchor="ctr" anchorCtr="0">
              <a:noAutofit/>
            </a:bodyPr>
            <a:lstStyle/>
            <a:p>
              <a:pPr marL="0" marR="0" lvl="0" indent="0" algn="l" rtl="0">
                <a:lnSpc>
                  <a:spcPct val="90000"/>
                </a:lnSpc>
                <a:spcBef>
                  <a:spcPts val="0"/>
                </a:spcBef>
                <a:spcAft>
                  <a:spcPts val="0"/>
                </a:spcAft>
                <a:buClr>
                  <a:schemeClr val="dk1"/>
                </a:buClr>
                <a:buSzPts val="2000"/>
                <a:buFont typeface="Microsoft JhengHei"/>
                <a:buNone/>
              </a:pPr>
              <a:r>
                <a:rPr lang="zh-TW" sz="3200" b="1" dirty="0">
                  <a:solidFill>
                    <a:schemeClr val="accent3">
                      <a:lumMod val="50000"/>
                    </a:schemeClr>
                  </a:solidFill>
                  <a:latin typeface="Microsoft JhengHei"/>
                  <a:ea typeface="Microsoft JhengHei"/>
                  <a:cs typeface="Microsoft JhengHei"/>
                  <a:sym typeface="Microsoft JhengHei"/>
                </a:rPr>
                <a:t>更自由</a:t>
              </a:r>
              <a:endParaRPr sz="3200" b="1" dirty="0">
                <a:solidFill>
                  <a:schemeClr val="accent3">
                    <a:lumMod val="50000"/>
                  </a:schemeClr>
                </a:solidFill>
                <a:latin typeface="Microsoft JhengHei"/>
                <a:ea typeface="Microsoft JhengHei"/>
                <a:cs typeface="Microsoft JhengHei"/>
                <a:sym typeface="Microsoft JhengHei"/>
              </a:endParaRPr>
            </a:p>
          </p:txBody>
        </p:sp>
        <p:cxnSp>
          <p:nvCxnSpPr>
            <p:cNvPr id="543" name="Google Shape;543;p36"/>
            <p:cNvCxnSpPr/>
            <p:nvPr/>
          </p:nvCxnSpPr>
          <p:spPr>
            <a:xfrm>
              <a:off x="6253823" y="1901044"/>
              <a:ext cx="662384" cy="0"/>
            </a:xfrm>
            <a:prstGeom prst="straightConnector1">
              <a:avLst/>
            </a:prstGeom>
            <a:solidFill>
              <a:srgbClr val="4372C3"/>
            </a:solidFill>
            <a:ln w="12700" cap="flat" cmpd="sng">
              <a:solidFill>
                <a:schemeClr val="accent2">
                  <a:lumMod val="50000"/>
                </a:schemeClr>
              </a:solidFill>
              <a:prstDash val="solid"/>
              <a:miter lim="800000"/>
              <a:headEnd type="none" w="sm" len="sm"/>
              <a:tailEnd type="none" w="sm" len="sm"/>
            </a:ln>
          </p:spPr>
        </p:cxnSp>
        <p:cxnSp>
          <p:nvCxnSpPr>
            <p:cNvPr id="544" name="Google Shape;544;p36"/>
            <p:cNvCxnSpPr/>
            <p:nvPr/>
          </p:nvCxnSpPr>
          <p:spPr>
            <a:xfrm rot="5400000">
              <a:off x="3572492" y="2297591"/>
              <a:ext cx="3075229" cy="2283018"/>
            </a:xfrm>
            <a:prstGeom prst="straightConnector1">
              <a:avLst/>
            </a:prstGeom>
            <a:solidFill>
              <a:srgbClr val="4372C3"/>
            </a:solidFill>
            <a:ln w="12700" cap="flat" cmpd="sng">
              <a:solidFill>
                <a:schemeClr val="accent2">
                  <a:lumMod val="50000"/>
                </a:schemeClr>
              </a:solidFill>
              <a:prstDash val="solid"/>
              <a:miter lim="800000"/>
              <a:headEnd type="none" w="sm" len="sm"/>
              <a:tailEnd type="none" w="sm" len="sm"/>
            </a:ln>
          </p:spPr>
        </p:cxnSp>
        <p:sp>
          <p:nvSpPr>
            <p:cNvPr id="545" name="Google Shape;545;p36"/>
            <p:cNvSpPr/>
            <p:nvPr/>
          </p:nvSpPr>
          <p:spPr>
            <a:xfrm>
              <a:off x="6916208" y="2534724"/>
              <a:ext cx="2649537" cy="126736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36"/>
            <p:cNvSpPr txBox="1"/>
            <p:nvPr/>
          </p:nvSpPr>
          <p:spPr>
            <a:xfrm>
              <a:off x="7123754" y="2545340"/>
              <a:ext cx="2649537" cy="1267362"/>
            </a:xfrm>
            <a:prstGeom prst="rect">
              <a:avLst/>
            </a:prstGeom>
            <a:noFill/>
            <a:ln>
              <a:noFill/>
            </a:ln>
          </p:spPr>
          <p:txBody>
            <a:bodyPr spcFirstLastPara="1" wrap="square" lIns="142225" tIns="25400" rIns="25400" bIns="25400" anchor="ctr" anchorCtr="0">
              <a:noAutofit/>
            </a:bodyPr>
            <a:lstStyle/>
            <a:p>
              <a:pPr marL="0" marR="0" lvl="0" indent="0" algn="l" rtl="0">
                <a:lnSpc>
                  <a:spcPct val="90000"/>
                </a:lnSpc>
                <a:spcBef>
                  <a:spcPts val="0"/>
                </a:spcBef>
                <a:spcAft>
                  <a:spcPts val="0"/>
                </a:spcAft>
                <a:buClr>
                  <a:schemeClr val="dk1"/>
                </a:buClr>
                <a:buSzPts val="2000"/>
                <a:buFont typeface="Microsoft JhengHei"/>
                <a:buNone/>
              </a:pPr>
              <a:r>
                <a:rPr lang="zh-TW" sz="3200" b="1" i="0" u="none" dirty="0">
                  <a:solidFill>
                    <a:schemeClr val="accent3">
                      <a:lumMod val="50000"/>
                    </a:schemeClr>
                  </a:solidFill>
                  <a:latin typeface="Microsoft JhengHei"/>
                  <a:ea typeface="Microsoft JhengHei"/>
                  <a:cs typeface="Microsoft JhengHei"/>
                  <a:sym typeface="Microsoft JhengHei"/>
                </a:rPr>
                <a:t>互相啟發</a:t>
              </a:r>
              <a:endParaRPr sz="3200" b="1" dirty="0">
                <a:solidFill>
                  <a:schemeClr val="accent3">
                    <a:lumMod val="50000"/>
                  </a:schemeClr>
                </a:solidFill>
                <a:latin typeface="Microsoft JhengHei"/>
                <a:ea typeface="Microsoft JhengHei"/>
                <a:cs typeface="Microsoft JhengHei"/>
                <a:sym typeface="Microsoft JhengHei"/>
              </a:endParaRPr>
            </a:p>
          </p:txBody>
        </p:sp>
        <p:cxnSp>
          <p:nvCxnSpPr>
            <p:cNvPr id="547" name="Google Shape;547;p36"/>
            <p:cNvCxnSpPr/>
            <p:nvPr/>
          </p:nvCxnSpPr>
          <p:spPr>
            <a:xfrm>
              <a:off x="6253823" y="3168405"/>
              <a:ext cx="662384" cy="0"/>
            </a:xfrm>
            <a:prstGeom prst="straightConnector1">
              <a:avLst/>
            </a:prstGeom>
            <a:solidFill>
              <a:srgbClr val="4372C3"/>
            </a:solidFill>
            <a:ln w="12700" cap="flat" cmpd="sng">
              <a:solidFill>
                <a:schemeClr val="accent2">
                  <a:lumMod val="50000"/>
                </a:schemeClr>
              </a:solidFill>
              <a:prstDash val="solid"/>
              <a:miter lim="800000"/>
              <a:headEnd type="none" w="sm" len="sm"/>
              <a:tailEnd type="none" w="sm" len="sm"/>
            </a:ln>
          </p:spPr>
        </p:cxnSp>
        <p:cxnSp>
          <p:nvCxnSpPr>
            <p:cNvPr id="548" name="Google Shape;548;p36"/>
            <p:cNvCxnSpPr/>
            <p:nvPr/>
          </p:nvCxnSpPr>
          <p:spPr>
            <a:xfrm rot="5400000">
              <a:off x="4199990" y="3459413"/>
              <a:ext cx="2345723" cy="1761942"/>
            </a:xfrm>
            <a:prstGeom prst="straightConnector1">
              <a:avLst/>
            </a:prstGeom>
            <a:solidFill>
              <a:srgbClr val="4372C3"/>
            </a:solidFill>
            <a:ln w="12700" cap="flat" cmpd="sng">
              <a:solidFill>
                <a:schemeClr val="accent2">
                  <a:lumMod val="50000"/>
                </a:schemeClr>
              </a:solidFill>
              <a:prstDash val="solid"/>
              <a:miter lim="800000"/>
              <a:headEnd type="none" w="sm" len="sm"/>
              <a:tailEnd type="none" w="sm" len="sm"/>
            </a:ln>
          </p:spPr>
        </p:cxnSp>
        <p:sp>
          <p:nvSpPr>
            <p:cNvPr id="549" name="Google Shape;549;p36"/>
            <p:cNvSpPr/>
            <p:nvPr/>
          </p:nvSpPr>
          <p:spPr>
            <a:xfrm>
              <a:off x="6916208" y="3802086"/>
              <a:ext cx="2649537" cy="126736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36"/>
            <p:cNvSpPr txBox="1"/>
            <p:nvPr/>
          </p:nvSpPr>
          <p:spPr>
            <a:xfrm>
              <a:off x="7123754" y="3812702"/>
              <a:ext cx="2649537" cy="1267362"/>
            </a:xfrm>
            <a:prstGeom prst="rect">
              <a:avLst/>
            </a:prstGeom>
            <a:noFill/>
            <a:ln>
              <a:noFill/>
            </a:ln>
          </p:spPr>
          <p:txBody>
            <a:bodyPr spcFirstLastPara="1" wrap="square" lIns="142225" tIns="25400" rIns="25400" bIns="25400" anchor="ctr" anchorCtr="0">
              <a:noAutofit/>
            </a:bodyPr>
            <a:lstStyle/>
            <a:p>
              <a:pPr marL="0" marR="0" lvl="0" indent="0" algn="l" rtl="0">
                <a:lnSpc>
                  <a:spcPct val="90000"/>
                </a:lnSpc>
                <a:spcBef>
                  <a:spcPts val="0"/>
                </a:spcBef>
                <a:spcAft>
                  <a:spcPts val="0"/>
                </a:spcAft>
                <a:buClr>
                  <a:schemeClr val="dk1"/>
                </a:buClr>
                <a:buSzPts val="2000"/>
                <a:buFont typeface="Microsoft JhengHei"/>
                <a:buNone/>
              </a:pPr>
              <a:r>
                <a:rPr lang="zh-TW" sz="3200" b="1" i="0" u="none" dirty="0">
                  <a:solidFill>
                    <a:schemeClr val="accent3">
                      <a:lumMod val="50000"/>
                    </a:schemeClr>
                  </a:solidFill>
                  <a:latin typeface="Microsoft JhengHei"/>
                  <a:ea typeface="Microsoft JhengHei"/>
                  <a:cs typeface="Microsoft JhengHei"/>
                  <a:sym typeface="Microsoft JhengHei"/>
                </a:rPr>
                <a:t>良好發想環境</a:t>
              </a:r>
              <a:endParaRPr sz="3200" b="1" dirty="0">
                <a:solidFill>
                  <a:schemeClr val="accent3">
                    <a:lumMod val="50000"/>
                  </a:schemeClr>
                </a:solidFill>
                <a:latin typeface="Microsoft JhengHei"/>
                <a:ea typeface="Microsoft JhengHei"/>
                <a:cs typeface="Microsoft JhengHei"/>
                <a:sym typeface="Microsoft JhengHei"/>
              </a:endParaRPr>
            </a:p>
          </p:txBody>
        </p:sp>
        <p:cxnSp>
          <p:nvCxnSpPr>
            <p:cNvPr id="551" name="Google Shape;551;p36"/>
            <p:cNvCxnSpPr/>
            <p:nvPr/>
          </p:nvCxnSpPr>
          <p:spPr>
            <a:xfrm>
              <a:off x="6253823" y="4435767"/>
              <a:ext cx="662384" cy="0"/>
            </a:xfrm>
            <a:prstGeom prst="straightConnector1">
              <a:avLst/>
            </a:prstGeom>
            <a:solidFill>
              <a:srgbClr val="4372C3"/>
            </a:solidFill>
            <a:ln w="12700" cap="flat" cmpd="sng">
              <a:solidFill>
                <a:schemeClr val="accent2">
                  <a:lumMod val="50000"/>
                </a:schemeClr>
              </a:solidFill>
              <a:prstDash val="solid"/>
              <a:miter lim="800000"/>
              <a:headEnd type="none" w="sm" len="sm"/>
              <a:tailEnd type="none" w="sm" len="sm"/>
            </a:ln>
          </p:spPr>
        </p:cxnSp>
        <p:cxnSp>
          <p:nvCxnSpPr>
            <p:cNvPr id="552" name="Google Shape;552;p36"/>
            <p:cNvCxnSpPr/>
            <p:nvPr/>
          </p:nvCxnSpPr>
          <p:spPr>
            <a:xfrm rot="5400000">
              <a:off x="4828991" y="4625827"/>
              <a:ext cx="1612331" cy="1231151"/>
            </a:xfrm>
            <a:prstGeom prst="straightConnector1">
              <a:avLst/>
            </a:prstGeom>
            <a:solidFill>
              <a:srgbClr val="4372C3"/>
            </a:solidFill>
            <a:ln w="12700" cap="flat" cmpd="sng">
              <a:solidFill>
                <a:schemeClr val="accent2">
                  <a:lumMod val="50000"/>
                </a:schemeClr>
              </a:solidFill>
              <a:prstDash val="solid"/>
              <a:miter lim="800000"/>
              <a:headEnd type="none" w="sm" len="sm"/>
              <a:tailEnd type="none" w="sm" len="sm"/>
            </a:ln>
          </p:spPr>
        </p:cxn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a16="http://schemas.microsoft.com/office/drawing/2014/main" id="{E49399C5-410E-48F7-912C-6D679C4BEA9A}"/>
              </a:ext>
            </a:extLst>
          </p:cNvPr>
          <p:cNvSpPr txBox="1"/>
          <p:nvPr/>
        </p:nvSpPr>
        <p:spPr>
          <a:xfrm>
            <a:off x="669925" y="387841"/>
            <a:ext cx="5677786" cy="646331"/>
          </a:xfrm>
          <a:prstGeom prst="rect">
            <a:avLst/>
          </a:prstGeom>
          <a:noFill/>
        </p:spPr>
        <p:txBody>
          <a:bodyPr wrap="square" rtlCol="0">
            <a:spAutoFit/>
          </a:bodyPr>
          <a:lstStyle/>
          <a:p>
            <a:r>
              <a:rPr lang="zh-TW" altLang="en-US" sz="3600" b="1" dirty="0">
                <a:solidFill>
                  <a:schemeClr val="accent1">
                    <a:lumMod val="50000"/>
                  </a:schemeClr>
                </a:solidFill>
                <a:latin typeface="微軟正黑體" panose="020B0604030504040204" pitchFamily="34" charset="-120"/>
                <a:ea typeface="微軟正黑體" panose="020B0604030504040204" pitchFamily="34" charset="-120"/>
              </a:rPr>
              <a:t>長期計畫</a:t>
            </a:r>
          </a:p>
        </p:txBody>
      </p:sp>
      <p:sp>
        <p:nvSpPr>
          <p:cNvPr id="8" name="箭號: 弧形上彎 7">
            <a:extLst>
              <a:ext uri="{FF2B5EF4-FFF2-40B4-BE49-F238E27FC236}">
                <a16:creationId xmlns:a16="http://schemas.microsoft.com/office/drawing/2014/main" id="{8EB94D6B-6007-4B0C-AD25-73F0695EE3F2}"/>
              </a:ext>
            </a:extLst>
          </p:cNvPr>
          <p:cNvSpPr/>
          <p:nvPr/>
        </p:nvSpPr>
        <p:spPr>
          <a:xfrm>
            <a:off x="4821466" y="4691079"/>
            <a:ext cx="2269667" cy="985821"/>
          </a:xfrm>
          <a:prstGeom prst="curvedUp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1" name="文字方塊 10">
            <a:extLst>
              <a:ext uri="{FF2B5EF4-FFF2-40B4-BE49-F238E27FC236}">
                <a16:creationId xmlns:a16="http://schemas.microsoft.com/office/drawing/2014/main" id="{EE789ADD-63A3-4EE2-84DB-231B46F2156E}"/>
              </a:ext>
            </a:extLst>
          </p:cNvPr>
          <p:cNvSpPr txBox="1"/>
          <p:nvPr/>
        </p:nvSpPr>
        <p:spPr>
          <a:xfrm>
            <a:off x="433830" y="1248619"/>
            <a:ext cx="3838575" cy="1323439"/>
          </a:xfrm>
          <a:prstGeom prst="rect">
            <a:avLst/>
          </a:prstGeom>
          <a:noFill/>
        </p:spPr>
        <p:txBody>
          <a:bodyPr wrap="square" rtlCol="0">
            <a:spAutoFit/>
          </a:bodyPr>
          <a:lstStyle/>
          <a:p>
            <a:pPr algn="ctr"/>
            <a:r>
              <a:rPr lang="zh-TW" altLang="en-US" sz="3200" b="1" dirty="0">
                <a:solidFill>
                  <a:schemeClr val="accent3">
                    <a:lumMod val="50000"/>
                  </a:schemeClr>
                </a:solidFill>
                <a:latin typeface="微軟正黑體" panose="020B0604030504040204" pitchFamily="34" charset="-120"/>
                <a:ea typeface="微軟正黑體" panose="020B0604030504040204" pitchFamily="34" charset="-120"/>
              </a:rPr>
              <a:t>目的：</a:t>
            </a:r>
            <a:endParaRPr lang="en-US" altLang="zh-TW" sz="3200" b="1" dirty="0">
              <a:solidFill>
                <a:schemeClr val="accent3">
                  <a:lumMod val="50000"/>
                </a:schemeClr>
              </a:solidFill>
              <a:latin typeface="微軟正黑體" panose="020B0604030504040204" pitchFamily="34" charset="-120"/>
              <a:ea typeface="微軟正黑體" panose="020B0604030504040204" pitchFamily="34" charset="-120"/>
            </a:endParaRPr>
          </a:p>
          <a:p>
            <a:pPr algn="ctr"/>
            <a:endParaRPr lang="en-US" altLang="zh-TW" sz="2000" b="1" dirty="0">
              <a:solidFill>
                <a:schemeClr val="accent3">
                  <a:lumMod val="50000"/>
                </a:schemeClr>
              </a:solidFill>
              <a:latin typeface="微軟正黑體" panose="020B0604030504040204" pitchFamily="34" charset="-120"/>
              <a:ea typeface="微軟正黑體" panose="020B0604030504040204" pitchFamily="34" charset="-120"/>
            </a:endParaRPr>
          </a:p>
          <a:p>
            <a:pPr algn="ctr"/>
            <a:r>
              <a:rPr lang="zh-TW" altLang="en-US" sz="2800" dirty="0">
                <a:solidFill>
                  <a:schemeClr val="accent3">
                    <a:lumMod val="50000"/>
                  </a:schemeClr>
                </a:solidFill>
                <a:latin typeface="微軟正黑體" panose="020B0604030504040204" pitchFamily="34" charset="-120"/>
                <a:ea typeface="微軟正黑體" panose="020B0604030504040204" pitchFamily="34" charset="-120"/>
              </a:rPr>
              <a:t>我方認為</a:t>
            </a:r>
            <a:r>
              <a:rPr lang="en-US" altLang="zh-TW" sz="2800" dirty="0">
                <a:solidFill>
                  <a:schemeClr val="accent3">
                    <a:lumMod val="50000"/>
                  </a:schemeClr>
                </a:solidFill>
                <a:latin typeface="微軟正黑體" panose="020B0604030504040204" pitchFamily="34" charset="-120"/>
                <a:ea typeface="微軟正黑體" panose="020B0604030504040204" pitchFamily="34" charset="-120"/>
              </a:rPr>
              <a:t>…</a:t>
            </a:r>
            <a:endParaRPr lang="zh-TW" altLang="en-US" sz="2800" dirty="0">
              <a:solidFill>
                <a:schemeClr val="accent3">
                  <a:lumMod val="50000"/>
                </a:schemeClr>
              </a:solidFill>
              <a:latin typeface="微軟正黑體" panose="020B0604030504040204" pitchFamily="34" charset="-120"/>
              <a:ea typeface="微軟正黑體" panose="020B0604030504040204" pitchFamily="34" charset="-120"/>
            </a:endParaRPr>
          </a:p>
        </p:txBody>
      </p:sp>
      <p:graphicFrame>
        <p:nvGraphicFramePr>
          <p:cNvPr id="13" name="資料庫圖表 12">
            <a:extLst>
              <a:ext uri="{FF2B5EF4-FFF2-40B4-BE49-F238E27FC236}">
                <a16:creationId xmlns:a16="http://schemas.microsoft.com/office/drawing/2014/main" id="{08618B5B-0A94-4C42-A003-10C82038D92A}"/>
              </a:ext>
            </a:extLst>
          </p:cNvPr>
          <p:cNvGraphicFramePr/>
          <p:nvPr>
            <p:extLst>
              <p:ext uri="{D42A27DB-BD31-4B8C-83A1-F6EECF244321}">
                <p14:modId xmlns:p14="http://schemas.microsoft.com/office/powerpoint/2010/main" val="643489166"/>
              </p:ext>
            </p:extLst>
          </p:nvPr>
        </p:nvGraphicFramePr>
        <p:xfrm>
          <a:off x="127000" y="2688418"/>
          <a:ext cx="5045739" cy="34075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文字方塊 13">
            <a:extLst>
              <a:ext uri="{FF2B5EF4-FFF2-40B4-BE49-F238E27FC236}">
                <a16:creationId xmlns:a16="http://schemas.microsoft.com/office/drawing/2014/main" id="{015363EE-6051-478A-ADDC-759508C43F07}"/>
              </a:ext>
            </a:extLst>
          </p:cNvPr>
          <p:cNvSpPr txBox="1"/>
          <p:nvPr/>
        </p:nvSpPr>
        <p:spPr>
          <a:xfrm>
            <a:off x="7268933" y="1248619"/>
            <a:ext cx="3903589" cy="1200329"/>
          </a:xfrm>
          <a:prstGeom prst="rect">
            <a:avLst/>
          </a:prstGeom>
          <a:noFill/>
        </p:spPr>
        <p:txBody>
          <a:bodyPr wrap="square" rtlCol="0">
            <a:spAutoFit/>
          </a:bodyPr>
          <a:lstStyle/>
          <a:p>
            <a:pPr algn="ctr"/>
            <a:r>
              <a:rPr lang="zh-TW" altLang="en-US" sz="3200" b="1" dirty="0">
                <a:solidFill>
                  <a:schemeClr val="accent3">
                    <a:lumMod val="50000"/>
                  </a:schemeClr>
                </a:solidFill>
                <a:latin typeface="微軟正黑體" panose="020B0604030504040204" pitchFamily="34" charset="-120"/>
                <a:ea typeface="微軟正黑體" panose="020B0604030504040204" pitchFamily="34" charset="-120"/>
              </a:rPr>
              <a:t>預期效益：</a:t>
            </a:r>
            <a:endParaRPr lang="en-US" altLang="zh-TW" sz="3200" b="1" dirty="0">
              <a:solidFill>
                <a:schemeClr val="accent3">
                  <a:lumMod val="50000"/>
                </a:schemeClr>
              </a:solidFill>
              <a:latin typeface="微軟正黑體" panose="020B0604030504040204" pitchFamily="34" charset="-120"/>
              <a:ea typeface="微軟正黑體" panose="020B0604030504040204" pitchFamily="34" charset="-120"/>
            </a:endParaRPr>
          </a:p>
          <a:p>
            <a:pPr algn="ctr"/>
            <a:br>
              <a:rPr lang="zh-TW" altLang="en-US" sz="2000" dirty="0">
                <a:solidFill>
                  <a:schemeClr val="accent3">
                    <a:lumMod val="50000"/>
                  </a:schemeClr>
                </a:solidFill>
              </a:rPr>
            </a:br>
            <a:endParaRPr lang="zh-TW" altLang="en-US" sz="2000" dirty="0">
              <a:solidFill>
                <a:schemeClr val="accent3">
                  <a:lumMod val="50000"/>
                </a:schemeClr>
              </a:solidFill>
            </a:endParaRPr>
          </a:p>
        </p:txBody>
      </p:sp>
      <p:graphicFrame>
        <p:nvGraphicFramePr>
          <p:cNvPr id="17" name="資料庫圖表 16">
            <a:extLst>
              <a:ext uri="{FF2B5EF4-FFF2-40B4-BE49-F238E27FC236}">
                <a16:creationId xmlns:a16="http://schemas.microsoft.com/office/drawing/2014/main" id="{BAD87AC0-9EC9-4194-803B-C77F5934B521}"/>
              </a:ext>
            </a:extLst>
          </p:cNvPr>
          <p:cNvGraphicFramePr/>
          <p:nvPr>
            <p:extLst>
              <p:ext uri="{D42A27DB-BD31-4B8C-83A1-F6EECF244321}">
                <p14:modId xmlns:p14="http://schemas.microsoft.com/office/powerpoint/2010/main" val="3105201933"/>
              </p:ext>
            </p:extLst>
          </p:nvPr>
        </p:nvGraphicFramePr>
        <p:xfrm>
          <a:off x="7327900" y="2063866"/>
          <a:ext cx="3738896" cy="367235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6012602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a16="http://schemas.microsoft.com/office/drawing/2014/main" id="{6C3F6A98-D0B8-4841-93F9-C05C371E3AD0}"/>
              </a:ext>
            </a:extLst>
          </p:cNvPr>
          <p:cNvSpPr txBox="1"/>
          <p:nvPr/>
        </p:nvSpPr>
        <p:spPr>
          <a:xfrm>
            <a:off x="660198" y="385960"/>
            <a:ext cx="5901070" cy="707886"/>
          </a:xfrm>
          <a:prstGeom prst="rect">
            <a:avLst/>
          </a:prstGeom>
          <a:noFill/>
        </p:spPr>
        <p:txBody>
          <a:bodyPr wrap="square" rtlCol="0">
            <a:spAutoFit/>
          </a:bodyPr>
          <a:lstStyle/>
          <a:p>
            <a:r>
              <a:rPr lang="zh-TW" altLang="en-US" sz="3600" b="1" dirty="0">
                <a:solidFill>
                  <a:schemeClr val="accent1">
                    <a:lumMod val="50000"/>
                  </a:schemeClr>
                </a:solidFill>
                <a:latin typeface="微軟正黑體" panose="020B0604030504040204" pitchFamily="34" charset="-120"/>
                <a:ea typeface="微軟正黑體" panose="020B0604030504040204" pitchFamily="34" charset="-120"/>
              </a:rPr>
              <a:t>長期計畫</a:t>
            </a:r>
            <a:r>
              <a:rPr lang="en-US" altLang="zh-TW" sz="4000" b="1" dirty="0">
                <a:solidFill>
                  <a:schemeClr val="accent1">
                    <a:lumMod val="50000"/>
                  </a:schemeClr>
                </a:solidFill>
                <a:latin typeface="Microsoft JhengHei"/>
                <a:ea typeface="Microsoft JhengHei"/>
                <a:cs typeface="Microsoft JhengHei"/>
                <a:sym typeface="Microsoft JhengHei"/>
              </a:rPr>
              <a:t>——</a:t>
            </a:r>
            <a:r>
              <a:rPr lang="zh-TW" altLang="en-US" sz="3600" b="1" dirty="0">
                <a:solidFill>
                  <a:schemeClr val="accent1">
                    <a:lumMod val="50000"/>
                  </a:schemeClr>
                </a:solidFill>
                <a:latin typeface="Microsoft JhengHei"/>
                <a:ea typeface="Microsoft JhengHei"/>
                <a:cs typeface="Microsoft JhengHei"/>
                <a:sym typeface="Microsoft JhengHei"/>
              </a:rPr>
              <a:t>手段</a:t>
            </a:r>
          </a:p>
        </p:txBody>
      </p:sp>
      <p:sp>
        <p:nvSpPr>
          <p:cNvPr id="5" name="Google Shape;1063;p36"/>
          <p:cNvSpPr/>
          <p:nvPr/>
        </p:nvSpPr>
        <p:spPr>
          <a:xfrm>
            <a:off x="741022" y="1968839"/>
            <a:ext cx="2421568" cy="2421568"/>
          </a:xfrm>
          <a:prstGeom prst="ellipse">
            <a:avLst/>
          </a:prstGeom>
          <a:solidFill>
            <a:schemeClr val="accent5">
              <a:lumMod val="60000"/>
              <a:lumOff val="40000"/>
            </a:schemeClr>
          </a:solidFill>
          <a:ln>
            <a:noFill/>
          </a:ln>
        </p:spPr>
        <p:txBody>
          <a:bodyPr spcFirstLastPara="1" wrap="square" lIns="91425" tIns="91425" rIns="91425" bIns="91425" anchor="ctr" anchorCtr="0">
            <a:noAutofit/>
          </a:bodyPr>
          <a:lstStyle/>
          <a:p>
            <a:endParaRPr>
              <a:solidFill>
                <a:schemeClr val="bg2">
                  <a:lumMod val="50000"/>
                </a:schemeClr>
              </a:solidFill>
            </a:endParaRPr>
          </a:p>
        </p:txBody>
      </p:sp>
      <p:sp>
        <p:nvSpPr>
          <p:cNvPr id="8" name="Google Shape;1065;p36"/>
          <p:cNvSpPr/>
          <p:nvPr/>
        </p:nvSpPr>
        <p:spPr>
          <a:xfrm>
            <a:off x="8362414" y="1637088"/>
            <a:ext cx="2200200" cy="2200200"/>
          </a:xfrm>
          <a:prstGeom prst="ellipse">
            <a:avLst/>
          </a:prstGeom>
          <a:solidFill>
            <a:schemeClr val="accent5">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2">
                  <a:lumMod val="50000"/>
                </a:schemeClr>
              </a:solidFill>
            </a:endParaRPr>
          </a:p>
        </p:txBody>
      </p:sp>
      <p:cxnSp>
        <p:nvCxnSpPr>
          <p:cNvPr id="9" name="Google Shape;1066;p36"/>
          <p:cNvCxnSpPr/>
          <p:nvPr/>
        </p:nvCxnSpPr>
        <p:spPr>
          <a:xfrm>
            <a:off x="2874468" y="3945079"/>
            <a:ext cx="1725854" cy="508773"/>
          </a:xfrm>
          <a:prstGeom prst="straightConnector1">
            <a:avLst/>
          </a:prstGeom>
          <a:noFill/>
          <a:ln w="28575" cap="flat" cmpd="sng">
            <a:solidFill>
              <a:schemeClr val="accent5">
                <a:lumMod val="50000"/>
              </a:schemeClr>
            </a:solidFill>
            <a:prstDash val="solid"/>
            <a:round/>
            <a:headEnd type="none" w="med" len="med"/>
            <a:tailEnd type="none" w="med" len="med"/>
          </a:ln>
        </p:spPr>
      </p:cxnSp>
      <p:cxnSp>
        <p:nvCxnSpPr>
          <p:cNvPr id="10" name="Google Shape;1067;p36"/>
          <p:cNvCxnSpPr/>
          <p:nvPr/>
        </p:nvCxnSpPr>
        <p:spPr>
          <a:xfrm flipV="1">
            <a:off x="6726617" y="3284930"/>
            <a:ext cx="1790700" cy="1080300"/>
          </a:xfrm>
          <a:prstGeom prst="straightConnector1">
            <a:avLst/>
          </a:prstGeom>
          <a:noFill/>
          <a:ln w="28575" cap="flat" cmpd="sng">
            <a:solidFill>
              <a:schemeClr val="accent5">
                <a:lumMod val="50000"/>
              </a:schemeClr>
            </a:solidFill>
            <a:prstDash val="solid"/>
            <a:round/>
            <a:headEnd type="none" w="med" len="med"/>
            <a:tailEnd type="none" w="med" len="med"/>
          </a:ln>
        </p:spPr>
      </p:cxnSp>
      <p:cxnSp>
        <p:nvCxnSpPr>
          <p:cNvPr id="11" name="Google Shape;1068;p36"/>
          <p:cNvCxnSpPr/>
          <p:nvPr/>
        </p:nvCxnSpPr>
        <p:spPr>
          <a:xfrm flipH="1">
            <a:off x="0" y="3837272"/>
            <a:ext cx="943050" cy="401060"/>
          </a:xfrm>
          <a:prstGeom prst="straightConnector1">
            <a:avLst/>
          </a:prstGeom>
          <a:noFill/>
          <a:ln w="28575" cap="flat" cmpd="sng">
            <a:solidFill>
              <a:schemeClr val="accent5">
                <a:lumMod val="50000"/>
              </a:schemeClr>
            </a:solidFill>
            <a:prstDash val="solid"/>
            <a:round/>
            <a:headEnd type="none" w="med" len="med"/>
            <a:tailEnd type="none" w="med" len="med"/>
          </a:ln>
        </p:spPr>
      </p:cxnSp>
      <p:cxnSp>
        <p:nvCxnSpPr>
          <p:cNvPr id="12" name="Google Shape;1069;p36"/>
          <p:cNvCxnSpPr/>
          <p:nvPr/>
        </p:nvCxnSpPr>
        <p:spPr>
          <a:xfrm flipH="1" flipV="1">
            <a:off x="10501979" y="3097691"/>
            <a:ext cx="1734000" cy="1181100"/>
          </a:xfrm>
          <a:prstGeom prst="straightConnector1">
            <a:avLst/>
          </a:prstGeom>
          <a:noFill/>
          <a:ln w="28575" cap="flat" cmpd="sng">
            <a:solidFill>
              <a:schemeClr val="accent5">
                <a:lumMod val="50000"/>
              </a:schemeClr>
            </a:solidFill>
            <a:prstDash val="solid"/>
            <a:round/>
            <a:headEnd type="none" w="med" len="med"/>
            <a:tailEnd type="none" w="med" len="med"/>
          </a:ln>
        </p:spPr>
      </p:cxnSp>
      <p:sp>
        <p:nvSpPr>
          <p:cNvPr id="36" name="Google Shape;1093;p36"/>
          <p:cNvSpPr txBox="1">
            <a:spLocks/>
          </p:cNvSpPr>
          <p:nvPr/>
        </p:nvSpPr>
        <p:spPr>
          <a:xfrm>
            <a:off x="342694" y="4778651"/>
            <a:ext cx="3218224" cy="304150"/>
          </a:xfrm>
          <a:prstGeom prst="rect">
            <a:avLst/>
          </a:prstGeom>
        </p:spPr>
        <p:txBody>
          <a:bodyPr spcFirstLastPara="1" vert="horz" wrap="square" lIns="91425" tIns="91425" rIns="91425" bIns="91425" rtlCol="0" anchor="t" anchorCtr="0">
            <a:noAutofit/>
          </a:bodyPr>
          <a:lstStyle>
            <a:lvl1pPr algn="l" defTabSz="914354" rtl="0" eaLnBrk="1" latinLnBrk="0" hangingPunct="1">
              <a:lnSpc>
                <a:spcPct val="90000"/>
              </a:lnSpc>
              <a:spcBef>
                <a:spcPct val="0"/>
              </a:spcBef>
              <a:buNone/>
              <a:defRPr sz="2800" b="1" kern="1200">
                <a:solidFill>
                  <a:schemeClr val="tx1"/>
                </a:solidFill>
                <a:latin typeface="+mj-lt"/>
                <a:ea typeface="+mj-ea"/>
                <a:cs typeface="+mj-cs"/>
              </a:defRPr>
            </a:lvl1pPr>
          </a:lstStyle>
          <a:p>
            <a:pPr algn="ctr">
              <a:spcBef>
                <a:spcPts val="0"/>
              </a:spcBef>
              <a:buClrTx/>
              <a:buFontTx/>
            </a:pPr>
            <a:r>
              <a:rPr lang="zh-TW" altLang="en-US" sz="3200" dirty="0">
                <a:solidFill>
                  <a:schemeClr val="bg2">
                    <a:lumMod val="50000"/>
                  </a:schemeClr>
                </a:solidFill>
              </a:rPr>
              <a:t>全國性活動</a:t>
            </a:r>
          </a:p>
          <a:p>
            <a:pPr algn="ctr">
              <a:spcBef>
                <a:spcPts val="0"/>
              </a:spcBef>
              <a:buClrTx/>
              <a:buFontTx/>
            </a:pPr>
            <a:endParaRPr lang="en-US" sz="3200" dirty="0">
              <a:solidFill>
                <a:schemeClr val="bg2">
                  <a:lumMod val="50000"/>
                </a:schemeClr>
              </a:solidFill>
            </a:endParaRPr>
          </a:p>
        </p:txBody>
      </p:sp>
      <p:sp>
        <p:nvSpPr>
          <p:cNvPr id="37" name="Google Shape;1094;p36"/>
          <p:cNvSpPr txBox="1">
            <a:spLocks/>
          </p:cNvSpPr>
          <p:nvPr/>
        </p:nvSpPr>
        <p:spPr>
          <a:xfrm>
            <a:off x="4430630" y="5667841"/>
            <a:ext cx="3218216" cy="304150"/>
          </a:xfrm>
          <a:prstGeom prst="rect">
            <a:avLst/>
          </a:prstGeom>
        </p:spPr>
        <p:txBody>
          <a:bodyPr spcFirstLastPara="1" vert="horz" wrap="square" lIns="91425" tIns="91425" rIns="91425" bIns="91425" rtlCol="0" anchor="t" anchorCtr="0">
            <a:noAutofit/>
          </a:bodyPr>
          <a:lstStyle>
            <a:lvl1pPr algn="l" defTabSz="914354" rtl="0" eaLnBrk="1" latinLnBrk="0" hangingPunct="1">
              <a:lnSpc>
                <a:spcPct val="90000"/>
              </a:lnSpc>
              <a:spcBef>
                <a:spcPct val="0"/>
              </a:spcBef>
              <a:buNone/>
              <a:defRPr sz="2800" b="1" kern="1200">
                <a:solidFill>
                  <a:schemeClr val="tx1"/>
                </a:solidFill>
                <a:latin typeface="+mj-lt"/>
                <a:ea typeface="+mj-ea"/>
                <a:cs typeface="+mj-cs"/>
              </a:defRPr>
            </a:lvl1pPr>
          </a:lstStyle>
          <a:p>
            <a:pPr algn="ctr">
              <a:spcBef>
                <a:spcPts val="0"/>
              </a:spcBef>
              <a:buClrTx/>
              <a:buFontTx/>
            </a:pPr>
            <a:r>
              <a:rPr lang="zh-TW" altLang="en-US" sz="3200" dirty="0">
                <a:solidFill>
                  <a:schemeClr val="bg2">
                    <a:lumMod val="50000"/>
                  </a:schemeClr>
                </a:solidFill>
              </a:rPr>
              <a:t>擴充展覽內容</a:t>
            </a:r>
          </a:p>
        </p:txBody>
      </p:sp>
      <p:sp>
        <p:nvSpPr>
          <p:cNvPr id="38" name="Google Shape;1095;p36"/>
          <p:cNvSpPr txBox="1">
            <a:spLocks/>
          </p:cNvSpPr>
          <p:nvPr/>
        </p:nvSpPr>
        <p:spPr>
          <a:xfrm>
            <a:off x="7926237" y="4149702"/>
            <a:ext cx="3218216" cy="304150"/>
          </a:xfrm>
          <a:prstGeom prst="rect">
            <a:avLst/>
          </a:prstGeom>
        </p:spPr>
        <p:txBody>
          <a:bodyPr spcFirstLastPara="1" vert="horz" wrap="square" lIns="91425" tIns="91425" rIns="91425" bIns="91425" rtlCol="0" anchor="t" anchorCtr="0">
            <a:noAutofit/>
          </a:bodyPr>
          <a:lstStyle>
            <a:lvl1pPr algn="l" defTabSz="914354" rtl="0" eaLnBrk="1" latinLnBrk="0" hangingPunct="1">
              <a:lnSpc>
                <a:spcPct val="90000"/>
              </a:lnSpc>
              <a:spcBef>
                <a:spcPct val="0"/>
              </a:spcBef>
              <a:buNone/>
              <a:defRPr sz="2800" b="1" kern="1200">
                <a:solidFill>
                  <a:schemeClr val="tx1"/>
                </a:solidFill>
                <a:latin typeface="+mj-lt"/>
                <a:ea typeface="+mj-ea"/>
                <a:cs typeface="+mj-cs"/>
              </a:defRPr>
            </a:lvl1pPr>
          </a:lstStyle>
          <a:p>
            <a:pPr algn="ctr">
              <a:spcBef>
                <a:spcPts val="0"/>
              </a:spcBef>
              <a:buClrTx/>
              <a:buFontTx/>
            </a:pPr>
            <a:r>
              <a:rPr lang="en-US" altLang="zh-TW" sz="3200" dirty="0">
                <a:solidFill>
                  <a:schemeClr val="bg2">
                    <a:lumMod val="50000"/>
                  </a:schemeClr>
                </a:solidFill>
              </a:rPr>
              <a:t>AI</a:t>
            </a:r>
            <a:r>
              <a:rPr lang="zh-TW" altLang="en-US" sz="3200" dirty="0">
                <a:solidFill>
                  <a:schemeClr val="bg2">
                    <a:lumMod val="50000"/>
                  </a:schemeClr>
                </a:solidFill>
              </a:rPr>
              <a:t>相關職業訓練</a:t>
            </a:r>
          </a:p>
        </p:txBody>
      </p:sp>
      <p:grpSp>
        <p:nvGrpSpPr>
          <p:cNvPr id="46" name="群組 45"/>
          <p:cNvGrpSpPr/>
          <p:nvPr/>
        </p:nvGrpSpPr>
        <p:grpSpPr>
          <a:xfrm>
            <a:off x="1228754" y="2526293"/>
            <a:ext cx="1446104" cy="1217832"/>
            <a:chOff x="10969453" y="5432945"/>
            <a:chExt cx="658042" cy="554169"/>
          </a:xfrm>
        </p:grpSpPr>
        <p:sp>
          <p:nvSpPr>
            <p:cNvPr id="47" name="Freeform 252"/>
            <p:cNvSpPr/>
            <p:nvPr/>
          </p:nvSpPr>
          <p:spPr bwMode="auto">
            <a:xfrm>
              <a:off x="11498313" y="5715847"/>
              <a:ext cx="129182" cy="81441"/>
            </a:xfrm>
            <a:custGeom>
              <a:avLst/>
              <a:gdLst>
                <a:gd name="T0" fmla="*/ 85 w 85"/>
                <a:gd name="T1" fmla="*/ 0 h 53"/>
                <a:gd name="T2" fmla="*/ 85 w 85"/>
                <a:gd name="T3" fmla="*/ 53 h 53"/>
                <a:gd name="T4" fmla="*/ 0 w 85"/>
                <a:gd name="T5" fmla="*/ 34 h 53"/>
                <a:gd name="T6" fmla="*/ 0 w 85"/>
                <a:gd name="T7" fmla="*/ 15 h 53"/>
                <a:gd name="T8" fmla="*/ 85 w 85"/>
                <a:gd name="T9" fmla="*/ 0 h 53"/>
              </a:gdLst>
              <a:ahLst/>
              <a:cxnLst>
                <a:cxn ang="0">
                  <a:pos x="T0" y="T1"/>
                </a:cxn>
                <a:cxn ang="0">
                  <a:pos x="T2" y="T3"/>
                </a:cxn>
                <a:cxn ang="0">
                  <a:pos x="T4" y="T5"/>
                </a:cxn>
                <a:cxn ang="0">
                  <a:pos x="T6" y="T7"/>
                </a:cxn>
                <a:cxn ang="0">
                  <a:pos x="T8" y="T9"/>
                </a:cxn>
              </a:cxnLst>
              <a:rect l="0" t="0" r="r" b="b"/>
              <a:pathLst>
                <a:path w="85" h="53">
                  <a:moveTo>
                    <a:pt x="85" y="0"/>
                  </a:moveTo>
                  <a:lnTo>
                    <a:pt x="85" y="53"/>
                  </a:lnTo>
                  <a:lnTo>
                    <a:pt x="0" y="34"/>
                  </a:lnTo>
                  <a:lnTo>
                    <a:pt x="0" y="15"/>
                  </a:lnTo>
                  <a:lnTo>
                    <a:pt x="8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48" name="Freeform 253"/>
            <p:cNvSpPr/>
            <p:nvPr/>
          </p:nvSpPr>
          <p:spPr bwMode="auto">
            <a:xfrm>
              <a:off x="11443729" y="5570722"/>
              <a:ext cx="135247" cy="113283"/>
            </a:xfrm>
            <a:custGeom>
              <a:avLst/>
              <a:gdLst>
                <a:gd name="T0" fmla="*/ 64 w 89"/>
                <a:gd name="T1" fmla="*/ 0 h 74"/>
                <a:gd name="T2" fmla="*/ 89 w 89"/>
                <a:gd name="T3" fmla="*/ 45 h 74"/>
                <a:gd name="T4" fmla="*/ 7 w 89"/>
                <a:gd name="T5" fmla="*/ 74 h 74"/>
                <a:gd name="T6" fmla="*/ 0 w 89"/>
                <a:gd name="T7" fmla="*/ 59 h 74"/>
                <a:gd name="T8" fmla="*/ 64 w 89"/>
                <a:gd name="T9" fmla="*/ 0 h 74"/>
              </a:gdLst>
              <a:ahLst/>
              <a:cxnLst>
                <a:cxn ang="0">
                  <a:pos x="T0" y="T1"/>
                </a:cxn>
                <a:cxn ang="0">
                  <a:pos x="T2" y="T3"/>
                </a:cxn>
                <a:cxn ang="0">
                  <a:pos x="T4" y="T5"/>
                </a:cxn>
                <a:cxn ang="0">
                  <a:pos x="T6" y="T7"/>
                </a:cxn>
                <a:cxn ang="0">
                  <a:pos x="T8" y="T9"/>
                </a:cxn>
              </a:cxnLst>
              <a:rect l="0" t="0" r="r" b="b"/>
              <a:pathLst>
                <a:path w="89" h="74">
                  <a:moveTo>
                    <a:pt x="64" y="0"/>
                  </a:moveTo>
                  <a:lnTo>
                    <a:pt x="89" y="45"/>
                  </a:lnTo>
                  <a:lnTo>
                    <a:pt x="7" y="74"/>
                  </a:lnTo>
                  <a:lnTo>
                    <a:pt x="0" y="59"/>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49" name="Freeform 254"/>
            <p:cNvSpPr/>
            <p:nvPr/>
          </p:nvSpPr>
          <p:spPr bwMode="auto">
            <a:xfrm>
              <a:off x="11383080" y="5432945"/>
              <a:ext cx="109168" cy="142675"/>
            </a:xfrm>
            <a:custGeom>
              <a:avLst/>
              <a:gdLst>
                <a:gd name="T0" fmla="*/ 0 w 72"/>
                <a:gd name="T1" fmla="*/ 82 h 93"/>
                <a:gd name="T2" fmla="*/ 28 w 72"/>
                <a:gd name="T3" fmla="*/ 0 h 93"/>
                <a:gd name="T4" fmla="*/ 72 w 72"/>
                <a:gd name="T5" fmla="*/ 27 h 93"/>
                <a:gd name="T6" fmla="*/ 15 w 72"/>
                <a:gd name="T7" fmla="*/ 93 h 93"/>
                <a:gd name="T8" fmla="*/ 0 w 72"/>
                <a:gd name="T9" fmla="*/ 82 h 93"/>
              </a:gdLst>
              <a:ahLst/>
              <a:cxnLst>
                <a:cxn ang="0">
                  <a:pos x="T0" y="T1"/>
                </a:cxn>
                <a:cxn ang="0">
                  <a:pos x="T2" y="T3"/>
                </a:cxn>
                <a:cxn ang="0">
                  <a:pos x="T4" y="T5"/>
                </a:cxn>
                <a:cxn ang="0">
                  <a:pos x="T6" y="T7"/>
                </a:cxn>
                <a:cxn ang="0">
                  <a:pos x="T8" y="T9"/>
                </a:cxn>
              </a:cxnLst>
              <a:rect l="0" t="0" r="r" b="b"/>
              <a:pathLst>
                <a:path w="72" h="93">
                  <a:moveTo>
                    <a:pt x="0" y="82"/>
                  </a:moveTo>
                  <a:lnTo>
                    <a:pt x="28" y="0"/>
                  </a:lnTo>
                  <a:lnTo>
                    <a:pt x="72" y="27"/>
                  </a:lnTo>
                  <a:lnTo>
                    <a:pt x="15" y="93"/>
                  </a:lnTo>
                  <a:lnTo>
                    <a:pt x="0" y="8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50" name="Freeform 255"/>
            <p:cNvSpPr/>
            <p:nvPr/>
          </p:nvSpPr>
          <p:spPr bwMode="auto">
            <a:xfrm>
              <a:off x="11292106" y="5519898"/>
              <a:ext cx="209239" cy="355158"/>
            </a:xfrm>
            <a:custGeom>
              <a:avLst/>
              <a:gdLst>
                <a:gd name="T0" fmla="*/ 70 w 72"/>
                <a:gd name="T1" fmla="*/ 110 h 122"/>
                <a:gd name="T2" fmla="*/ 67 w 72"/>
                <a:gd name="T3" fmla="*/ 122 h 122"/>
                <a:gd name="T4" fmla="*/ 0 w 72"/>
                <a:gd name="T5" fmla="*/ 2 h 122"/>
                <a:gd name="T6" fmla="*/ 11 w 72"/>
                <a:gd name="T7" fmla="*/ 6 h 122"/>
                <a:gd name="T8" fmla="*/ 70 w 72"/>
                <a:gd name="T9" fmla="*/ 110 h 122"/>
              </a:gdLst>
              <a:ahLst/>
              <a:cxnLst>
                <a:cxn ang="0">
                  <a:pos x="T0" y="T1"/>
                </a:cxn>
                <a:cxn ang="0">
                  <a:pos x="T2" y="T3"/>
                </a:cxn>
                <a:cxn ang="0">
                  <a:pos x="T4" y="T5"/>
                </a:cxn>
                <a:cxn ang="0">
                  <a:pos x="T6" y="T7"/>
                </a:cxn>
                <a:cxn ang="0">
                  <a:pos x="T8" y="T9"/>
                </a:cxn>
              </a:cxnLst>
              <a:rect l="0" t="0" r="r" b="b"/>
              <a:pathLst>
                <a:path w="72" h="122">
                  <a:moveTo>
                    <a:pt x="70" y="110"/>
                  </a:moveTo>
                  <a:cubicBezTo>
                    <a:pt x="72" y="114"/>
                    <a:pt x="71" y="120"/>
                    <a:pt x="67" y="122"/>
                  </a:cubicBezTo>
                  <a:cubicBezTo>
                    <a:pt x="0" y="2"/>
                    <a:pt x="0" y="2"/>
                    <a:pt x="0" y="2"/>
                  </a:cubicBezTo>
                  <a:cubicBezTo>
                    <a:pt x="4" y="0"/>
                    <a:pt x="9" y="2"/>
                    <a:pt x="11" y="6"/>
                  </a:cubicBezTo>
                  <a:lnTo>
                    <a:pt x="70" y="11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51" name="Freeform 256"/>
            <p:cNvSpPr/>
            <p:nvPr/>
          </p:nvSpPr>
          <p:spPr bwMode="auto">
            <a:xfrm>
              <a:off x="11036167" y="5552352"/>
              <a:ext cx="427576" cy="396797"/>
            </a:xfrm>
            <a:custGeom>
              <a:avLst/>
              <a:gdLst>
                <a:gd name="T0" fmla="*/ 0 w 282"/>
                <a:gd name="T1" fmla="*/ 168 h 259"/>
                <a:gd name="T2" fmla="*/ 166 w 282"/>
                <a:gd name="T3" fmla="*/ 0 h 259"/>
                <a:gd name="T4" fmla="*/ 217 w 282"/>
                <a:gd name="T5" fmla="*/ 90 h 259"/>
                <a:gd name="T6" fmla="*/ 230 w 282"/>
                <a:gd name="T7" fmla="*/ 114 h 259"/>
                <a:gd name="T8" fmla="*/ 282 w 282"/>
                <a:gd name="T9" fmla="*/ 206 h 259"/>
                <a:gd name="T10" fmla="*/ 51 w 282"/>
                <a:gd name="T11" fmla="*/ 259 h 259"/>
                <a:gd name="T12" fmla="*/ 27 w 282"/>
                <a:gd name="T13" fmla="*/ 213 h 259"/>
                <a:gd name="T14" fmla="*/ 0 w 282"/>
                <a:gd name="T15" fmla="*/ 168 h 2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2" h="259">
                  <a:moveTo>
                    <a:pt x="0" y="168"/>
                  </a:moveTo>
                  <a:lnTo>
                    <a:pt x="166" y="0"/>
                  </a:lnTo>
                  <a:lnTo>
                    <a:pt x="217" y="90"/>
                  </a:lnTo>
                  <a:lnTo>
                    <a:pt x="230" y="114"/>
                  </a:lnTo>
                  <a:lnTo>
                    <a:pt x="282" y="206"/>
                  </a:lnTo>
                  <a:lnTo>
                    <a:pt x="51" y="259"/>
                  </a:lnTo>
                  <a:lnTo>
                    <a:pt x="27" y="213"/>
                  </a:lnTo>
                  <a:lnTo>
                    <a:pt x="0" y="16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52" name="Freeform 257"/>
            <p:cNvSpPr/>
            <p:nvPr/>
          </p:nvSpPr>
          <p:spPr bwMode="auto">
            <a:xfrm>
              <a:off x="10969453" y="5812597"/>
              <a:ext cx="133428" cy="174517"/>
            </a:xfrm>
            <a:custGeom>
              <a:avLst/>
              <a:gdLst>
                <a:gd name="T0" fmla="*/ 46 w 46"/>
                <a:gd name="T1" fmla="*/ 52 h 60"/>
                <a:gd name="T2" fmla="*/ 41 w 46"/>
                <a:gd name="T3" fmla="*/ 55 h 60"/>
                <a:gd name="T4" fmla="*/ 17 w 46"/>
                <a:gd name="T5" fmla="*/ 49 h 60"/>
                <a:gd name="T6" fmla="*/ 5 w 46"/>
                <a:gd name="T7" fmla="*/ 27 h 60"/>
                <a:gd name="T8" fmla="*/ 11 w 46"/>
                <a:gd name="T9" fmla="*/ 2 h 60"/>
                <a:gd name="T10" fmla="*/ 17 w 46"/>
                <a:gd name="T11" fmla="*/ 0 h 60"/>
                <a:gd name="T12" fmla="*/ 46 w 46"/>
                <a:gd name="T13" fmla="*/ 52 h 60"/>
              </a:gdLst>
              <a:ahLst/>
              <a:cxnLst>
                <a:cxn ang="0">
                  <a:pos x="T0" y="T1"/>
                </a:cxn>
                <a:cxn ang="0">
                  <a:pos x="T2" y="T3"/>
                </a:cxn>
                <a:cxn ang="0">
                  <a:pos x="T4" y="T5"/>
                </a:cxn>
                <a:cxn ang="0">
                  <a:pos x="T6" y="T7"/>
                </a:cxn>
                <a:cxn ang="0">
                  <a:pos x="T8" y="T9"/>
                </a:cxn>
                <a:cxn ang="0">
                  <a:pos x="T10" y="T11"/>
                </a:cxn>
                <a:cxn ang="0">
                  <a:pos x="T12" y="T13"/>
                </a:cxn>
              </a:cxnLst>
              <a:rect l="0" t="0" r="r" b="b"/>
              <a:pathLst>
                <a:path w="46" h="60">
                  <a:moveTo>
                    <a:pt x="46" y="52"/>
                  </a:moveTo>
                  <a:cubicBezTo>
                    <a:pt x="41" y="55"/>
                    <a:pt x="41" y="55"/>
                    <a:pt x="41" y="55"/>
                  </a:cubicBezTo>
                  <a:cubicBezTo>
                    <a:pt x="33" y="60"/>
                    <a:pt x="22" y="57"/>
                    <a:pt x="17" y="49"/>
                  </a:cubicBezTo>
                  <a:cubicBezTo>
                    <a:pt x="5" y="27"/>
                    <a:pt x="5" y="27"/>
                    <a:pt x="5" y="27"/>
                  </a:cubicBezTo>
                  <a:cubicBezTo>
                    <a:pt x="0" y="18"/>
                    <a:pt x="3" y="7"/>
                    <a:pt x="11" y="2"/>
                  </a:cubicBezTo>
                  <a:cubicBezTo>
                    <a:pt x="17" y="0"/>
                    <a:pt x="17" y="0"/>
                    <a:pt x="17" y="0"/>
                  </a:cubicBezTo>
                  <a:lnTo>
                    <a:pt x="46" y="5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grpSp>
      <p:grpSp>
        <p:nvGrpSpPr>
          <p:cNvPr id="58" name="群組 57"/>
          <p:cNvGrpSpPr/>
          <p:nvPr/>
        </p:nvGrpSpPr>
        <p:grpSpPr>
          <a:xfrm>
            <a:off x="8884304" y="2224163"/>
            <a:ext cx="1156420" cy="1106484"/>
            <a:chOff x="9829251" y="5412738"/>
            <a:chExt cx="614376" cy="587847"/>
          </a:xfrm>
        </p:grpSpPr>
        <p:sp>
          <p:nvSpPr>
            <p:cNvPr id="59" name="Oval 247"/>
            <p:cNvSpPr>
              <a:spLocks noChangeArrowheads="1"/>
            </p:cNvSpPr>
            <p:nvPr/>
          </p:nvSpPr>
          <p:spPr bwMode="auto">
            <a:xfrm>
              <a:off x="10193146" y="5455602"/>
              <a:ext cx="169817" cy="19594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0" name="Freeform 248"/>
            <p:cNvSpPr/>
            <p:nvPr/>
          </p:nvSpPr>
          <p:spPr bwMode="auto">
            <a:xfrm>
              <a:off x="10226503" y="5639304"/>
              <a:ext cx="217124" cy="361281"/>
            </a:xfrm>
            <a:custGeom>
              <a:avLst/>
              <a:gdLst>
                <a:gd name="T0" fmla="*/ 43 w 75"/>
                <a:gd name="T1" fmla="*/ 0 h 124"/>
                <a:gd name="T2" fmla="*/ 75 w 75"/>
                <a:gd name="T3" fmla="*/ 36 h 124"/>
                <a:gd name="T4" fmla="*/ 75 w 75"/>
                <a:gd name="T5" fmla="*/ 124 h 124"/>
                <a:gd name="T6" fmla="*/ 55 w 75"/>
                <a:gd name="T7" fmla="*/ 124 h 124"/>
                <a:gd name="T8" fmla="*/ 21 w 75"/>
                <a:gd name="T9" fmla="*/ 124 h 124"/>
                <a:gd name="T10" fmla="*/ 0 w 75"/>
                <a:gd name="T11" fmla="*/ 124 h 124"/>
                <a:gd name="T12" fmla="*/ 0 w 75"/>
                <a:gd name="T13" fmla="*/ 36 h 124"/>
                <a:gd name="T14" fmla="*/ 14 w 75"/>
                <a:gd name="T15" fmla="*/ 8 h 124"/>
                <a:gd name="T16" fmla="*/ 14 w 75"/>
                <a:gd name="T17" fmla="*/ 26 h 124"/>
                <a:gd name="T18" fmla="*/ 14 w 75"/>
                <a:gd name="T19" fmla="*/ 28 h 124"/>
                <a:gd name="T20" fmla="*/ 14 w 75"/>
                <a:gd name="T21" fmla="*/ 28 h 124"/>
                <a:gd name="T22" fmla="*/ 6 w 75"/>
                <a:gd name="T23" fmla="*/ 66 h 124"/>
                <a:gd name="T24" fmla="*/ 11 w 75"/>
                <a:gd name="T25" fmla="*/ 78 h 124"/>
                <a:gd name="T26" fmla="*/ 21 w 75"/>
                <a:gd name="T27" fmla="*/ 66 h 124"/>
                <a:gd name="T28" fmla="*/ 16 w 75"/>
                <a:gd name="T29" fmla="*/ 26 h 124"/>
                <a:gd name="T30" fmla="*/ 40 w 75"/>
                <a:gd name="T31" fmla="*/ 0 h 124"/>
                <a:gd name="T32" fmla="*/ 43 w 75"/>
                <a:gd name="T33"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5" h="124">
                  <a:moveTo>
                    <a:pt x="43" y="0"/>
                  </a:moveTo>
                  <a:cubicBezTo>
                    <a:pt x="43" y="0"/>
                    <a:pt x="75" y="5"/>
                    <a:pt x="75" y="36"/>
                  </a:cubicBezTo>
                  <a:cubicBezTo>
                    <a:pt x="75" y="68"/>
                    <a:pt x="75" y="124"/>
                    <a:pt x="75" y="124"/>
                  </a:cubicBezTo>
                  <a:cubicBezTo>
                    <a:pt x="55" y="124"/>
                    <a:pt x="55" y="124"/>
                    <a:pt x="55" y="124"/>
                  </a:cubicBezTo>
                  <a:cubicBezTo>
                    <a:pt x="21" y="124"/>
                    <a:pt x="21" y="124"/>
                    <a:pt x="21" y="124"/>
                  </a:cubicBezTo>
                  <a:cubicBezTo>
                    <a:pt x="0" y="124"/>
                    <a:pt x="0" y="124"/>
                    <a:pt x="0" y="124"/>
                  </a:cubicBezTo>
                  <a:cubicBezTo>
                    <a:pt x="0" y="124"/>
                    <a:pt x="0" y="68"/>
                    <a:pt x="0" y="36"/>
                  </a:cubicBezTo>
                  <a:cubicBezTo>
                    <a:pt x="0" y="22"/>
                    <a:pt x="7" y="14"/>
                    <a:pt x="14" y="8"/>
                  </a:cubicBezTo>
                  <a:cubicBezTo>
                    <a:pt x="14" y="26"/>
                    <a:pt x="14" y="26"/>
                    <a:pt x="14" y="26"/>
                  </a:cubicBezTo>
                  <a:cubicBezTo>
                    <a:pt x="14" y="28"/>
                    <a:pt x="14" y="28"/>
                    <a:pt x="14" y="28"/>
                  </a:cubicBezTo>
                  <a:cubicBezTo>
                    <a:pt x="14" y="28"/>
                    <a:pt x="14" y="28"/>
                    <a:pt x="14" y="28"/>
                  </a:cubicBezTo>
                  <a:cubicBezTo>
                    <a:pt x="6" y="66"/>
                    <a:pt x="6" y="66"/>
                    <a:pt x="6" y="66"/>
                  </a:cubicBezTo>
                  <a:cubicBezTo>
                    <a:pt x="11" y="78"/>
                    <a:pt x="11" y="78"/>
                    <a:pt x="11" y="78"/>
                  </a:cubicBezTo>
                  <a:cubicBezTo>
                    <a:pt x="21" y="66"/>
                    <a:pt x="21" y="66"/>
                    <a:pt x="21" y="66"/>
                  </a:cubicBezTo>
                  <a:cubicBezTo>
                    <a:pt x="16" y="26"/>
                    <a:pt x="16" y="26"/>
                    <a:pt x="16" y="26"/>
                  </a:cubicBezTo>
                  <a:cubicBezTo>
                    <a:pt x="40" y="0"/>
                    <a:pt x="40" y="0"/>
                    <a:pt x="40" y="0"/>
                  </a:cubicBezTo>
                  <a:lnTo>
                    <a:pt x="43"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1" name="Freeform 249"/>
            <p:cNvSpPr/>
            <p:nvPr/>
          </p:nvSpPr>
          <p:spPr bwMode="auto">
            <a:xfrm>
              <a:off x="9829251" y="5616647"/>
              <a:ext cx="397251" cy="338625"/>
            </a:xfrm>
            <a:custGeom>
              <a:avLst/>
              <a:gdLst>
                <a:gd name="T0" fmla="*/ 0 w 138"/>
                <a:gd name="T1" fmla="*/ 50 h 116"/>
                <a:gd name="T2" fmla="*/ 45 w 138"/>
                <a:gd name="T3" fmla="*/ 0 h 116"/>
                <a:gd name="T4" fmla="*/ 74 w 138"/>
                <a:gd name="T5" fmla="*/ 80 h 116"/>
                <a:gd name="T6" fmla="*/ 103 w 138"/>
                <a:gd name="T7" fmla="*/ 0 h 116"/>
                <a:gd name="T8" fmla="*/ 138 w 138"/>
                <a:gd name="T9" fmla="*/ 21 h 116"/>
                <a:gd name="T10" fmla="*/ 131 w 138"/>
                <a:gd name="T11" fmla="*/ 58 h 116"/>
                <a:gd name="T12" fmla="*/ 131 w 138"/>
                <a:gd name="T13" fmla="*/ 116 h 116"/>
                <a:gd name="T14" fmla="*/ 93 w 138"/>
                <a:gd name="T15" fmla="*/ 116 h 116"/>
                <a:gd name="T16" fmla="*/ 55 w 138"/>
                <a:gd name="T17" fmla="*/ 116 h 116"/>
                <a:gd name="T18" fmla="*/ 0 w 138"/>
                <a:gd name="T19" fmla="*/ 116 h 116"/>
                <a:gd name="T20" fmla="*/ 0 w 138"/>
                <a:gd name="T21" fmla="*/ 5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 h="116">
                  <a:moveTo>
                    <a:pt x="0" y="50"/>
                  </a:moveTo>
                  <a:cubicBezTo>
                    <a:pt x="0" y="19"/>
                    <a:pt x="24" y="6"/>
                    <a:pt x="45" y="0"/>
                  </a:cubicBezTo>
                  <a:cubicBezTo>
                    <a:pt x="74" y="80"/>
                    <a:pt x="74" y="80"/>
                    <a:pt x="74" y="80"/>
                  </a:cubicBezTo>
                  <a:cubicBezTo>
                    <a:pt x="103" y="0"/>
                    <a:pt x="103" y="0"/>
                    <a:pt x="103" y="0"/>
                  </a:cubicBezTo>
                  <a:cubicBezTo>
                    <a:pt x="115" y="3"/>
                    <a:pt x="129" y="10"/>
                    <a:pt x="138" y="21"/>
                  </a:cubicBezTo>
                  <a:cubicBezTo>
                    <a:pt x="135" y="28"/>
                    <a:pt x="131" y="39"/>
                    <a:pt x="131" y="58"/>
                  </a:cubicBezTo>
                  <a:cubicBezTo>
                    <a:pt x="131" y="76"/>
                    <a:pt x="131" y="98"/>
                    <a:pt x="131" y="116"/>
                  </a:cubicBezTo>
                  <a:cubicBezTo>
                    <a:pt x="93" y="116"/>
                    <a:pt x="93" y="116"/>
                    <a:pt x="93" y="116"/>
                  </a:cubicBezTo>
                  <a:cubicBezTo>
                    <a:pt x="55" y="116"/>
                    <a:pt x="55" y="116"/>
                    <a:pt x="55" y="116"/>
                  </a:cubicBezTo>
                  <a:cubicBezTo>
                    <a:pt x="0" y="116"/>
                    <a:pt x="0" y="116"/>
                    <a:pt x="0" y="116"/>
                  </a:cubicBezTo>
                  <a:cubicBezTo>
                    <a:pt x="0" y="116"/>
                    <a:pt x="0" y="104"/>
                    <a:pt x="0" y="5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2" name="Freeform 250"/>
            <p:cNvSpPr/>
            <p:nvPr/>
          </p:nvSpPr>
          <p:spPr bwMode="auto">
            <a:xfrm>
              <a:off x="10012411" y="5636242"/>
              <a:ext cx="60649" cy="164107"/>
            </a:xfrm>
            <a:custGeom>
              <a:avLst/>
              <a:gdLst>
                <a:gd name="T0" fmla="*/ 23 w 40"/>
                <a:gd name="T1" fmla="*/ 0 h 107"/>
                <a:gd name="T2" fmla="*/ 40 w 40"/>
                <a:gd name="T3" fmla="*/ 54 h 107"/>
                <a:gd name="T4" fmla="*/ 19 w 40"/>
                <a:gd name="T5" fmla="*/ 107 h 107"/>
                <a:gd name="T6" fmla="*/ 0 w 40"/>
                <a:gd name="T7" fmla="*/ 54 h 107"/>
                <a:gd name="T8" fmla="*/ 16 w 40"/>
                <a:gd name="T9" fmla="*/ 0 h 107"/>
                <a:gd name="T10" fmla="*/ 23 w 40"/>
                <a:gd name="T11" fmla="*/ 0 h 107"/>
              </a:gdLst>
              <a:ahLst/>
              <a:cxnLst>
                <a:cxn ang="0">
                  <a:pos x="T0" y="T1"/>
                </a:cxn>
                <a:cxn ang="0">
                  <a:pos x="T2" y="T3"/>
                </a:cxn>
                <a:cxn ang="0">
                  <a:pos x="T4" y="T5"/>
                </a:cxn>
                <a:cxn ang="0">
                  <a:pos x="T6" y="T7"/>
                </a:cxn>
                <a:cxn ang="0">
                  <a:pos x="T8" y="T9"/>
                </a:cxn>
                <a:cxn ang="0">
                  <a:pos x="T10" y="T11"/>
                </a:cxn>
              </a:cxnLst>
              <a:rect l="0" t="0" r="r" b="b"/>
              <a:pathLst>
                <a:path w="40" h="107">
                  <a:moveTo>
                    <a:pt x="23" y="0"/>
                  </a:moveTo>
                  <a:lnTo>
                    <a:pt x="40" y="54"/>
                  </a:lnTo>
                  <a:lnTo>
                    <a:pt x="19" y="107"/>
                  </a:lnTo>
                  <a:lnTo>
                    <a:pt x="0" y="54"/>
                  </a:lnTo>
                  <a:lnTo>
                    <a:pt x="16" y="0"/>
                  </a:lnTo>
                  <a:lnTo>
                    <a:pt x="23"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3" name="Freeform 251"/>
            <p:cNvSpPr/>
            <p:nvPr/>
          </p:nvSpPr>
          <p:spPr bwMode="auto">
            <a:xfrm>
              <a:off x="9960860" y="5412738"/>
              <a:ext cx="156475" cy="206971"/>
            </a:xfrm>
            <a:custGeom>
              <a:avLst/>
              <a:gdLst>
                <a:gd name="T0" fmla="*/ 27 w 54"/>
                <a:gd name="T1" fmla="*/ 71 h 71"/>
                <a:gd name="T2" fmla="*/ 0 w 54"/>
                <a:gd name="T3" fmla="*/ 36 h 71"/>
                <a:gd name="T4" fmla="*/ 27 w 54"/>
                <a:gd name="T5" fmla="*/ 0 h 71"/>
                <a:gd name="T6" fmla="*/ 54 w 54"/>
                <a:gd name="T7" fmla="*/ 36 h 71"/>
                <a:gd name="T8" fmla="*/ 27 w 54"/>
                <a:gd name="T9" fmla="*/ 71 h 71"/>
              </a:gdLst>
              <a:ahLst/>
              <a:cxnLst>
                <a:cxn ang="0">
                  <a:pos x="T0" y="T1"/>
                </a:cxn>
                <a:cxn ang="0">
                  <a:pos x="T2" y="T3"/>
                </a:cxn>
                <a:cxn ang="0">
                  <a:pos x="T4" y="T5"/>
                </a:cxn>
                <a:cxn ang="0">
                  <a:pos x="T6" y="T7"/>
                </a:cxn>
                <a:cxn ang="0">
                  <a:pos x="T8" y="T9"/>
                </a:cxn>
              </a:cxnLst>
              <a:rect l="0" t="0" r="r" b="b"/>
              <a:pathLst>
                <a:path w="54" h="71">
                  <a:moveTo>
                    <a:pt x="27" y="71"/>
                  </a:moveTo>
                  <a:cubicBezTo>
                    <a:pt x="15" y="71"/>
                    <a:pt x="0" y="55"/>
                    <a:pt x="0" y="36"/>
                  </a:cubicBezTo>
                  <a:cubicBezTo>
                    <a:pt x="0" y="16"/>
                    <a:pt x="6" y="0"/>
                    <a:pt x="27" y="0"/>
                  </a:cubicBezTo>
                  <a:cubicBezTo>
                    <a:pt x="49" y="0"/>
                    <a:pt x="54" y="16"/>
                    <a:pt x="54" y="36"/>
                  </a:cubicBezTo>
                  <a:cubicBezTo>
                    <a:pt x="54" y="55"/>
                    <a:pt x="39" y="71"/>
                    <a:pt x="27"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grpSp>
      <p:sp>
        <p:nvSpPr>
          <p:cNvPr id="7" name="Google Shape;1064;p36"/>
          <p:cNvSpPr/>
          <p:nvPr/>
        </p:nvSpPr>
        <p:spPr>
          <a:xfrm>
            <a:off x="4482019" y="2338318"/>
            <a:ext cx="3115438" cy="3115438"/>
          </a:xfrm>
          <a:prstGeom prst="ellipse">
            <a:avLst/>
          </a:prstGeom>
          <a:solidFill>
            <a:schemeClr val="accent5">
              <a:lumMod val="60000"/>
              <a:lumOff val="40000"/>
            </a:schemeClr>
          </a:solidFill>
          <a:ln>
            <a:noFill/>
          </a:ln>
        </p:spPr>
        <p:txBody>
          <a:bodyPr spcFirstLastPara="1" wrap="square" lIns="91425" tIns="91425" rIns="91425" bIns="91425" anchor="ctr" anchorCtr="0">
            <a:noAutofit/>
          </a:bodyPr>
          <a:lstStyle/>
          <a:p>
            <a:endParaRPr>
              <a:solidFill>
                <a:schemeClr val="bg2">
                  <a:lumMod val="50000"/>
                </a:schemeClr>
              </a:solidFill>
            </a:endParaRPr>
          </a:p>
        </p:txBody>
      </p:sp>
      <p:grpSp>
        <p:nvGrpSpPr>
          <p:cNvPr id="53" name="群組 52"/>
          <p:cNvGrpSpPr/>
          <p:nvPr/>
        </p:nvGrpSpPr>
        <p:grpSpPr>
          <a:xfrm>
            <a:off x="4829789" y="2999810"/>
            <a:ext cx="2421694" cy="1570300"/>
            <a:chOff x="3946295" y="2365116"/>
            <a:chExt cx="835744" cy="541922"/>
          </a:xfrm>
        </p:grpSpPr>
        <p:sp>
          <p:nvSpPr>
            <p:cNvPr id="54" name="Freeform 71"/>
            <p:cNvSpPr/>
            <p:nvPr/>
          </p:nvSpPr>
          <p:spPr bwMode="auto">
            <a:xfrm>
              <a:off x="3946295" y="2551880"/>
              <a:ext cx="835744" cy="355158"/>
            </a:xfrm>
            <a:custGeom>
              <a:avLst/>
              <a:gdLst>
                <a:gd name="T0" fmla="*/ 120 w 289"/>
                <a:gd name="T1" fmla="*/ 9 h 122"/>
                <a:gd name="T2" fmla="*/ 21 w 289"/>
                <a:gd name="T3" fmla="*/ 61 h 122"/>
                <a:gd name="T4" fmla="*/ 145 w 289"/>
                <a:gd name="T5" fmla="*/ 113 h 122"/>
                <a:gd name="T6" fmla="*/ 268 w 289"/>
                <a:gd name="T7" fmla="*/ 61 h 122"/>
                <a:gd name="T8" fmla="*/ 169 w 289"/>
                <a:gd name="T9" fmla="*/ 9 h 122"/>
                <a:gd name="T10" fmla="*/ 173 w 289"/>
                <a:gd name="T11" fmla="*/ 0 h 122"/>
                <a:gd name="T12" fmla="*/ 289 w 289"/>
                <a:gd name="T13" fmla="*/ 61 h 122"/>
                <a:gd name="T14" fmla="*/ 145 w 289"/>
                <a:gd name="T15" fmla="*/ 122 h 122"/>
                <a:gd name="T16" fmla="*/ 0 w 289"/>
                <a:gd name="T17" fmla="*/ 61 h 122"/>
                <a:gd name="T18" fmla="*/ 116 w 289"/>
                <a:gd name="T19" fmla="*/ 0 h 122"/>
                <a:gd name="T20" fmla="*/ 120 w 289"/>
                <a:gd name="T21" fmla="*/ 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9" h="122">
                  <a:moveTo>
                    <a:pt x="120" y="9"/>
                  </a:moveTo>
                  <a:cubicBezTo>
                    <a:pt x="64" y="14"/>
                    <a:pt x="21" y="35"/>
                    <a:pt x="21" y="61"/>
                  </a:cubicBezTo>
                  <a:cubicBezTo>
                    <a:pt x="21" y="90"/>
                    <a:pt x="76" y="113"/>
                    <a:pt x="145" y="113"/>
                  </a:cubicBezTo>
                  <a:cubicBezTo>
                    <a:pt x="213" y="113"/>
                    <a:pt x="268" y="90"/>
                    <a:pt x="268" y="61"/>
                  </a:cubicBezTo>
                  <a:cubicBezTo>
                    <a:pt x="268" y="35"/>
                    <a:pt x="226" y="14"/>
                    <a:pt x="169" y="9"/>
                  </a:cubicBezTo>
                  <a:cubicBezTo>
                    <a:pt x="173" y="0"/>
                    <a:pt x="173" y="0"/>
                    <a:pt x="173" y="0"/>
                  </a:cubicBezTo>
                  <a:cubicBezTo>
                    <a:pt x="239" y="6"/>
                    <a:pt x="289" y="31"/>
                    <a:pt x="289" y="61"/>
                  </a:cubicBezTo>
                  <a:cubicBezTo>
                    <a:pt x="289" y="95"/>
                    <a:pt x="225" y="122"/>
                    <a:pt x="145" y="122"/>
                  </a:cubicBezTo>
                  <a:cubicBezTo>
                    <a:pt x="65" y="122"/>
                    <a:pt x="0" y="95"/>
                    <a:pt x="0" y="61"/>
                  </a:cubicBezTo>
                  <a:cubicBezTo>
                    <a:pt x="0" y="31"/>
                    <a:pt x="50" y="6"/>
                    <a:pt x="116" y="0"/>
                  </a:cubicBezTo>
                  <a:lnTo>
                    <a:pt x="120" y="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55" name="Freeform 72"/>
            <p:cNvSpPr/>
            <p:nvPr/>
          </p:nvSpPr>
          <p:spPr bwMode="auto">
            <a:xfrm>
              <a:off x="4299272" y="2365116"/>
              <a:ext cx="130395" cy="323316"/>
            </a:xfrm>
            <a:custGeom>
              <a:avLst/>
              <a:gdLst>
                <a:gd name="T0" fmla="*/ 86 w 86"/>
                <a:gd name="T1" fmla="*/ 106 h 211"/>
                <a:gd name="T2" fmla="*/ 44 w 86"/>
                <a:gd name="T3" fmla="*/ 211 h 211"/>
                <a:gd name="T4" fmla="*/ 0 w 86"/>
                <a:gd name="T5" fmla="*/ 106 h 211"/>
                <a:gd name="T6" fmla="*/ 23 w 86"/>
                <a:gd name="T7" fmla="*/ 106 h 211"/>
                <a:gd name="T8" fmla="*/ 13 w 86"/>
                <a:gd name="T9" fmla="*/ 0 h 211"/>
                <a:gd name="T10" fmla="*/ 72 w 86"/>
                <a:gd name="T11" fmla="*/ 0 h 211"/>
                <a:gd name="T12" fmla="*/ 63 w 86"/>
                <a:gd name="T13" fmla="*/ 106 h 211"/>
                <a:gd name="T14" fmla="*/ 86 w 86"/>
                <a:gd name="T15" fmla="*/ 106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211">
                  <a:moveTo>
                    <a:pt x="86" y="106"/>
                  </a:moveTo>
                  <a:lnTo>
                    <a:pt x="44" y="211"/>
                  </a:lnTo>
                  <a:lnTo>
                    <a:pt x="0" y="106"/>
                  </a:lnTo>
                  <a:lnTo>
                    <a:pt x="23" y="106"/>
                  </a:lnTo>
                  <a:lnTo>
                    <a:pt x="13" y="0"/>
                  </a:lnTo>
                  <a:lnTo>
                    <a:pt x="72" y="0"/>
                  </a:lnTo>
                  <a:lnTo>
                    <a:pt x="63" y="106"/>
                  </a:lnTo>
                  <a:lnTo>
                    <a:pt x="86" y="10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56" name="Freeform 73"/>
            <p:cNvSpPr/>
            <p:nvPr/>
          </p:nvSpPr>
          <p:spPr bwMode="auto">
            <a:xfrm>
              <a:off x="4062741" y="2600868"/>
              <a:ext cx="603458" cy="255959"/>
            </a:xfrm>
            <a:custGeom>
              <a:avLst/>
              <a:gdLst>
                <a:gd name="T0" fmla="*/ 105 w 209"/>
                <a:gd name="T1" fmla="*/ 88 h 88"/>
                <a:gd name="T2" fmla="*/ 0 w 209"/>
                <a:gd name="T3" fmla="*/ 44 h 88"/>
                <a:gd name="T4" fmla="*/ 84 w 209"/>
                <a:gd name="T5" fmla="*/ 0 h 88"/>
                <a:gd name="T6" fmla="*/ 88 w 209"/>
                <a:gd name="T7" fmla="*/ 9 h 88"/>
                <a:gd name="T8" fmla="*/ 20 w 209"/>
                <a:gd name="T9" fmla="*/ 44 h 88"/>
                <a:gd name="T10" fmla="*/ 105 w 209"/>
                <a:gd name="T11" fmla="*/ 79 h 88"/>
                <a:gd name="T12" fmla="*/ 189 w 209"/>
                <a:gd name="T13" fmla="*/ 44 h 88"/>
                <a:gd name="T14" fmla="*/ 123 w 209"/>
                <a:gd name="T15" fmla="*/ 9 h 88"/>
                <a:gd name="T16" fmla="*/ 126 w 209"/>
                <a:gd name="T17" fmla="*/ 0 h 88"/>
                <a:gd name="T18" fmla="*/ 209 w 209"/>
                <a:gd name="T19" fmla="*/ 44 h 88"/>
                <a:gd name="T20" fmla="*/ 105 w 209"/>
                <a:gd name="T21"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88">
                  <a:moveTo>
                    <a:pt x="105" y="88"/>
                  </a:moveTo>
                  <a:cubicBezTo>
                    <a:pt x="47" y="88"/>
                    <a:pt x="0" y="68"/>
                    <a:pt x="0" y="44"/>
                  </a:cubicBezTo>
                  <a:cubicBezTo>
                    <a:pt x="0" y="22"/>
                    <a:pt x="36" y="4"/>
                    <a:pt x="84" y="0"/>
                  </a:cubicBezTo>
                  <a:cubicBezTo>
                    <a:pt x="88" y="9"/>
                    <a:pt x="88" y="9"/>
                    <a:pt x="88" y="9"/>
                  </a:cubicBezTo>
                  <a:cubicBezTo>
                    <a:pt x="49" y="12"/>
                    <a:pt x="20" y="26"/>
                    <a:pt x="20" y="44"/>
                  </a:cubicBezTo>
                  <a:cubicBezTo>
                    <a:pt x="20" y="63"/>
                    <a:pt x="58" y="79"/>
                    <a:pt x="105" y="79"/>
                  </a:cubicBezTo>
                  <a:cubicBezTo>
                    <a:pt x="151" y="79"/>
                    <a:pt x="189" y="63"/>
                    <a:pt x="189" y="44"/>
                  </a:cubicBezTo>
                  <a:cubicBezTo>
                    <a:pt x="189" y="26"/>
                    <a:pt x="160" y="12"/>
                    <a:pt x="123" y="9"/>
                  </a:cubicBezTo>
                  <a:cubicBezTo>
                    <a:pt x="126" y="0"/>
                    <a:pt x="126" y="0"/>
                    <a:pt x="126" y="0"/>
                  </a:cubicBezTo>
                  <a:cubicBezTo>
                    <a:pt x="173" y="4"/>
                    <a:pt x="209" y="22"/>
                    <a:pt x="209" y="44"/>
                  </a:cubicBezTo>
                  <a:cubicBezTo>
                    <a:pt x="209" y="68"/>
                    <a:pt x="162" y="88"/>
                    <a:pt x="105" y="8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57" name="Freeform 74"/>
            <p:cNvSpPr/>
            <p:nvPr/>
          </p:nvSpPr>
          <p:spPr bwMode="auto">
            <a:xfrm>
              <a:off x="4174942" y="2646793"/>
              <a:ext cx="380876" cy="164107"/>
            </a:xfrm>
            <a:custGeom>
              <a:avLst/>
              <a:gdLst>
                <a:gd name="T0" fmla="*/ 66 w 132"/>
                <a:gd name="T1" fmla="*/ 49 h 56"/>
                <a:gd name="T2" fmla="*/ 115 w 132"/>
                <a:gd name="T3" fmla="*/ 28 h 56"/>
                <a:gd name="T4" fmla="*/ 77 w 132"/>
                <a:gd name="T5" fmla="*/ 7 h 56"/>
                <a:gd name="T6" fmla="*/ 80 w 132"/>
                <a:gd name="T7" fmla="*/ 0 h 56"/>
                <a:gd name="T8" fmla="*/ 132 w 132"/>
                <a:gd name="T9" fmla="*/ 28 h 56"/>
                <a:gd name="T10" fmla="*/ 66 w 132"/>
                <a:gd name="T11" fmla="*/ 56 h 56"/>
                <a:gd name="T12" fmla="*/ 0 w 132"/>
                <a:gd name="T13" fmla="*/ 28 h 56"/>
                <a:gd name="T14" fmla="*/ 51 w 132"/>
                <a:gd name="T15" fmla="*/ 0 h 56"/>
                <a:gd name="T16" fmla="*/ 54 w 132"/>
                <a:gd name="T17" fmla="*/ 7 h 56"/>
                <a:gd name="T18" fmla="*/ 16 w 132"/>
                <a:gd name="T19" fmla="*/ 28 h 56"/>
                <a:gd name="T20" fmla="*/ 66 w 132"/>
                <a:gd name="T21" fmla="*/ 49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6">
                  <a:moveTo>
                    <a:pt x="66" y="49"/>
                  </a:moveTo>
                  <a:cubicBezTo>
                    <a:pt x="93" y="49"/>
                    <a:pt x="115" y="39"/>
                    <a:pt x="115" y="28"/>
                  </a:cubicBezTo>
                  <a:cubicBezTo>
                    <a:pt x="115" y="18"/>
                    <a:pt x="99" y="9"/>
                    <a:pt x="77" y="7"/>
                  </a:cubicBezTo>
                  <a:cubicBezTo>
                    <a:pt x="80" y="0"/>
                    <a:pt x="80" y="0"/>
                    <a:pt x="80" y="0"/>
                  </a:cubicBezTo>
                  <a:cubicBezTo>
                    <a:pt x="110" y="3"/>
                    <a:pt x="132" y="14"/>
                    <a:pt x="132" y="28"/>
                  </a:cubicBezTo>
                  <a:cubicBezTo>
                    <a:pt x="132" y="43"/>
                    <a:pt x="102" y="56"/>
                    <a:pt x="66" y="56"/>
                  </a:cubicBezTo>
                  <a:cubicBezTo>
                    <a:pt x="29" y="56"/>
                    <a:pt x="0" y="43"/>
                    <a:pt x="0" y="28"/>
                  </a:cubicBezTo>
                  <a:cubicBezTo>
                    <a:pt x="0" y="14"/>
                    <a:pt x="22" y="3"/>
                    <a:pt x="51" y="0"/>
                  </a:cubicBezTo>
                  <a:cubicBezTo>
                    <a:pt x="54" y="7"/>
                    <a:pt x="54" y="7"/>
                    <a:pt x="54" y="7"/>
                  </a:cubicBezTo>
                  <a:cubicBezTo>
                    <a:pt x="32" y="9"/>
                    <a:pt x="16" y="18"/>
                    <a:pt x="16" y="28"/>
                  </a:cubicBezTo>
                  <a:cubicBezTo>
                    <a:pt x="16" y="39"/>
                    <a:pt x="38" y="49"/>
                    <a:pt x="66" y="4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grpSp>
    </p:spTree>
    <p:extLst>
      <p:ext uri="{BB962C8B-B14F-4D97-AF65-F5344CB8AC3E}">
        <p14:creationId xmlns:p14="http://schemas.microsoft.com/office/powerpoint/2010/main" val="32736843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DD031D75-BC3F-4035-BE3B-01CD3D852916}"/>
              </a:ext>
            </a:extLst>
          </p:cNvPr>
          <p:cNvSpPr>
            <a:spLocks noGrp="1"/>
          </p:cNvSpPr>
          <p:nvPr>
            <p:ph idx="1"/>
          </p:nvPr>
        </p:nvSpPr>
        <p:spPr>
          <a:xfrm>
            <a:off x="4184783" y="2002718"/>
            <a:ext cx="4193020" cy="1487242"/>
          </a:xfrm>
        </p:spPr>
        <p:txBody>
          <a:bodyPr>
            <a:normAutofit/>
          </a:bodyPr>
          <a:lstStyle/>
          <a:p>
            <a:pPr marL="0" indent="0">
              <a:buNone/>
            </a:pPr>
            <a:r>
              <a:rPr lang="zh-TW" altLang="en-US" sz="2800" b="1" dirty="0">
                <a:solidFill>
                  <a:schemeClr val="accent6">
                    <a:lumMod val="50000"/>
                  </a:schemeClr>
                </a:solidFill>
                <a:latin typeface="微軟正黑體" panose="020B0604030504040204" pitchFamily="34" charset="-120"/>
                <a:ea typeface="微軟正黑體" panose="020B0604030504040204" pitchFamily="34" charset="-120"/>
              </a:rPr>
              <a:t>相關資源難以取得</a:t>
            </a:r>
            <a:endParaRPr lang="en-US" altLang="zh-TW" sz="2800" b="1" dirty="0">
              <a:solidFill>
                <a:schemeClr val="accent6">
                  <a:lumMod val="50000"/>
                </a:schemeClr>
              </a:solidFill>
              <a:latin typeface="微軟正黑體" panose="020B0604030504040204" pitchFamily="34" charset="-120"/>
              <a:ea typeface="微軟正黑體" panose="020B0604030504040204" pitchFamily="34" charset="-120"/>
            </a:endParaRPr>
          </a:p>
        </p:txBody>
      </p:sp>
      <p:sp>
        <p:nvSpPr>
          <p:cNvPr id="4" name="標題 3">
            <a:extLst>
              <a:ext uri="{FF2B5EF4-FFF2-40B4-BE49-F238E27FC236}">
                <a16:creationId xmlns:a16="http://schemas.microsoft.com/office/drawing/2014/main" id="{7FE66D77-22D6-4CB7-AC31-9C05E565D866}"/>
              </a:ext>
            </a:extLst>
          </p:cNvPr>
          <p:cNvSpPr txBox="1">
            <a:spLocks noGrp="1"/>
          </p:cNvSpPr>
          <p:nvPr>
            <p:ph type="title"/>
          </p:nvPr>
        </p:nvSpPr>
        <p:spPr>
          <a:xfrm>
            <a:off x="669925" y="437769"/>
            <a:ext cx="10515600" cy="590931"/>
          </a:xfrm>
          <a:prstGeom prst="rect">
            <a:avLst/>
          </a:prstGeom>
          <a:noFill/>
        </p:spPr>
        <p:txBody>
          <a:bodyPr wrap="square" rtlCol="0">
            <a:spAutoFit/>
          </a:bodyPr>
          <a:lstStyle/>
          <a:p>
            <a:r>
              <a:rPr lang="zh-TW" altLang="en-US" sz="3600" b="1" dirty="0">
                <a:solidFill>
                  <a:schemeClr val="accent1">
                    <a:lumMod val="50000"/>
                  </a:schemeClr>
                </a:solidFill>
                <a:latin typeface="微軟正黑體" panose="020B0604030504040204" pitchFamily="34" charset="-120"/>
                <a:ea typeface="微軟正黑體" panose="020B0604030504040204" pitchFamily="34" charset="-120"/>
              </a:rPr>
              <a:t>預期困難</a:t>
            </a:r>
          </a:p>
        </p:txBody>
      </p:sp>
      <p:grpSp>
        <p:nvGrpSpPr>
          <p:cNvPr id="2" name="群組 1"/>
          <p:cNvGrpSpPr/>
          <p:nvPr/>
        </p:nvGrpSpPr>
        <p:grpSpPr>
          <a:xfrm>
            <a:off x="2703005" y="4836910"/>
            <a:ext cx="869768" cy="810894"/>
            <a:chOff x="7137132" y="2245302"/>
            <a:chExt cx="523763" cy="477909"/>
          </a:xfrm>
        </p:grpSpPr>
        <p:sp>
          <p:nvSpPr>
            <p:cNvPr id="5" name="Rectangle 75"/>
            <p:cNvSpPr>
              <a:spLocks noChangeArrowheads="1"/>
            </p:cNvSpPr>
            <p:nvPr/>
          </p:nvSpPr>
          <p:spPr bwMode="auto">
            <a:xfrm>
              <a:off x="7372479" y="2444320"/>
              <a:ext cx="53069" cy="184068"/>
            </a:xfrm>
            <a:prstGeom prst="rect">
              <a:avLst/>
            </a:prstGeom>
            <a:solidFill>
              <a:schemeClr val="accent2">
                <a:lumMod val="60000"/>
                <a:lumOff val="40000"/>
              </a:schemeClr>
            </a:solidFill>
            <a:ln>
              <a:noFill/>
            </a:ln>
          </p:spPr>
          <p:txBody>
            <a:bodyPr/>
            <a:lstStyle/>
            <a:p>
              <a:pPr defTabSz="685165" eaLnBrk="1" fontAlgn="auto" hangingPunct="1">
                <a:spcBef>
                  <a:spcPts val="0"/>
                </a:spcBef>
                <a:spcAft>
                  <a:spcPts val="0"/>
                </a:spcAft>
                <a:defRPr/>
              </a:pPr>
              <a:endParaRPr lang="zh-CN" altLang="en-US" sz="1350">
                <a:solidFill>
                  <a:schemeClr val="bg1"/>
                </a:solidFill>
                <a:latin typeface="+mn-lt"/>
                <a:ea typeface="+mn-ea"/>
              </a:endParaRPr>
            </a:p>
          </p:txBody>
        </p:sp>
        <p:sp>
          <p:nvSpPr>
            <p:cNvPr id="6" name="Oval 76"/>
            <p:cNvSpPr>
              <a:spLocks noChangeArrowheads="1"/>
            </p:cNvSpPr>
            <p:nvPr/>
          </p:nvSpPr>
          <p:spPr bwMode="auto">
            <a:xfrm>
              <a:off x="7372479" y="2348011"/>
              <a:ext cx="53069" cy="50306"/>
            </a:xfrm>
            <a:prstGeom prst="ellipse">
              <a:avLst/>
            </a:prstGeom>
            <a:solidFill>
              <a:schemeClr val="accent2">
                <a:lumMod val="60000"/>
                <a:lumOff val="40000"/>
              </a:schemeClr>
            </a:solidFill>
            <a:ln>
              <a:noFill/>
            </a:ln>
          </p:spPr>
          <p:txBody>
            <a:bodyPr/>
            <a:lstStyle/>
            <a:p>
              <a:pPr defTabSz="685165" eaLnBrk="1" fontAlgn="auto" hangingPunct="1">
                <a:spcBef>
                  <a:spcPts val="0"/>
                </a:spcBef>
                <a:spcAft>
                  <a:spcPts val="0"/>
                </a:spcAft>
                <a:defRPr/>
              </a:pPr>
              <a:endParaRPr lang="zh-CN" altLang="en-US" sz="1350">
                <a:solidFill>
                  <a:schemeClr val="bg1"/>
                </a:solidFill>
                <a:latin typeface="+mn-lt"/>
                <a:ea typeface="+mn-ea"/>
              </a:endParaRPr>
            </a:p>
          </p:txBody>
        </p:sp>
        <p:sp>
          <p:nvSpPr>
            <p:cNvPr id="7" name="Freeform 77"/>
            <p:cNvSpPr>
              <a:spLocks noEditPoints="1"/>
            </p:cNvSpPr>
            <p:nvPr/>
          </p:nvSpPr>
          <p:spPr bwMode="auto">
            <a:xfrm>
              <a:off x="7137132" y="2245302"/>
              <a:ext cx="523763" cy="477909"/>
            </a:xfrm>
            <a:custGeom>
              <a:avLst/>
              <a:gdLst>
                <a:gd name="T0" fmla="*/ 80 w 160"/>
                <a:gd name="T1" fmla="*/ 0 h 160"/>
                <a:gd name="T2" fmla="*/ 0 w 160"/>
                <a:gd name="T3" fmla="*/ 80 h 160"/>
                <a:gd name="T4" fmla="*/ 80 w 160"/>
                <a:gd name="T5" fmla="*/ 160 h 160"/>
                <a:gd name="T6" fmla="*/ 160 w 160"/>
                <a:gd name="T7" fmla="*/ 80 h 160"/>
                <a:gd name="T8" fmla="*/ 80 w 160"/>
                <a:gd name="T9" fmla="*/ 0 h 160"/>
                <a:gd name="T10" fmla="*/ 80 w 160"/>
                <a:gd name="T11" fmla="*/ 142 h 160"/>
                <a:gd name="T12" fmla="*/ 18 w 160"/>
                <a:gd name="T13" fmla="*/ 80 h 160"/>
                <a:gd name="T14" fmla="*/ 80 w 160"/>
                <a:gd name="T15" fmla="*/ 18 h 160"/>
                <a:gd name="T16" fmla="*/ 142 w 160"/>
                <a:gd name="T17" fmla="*/ 80 h 160"/>
                <a:gd name="T18" fmla="*/ 80 w 160"/>
                <a:gd name="T19" fmla="*/ 14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60">
                  <a:moveTo>
                    <a:pt x="80" y="0"/>
                  </a:moveTo>
                  <a:cubicBezTo>
                    <a:pt x="36" y="0"/>
                    <a:pt x="0" y="36"/>
                    <a:pt x="0" y="80"/>
                  </a:cubicBezTo>
                  <a:cubicBezTo>
                    <a:pt x="0" y="124"/>
                    <a:pt x="36" y="160"/>
                    <a:pt x="80" y="160"/>
                  </a:cubicBezTo>
                  <a:cubicBezTo>
                    <a:pt x="124" y="160"/>
                    <a:pt x="160" y="124"/>
                    <a:pt x="160" y="80"/>
                  </a:cubicBezTo>
                  <a:cubicBezTo>
                    <a:pt x="160" y="36"/>
                    <a:pt x="124" y="0"/>
                    <a:pt x="80" y="0"/>
                  </a:cubicBezTo>
                  <a:close/>
                  <a:moveTo>
                    <a:pt x="80" y="142"/>
                  </a:moveTo>
                  <a:cubicBezTo>
                    <a:pt x="46" y="142"/>
                    <a:pt x="18" y="114"/>
                    <a:pt x="18" y="80"/>
                  </a:cubicBezTo>
                  <a:cubicBezTo>
                    <a:pt x="18" y="46"/>
                    <a:pt x="46" y="18"/>
                    <a:pt x="80" y="18"/>
                  </a:cubicBezTo>
                  <a:cubicBezTo>
                    <a:pt x="114" y="18"/>
                    <a:pt x="142" y="46"/>
                    <a:pt x="142" y="80"/>
                  </a:cubicBezTo>
                  <a:cubicBezTo>
                    <a:pt x="142" y="114"/>
                    <a:pt x="114" y="142"/>
                    <a:pt x="80" y="142"/>
                  </a:cubicBezTo>
                  <a:close/>
                </a:path>
              </a:pathLst>
            </a:custGeom>
            <a:solidFill>
              <a:schemeClr val="accent2">
                <a:lumMod val="60000"/>
                <a:lumOff val="40000"/>
              </a:schemeClr>
            </a:solidFill>
            <a:ln>
              <a:noFill/>
            </a:ln>
          </p:spPr>
          <p:txBody>
            <a:bodyPr/>
            <a:lstStyle/>
            <a:p>
              <a:pPr defTabSz="685165" eaLnBrk="1" fontAlgn="auto" hangingPunct="1">
                <a:spcBef>
                  <a:spcPts val="0"/>
                </a:spcBef>
                <a:spcAft>
                  <a:spcPts val="0"/>
                </a:spcAft>
                <a:defRPr/>
              </a:pPr>
              <a:endParaRPr lang="zh-CN" altLang="en-US" sz="1350">
                <a:solidFill>
                  <a:schemeClr val="bg1"/>
                </a:solidFill>
                <a:latin typeface="+mn-lt"/>
                <a:ea typeface="+mn-ea"/>
              </a:endParaRPr>
            </a:p>
          </p:txBody>
        </p:sp>
      </p:grpSp>
      <p:grpSp>
        <p:nvGrpSpPr>
          <p:cNvPr id="8" name="群組 7"/>
          <p:cNvGrpSpPr/>
          <p:nvPr/>
        </p:nvGrpSpPr>
        <p:grpSpPr>
          <a:xfrm>
            <a:off x="1878838" y="1992250"/>
            <a:ext cx="1720750" cy="772466"/>
            <a:chOff x="9942838" y="1543111"/>
            <a:chExt cx="576831" cy="249435"/>
          </a:xfrm>
        </p:grpSpPr>
        <p:sp>
          <p:nvSpPr>
            <p:cNvPr id="9" name="Freeform 31"/>
            <p:cNvSpPr>
              <a:spLocks noEditPoints="1"/>
            </p:cNvSpPr>
            <p:nvPr/>
          </p:nvSpPr>
          <p:spPr bwMode="auto">
            <a:xfrm>
              <a:off x="9942838" y="1543111"/>
              <a:ext cx="576831" cy="249435"/>
            </a:xfrm>
            <a:custGeom>
              <a:avLst/>
              <a:gdLst>
                <a:gd name="T0" fmla="*/ 0 w 250"/>
                <a:gd name="T1" fmla="*/ 119 h 119"/>
                <a:gd name="T2" fmla="*/ 0 w 250"/>
                <a:gd name="T3" fmla="*/ 0 h 119"/>
                <a:gd name="T4" fmla="*/ 250 w 250"/>
                <a:gd name="T5" fmla="*/ 0 h 119"/>
                <a:gd name="T6" fmla="*/ 250 w 250"/>
                <a:gd name="T7" fmla="*/ 119 h 119"/>
                <a:gd name="T8" fmla="*/ 0 w 250"/>
                <a:gd name="T9" fmla="*/ 119 h 119"/>
                <a:gd name="T10" fmla="*/ 0 w 250"/>
                <a:gd name="T11" fmla="*/ 119 h 119"/>
                <a:gd name="T12" fmla="*/ 17 w 250"/>
                <a:gd name="T13" fmla="*/ 102 h 119"/>
                <a:gd name="T14" fmla="*/ 233 w 250"/>
                <a:gd name="T15" fmla="*/ 102 h 119"/>
                <a:gd name="T16" fmla="*/ 233 w 250"/>
                <a:gd name="T17" fmla="*/ 17 h 119"/>
                <a:gd name="T18" fmla="*/ 17 w 250"/>
                <a:gd name="T19" fmla="*/ 17 h 119"/>
                <a:gd name="T20" fmla="*/ 17 w 250"/>
                <a:gd name="T21" fmla="*/ 102 h 119"/>
                <a:gd name="T22" fmla="*/ 17 w 250"/>
                <a:gd name="T23" fmla="*/ 10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0" h="119">
                  <a:moveTo>
                    <a:pt x="0" y="119"/>
                  </a:moveTo>
                  <a:lnTo>
                    <a:pt x="0" y="0"/>
                  </a:lnTo>
                  <a:lnTo>
                    <a:pt x="250" y="0"/>
                  </a:lnTo>
                  <a:lnTo>
                    <a:pt x="250" y="119"/>
                  </a:lnTo>
                  <a:lnTo>
                    <a:pt x="0" y="119"/>
                  </a:lnTo>
                  <a:lnTo>
                    <a:pt x="0" y="119"/>
                  </a:lnTo>
                  <a:close/>
                  <a:moveTo>
                    <a:pt x="17" y="102"/>
                  </a:moveTo>
                  <a:lnTo>
                    <a:pt x="233" y="102"/>
                  </a:lnTo>
                  <a:lnTo>
                    <a:pt x="233" y="17"/>
                  </a:lnTo>
                  <a:lnTo>
                    <a:pt x="17" y="17"/>
                  </a:lnTo>
                  <a:lnTo>
                    <a:pt x="17" y="102"/>
                  </a:lnTo>
                  <a:lnTo>
                    <a:pt x="17" y="102"/>
                  </a:lnTo>
                  <a:close/>
                </a:path>
              </a:pathLst>
            </a:custGeom>
            <a:solidFill>
              <a:schemeClr val="accent2">
                <a:lumMod val="60000"/>
                <a:lumOff val="40000"/>
              </a:schemeClr>
            </a:solidFill>
            <a:ln>
              <a:noFill/>
            </a:ln>
          </p:spPr>
          <p:txBody>
            <a:bodyPr/>
            <a:lstStyle/>
            <a:p>
              <a:pPr defTabSz="685165" eaLnBrk="1" fontAlgn="auto" hangingPunct="1">
                <a:spcBef>
                  <a:spcPts val="0"/>
                </a:spcBef>
                <a:spcAft>
                  <a:spcPts val="0"/>
                </a:spcAft>
                <a:defRPr/>
              </a:pPr>
              <a:endParaRPr lang="zh-CN" altLang="en-US" sz="1350">
                <a:solidFill>
                  <a:schemeClr val="bg1"/>
                </a:solidFill>
                <a:latin typeface="+mn-lt"/>
                <a:ea typeface="+mn-ea"/>
              </a:endParaRPr>
            </a:p>
          </p:txBody>
        </p:sp>
        <p:sp>
          <p:nvSpPr>
            <p:cNvPr id="10" name="Line 32"/>
            <p:cNvSpPr>
              <a:spLocks noChangeShapeType="1"/>
            </p:cNvSpPr>
            <p:nvPr/>
          </p:nvSpPr>
          <p:spPr bwMode="auto">
            <a:xfrm>
              <a:off x="10231254" y="1668877"/>
              <a:ext cx="0" cy="0"/>
            </a:xfrm>
            <a:prstGeom prst="lin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 name="Line 33"/>
            <p:cNvSpPr>
              <a:spLocks noChangeShapeType="1"/>
            </p:cNvSpPr>
            <p:nvPr/>
          </p:nvSpPr>
          <p:spPr bwMode="auto">
            <a:xfrm>
              <a:off x="10231254" y="1668877"/>
              <a:ext cx="0" cy="0"/>
            </a:xfrm>
            <a:prstGeom prst="lin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 name="Line 34"/>
            <p:cNvSpPr>
              <a:spLocks noChangeShapeType="1"/>
            </p:cNvSpPr>
            <p:nvPr/>
          </p:nvSpPr>
          <p:spPr bwMode="auto">
            <a:xfrm>
              <a:off x="10152805" y="1735952"/>
              <a:ext cx="0" cy="0"/>
            </a:xfrm>
            <a:prstGeom prst="lin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 name="Line 35"/>
            <p:cNvSpPr>
              <a:spLocks noChangeShapeType="1"/>
            </p:cNvSpPr>
            <p:nvPr/>
          </p:nvSpPr>
          <p:spPr bwMode="auto">
            <a:xfrm>
              <a:off x="10152805" y="1735952"/>
              <a:ext cx="0" cy="0"/>
            </a:xfrm>
            <a:prstGeom prst="lin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 name="Freeform 36"/>
            <p:cNvSpPr>
              <a:spLocks noEditPoints="1"/>
            </p:cNvSpPr>
            <p:nvPr/>
          </p:nvSpPr>
          <p:spPr bwMode="auto">
            <a:xfrm>
              <a:off x="10155112" y="1599705"/>
              <a:ext cx="152283" cy="136247"/>
            </a:xfrm>
            <a:custGeom>
              <a:avLst/>
              <a:gdLst>
                <a:gd name="T0" fmla="*/ 20 w 46"/>
                <a:gd name="T1" fmla="*/ 19 h 46"/>
                <a:gd name="T2" fmla="*/ 20 w 46"/>
                <a:gd name="T3" fmla="*/ 14 h 46"/>
                <a:gd name="T4" fmla="*/ 20 w 46"/>
                <a:gd name="T5" fmla="*/ 19 h 46"/>
                <a:gd name="T6" fmla="*/ 23 w 46"/>
                <a:gd name="T7" fmla="*/ 0 h 46"/>
                <a:gd name="T8" fmla="*/ 0 w 46"/>
                <a:gd name="T9" fmla="*/ 23 h 46"/>
                <a:gd name="T10" fmla="*/ 23 w 46"/>
                <a:gd name="T11" fmla="*/ 46 h 46"/>
                <a:gd name="T12" fmla="*/ 46 w 46"/>
                <a:gd name="T13" fmla="*/ 23 h 46"/>
                <a:gd name="T14" fmla="*/ 23 w 46"/>
                <a:gd name="T15" fmla="*/ 0 h 46"/>
                <a:gd name="T16" fmla="*/ 26 w 46"/>
                <a:gd name="T17" fmla="*/ 38 h 46"/>
                <a:gd name="T18" fmla="*/ 26 w 46"/>
                <a:gd name="T19" fmla="*/ 42 h 46"/>
                <a:gd name="T20" fmla="*/ 20 w 46"/>
                <a:gd name="T21" fmla="*/ 42 h 46"/>
                <a:gd name="T22" fmla="*/ 20 w 46"/>
                <a:gd name="T23" fmla="*/ 37 h 46"/>
                <a:gd name="T24" fmla="*/ 11 w 46"/>
                <a:gd name="T25" fmla="*/ 27 h 46"/>
                <a:gd name="T26" fmla="*/ 17 w 46"/>
                <a:gd name="T27" fmla="*/ 27 h 46"/>
                <a:gd name="T28" fmla="*/ 20 w 46"/>
                <a:gd name="T29" fmla="*/ 32 h 46"/>
                <a:gd name="T30" fmla="*/ 20 w 46"/>
                <a:gd name="T31" fmla="*/ 25 h 46"/>
                <a:gd name="T32" fmla="*/ 11 w 46"/>
                <a:gd name="T33" fmla="*/ 17 h 46"/>
                <a:gd name="T34" fmla="*/ 20 w 46"/>
                <a:gd name="T35" fmla="*/ 8 h 46"/>
                <a:gd name="T36" fmla="*/ 20 w 46"/>
                <a:gd name="T37" fmla="*/ 4 h 46"/>
                <a:gd name="T38" fmla="*/ 26 w 46"/>
                <a:gd name="T39" fmla="*/ 4 h 46"/>
                <a:gd name="T40" fmla="*/ 26 w 46"/>
                <a:gd name="T41" fmla="*/ 8 h 46"/>
                <a:gd name="T42" fmla="*/ 35 w 46"/>
                <a:gd name="T43" fmla="*/ 17 h 46"/>
                <a:gd name="T44" fmla="*/ 29 w 46"/>
                <a:gd name="T45" fmla="*/ 17 h 46"/>
                <a:gd name="T46" fmla="*/ 26 w 46"/>
                <a:gd name="T47" fmla="*/ 14 h 46"/>
                <a:gd name="T48" fmla="*/ 26 w 46"/>
                <a:gd name="T49" fmla="*/ 20 h 46"/>
                <a:gd name="T50" fmla="*/ 36 w 46"/>
                <a:gd name="T51" fmla="*/ 28 h 46"/>
                <a:gd name="T52" fmla="*/ 26 w 46"/>
                <a:gd name="T53" fmla="*/ 38 h 46"/>
                <a:gd name="T54" fmla="*/ 26 w 46"/>
                <a:gd name="T55" fmla="*/ 26 h 46"/>
                <a:gd name="T56" fmla="*/ 26 w 46"/>
                <a:gd name="T57" fmla="*/ 32 h 46"/>
                <a:gd name="T58" fmla="*/ 26 w 46"/>
                <a:gd name="T59" fmla="*/ 2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 h="46">
                  <a:moveTo>
                    <a:pt x="20" y="19"/>
                  </a:moveTo>
                  <a:cubicBezTo>
                    <a:pt x="20" y="14"/>
                    <a:pt x="20" y="14"/>
                    <a:pt x="20" y="14"/>
                  </a:cubicBezTo>
                  <a:cubicBezTo>
                    <a:pt x="16" y="14"/>
                    <a:pt x="16" y="19"/>
                    <a:pt x="20" y="19"/>
                  </a:cubicBezTo>
                  <a:close/>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6" y="38"/>
                  </a:moveTo>
                  <a:cubicBezTo>
                    <a:pt x="26" y="42"/>
                    <a:pt x="26" y="42"/>
                    <a:pt x="26" y="42"/>
                  </a:cubicBezTo>
                  <a:cubicBezTo>
                    <a:pt x="20" y="42"/>
                    <a:pt x="20" y="42"/>
                    <a:pt x="20" y="42"/>
                  </a:cubicBezTo>
                  <a:cubicBezTo>
                    <a:pt x="20" y="37"/>
                    <a:pt x="20" y="37"/>
                    <a:pt x="20" y="37"/>
                  </a:cubicBezTo>
                  <a:cubicBezTo>
                    <a:pt x="17" y="37"/>
                    <a:pt x="11" y="34"/>
                    <a:pt x="11" y="27"/>
                  </a:cubicBezTo>
                  <a:cubicBezTo>
                    <a:pt x="17" y="27"/>
                    <a:pt x="17" y="27"/>
                    <a:pt x="17" y="27"/>
                  </a:cubicBezTo>
                  <a:cubicBezTo>
                    <a:pt x="17" y="29"/>
                    <a:pt x="17" y="31"/>
                    <a:pt x="20" y="32"/>
                  </a:cubicBezTo>
                  <a:cubicBezTo>
                    <a:pt x="20" y="25"/>
                    <a:pt x="20" y="25"/>
                    <a:pt x="20" y="25"/>
                  </a:cubicBezTo>
                  <a:cubicBezTo>
                    <a:pt x="16" y="24"/>
                    <a:pt x="11" y="23"/>
                    <a:pt x="11" y="17"/>
                  </a:cubicBezTo>
                  <a:cubicBezTo>
                    <a:pt x="11" y="10"/>
                    <a:pt x="18" y="8"/>
                    <a:pt x="20" y="8"/>
                  </a:cubicBezTo>
                  <a:cubicBezTo>
                    <a:pt x="20" y="4"/>
                    <a:pt x="20" y="4"/>
                    <a:pt x="20" y="4"/>
                  </a:cubicBezTo>
                  <a:cubicBezTo>
                    <a:pt x="26" y="4"/>
                    <a:pt x="26" y="4"/>
                    <a:pt x="26" y="4"/>
                  </a:cubicBezTo>
                  <a:cubicBezTo>
                    <a:pt x="26" y="8"/>
                    <a:pt x="26" y="8"/>
                    <a:pt x="26" y="8"/>
                  </a:cubicBezTo>
                  <a:cubicBezTo>
                    <a:pt x="30" y="8"/>
                    <a:pt x="35" y="11"/>
                    <a:pt x="35" y="17"/>
                  </a:cubicBezTo>
                  <a:cubicBezTo>
                    <a:pt x="29" y="17"/>
                    <a:pt x="29" y="17"/>
                    <a:pt x="29" y="17"/>
                  </a:cubicBezTo>
                  <a:cubicBezTo>
                    <a:pt x="29" y="15"/>
                    <a:pt x="28" y="14"/>
                    <a:pt x="26" y="14"/>
                  </a:cubicBezTo>
                  <a:cubicBezTo>
                    <a:pt x="26" y="20"/>
                    <a:pt x="26" y="20"/>
                    <a:pt x="26" y="20"/>
                  </a:cubicBezTo>
                  <a:cubicBezTo>
                    <a:pt x="30" y="20"/>
                    <a:pt x="36" y="22"/>
                    <a:pt x="36" y="28"/>
                  </a:cubicBezTo>
                  <a:cubicBezTo>
                    <a:pt x="36" y="33"/>
                    <a:pt x="30" y="37"/>
                    <a:pt x="26" y="38"/>
                  </a:cubicBezTo>
                  <a:close/>
                  <a:moveTo>
                    <a:pt x="26" y="26"/>
                  </a:moveTo>
                  <a:cubicBezTo>
                    <a:pt x="26" y="32"/>
                    <a:pt x="26" y="32"/>
                    <a:pt x="26" y="32"/>
                  </a:cubicBezTo>
                  <a:cubicBezTo>
                    <a:pt x="31" y="31"/>
                    <a:pt x="31" y="26"/>
                    <a:pt x="26" y="26"/>
                  </a:cubicBezTo>
                  <a:close/>
                </a:path>
              </a:pathLst>
            </a:custGeom>
            <a:solidFill>
              <a:schemeClr val="accent2">
                <a:lumMod val="60000"/>
                <a:lumOff val="40000"/>
              </a:schemeClr>
            </a:solidFill>
            <a:ln>
              <a:noFill/>
            </a:ln>
          </p:spPr>
          <p:txBody>
            <a:bodyPr/>
            <a:lstStyle/>
            <a:p>
              <a:pPr defTabSz="685165" eaLnBrk="1" fontAlgn="auto" hangingPunct="1">
                <a:spcBef>
                  <a:spcPts val="0"/>
                </a:spcBef>
                <a:spcAft>
                  <a:spcPts val="0"/>
                </a:spcAft>
                <a:defRPr/>
              </a:pPr>
              <a:endParaRPr lang="zh-CN" altLang="en-US" sz="1350">
                <a:solidFill>
                  <a:schemeClr val="bg1"/>
                </a:solidFill>
                <a:latin typeface="+mn-lt"/>
                <a:ea typeface="+mn-ea"/>
              </a:endParaRPr>
            </a:p>
          </p:txBody>
        </p:sp>
        <p:sp>
          <p:nvSpPr>
            <p:cNvPr id="15" name="Freeform 37"/>
            <p:cNvSpPr>
              <a:spLocks noEditPoints="1"/>
            </p:cNvSpPr>
            <p:nvPr/>
          </p:nvSpPr>
          <p:spPr bwMode="auto">
            <a:xfrm>
              <a:off x="10316624" y="1599705"/>
              <a:ext cx="149977" cy="136247"/>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1 w 46"/>
                <a:gd name="T11" fmla="*/ 19 h 46"/>
                <a:gd name="T12" fmla="*/ 26 w 46"/>
                <a:gd name="T13" fmla="*/ 19 h 46"/>
                <a:gd name="T14" fmla="*/ 26 w 46"/>
                <a:gd name="T15" fmla="*/ 24 h 46"/>
                <a:gd name="T16" fmla="*/ 22 w 46"/>
                <a:gd name="T17" fmla="*/ 24 h 46"/>
                <a:gd name="T18" fmla="*/ 20 w 46"/>
                <a:gd name="T19" fmla="*/ 32 h 46"/>
                <a:gd name="T20" fmla="*/ 24 w 46"/>
                <a:gd name="T21" fmla="*/ 32 h 46"/>
                <a:gd name="T22" fmla="*/ 34 w 46"/>
                <a:gd name="T23" fmla="*/ 32 h 46"/>
                <a:gd name="T24" fmla="*/ 34 w 46"/>
                <a:gd name="T25" fmla="*/ 37 h 46"/>
                <a:gd name="T26" fmla="*/ 12 w 46"/>
                <a:gd name="T27" fmla="*/ 37 h 46"/>
                <a:gd name="T28" fmla="*/ 12 w 46"/>
                <a:gd name="T29" fmla="*/ 32 h 46"/>
                <a:gd name="T30" fmla="*/ 15 w 46"/>
                <a:gd name="T31" fmla="*/ 24 h 46"/>
                <a:gd name="T32" fmla="*/ 11 w 46"/>
                <a:gd name="T33" fmla="*/ 24 h 46"/>
                <a:gd name="T34" fmla="*/ 11 w 46"/>
                <a:gd name="T35" fmla="*/ 19 h 46"/>
                <a:gd name="T36" fmla="*/ 15 w 46"/>
                <a:gd name="T37" fmla="*/ 19 h 46"/>
                <a:gd name="T38" fmla="*/ 14 w 46"/>
                <a:gd name="T39" fmla="*/ 14 h 46"/>
                <a:gd name="T40" fmla="*/ 24 w 46"/>
                <a:gd name="T41" fmla="*/ 6 h 46"/>
                <a:gd name="T42" fmla="*/ 34 w 46"/>
                <a:gd name="T43" fmla="*/ 17 h 46"/>
                <a:gd name="T44" fmla="*/ 28 w 46"/>
                <a:gd name="T45" fmla="*/ 17 h 46"/>
                <a:gd name="T46" fmla="*/ 24 w 46"/>
                <a:gd name="T47" fmla="*/ 12 h 46"/>
                <a:gd name="T48" fmla="*/ 20 w 46"/>
                <a:gd name="T49" fmla="*/ 15 h 46"/>
                <a:gd name="T50" fmla="*/ 21 w 46"/>
                <a:gd name="T51" fmla="*/ 1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1" y="19"/>
                  </a:moveTo>
                  <a:cubicBezTo>
                    <a:pt x="26" y="19"/>
                    <a:pt x="26" y="19"/>
                    <a:pt x="26" y="19"/>
                  </a:cubicBezTo>
                  <a:cubicBezTo>
                    <a:pt x="26" y="24"/>
                    <a:pt x="26" y="24"/>
                    <a:pt x="26" y="24"/>
                  </a:cubicBezTo>
                  <a:cubicBezTo>
                    <a:pt x="22" y="24"/>
                    <a:pt x="22" y="24"/>
                    <a:pt x="22" y="24"/>
                  </a:cubicBezTo>
                  <a:cubicBezTo>
                    <a:pt x="22" y="29"/>
                    <a:pt x="20" y="31"/>
                    <a:pt x="20" y="32"/>
                  </a:cubicBezTo>
                  <a:cubicBezTo>
                    <a:pt x="24" y="32"/>
                    <a:pt x="24" y="32"/>
                    <a:pt x="24" y="32"/>
                  </a:cubicBezTo>
                  <a:cubicBezTo>
                    <a:pt x="34" y="32"/>
                    <a:pt x="34" y="32"/>
                    <a:pt x="34" y="32"/>
                  </a:cubicBezTo>
                  <a:cubicBezTo>
                    <a:pt x="34" y="37"/>
                    <a:pt x="34" y="37"/>
                    <a:pt x="34" y="37"/>
                  </a:cubicBezTo>
                  <a:cubicBezTo>
                    <a:pt x="12" y="37"/>
                    <a:pt x="12" y="37"/>
                    <a:pt x="12" y="37"/>
                  </a:cubicBezTo>
                  <a:cubicBezTo>
                    <a:pt x="12" y="32"/>
                    <a:pt x="12" y="32"/>
                    <a:pt x="12" y="32"/>
                  </a:cubicBezTo>
                  <a:cubicBezTo>
                    <a:pt x="15" y="31"/>
                    <a:pt x="16" y="26"/>
                    <a:pt x="15" y="24"/>
                  </a:cubicBezTo>
                  <a:cubicBezTo>
                    <a:pt x="11" y="24"/>
                    <a:pt x="11" y="24"/>
                    <a:pt x="11" y="24"/>
                  </a:cubicBezTo>
                  <a:cubicBezTo>
                    <a:pt x="11" y="19"/>
                    <a:pt x="11" y="19"/>
                    <a:pt x="11" y="19"/>
                  </a:cubicBezTo>
                  <a:cubicBezTo>
                    <a:pt x="15" y="19"/>
                    <a:pt x="15" y="19"/>
                    <a:pt x="15" y="19"/>
                  </a:cubicBezTo>
                  <a:cubicBezTo>
                    <a:pt x="14" y="17"/>
                    <a:pt x="14" y="16"/>
                    <a:pt x="14" y="14"/>
                  </a:cubicBezTo>
                  <a:cubicBezTo>
                    <a:pt x="14" y="12"/>
                    <a:pt x="15" y="6"/>
                    <a:pt x="24" y="6"/>
                  </a:cubicBezTo>
                  <a:cubicBezTo>
                    <a:pt x="32" y="6"/>
                    <a:pt x="34" y="12"/>
                    <a:pt x="34" y="17"/>
                  </a:cubicBezTo>
                  <a:cubicBezTo>
                    <a:pt x="28" y="17"/>
                    <a:pt x="28" y="17"/>
                    <a:pt x="28" y="17"/>
                  </a:cubicBezTo>
                  <a:cubicBezTo>
                    <a:pt x="28" y="14"/>
                    <a:pt x="26" y="12"/>
                    <a:pt x="24" y="12"/>
                  </a:cubicBezTo>
                  <a:cubicBezTo>
                    <a:pt x="20" y="12"/>
                    <a:pt x="20" y="14"/>
                    <a:pt x="20" y="15"/>
                  </a:cubicBezTo>
                  <a:cubicBezTo>
                    <a:pt x="20" y="16"/>
                    <a:pt x="20" y="18"/>
                    <a:pt x="21" y="19"/>
                  </a:cubicBezTo>
                  <a:close/>
                </a:path>
              </a:pathLst>
            </a:custGeom>
            <a:solidFill>
              <a:schemeClr val="accent2">
                <a:lumMod val="60000"/>
                <a:lumOff val="40000"/>
              </a:schemeClr>
            </a:solidFill>
            <a:ln>
              <a:noFill/>
            </a:ln>
          </p:spPr>
          <p:txBody>
            <a:bodyPr/>
            <a:lstStyle/>
            <a:p>
              <a:pPr defTabSz="685165" eaLnBrk="1" fontAlgn="auto" hangingPunct="1">
                <a:spcBef>
                  <a:spcPts val="0"/>
                </a:spcBef>
                <a:spcAft>
                  <a:spcPts val="0"/>
                </a:spcAft>
                <a:defRPr/>
              </a:pPr>
              <a:endParaRPr lang="zh-CN" altLang="en-US" sz="1350">
                <a:solidFill>
                  <a:schemeClr val="bg1"/>
                </a:solidFill>
                <a:latin typeface="+mn-lt"/>
                <a:ea typeface="+mn-ea"/>
              </a:endParaRPr>
            </a:p>
          </p:txBody>
        </p:sp>
        <p:sp>
          <p:nvSpPr>
            <p:cNvPr id="16" name="Freeform 38"/>
            <p:cNvSpPr>
              <a:spLocks noEditPoints="1"/>
            </p:cNvSpPr>
            <p:nvPr/>
          </p:nvSpPr>
          <p:spPr bwMode="auto">
            <a:xfrm>
              <a:off x="9995907" y="1599705"/>
              <a:ext cx="149975" cy="136247"/>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33 w 46"/>
                <a:gd name="T11" fmla="*/ 27 h 46"/>
                <a:gd name="T12" fmla="*/ 33 w 46"/>
                <a:gd name="T13" fmla="*/ 32 h 46"/>
                <a:gd name="T14" fmla="*/ 26 w 46"/>
                <a:gd name="T15" fmla="*/ 32 h 46"/>
                <a:gd name="T16" fmla="*/ 26 w 46"/>
                <a:gd name="T17" fmla="*/ 40 h 46"/>
                <a:gd name="T18" fmla="*/ 20 w 46"/>
                <a:gd name="T19" fmla="*/ 40 h 46"/>
                <a:gd name="T20" fmla="*/ 20 w 46"/>
                <a:gd name="T21" fmla="*/ 32 h 46"/>
                <a:gd name="T22" fmla="*/ 12 w 46"/>
                <a:gd name="T23" fmla="*/ 32 h 46"/>
                <a:gd name="T24" fmla="*/ 12 w 46"/>
                <a:gd name="T25" fmla="*/ 27 h 46"/>
                <a:gd name="T26" fmla="*/ 20 w 46"/>
                <a:gd name="T27" fmla="*/ 27 h 46"/>
                <a:gd name="T28" fmla="*/ 10 w 46"/>
                <a:gd name="T29" fmla="*/ 9 h 46"/>
                <a:gd name="T30" fmla="*/ 17 w 46"/>
                <a:gd name="T31" fmla="*/ 9 h 46"/>
                <a:gd name="T32" fmla="*/ 23 w 46"/>
                <a:gd name="T33" fmla="*/ 20 h 46"/>
                <a:gd name="T34" fmla="*/ 30 w 46"/>
                <a:gd name="T35" fmla="*/ 9 h 46"/>
                <a:gd name="T36" fmla="*/ 36 w 46"/>
                <a:gd name="T37" fmla="*/ 9 h 46"/>
                <a:gd name="T38" fmla="*/ 26 w 46"/>
                <a:gd name="T39" fmla="*/ 27 h 46"/>
                <a:gd name="T40" fmla="*/ 33 w 46"/>
                <a:gd name="T41" fmla="*/ 2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33" y="27"/>
                  </a:moveTo>
                  <a:cubicBezTo>
                    <a:pt x="33" y="32"/>
                    <a:pt x="33" y="32"/>
                    <a:pt x="33" y="32"/>
                  </a:cubicBezTo>
                  <a:cubicBezTo>
                    <a:pt x="26" y="32"/>
                    <a:pt x="26" y="32"/>
                    <a:pt x="26" y="32"/>
                  </a:cubicBezTo>
                  <a:cubicBezTo>
                    <a:pt x="26" y="40"/>
                    <a:pt x="26" y="40"/>
                    <a:pt x="26" y="40"/>
                  </a:cubicBezTo>
                  <a:cubicBezTo>
                    <a:pt x="20" y="40"/>
                    <a:pt x="20" y="40"/>
                    <a:pt x="20" y="40"/>
                  </a:cubicBezTo>
                  <a:cubicBezTo>
                    <a:pt x="20" y="32"/>
                    <a:pt x="20" y="32"/>
                    <a:pt x="20" y="32"/>
                  </a:cubicBezTo>
                  <a:cubicBezTo>
                    <a:pt x="12" y="32"/>
                    <a:pt x="12" y="32"/>
                    <a:pt x="12" y="32"/>
                  </a:cubicBezTo>
                  <a:cubicBezTo>
                    <a:pt x="12" y="27"/>
                    <a:pt x="12" y="27"/>
                    <a:pt x="12" y="27"/>
                  </a:cubicBezTo>
                  <a:cubicBezTo>
                    <a:pt x="20" y="27"/>
                    <a:pt x="20" y="27"/>
                    <a:pt x="20" y="27"/>
                  </a:cubicBezTo>
                  <a:cubicBezTo>
                    <a:pt x="10" y="9"/>
                    <a:pt x="10" y="9"/>
                    <a:pt x="10" y="9"/>
                  </a:cubicBezTo>
                  <a:cubicBezTo>
                    <a:pt x="17" y="9"/>
                    <a:pt x="17" y="9"/>
                    <a:pt x="17" y="9"/>
                  </a:cubicBezTo>
                  <a:cubicBezTo>
                    <a:pt x="23" y="20"/>
                    <a:pt x="23" y="20"/>
                    <a:pt x="23" y="20"/>
                  </a:cubicBezTo>
                  <a:cubicBezTo>
                    <a:pt x="30" y="9"/>
                    <a:pt x="30" y="9"/>
                    <a:pt x="30" y="9"/>
                  </a:cubicBezTo>
                  <a:cubicBezTo>
                    <a:pt x="36" y="9"/>
                    <a:pt x="36" y="9"/>
                    <a:pt x="36" y="9"/>
                  </a:cubicBezTo>
                  <a:cubicBezTo>
                    <a:pt x="26" y="27"/>
                    <a:pt x="26" y="27"/>
                    <a:pt x="26" y="27"/>
                  </a:cubicBezTo>
                  <a:cubicBezTo>
                    <a:pt x="33" y="27"/>
                    <a:pt x="33" y="27"/>
                    <a:pt x="33" y="27"/>
                  </a:cubicBezTo>
                  <a:close/>
                </a:path>
              </a:pathLst>
            </a:custGeom>
            <a:solidFill>
              <a:schemeClr val="accent2">
                <a:lumMod val="60000"/>
                <a:lumOff val="40000"/>
              </a:schemeClr>
            </a:solidFill>
            <a:ln>
              <a:noFill/>
            </a:ln>
          </p:spPr>
          <p:txBody>
            <a:bodyPr/>
            <a:lstStyle/>
            <a:p>
              <a:pPr defTabSz="685165" eaLnBrk="1" fontAlgn="auto" hangingPunct="1">
                <a:spcBef>
                  <a:spcPts val="0"/>
                </a:spcBef>
                <a:spcAft>
                  <a:spcPts val="0"/>
                </a:spcAft>
                <a:defRPr/>
              </a:pPr>
              <a:endParaRPr lang="zh-CN" altLang="en-US" sz="1350">
                <a:solidFill>
                  <a:schemeClr val="bg1"/>
                </a:solidFill>
                <a:latin typeface="+mn-lt"/>
                <a:ea typeface="+mn-ea"/>
              </a:endParaRPr>
            </a:p>
          </p:txBody>
        </p:sp>
      </p:grpSp>
      <p:grpSp>
        <p:nvGrpSpPr>
          <p:cNvPr id="17" name="群組 16"/>
          <p:cNvGrpSpPr/>
          <p:nvPr/>
        </p:nvGrpSpPr>
        <p:grpSpPr>
          <a:xfrm>
            <a:off x="2640908" y="3383328"/>
            <a:ext cx="916186" cy="782938"/>
            <a:chOff x="6204973" y="3071163"/>
            <a:chExt cx="544528" cy="465333"/>
          </a:xfrm>
        </p:grpSpPr>
        <p:sp>
          <p:nvSpPr>
            <p:cNvPr id="18" name="Oval 106"/>
            <p:cNvSpPr>
              <a:spLocks noChangeArrowheads="1"/>
            </p:cNvSpPr>
            <p:nvPr/>
          </p:nvSpPr>
          <p:spPr bwMode="auto">
            <a:xfrm>
              <a:off x="6488775" y="3194833"/>
              <a:ext cx="143054" cy="129958"/>
            </a:xfrm>
            <a:prstGeom prst="ellipse">
              <a:avLst/>
            </a:prstGeom>
            <a:solidFill>
              <a:schemeClr val="accent2">
                <a:lumMod val="60000"/>
                <a:lumOff val="40000"/>
              </a:schemeClr>
            </a:solidFill>
            <a:ln>
              <a:noFill/>
            </a:ln>
          </p:spPr>
          <p:txBody>
            <a:bodyPr/>
            <a:lstStyle/>
            <a:p>
              <a:pPr defTabSz="685165" eaLnBrk="1" fontAlgn="auto" hangingPunct="1">
                <a:spcBef>
                  <a:spcPts val="0"/>
                </a:spcBef>
                <a:spcAft>
                  <a:spcPts val="0"/>
                </a:spcAft>
                <a:defRPr/>
              </a:pPr>
              <a:endParaRPr lang="zh-CN" altLang="en-US" sz="1350">
                <a:solidFill>
                  <a:schemeClr val="bg1"/>
                </a:solidFill>
                <a:latin typeface="+mn-lt"/>
                <a:ea typeface="+mn-ea"/>
              </a:endParaRPr>
            </a:p>
          </p:txBody>
        </p:sp>
        <p:sp>
          <p:nvSpPr>
            <p:cNvPr id="19" name="Freeform 107"/>
            <p:cNvSpPr/>
            <p:nvPr/>
          </p:nvSpPr>
          <p:spPr bwMode="auto">
            <a:xfrm>
              <a:off x="6458779" y="3345752"/>
              <a:ext cx="205353" cy="173975"/>
            </a:xfrm>
            <a:custGeom>
              <a:avLst/>
              <a:gdLst>
                <a:gd name="T0" fmla="*/ 31 w 63"/>
                <a:gd name="T1" fmla="*/ 0 h 58"/>
                <a:gd name="T2" fmla="*/ 0 w 63"/>
                <a:gd name="T3" fmla="*/ 31 h 58"/>
                <a:gd name="T4" fmla="*/ 0 w 63"/>
                <a:gd name="T5" fmla="*/ 58 h 58"/>
                <a:gd name="T6" fmla="*/ 63 w 63"/>
                <a:gd name="T7" fmla="*/ 58 h 58"/>
                <a:gd name="T8" fmla="*/ 63 w 63"/>
                <a:gd name="T9" fmla="*/ 31 h 58"/>
                <a:gd name="T10" fmla="*/ 31 w 63"/>
                <a:gd name="T11" fmla="*/ 0 h 58"/>
              </a:gdLst>
              <a:ahLst/>
              <a:cxnLst>
                <a:cxn ang="0">
                  <a:pos x="T0" y="T1"/>
                </a:cxn>
                <a:cxn ang="0">
                  <a:pos x="T2" y="T3"/>
                </a:cxn>
                <a:cxn ang="0">
                  <a:pos x="T4" y="T5"/>
                </a:cxn>
                <a:cxn ang="0">
                  <a:pos x="T6" y="T7"/>
                </a:cxn>
                <a:cxn ang="0">
                  <a:pos x="T8" y="T9"/>
                </a:cxn>
                <a:cxn ang="0">
                  <a:pos x="T10" y="T11"/>
                </a:cxn>
              </a:cxnLst>
              <a:rect l="0" t="0" r="r" b="b"/>
              <a:pathLst>
                <a:path w="63" h="58">
                  <a:moveTo>
                    <a:pt x="31" y="0"/>
                  </a:moveTo>
                  <a:cubicBezTo>
                    <a:pt x="14" y="0"/>
                    <a:pt x="0" y="14"/>
                    <a:pt x="0" y="31"/>
                  </a:cubicBezTo>
                  <a:cubicBezTo>
                    <a:pt x="0" y="58"/>
                    <a:pt x="0" y="58"/>
                    <a:pt x="0" y="58"/>
                  </a:cubicBezTo>
                  <a:cubicBezTo>
                    <a:pt x="63" y="58"/>
                    <a:pt x="63" y="58"/>
                    <a:pt x="63" y="58"/>
                  </a:cubicBezTo>
                  <a:cubicBezTo>
                    <a:pt x="63" y="31"/>
                    <a:pt x="63" y="31"/>
                    <a:pt x="63" y="31"/>
                  </a:cubicBezTo>
                  <a:cubicBezTo>
                    <a:pt x="63" y="14"/>
                    <a:pt x="49" y="0"/>
                    <a:pt x="31" y="0"/>
                  </a:cubicBezTo>
                  <a:close/>
                </a:path>
              </a:pathLst>
            </a:custGeom>
            <a:solidFill>
              <a:schemeClr val="accent2">
                <a:lumMod val="60000"/>
                <a:lumOff val="40000"/>
              </a:schemeClr>
            </a:solidFill>
            <a:ln>
              <a:noFill/>
            </a:ln>
          </p:spPr>
          <p:txBody>
            <a:bodyPr/>
            <a:lstStyle/>
            <a:p>
              <a:pPr defTabSz="685165" eaLnBrk="1" fontAlgn="auto" hangingPunct="1">
                <a:spcBef>
                  <a:spcPts val="0"/>
                </a:spcBef>
                <a:spcAft>
                  <a:spcPts val="0"/>
                </a:spcAft>
                <a:defRPr/>
              </a:pPr>
              <a:endParaRPr lang="zh-CN" altLang="en-US" sz="1350">
                <a:solidFill>
                  <a:schemeClr val="bg1"/>
                </a:solidFill>
                <a:latin typeface="+mn-lt"/>
                <a:ea typeface="+mn-ea"/>
              </a:endParaRPr>
            </a:p>
          </p:txBody>
        </p:sp>
        <p:sp>
          <p:nvSpPr>
            <p:cNvPr id="20" name="Freeform 108"/>
            <p:cNvSpPr>
              <a:spLocks noEditPoints="1"/>
            </p:cNvSpPr>
            <p:nvPr/>
          </p:nvSpPr>
          <p:spPr bwMode="auto">
            <a:xfrm>
              <a:off x="6204973" y="3071163"/>
              <a:ext cx="544528" cy="465333"/>
            </a:xfrm>
            <a:custGeom>
              <a:avLst/>
              <a:gdLst>
                <a:gd name="T0" fmla="*/ 142 w 166"/>
                <a:gd name="T1" fmla="*/ 99 h 156"/>
                <a:gd name="T2" fmla="*/ 147 w 166"/>
                <a:gd name="T3" fmla="*/ 24 h 156"/>
                <a:gd name="T4" fmla="*/ 71 w 166"/>
                <a:gd name="T5" fmla="*/ 19 h 156"/>
                <a:gd name="T6" fmla="*/ 65 w 166"/>
                <a:gd name="T7" fmla="*/ 92 h 156"/>
                <a:gd name="T8" fmla="*/ 52 w 166"/>
                <a:gd name="T9" fmla="*/ 103 h 156"/>
                <a:gd name="T10" fmla="*/ 47 w 166"/>
                <a:gd name="T11" fmla="*/ 98 h 156"/>
                <a:gd name="T12" fmla="*/ 0 w 166"/>
                <a:gd name="T13" fmla="*/ 140 h 156"/>
                <a:gd name="T14" fmla="*/ 14 w 166"/>
                <a:gd name="T15" fmla="*/ 156 h 156"/>
                <a:gd name="T16" fmla="*/ 61 w 166"/>
                <a:gd name="T17" fmla="*/ 114 h 156"/>
                <a:gd name="T18" fmla="*/ 57 w 166"/>
                <a:gd name="T19" fmla="*/ 109 h 156"/>
                <a:gd name="T20" fmla="*/ 70 w 166"/>
                <a:gd name="T21" fmla="*/ 97 h 156"/>
                <a:gd name="T22" fmla="*/ 142 w 166"/>
                <a:gd name="T23" fmla="*/ 99 h 156"/>
                <a:gd name="T24" fmla="*/ 75 w 166"/>
                <a:gd name="T25" fmla="*/ 23 h 156"/>
                <a:gd name="T26" fmla="*/ 143 w 166"/>
                <a:gd name="T27" fmla="*/ 27 h 156"/>
                <a:gd name="T28" fmla="*/ 139 w 166"/>
                <a:gd name="T29" fmla="*/ 95 h 156"/>
                <a:gd name="T30" fmla="*/ 71 w 166"/>
                <a:gd name="T31" fmla="*/ 91 h 156"/>
                <a:gd name="T32" fmla="*/ 75 w 166"/>
                <a:gd name="T33" fmla="*/ 23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6">
                  <a:moveTo>
                    <a:pt x="142" y="99"/>
                  </a:moveTo>
                  <a:cubicBezTo>
                    <a:pt x="165" y="80"/>
                    <a:pt x="166" y="46"/>
                    <a:pt x="147" y="24"/>
                  </a:cubicBezTo>
                  <a:cubicBezTo>
                    <a:pt x="127" y="2"/>
                    <a:pt x="93" y="0"/>
                    <a:pt x="71" y="19"/>
                  </a:cubicBezTo>
                  <a:cubicBezTo>
                    <a:pt x="50" y="38"/>
                    <a:pt x="48" y="70"/>
                    <a:pt x="65" y="92"/>
                  </a:cubicBezTo>
                  <a:cubicBezTo>
                    <a:pt x="52" y="103"/>
                    <a:pt x="52" y="103"/>
                    <a:pt x="52" y="103"/>
                  </a:cubicBezTo>
                  <a:cubicBezTo>
                    <a:pt x="47" y="98"/>
                    <a:pt x="47" y="98"/>
                    <a:pt x="47" y="98"/>
                  </a:cubicBezTo>
                  <a:cubicBezTo>
                    <a:pt x="0" y="140"/>
                    <a:pt x="0" y="140"/>
                    <a:pt x="0" y="140"/>
                  </a:cubicBezTo>
                  <a:cubicBezTo>
                    <a:pt x="14" y="156"/>
                    <a:pt x="14" y="156"/>
                    <a:pt x="14" y="156"/>
                  </a:cubicBezTo>
                  <a:cubicBezTo>
                    <a:pt x="61" y="114"/>
                    <a:pt x="61" y="114"/>
                    <a:pt x="61" y="114"/>
                  </a:cubicBezTo>
                  <a:cubicBezTo>
                    <a:pt x="57" y="109"/>
                    <a:pt x="57" y="109"/>
                    <a:pt x="57" y="109"/>
                  </a:cubicBezTo>
                  <a:cubicBezTo>
                    <a:pt x="70" y="97"/>
                    <a:pt x="70" y="97"/>
                    <a:pt x="70" y="97"/>
                  </a:cubicBezTo>
                  <a:cubicBezTo>
                    <a:pt x="89" y="117"/>
                    <a:pt x="121" y="118"/>
                    <a:pt x="142" y="99"/>
                  </a:cubicBezTo>
                  <a:close/>
                  <a:moveTo>
                    <a:pt x="75" y="23"/>
                  </a:moveTo>
                  <a:cubicBezTo>
                    <a:pt x="95" y="5"/>
                    <a:pt x="125" y="7"/>
                    <a:pt x="143" y="27"/>
                  </a:cubicBezTo>
                  <a:cubicBezTo>
                    <a:pt x="161" y="47"/>
                    <a:pt x="159" y="78"/>
                    <a:pt x="139" y="95"/>
                  </a:cubicBezTo>
                  <a:cubicBezTo>
                    <a:pt x="119" y="113"/>
                    <a:pt x="88" y="111"/>
                    <a:pt x="71" y="91"/>
                  </a:cubicBezTo>
                  <a:cubicBezTo>
                    <a:pt x="53" y="71"/>
                    <a:pt x="55" y="41"/>
                    <a:pt x="75" y="23"/>
                  </a:cubicBezTo>
                  <a:close/>
                </a:path>
              </a:pathLst>
            </a:custGeom>
            <a:solidFill>
              <a:schemeClr val="accent2">
                <a:lumMod val="60000"/>
                <a:lumOff val="40000"/>
              </a:schemeClr>
            </a:solidFill>
            <a:ln>
              <a:noFill/>
            </a:ln>
          </p:spPr>
          <p:txBody>
            <a:bodyPr/>
            <a:lstStyle/>
            <a:p>
              <a:pPr defTabSz="685165" eaLnBrk="1" fontAlgn="auto" hangingPunct="1">
                <a:spcBef>
                  <a:spcPts val="0"/>
                </a:spcBef>
                <a:spcAft>
                  <a:spcPts val="0"/>
                </a:spcAft>
                <a:defRPr/>
              </a:pPr>
              <a:endParaRPr lang="zh-CN" altLang="en-US" sz="1350">
                <a:solidFill>
                  <a:schemeClr val="bg1"/>
                </a:solidFill>
                <a:latin typeface="+mn-lt"/>
                <a:ea typeface="+mn-ea"/>
              </a:endParaRPr>
            </a:p>
          </p:txBody>
        </p:sp>
      </p:grpSp>
      <p:grpSp>
        <p:nvGrpSpPr>
          <p:cNvPr id="162" name="Google Shape;1124;p38"/>
          <p:cNvGrpSpPr>
            <a:grpSpLocks noChangeAspect="1"/>
          </p:cNvGrpSpPr>
          <p:nvPr/>
        </p:nvGrpSpPr>
        <p:grpSpPr>
          <a:xfrm flipH="1">
            <a:off x="8363711" y="3874876"/>
            <a:ext cx="3588851" cy="2635312"/>
            <a:chOff x="238125" y="262775"/>
            <a:chExt cx="7092825" cy="5151425"/>
          </a:xfrm>
          <a:solidFill>
            <a:schemeClr val="accent2">
              <a:lumMod val="75000"/>
            </a:schemeClr>
          </a:solidFill>
        </p:grpSpPr>
        <p:sp>
          <p:nvSpPr>
            <p:cNvPr id="163" name="Google Shape;1125;p38"/>
            <p:cNvSpPr/>
            <p:nvPr/>
          </p:nvSpPr>
          <p:spPr>
            <a:xfrm>
              <a:off x="4565450" y="4835675"/>
              <a:ext cx="850200" cy="445800"/>
            </a:xfrm>
            <a:custGeom>
              <a:avLst/>
              <a:gdLst/>
              <a:ahLst/>
              <a:cxnLst/>
              <a:rect l="l" t="t" r="r" b="b"/>
              <a:pathLst>
                <a:path w="34008" h="17832" extrusionOk="0">
                  <a:moveTo>
                    <a:pt x="4203" y="0"/>
                  </a:moveTo>
                  <a:cubicBezTo>
                    <a:pt x="1847" y="0"/>
                    <a:pt x="0" y="1847"/>
                    <a:pt x="0" y="4203"/>
                  </a:cubicBezTo>
                  <a:lnTo>
                    <a:pt x="0" y="13629"/>
                  </a:lnTo>
                  <a:cubicBezTo>
                    <a:pt x="0" y="15921"/>
                    <a:pt x="1847" y="17832"/>
                    <a:pt x="4203" y="17832"/>
                  </a:cubicBezTo>
                  <a:lnTo>
                    <a:pt x="29804" y="17832"/>
                  </a:lnTo>
                  <a:cubicBezTo>
                    <a:pt x="32160" y="17832"/>
                    <a:pt x="34007" y="15921"/>
                    <a:pt x="34007" y="13629"/>
                  </a:cubicBezTo>
                  <a:lnTo>
                    <a:pt x="34007" y="4203"/>
                  </a:lnTo>
                  <a:cubicBezTo>
                    <a:pt x="34007" y="1847"/>
                    <a:pt x="32160" y="0"/>
                    <a:pt x="2980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126;p38"/>
            <p:cNvSpPr/>
            <p:nvPr/>
          </p:nvSpPr>
          <p:spPr>
            <a:xfrm>
              <a:off x="5848675" y="1425000"/>
              <a:ext cx="423525" cy="132575"/>
            </a:xfrm>
            <a:custGeom>
              <a:avLst/>
              <a:gdLst/>
              <a:ahLst/>
              <a:cxnLst/>
              <a:rect l="l" t="t" r="r" b="b"/>
              <a:pathLst>
                <a:path w="16941" h="5303" extrusionOk="0">
                  <a:moveTo>
                    <a:pt x="8470" y="0"/>
                  </a:moveTo>
                  <a:cubicBezTo>
                    <a:pt x="5413" y="0"/>
                    <a:pt x="2357" y="1131"/>
                    <a:pt x="0" y="3392"/>
                  </a:cubicBezTo>
                  <a:lnTo>
                    <a:pt x="1783" y="5302"/>
                  </a:lnTo>
                  <a:cubicBezTo>
                    <a:pt x="3662" y="3487"/>
                    <a:pt x="6082" y="2580"/>
                    <a:pt x="8502" y="2580"/>
                  </a:cubicBezTo>
                  <a:cubicBezTo>
                    <a:pt x="10922" y="2580"/>
                    <a:pt x="13342" y="3487"/>
                    <a:pt x="15221" y="5302"/>
                  </a:cubicBezTo>
                  <a:lnTo>
                    <a:pt x="16940" y="3392"/>
                  </a:lnTo>
                  <a:cubicBezTo>
                    <a:pt x="14584" y="1131"/>
                    <a:pt x="11527" y="0"/>
                    <a:pt x="847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127;p38"/>
            <p:cNvSpPr/>
            <p:nvPr/>
          </p:nvSpPr>
          <p:spPr>
            <a:xfrm>
              <a:off x="5941025" y="1557925"/>
              <a:ext cx="238825" cy="95175"/>
            </a:xfrm>
            <a:custGeom>
              <a:avLst/>
              <a:gdLst/>
              <a:ahLst/>
              <a:cxnLst/>
              <a:rect l="l" t="t" r="r" b="b"/>
              <a:pathLst>
                <a:path w="9553" h="3807" extrusionOk="0">
                  <a:moveTo>
                    <a:pt x="4752" y="1"/>
                  </a:moveTo>
                  <a:cubicBezTo>
                    <a:pt x="3025" y="1"/>
                    <a:pt x="1306" y="654"/>
                    <a:pt x="0" y="1959"/>
                  </a:cubicBezTo>
                  <a:lnTo>
                    <a:pt x="1783" y="3806"/>
                  </a:lnTo>
                  <a:cubicBezTo>
                    <a:pt x="2611" y="3010"/>
                    <a:pt x="3678" y="2612"/>
                    <a:pt x="4744" y="2612"/>
                  </a:cubicBezTo>
                  <a:cubicBezTo>
                    <a:pt x="5811" y="2612"/>
                    <a:pt x="6878" y="3010"/>
                    <a:pt x="7706" y="3806"/>
                  </a:cubicBezTo>
                  <a:lnTo>
                    <a:pt x="9553" y="1959"/>
                  </a:lnTo>
                  <a:cubicBezTo>
                    <a:pt x="8215" y="654"/>
                    <a:pt x="6480" y="1"/>
                    <a:pt x="475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128;p38"/>
            <p:cNvSpPr/>
            <p:nvPr/>
          </p:nvSpPr>
          <p:spPr>
            <a:xfrm>
              <a:off x="6009475" y="1680125"/>
              <a:ext cx="119425" cy="102525"/>
            </a:xfrm>
            <a:custGeom>
              <a:avLst/>
              <a:gdLst/>
              <a:ahLst/>
              <a:cxnLst/>
              <a:rect l="l" t="t" r="r" b="b"/>
              <a:pathLst>
                <a:path w="4777" h="4101" extrusionOk="0">
                  <a:moveTo>
                    <a:pt x="2038" y="1"/>
                  </a:moveTo>
                  <a:cubicBezTo>
                    <a:pt x="892" y="1"/>
                    <a:pt x="0" y="892"/>
                    <a:pt x="0" y="2039"/>
                  </a:cubicBezTo>
                  <a:cubicBezTo>
                    <a:pt x="0" y="3288"/>
                    <a:pt x="992" y="4101"/>
                    <a:pt x="2047" y="4101"/>
                  </a:cubicBezTo>
                  <a:cubicBezTo>
                    <a:pt x="2552" y="4101"/>
                    <a:pt x="3071" y="3915"/>
                    <a:pt x="3503" y="3503"/>
                  </a:cubicBezTo>
                  <a:cubicBezTo>
                    <a:pt x="4777" y="2166"/>
                    <a:pt x="3885" y="1"/>
                    <a:pt x="203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129;p38"/>
            <p:cNvSpPr/>
            <p:nvPr/>
          </p:nvSpPr>
          <p:spPr>
            <a:xfrm>
              <a:off x="5753150" y="1286475"/>
              <a:ext cx="614575" cy="170775"/>
            </a:xfrm>
            <a:custGeom>
              <a:avLst/>
              <a:gdLst/>
              <a:ahLst/>
              <a:cxnLst/>
              <a:rect l="l" t="t" r="r" b="b"/>
              <a:pathLst>
                <a:path w="24583" h="6831" extrusionOk="0">
                  <a:moveTo>
                    <a:pt x="12291" y="1"/>
                  </a:moveTo>
                  <a:cubicBezTo>
                    <a:pt x="7865" y="1"/>
                    <a:pt x="3439" y="1641"/>
                    <a:pt x="0" y="4920"/>
                  </a:cubicBezTo>
                  <a:lnTo>
                    <a:pt x="1783" y="6831"/>
                  </a:lnTo>
                  <a:cubicBezTo>
                    <a:pt x="4713" y="3997"/>
                    <a:pt x="8502" y="2580"/>
                    <a:pt x="12291" y="2580"/>
                  </a:cubicBezTo>
                  <a:cubicBezTo>
                    <a:pt x="16081" y="2580"/>
                    <a:pt x="19870" y="3997"/>
                    <a:pt x="22799" y="6831"/>
                  </a:cubicBezTo>
                  <a:lnTo>
                    <a:pt x="24582" y="4920"/>
                  </a:lnTo>
                  <a:cubicBezTo>
                    <a:pt x="21143" y="1641"/>
                    <a:pt x="16717" y="1"/>
                    <a:pt x="1229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130;p38"/>
            <p:cNvSpPr/>
            <p:nvPr/>
          </p:nvSpPr>
          <p:spPr>
            <a:xfrm>
              <a:off x="1997375" y="1099025"/>
              <a:ext cx="3593400" cy="4136275"/>
            </a:xfrm>
            <a:custGeom>
              <a:avLst/>
              <a:gdLst/>
              <a:ahLst/>
              <a:cxnLst/>
              <a:rect l="l" t="t" r="r" b="b"/>
              <a:pathLst>
                <a:path w="143736" h="165451" extrusionOk="0">
                  <a:moveTo>
                    <a:pt x="75084" y="96481"/>
                  </a:moveTo>
                  <a:cubicBezTo>
                    <a:pt x="75020" y="96545"/>
                    <a:pt x="74957" y="96609"/>
                    <a:pt x="74893" y="96609"/>
                  </a:cubicBezTo>
                  <a:cubicBezTo>
                    <a:pt x="74957" y="96545"/>
                    <a:pt x="75020" y="96545"/>
                    <a:pt x="75084" y="96481"/>
                  </a:cubicBezTo>
                  <a:close/>
                  <a:moveTo>
                    <a:pt x="74000" y="97376"/>
                  </a:moveTo>
                  <a:cubicBezTo>
                    <a:pt x="73937" y="97501"/>
                    <a:pt x="73874" y="97565"/>
                    <a:pt x="73874" y="97691"/>
                  </a:cubicBezTo>
                  <a:lnTo>
                    <a:pt x="73874" y="97628"/>
                  </a:lnTo>
                  <a:cubicBezTo>
                    <a:pt x="73874" y="97564"/>
                    <a:pt x="73937" y="97501"/>
                    <a:pt x="74000" y="97376"/>
                  </a:cubicBezTo>
                  <a:close/>
                  <a:moveTo>
                    <a:pt x="73618" y="98331"/>
                  </a:moveTo>
                  <a:lnTo>
                    <a:pt x="73618" y="98331"/>
                  </a:lnTo>
                  <a:cubicBezTo>
                    <a:pt x="73556" y="98458"/>
                    <a:pt x="73556" y="98648"/>
                    <a:pt x="73556" y="98838"/>
                  </a:cubicBezTo>
                  <a:lnTo>
                    <a:pt x="73556" y="98774"/>
                  </a:lnTo>
                  <a:cubicBezTo>
                    <a:pt x="73556" y="98648"/>
                    <a:pt x="73556" y="98458"/>
                    <a:pt x="73618" y="98331"/>
                  </a:cubicBezTo>
                  <a:close/>
                  <a:moveTo>
                    <a:pt x="87375" y="108709"/>
                  </a:moveTo>
                  <a:cubicBezTo>
                    <a:pt x="87311" y="108709"/>
                    <a:pt x="87248" y="108772"/>
                    <a:pt x="87184" y="108836"/>
                  </a:cubicBezTo>
                  <a:lnTo>
                    <a:pt x="87120" y="108772"/>
                  </a:lnTo>
                  <a:cubicBezTo>
                    <a:pt x="87184" y="108772"/>
                    <a:pt x="87311" y="108709"/>
                    <a:pt x="87375" y="108709"/>
                  </a:cubicBezTo>
                  <a:close/>
                  <a:moveTo>
                    <a:pt x="86929" y="108836"/>
                  </a:moveTo>
                  <a:cubicBezTo>
                    <a:pt x="86866" y="108900"/>
                    <a:pt x="86802" y="108963"/>
                    <a:pt x="86738" y="108963"/>
                  </a:cubicBezTo>
                  <a:lnTo>
                    <a:pt x="86675" y="108963"/>
                  </a:lnTo>
                  <a:cubicBezTo>
                    <a:pt x="86738" y="108963"/>
                    <a:pt x="86802" y="108900"/>
                    <a:pt x="86929" y="108836"/>
                  </a:cubicBezTo>
                  <a:close/>
                  <a:moveTo>
                    <a:pt x="85783" y="109728"/>
                  </a:moveTo>
                  <a:cubicBezTo>
                    <a:pt x="85783" y="109855"/>
                    <a:pt x="85719" y="109919"/>
                    <a:pt x="85719" y="110046"/>
                  </a:cubicBezTo>
                  <a:lnTo>
                    <a:pt x="85656" y="110046"/>
                  </a:lnTo>
                  <a:cubicBezTo>
                    <a:pt x="85719" y="109919"/>
                    <a:pt x="85719" y="109855"/>
                    <a:pt x="85783" y="109728"/>
                  </a:cubicBezTo>
                  <a:close/>
                  <a:moveTo>
                    <a:pt x="85592" y="110173"/>
                  </a:moveTo>
                  <a:cubicBezTo>
                    <a:pt x="85528" y="110301"/>
                    <a:pt x="85528" y="110428"/>
                    <a:pt x="85528" y="110492"/>
                  </a:cubicBezTo>
                  <a:lnTo>
                    <a:pt x="85465" y="110492"/>
                  </a:lnTo>
                  <a:cubicBezTo>
                    <a:pt x="85465" y="110428"/>
                    <a:pt x="85528" y="110301"/>
                    <a:pt x="85592" y="110173"/>
                  </a:cubicBezTo>
                  <a:close/>
                  <a:moveTo>
                    <a:pt x="85401" y="110683"/>
                  </a:moveTo>
                  <a:cubicBezTo>
                    <a:pt x="85401" y="110810"/>
                    <a:pt x="85401" y="111001"/>
                    <a:pt x="85401" y="111192"/>
                  </a:cubicBezTo>
                  <a:lnTo>
                    <a:pt x="85337" y="111129"/>
                  </a:lnTo>
                  <a:cubicBezTo>
                    <a:pt x="85337" y="111001"/>
                    <a:pt x="85401" y="110810"/>
                    <a:pt x="85401" y="110683"/>
                  </a:cubicBezTo>
                  <a:close/>
                  <a:moveTo>
                    <a:pt x="96291" y="112156"/>
                  </a:moveTo>
                  <a:cubicBezTo>
                    <a:pt x="96294" y="112284"/>
                    <a:pt x="96355" y="112469"/>
                    <a:pt x="96355" y="112593"/>
                  </a:cubicBezTo>
                  <a:lnTo>
                    <a:pt x="96355" y="112657"/>
                  </a:lnTo>
                  <a:cubicBezTo>
                    <a:pt x="96355" y="112470"/>
                    <a:pt x="96294" y="112284"/>
                    <a:pt x="96291" y="112156"/>
                  </a:cubicBezTo>
                  <a:close/>
                  <a:moveTo>
                    <a:pt x="90432" y="113758"/>
                  </a:moveTo>
                  <a:lnTo>
                    <a:pt x="90432" y="113758"/>
                  </a:lnTo>
                  <a:cubicBezTo>
                    <a:pt x="90432" y="113879"/>
                    <a:pt x="90438" y="113997"/>
                    <a:pt x="90559" y="114058"/>
                  </a:cubicBezTo>
                  <a:lnTo>
                    <a:pt x="90559" y="114122"/>
                  </a:lnTo>
                  <a:cubicBezTo>
                    <a:pt x="90438" y="114001"/>
                    <a:pt x="90432" y="113879"/>
                    <a:pt x="90432" y="113758"/>
                  </a:cubicBezTo>
                  <a:close/>
                  <a:moveTo>
                    <a:pt x="91260" y="113740"/>
                  </a:moveTo>
                  <a:cubicBezTo>
                    <a:pt x="91260" y="113994"/>
                    <a:pt x="91132" y="114185"/>
                    <a:pt x="90878" y="114185"/>
                  </a:cubicBezTo>
                  <a:lnTo>
                    <a:pt x="90814" y="114185"/>
                  </a:lnTo>
                  <a:cubicBezTo>
                    <a:pt x="91069" y="114185"/>
                    <a:pt x="91260" y="113994"/>
                    <a:pt x="91260" y="113740"/>
                  </a:cubicBezTo>
                  <a:close/>
                  <a:moveTo>
                    <a:pt x="73556" y="122167"/>
                  </a:moveTo>
                  <a:cubicBezTo>
                    <a:pt x="73556" y="122287"/>
                    <a:pt x="73552" y="122408"/>
                    <a:pt x="73492" y="122528"/>
                  </a:cubicBezTo>
                  <a:lnTo>
                    <a:pt x="73492" y="122464"/>
                  </a:lnTo>
                  <a:cubicBezTo>
                    <a:pt x="73552" y="122404"/>
                    <a:pt x="73556" y="122287"/>
                    <a:pt x="73556" y="122167"/>
                  </a:cubicBezTo>
                  <a:close/>
                  <a:moveTo>
                    <a:pt x="73236" y="122848"/>
                  </a:moveTo>
                  <a:cubicBezTo>
                    <a:pt x="73173" y="122911"/>
                    <a:pt x="73109" y="122974"/>
                    <a:pt x="72983" y="123037"/>
                  </a:cubicBezTo>
                  <a:lnTo>
                    <a:pt x="72983" y="122974"/>
                  </a:lnTo>
                  <a:cubicBezTo>
                    <a:pt x="73109" y="122974"/>
                    <a:pt x="73173" y="122911"/>
                    <a:pt x="73236" y="122848"/>
                  </a:cubicBezTo>
                  <a:close/>
                  <a:moveTo>
                    <a:pt x="142143" y="18914"/>
                  </a:moveTo>
                  <a:lnTo>
                    <a:pt x="142143" y="121891"/>
                  </a:lnTo>
                  <a:cubicBezTo>
                    <a:pt x="142143" y="124884"/>
                    <a:pt x="139660" y="127368"/>
                    <a:pt x="136667" y="127368"/>
                  </a:cubicBezTo>
                  <a:lnTo>
                    <a:pt x="97947" y="127368"/>
                  </a:lnTo>
                  <a:lnTo>
                    <a:pt x="97947" y="117306"/>
                  </a:lnTo>
                  <a:lnTo>
                    <a:pt x="120172" y="117306"/>
                  </a:lnTo>
                  <a:lnTo>
                    <a:pt x="120172" y="115714"/>
                  </a:lnTo>
                  <a:lnTo>
                    <a:pt x="97947" y="115714"/>
                  </a:lnTo>
                  <a:lnTo>
                    <a:pt x="97947" y="112593"/>
                  </a:lnTo>
                  <a:cubicBezTo>
                    <a:pt x="97947" y="112339"/>
                    <a:pt x="97883" y="112084"/>
                    <a:pt x="97819" y="111829"/>
                  </a:cubicBezTo>
                  <a:lnTo>
                    <a:pt x="133673" y="111829"/>
                  </a:lnTo>
                  <a:lnTo>
                    <a:pt x="133673" y="110237"/>
                  </a:lnTo>
                  <a:lnTo>
                    <a:pt x="97119" y="110237"/>
                  </a:lnTo>
                  <a:cubicBezTo>
                    <a:pt x="96355" y="109154"/>
                    <a:pt x="95145" y="108581"/>
                    <a:pt x="93871" y="108581"/>
                  </a:cubicBezTo>
                  <a:lnTo>
                    <a:pt x="93744" y="108581"/>
                  </a:lnTo>
                  <a:cubicBezTo>
                    <a:pt x="92916" y="108581"/>
                    <a:pt x="92152" y="108836"/>
                    <a:pt x="91515" y="109345"/>
                  </a:cubicBezTo>
                  <a:cubicBezTo>
                    <a:pt x="90814" y="108008"/>
                    <a:pt x="89477" y="107180"/>
                    <a:pt x="88012" y="107116"/>
                  </a:cubicBezTo>
                  <a:lnTo>
                    <a:pt x="87885" y="107116"/>
                  </a:lnTo>
                  <a:cubicBezTo>
                    <a:pt x="87120" y="107116"/>
                    <a:pt x="86293" y="107371"/>
                    <a:pt x="85656" y="107817"/>
                  </a:cubicBezTo>
                  <a:cubicBezTo>
                    <a:pt x="84933" y="106371"/>
                    <a:pt x="83472" y="105534"/>
                    <a:pt x="81957" y="105534"/>
                  </a:cubicBezTo>
                  <a:cubicBezTo>
                    <a:pt x="81336" y="105534"/>
                    <a:pt x="80707" y="105674"/>
                    <a:pt x="80115" y="105970"/>
                  </a:cubicBezTo>
                  <a:lnTo>
                    <a:pt x="80115" y="98965"/>
                  </a:lnTo>
                  <a:cubicBezTo>
                    <a:pt x="80115" y="96736"/>
                    <a:pt x="78396" y="94889"/>
                    <a:pt x="76167" y="94762"/>
                  </a:cubicBezTo>
                  <a:lnTo>
                    <a:pt x="76039" y="94762"/>
                  </a:lnTo>
                  <a:cubicBezTo>
                    <a:pt x="73747" y="94762"/>
                    <a:pt x="71964" y="96609"/>
                    <a:pt x="71964" y="98838"/>
                  </a:cubicBezTo>
                  <a:lnTo>
                    <a:pt x="71964" y="121000"/>
                  </a:lnTo>
                  <a:lnTo>
                    <a:pt x="67824" y="118516"/>
                  </a:lnTo>
                  <a:cubicBezTo>
                    <a:pt x="67060" y="118134"/>
                    <a:pt x="66232" y="117879"/>
                    <a:pt x="65404" y="117879"/>
                  </a:cubicBezTo>
                  <a:cubicBezTo>
                    <a:pt x="61647" y="117879"/>
                    <a:pt x="59545" y="122337"/>
                    <a:pt x="62029" y="125203"/>
                  </a:cubicBezTo>
                  <a:lnTo>
                    <a:pt x="62093" y="125266"/>
                  </a:lnTo>
                  <a:lnTo>
                    <a:pt x="62156" y="125266"/>
                  </a:lnTo>
                  <a:lnTo>
                    <a:pt x="64258" y="127368"/>
                  </a:lnTo>
                  <a:lnTo>
                    <a:pt x="7070" y="127368"/>
                  </a:lnTo>
                  <a:cubicBezTo>
                    <a:pt x="4077" y="127368"/>
                    <a:pt x="1593" y="124948"/>
                    <a:pt x="1593" y="121891"/>
                  </a:cubicBezTo>
                  <a:lnTo>
                    <a:pt x="1593" y="18914"/>
                  </a:lnTo>
                  <a:close/>
                  <a:moveTo>
                    <a:pt x="7070" y="0"/>
                  </a:moveTo>
                  <a:cubicBezTo>
                    <a:pt x="3185" y="0"/>
                    <a:pt x="1" y="3184"/>
                    <a:pt x="1" y="7069"/>
                  </a:cubicBezTo>
                  <a:lnTo>
                    <a:pt x="1" y="121891"/>
                  </a:lnTo>
                  <a:cubicBezTo>
                    <a:pt x="1" y="125776"/>
                    <a:pt x="3185" y="128960"/>
                    <a:pt x="7070" y="128960"/>
                  </a:cubicBezTo>
                  <a:lnTo>
                    <a:pt x="65914" y="128960"/>
                  </a:lnTo>
                  <a:lnTo>
                    <a:pt x="73811" y="136666"/>
                  </a:lnTo>
                  <a:cubicBezTo>
                    <a:pt x="74002" y="136857"/>
                    <a:pt x="74129" y="137112"/>
                    <a:pt x="74129" y="137366"/>
                  </a:cubicBezTo>
                  <a:lnTo>
                    <a:pt x="74129" y="143607"/>
                  </a:lnTo>
                  <a:lnTo>
                    <a:pt x="73365" y="143607"/>
                  </a:lnTo>
                  <a:lnTo>
                    <a:pt x="73365" y="163859"/>
                  </a:lnTo>
                  <a:lnTo>
                    <a:pt x="74129" y="163859"/>
                  </a:lnTo>
                  <a:lnTo>
                    <a:pt x="74129" y="165451"/>
                  </a:lnTo>
                  <a:lnTo>
                    <a:pt x="94699" y="165451"/>
                  </a:lnTo>
                  <a:lnTo>
                    <a:pt x="94699" y="163859"/>
                  </a:lnTo>
                  <a:lnTo>
                    <a:pt x="97055" y="163859"/>
                  </a:lnTo>
                  <a:lnTo>
                    <a:pt x="97055" y="143607"/>
                  </a:lnTo>
                  <a:lnTo>
                    <a:pt x="94699" y="143607"/>
                  </a:lnTo>
                  <a:lnTo>
                    <a:pt x="94699" y="137175"/>
                  </a:lnTo>
                  <a:cubicBezTo>
                    <a:pt x="94699" y="136857"/>
                    <a:pt x="94763" y="136602"/>
                    <a:pt x="94954" y="136347"/>
                  </a:cubicBezTo>
                  <a:lnTo>
                    <a:pt x="97183" y="132781"/>
                  </a:lnTo>
                  <a:cubicBezTo>
                    <a:pt x="97692" y="132017"/>
                    <a:pt x="97947" y="131189"/>
                    <a:pt x="97947" y="130297"/>
                  </a:cubicBezTo>
                  <a:lnTo>
                    <a:pt x="97947" y="128960"/>
                  </a:lnTo>
                  <a:lnTo>
                    <a:pt x="136667" y="128960"/>
                  </a:lnTo>
                  <a:cubicBezTo>
                    <a:pt x="140551" y="128960"/>
                    <a:pt x="143672" y="125776"/>
                    <a:pt x="143736" y="121891"/>
                  </a:cubicBezTo>
                  <a:lnTo>
                    <a:pt x="143736" y="7069"/>
                  </a:lnTo>
                  <a:cubicBezTo>
                    <a:pt x="143672" y="3121"/>
                    <a:pt x="140551" y="0"/>
                    <a:pt x="1366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131;p38"/>
            <p:cNvSpPr/>
            <p:nvPr/>
          </p:nvSpPr>
          <p:spPr>
            <a:xfrm>
              <a:off x="2271225" y="2928325"/>
              <a:ext cx="977575" cy="976000"/>
            </a:xfrm>
            <a:custGeom>
              <a:avLst/>
              <a:gdLst/>
              <a:ahLst/>
              <a:cxnLst/>
              <a:rect l="l" t="t" r="r" b="b"/>
              <a:pathLst>
                <a:path w="39103" h="39040" extrusionOk="0">
                  <a:moveTo>
                    <a:pt x="19551" y="6369"/>
                  </a:moveTo>
                  <a:cubicBezTo>
                    <a:pt x="20761" y="6369"/>
                    <a:pt x="21971" y="6497"/>
                    <a:pt x="23118" y="6879"/>
                  </a:cubicBezTo>
                  <a:cubicBezTo>
                    <a:pt x="30123" y="8789"/>
                    <a:pt x="34199" y="16113"/>
                    <a:pt x="32225" y="23118"/>
                  </a:cubicBezTo>
                  <a:cubicBezTo>
                    <a:pt x="30632" y="28786"/>
                    <a:pt x="25474" y="32671"/>
                    <a:pt x="19551" y="32734"/>
                  </a:cubicBezTo>
                  <a:cubicBezTo>
                    <a:pt x="18341" y="32671"/>
                    <a:pt x="17131" y="32543"/>
                    <a:pt x="15985" y="32225"/>
                  </a:cubicBezTo>
                  <a:cubicBezTo>
                    <a:pt x="9617" y="30442"/>
                    <a:pt x="5605" y="24201"/>
                    <a:pt x="6496" y="17705"/>
                  </a:cubicBezTo>
                  <a:cubicBezTo>
                    <a:pt x="7388" y="11209"/>
                    <a:pt x="12992" y="6369"/>
                    <a:pt x="19551" y="6369"/>
                  </a:cubicBezTo>
                  <a:close/>
                  <a:moveTo>
                    <a:pt x="18469" y="1"/>
                  </a:moveTo>
                  <a:lnTo>
                    <a:pt x="18596" y="2421"/>
                  </a:lnTo>
                  <a:cubicBezTo>
                    <a:pt x="16049" y="2548"/>
                    <a:pt x="13501" y="3249"/>
                    <a:pt x="11273" y="4523"/>
                  </a:cubicBezTo>
                  <a:lnTo>
                    <a:pt x="10063" y="2485"/>
                  </a:lnTo>
                  <a:cubicBezTo>
                    <a:pt x="8152" y="3504"/>
                    <a:pt x="6433" y="4905"/>
                    <a:pt x="4968" y="6560"/>
                  </a:cubicBezTo>
                  <a:lnTo>
                    <a:pt x="6751" y="8152"/>
                  </a:lnTo>
                  <a:cubicBezTo>
                    <a:pt x="5031" y="10063"/>
                    <a:pt x="3821" y="12356"/>
                    <a:pt x="3121" y="14776"/>
                  </a:cubicBezTo>
                  <a:lnTo>
                    <a:pt x="765" y="14139"/>
                  </a:lnTo>
                  <a:lnTo>
                    <a:pt x="765" y="14202"/>
                  </a:lnTo>
                  <a:cubicBezTo>
                    <a:pt x="255" y="15922"/>
                    <a:pt x="64" y="17705"/>
                    <a:pt x="0" y="19488"/>
                  </a:cubicBezTo>
                  <a:lnTo>
                    <a:pt x="0" y="20635"/>
                  </a:lnTo>
                  <a:lnTo>
                    <a:pt x="2420" y="20507"/>
                  </a:lnTo>
                  <a:cubicBezTo>
                    <a:pt x="2548" y="23055"/>
                    <a:pt x="3312" y="25538"/>
                    <a:pt x="4522" y="27831"/>
                  </a:cubicBezTo>
                  <a:lnTo>
                    <a:pt x="2420" y="28977"/>
                  </a:lnTo>
                  <a:cubicBezTo>
                    <a:pt x="3503" y="30888"/>
                    <a:pt x="4904" y="32607"/>
                    <a:pt x="6496" y="34072"/>
                  </a:cubicBezTo>
                  <a:lnTo>
                    <a:pt x="8088" y="32289"/>
                  </a:lnTo>
                  <a:cubicBezTo>
                    <a:pt x="9999" y="34008"/>
                    <a:pt x="12291" y="35282"/>
                    <a:pt x="14775" y="35982"/>
                  </a:cubicBezTo>
                  <a:lnTo>
                    <a:pt x="14202" y="38275"/>
                  </a:lnTo>
                  <a:lnTo>
                    <a:pt x="14266" y="38275"/>
                  </a:lnTo>
                  <a:cubicBezTo>
                    <a:pt x="15985" y="38784"/>
                    <a:pt x="17768" y="39039"/>
                    <a:pt x="19615" y="39039"/>
                  </a:cubicBezTo>
                  <a:lnTo>
                    <a:pt x="20761" y="39039"/>
                  </a:lnTo>
                  <a:lnTo>
                    <a:pt x="20634" y="36619"/>
                  </a:lnTo>
                  <a:cubicBezTo>
                    <a:pt x="23181" y="36492"/>
                    <a:pt x="25665" y="35728"/>
                    <a:pt x="27958" y="34454"/>
                  </a:cubicBezTo>
                  <a:lnTo>
                    <a:pt x="29104" y="36619"/>
                  </a:lnTo>
                  <a:cubicBezTo>
                    <a:pt x="31015" y="35537"/>
                    <a:pt x="32734" y="34136"/>
                    <a:pt x="34199" y="32480"/>
                  </a:cubicBezTo>
                  <a:lnTo>
                    <a:pt x="32416" y="30888"/>
                  </a:lnTo>
                  <a:cubicBezTo>
                    <a:pt x="34071" y="28977"/>
                    <a:pt x="35345" y="26685"/>
                    <a:pt x="36046" y="24265"/>
                  </a:cubicBezTo>
                  <a:lnTo>
                    <a:pt x="38402" y="24901"/>
                  </a:lnTo>
                  <a:cubicBezTo>
                    <a:pt x="38848" y="23182"/>
                    <a:pt x="39102" y="21399"/>
                    <a:pt x="39102" y="19552"/>
                  </a:cubicBezTo>
                  <a:cubicBezTo>
                    <a:pt x="39102" y="19170"/>
                    <a:pt x="39102" y="18788"/>
                    <a:pt x="39102" y="18406"/>
                  </a:cubicBezTo>
                  <a:lnTo>
                    <a:pt x="36619" y="18469"/>
                  </a:lnTo>
                  <a:cubicBezTo>
                    <a:pt x="36491" y="15922"/>
                    <a:pt x="35727" y="13438"/>
                    <a:pt x="34517" y="11209"/>
                  </a:cubicBezTo>
                  <a:lnTo>
                    <a:pt x="36619" y="10063"/>
                  </a:lnTo>
                  <a:cubicBezTo>
                    <a:pt x="35536" y="8089"/>
                    <a:pt x="34199" y="6369"/>
                    <a:pt x="32543" y="4905"/>
                  </a:cubicBezTo>
                  <a:lnTo>
                    <a:pt x="30951" y="6751"/>
                  </a:lnTo>
                  <a:cubicBezTo>
                    <a:pt x="29040" y="5032"/>
                    <a:pt x="26748" y="3758"/>
                    <a:pt x="24264" y="3058"/>
                  </a:cubicBezTo>
                  <a:lnTo>
                    <a:pt x="24901" y="765"/>
                  </a:lnTo>
                  <a:cubicBezTo>
                    <a:pt x="23181" y="256"/>
                    <a:pt x="21398" y="1"/>
                    <a:pt x="1961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132;p38"/>
            <p:cNvSpPr/>
            <p:nvPr/>
          </p:nvSpPr>
          <p:spPr>
            <a:xfrm>
              <a:off x="3957250" y="2998400"/>
              <a:ext cx="25" cy="25"/>
            </a:xfrm>
            <a:custGeom>
              <a:avLst/>
              <a:gdLst/>
              <a:ahLst/>
              <a:cxnLst/>
              <a:rect l="l" t="t" r="r" b="b"/>
              <a:pathLst>
                <a:path w="1" h="1" extrusionOk="0">
                  <a:moveTo>
                    <a:pt x="1" y="0"/>
                  </a:moveTo>
                  <a:lnTo>
                    <a:pt x="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133;p38"/>
            <p:cNvSpPr/>
            <p:nvPr/>
          </p:nvSpPr>
          <p:spPr>
            <a:xfrm>
              <a:off x="3307675" y="2819750"/>
              <a:ext cx="697375" cy="688475"/>
            </a:xfrm>
            <a:custGeom>
              <a:avLst/>
              <a:gdLst/>
              <a:ahLst/>
              <a:cxnLst/>
              <a:rect l="l" t="t" r="r" b="b"/>
              <a:pathLst>
                <a:path w="27895" h="27539" extrusionOk="0">
                  <a:moveTo>
                    <a:pt x="13948" y="5618"/>
                  </a:moveTo>
                  <a:cubicBezTo>
                    <a:pt x="14712" y="5618"/>
                    <a:pt x="15412" y="5745"/>
                    <a:pt x="16176" y="5936"/>
                  </a:cubicBezTo>
                  <a:cubicBezTo>
                    <a:pt x="19679" y="6955"/>
                    <a:pt x="22099" y="10139"/>
                    <a:pt x="22099" y="13833"/>
                  </a:cubicBezTo>
                  <a:cubicBezTo>
                    <a:pt x="22099" y="14533"/>
                    <a:pt x="21972" y="15298"/>
                    <a:pt x="21781" y="16062"/>
                  </a:cubicBezTo>
                  <a:cubicBezTo>
                    <a:pt x="20802" y="19631"/>
                    <a:pt x="17534" y="22003"/>
                    <a:pt x="13953" y="22003"/>
                  </a:cubicBezTo>
                  <a:cubicBezTo>
                    <a:pt x="13572" y="22003"/>
                    <a:pt x="13187" y="21976"/>
                    <a:pt x="12801" y="21921"/>
                  </a:cubicBezTo>
                  <a:cubicBezTo>
                    <a:pt x="8725" y="21411"/>
                    <a:pt x="5732" y="17909"/>
                    <a:pt x="5732" y="13833"/>
                  </a:cubicBezTo>
                  <a:cubicBezTo>
                    <a:pt x="5732" y="13069"/>
                    <a:pt x="5860" y="12304"/>
                    <a:pt x="6051" y="11604"/>
                  </a:cubicBezTo>
                  <a:cubicBezTo>
                    <a:pt x="7070" y="8038"/>
                    <a:pt x="10254" y="5618"/>
                    <a:pt x="13948" y="5618"/>
                  </a:cubicBezTo>
                  <a:close/>
                  <a:moveTo>
                    <a:pt x="13928" y="0"/>
                  </a:moveTo>
                  <a:cubicBezTo>
                    <a:pt x="13059" y="0"/>
                    <a:pt x="12192" y="87"/>
                    <a:pt x="11336" y="268"/>
                  </a:cubicBezTo>
                  <a:lnTo>
                    <a:pt x="11655" y="1860"/>
                  </a:lnTo>
                  <a:cubicBezTo>
                    <a:pt x="10381" y="2115"/>
                    <a:pt x="9171" y="2497"/>
                    <a:pt x="8089" y="3134"/>
                  </a:cubicBezTo>
                  <a:lnTo>
                    <a:pt x="7261" y="1733"/>
                  </a:lnTo>
                  <a:cubicBezTo>
                    <a:pt x="5350" y="2752"/>
                    <a:pt x="3758" y="4217"/>
                    <a:pt x="2484" y="6000"/>
                  </a:cubicBezTo>
                  <a:lnTo>
                    <a:pt x="3885" y="6955"/>
                  </a:lnTo>
                  <a:cubicBezTo>
                    <a:pt x="3121" y="7974"/>
                    <a:pt x="2612" y="9120"/>
                    <a:pt x="2293" y="10394"/>
                  </a:cubicBezTo>
                  <a:lnTo>
                    <a:pt x="701" y="9948"/>
                  </a:lnTo>
                  <a:lnTo>
                    <a:pt x="701" y="10012"/>
                  </a:lnTo>
                  <a:cubicBezTo>
                    <a:pt x="64" y="12050"/>
                    <a:pt x="1" y="14215"/>
                    <a:pt x="383" y="16317"/>
                  </a:cubicBezTo>
                  <a:lnTo>
                    <a:pt x="1975" y="15998"/>
                  </a:lnTo>
                  <a:cubicBezTo>
                    <a:pt x="2230" y="17272"/>
                    <a:pt x="2612" y="18482"/>
                    <a:pt x="3249" y="19564"/>
                  </a:cubicBezTo>
                  <a:lnTo>
                    <a:pt x="1848" y="20392"/>
                  </a:lnTo>
                  <a:cubicBezTo>
                    <a:pt x="2866" y="22303"/>
                    <a:pt x="4331" y="23959"/>
                    <a:pt x="6114" y="25169"/>
                  </a:cubicBezTo>
                  <a:lnTo>
                    <a:pt x="7070" y="23831"/>
                  </a:lnTo>
                  <a:cubicBezTo>
                    <a:pt x="8089" y="24532"/>
                    <a:pt x="9235" y="25041"/>
                    <a:pt x="10445" y="25423"/>
                  </a:cubicBezTo>
                  <a:lnTo>
                    <a:pt x="10063" y="27015"/>
                  </a:lnTo>
                  <a:lnTo>
                    <a:pt x="10190" y="27015"/>
                  </a:lnTo>
                  <a:cubicBezTo>
                    <a:pt x="11436" y="27355"/>
                    <a:pt x="12704" y="27538"/>
                    <a:pt x="13981" y="27538"/>
                  </a:cubicBezTo>
                  <a:cubicBezTo>
                    <a:pt x="14858" y="27538"/>
                    <a:pt x="15740" y="27452"/>
                    <a:pt x="16622" y="27270"/>
                  </a:cubicBezTo>
                  <a:lnTo>
                    <a:pt x="16304" y="25678"/>
                  </a:lnTo>
                  <a:cubicBezTo>
                    <a:pt x="17514" y="25423"/>
                    <a:pt x="18724" y="24978"/>
                    <a:pt x="19870" y="24404"/>
                  </a:cubicBezTo>
                  <a:lnTo>
                    <a:pt x="20634" y="25805"/>
                  </a:lnTo>
                  <a:cubicBezTo>
                    <a:pt x="22545" y="24723"/>
                    <a:pt x="24137" y="23258"/>
                    <a:pt x="25347" y="21475"/>
                  </a:cubicBezTo>
                  <a:lnTo>
                    <a:pt x="24010" y="20583"/>
                  </a:lnTo>
                  <a:cubicBezTo>
                    <a:pt x="24710" y="19501"/>
                    <a:pt x="25283" y="18354"/>
                    <a:pt x="25602" y="17144"/>
                  </a:cubicBezTo>
                  <a:lnTo>
                    <a:pt x="27194" y="17590"/>
                  </a:lnTo>
                  <a:cubicBezTo>
                    <a:pt x="27767" y="15489"/>
                    <a:pt x="27894" y="13323"/>
                    <a:pt x="27449" y="11222"/>
                  </a:cubicBezTo>
                  <a:lnTo>
                    <a:pt x="27449" y="11222"/>
                  </a:lnTo>
                  <a:lnTo>
                    <a:pt x="25856" y="11477"/>
                  </a:lnTo>
                  <a:cubicBezTo>
                    <a:pt x="25602" y="10267"/>
                    <a:pt x="25220" y="9057"/>
                    <a:pt x="24583" y="7910"/>
                  </a:cubicBezTo>
                  <a:lnTo>
                    <a:pt x="25984" y="7146"/>
                  </a:lnTo>
                  <a:cubicBezTo>
                    <a:pt x="24965" y="5236"/>
                    <a:pt x="23500" y="3580"/>
                    <a:pt x="21653" y="2370"/>
                  </a:cubicBezTo>
                  <a:lnTo>
                    <a:pt x="20762" y="3707"/>
                  </a:lnTo>
                  <a:cubicBezTo>
                    <a:pt x="19743" y="3007"/>
                    <a:pt x="18533" y="2497"/>
                    <a:pt x="17323" y="2115"/>
                  </a:cubicBezTo>
                  <a:lnTo>
                    <a:pt x="17769" y="523"/>
                  </a:lnTo>
                  <a:lnTo>
                    <a:pt x="17705" y="523"/>
                  </a:lnTo>
                  <a:cubicBezTo>
                    <a:pt x="16459" y="183"/>
                    <a:pt x="15191" y="0"/>
                    <a:pt x="1392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134;p38"/>
            <p:cNvSpPr/>
            <p:nvPr/>
          </p:nvSpPr>
          <p:spPr>
            <a:xfrm>
              <a:off x="2445675" y="3165225"/>
              <a:ext cx="592975" cy="501025"/>
            </a:xfrm>
            <a:custGeom>
              <a:avLst/>
              <a:gdLst/>
              <a:ahLst/>
              <a:cxnLst/>
              <a:rect l="l" t="t" r="r" b="b"/>
              <a:pathLst>
                <a:path w="23719" h="20041" extrusionOk="0">
                  <a:moveTo>
                    <a:pt x="12506" y="1"/>
                  </a:moveTo>
                  <a:cubicBezTo>
                    <a:pt x="5255" y="1"/>
                    <a:pt x="0" y="8012"/>
                    <a:pt x="3849" y="14916"/>
                  </a:cubicBezTo>
                  <a:cubicBezTo>
                    <a:pt x="5784" y="18387"/>
                    <a:pt x="9168" y="20041"/>
                    <a:pt x="12536" y="20041"/>
                  </a:cubicBezTo>
                  <a:cubicBezTo>
                    <a:pt x="16706" y="20041"/>
                    <a:pt x="20851" y="17507"/>
                    <a:pt x="22190" y="12751"/>
                  </a:cubicBezTo>
                  <a:cubicBezTo>
                    <a:pt x="23718" y="7465"/>
                    <a:pt x="20598" y="1924"/>
                    <a:pt x="15312" y="396"/>
                  </a:cubicBezTo>
                  <a:cubicBezTo>
                    <a:pt x="14355" y="127"/>
                    <a:pt x="13415" y="1"/>
                    <a:pt x="1250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135;p38"/>
            <p:cNvSpPr/>
            <p:nvPr/>
          </p:nvSpPr>
          <p:spPr>
            <a:xfrm>
              <a:off x="3481225" y="3027000"/>
              <a:ext cx="333850" cy="275925"/>
            </a:xfrm>
            <a:custGeom>
              <a:avLst/>
              <a:gdLst/>
              <a:ahLst/>
              <a:cxnLst/>
              <a:rect l="l" t="t" r="r" b="b"/>
              <a:pathLst>
                <a:path w="13354" h="11037" extrusionOk="0">
                  <a:moveTo>
                    <a:pt x="6963" y="1"/>
                  </a:moveTo>
                  <a:cubicBezTo>
                    <a:pt x="6076" y="1"/>
                    <a:pt x="5157" y="219"/>
                    <a:pt x="4267" y="703"/>
                  </a:cubicBezTo>
                  <a:cubicBezTo>
                    <a:pt x="0" y="3123"/>
                    <a:pt x="764" y="9491"/>
                    <a:pt x="5477" y="10829"/>
                  </a:cubicBezTo>
                  <a:cubicBezTo>
                    <a:pt x="5975" y="10969"/>
                    <a:pt x="6477" y="11037"/>
                    <a:pt x="6971" y="11037"/>
                  </a:cubicBezTo>
                  <a:cubicBezTo>
                    <a:pt x="9382" y="11037"/>
                    <a:pt x="11604" y="9439"/>
                    <a:pt x="12291" y="7008"/>
                  </a:cubicBezTo>
                  <a:cubicBezTo>
                    <a:pt x="13354" y="3263"/>
                    <a:pt x="10396" y="1"/>
                    <a:pt x="696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136;p38"/>
            <p:cNvSpPr/>
            <p:nvPr/>
          </p:nvSpPr>
          <p:spPr>
            <a:xfrm>
              <a:off x="639325" y="2213475"/>
              <a:ext cx="444225" cy="442625"/>
            </a:xfrm>
            <a:custGeom>
              <a:avLst/>
              <a:gdLst/>
              <a:ahLst/>
              <a:cxnLst/>
              <a:rect l="l" t="t" r="r" b="b"/>
              <a:pathLst>
                <a:path w="17769" h="17705" extrusionOk="0">
                  <a:moveTo>
                    <a:pt x="8916" y="2867"/>
                  </a:moveTo>
                  <a:cubicBezTo>
                    <a:pt x="9426" y="2867"/>
                    <a:pt x="9999" y="2930"/>
                    <a:pt x="10572" y="3058"/>
                  </a:cubicBezTo>
                  <a:cubicBezTo>
                    <a:pt x="13119" y="3822"/>
                    <a:pt x="14902" y="6178"/>
                    <a:pt x="14902" y="8853"/>
                  </a:cubicBezTo>
                  <a:cubicBezTo>
                    <a:pt x="14902" y="9426"/>
                    <a:pt x="14839" y="9936"/>
                    <a:pt x="14648" y="10509"/>
                  </a:cubicBezTo>
                  <a:cubicBezTo>
                    <a:pt x="13947" y="13056"/>
                    <a:pt x="11591" y="14839"/>
                    <a:pt x="8916" y="14839"/>
                  </a:cubicBezTo>
                  <a:cubicBezTo>
                    <a:pt x="5605" y="14839"/>
                    <a:pt x="2930" y="12164"/>
                    <a:pt x="2930" y="8853"/>
                  </a:cubicBezTo>
                  <a:cubicBezTo>
                    <a:pt x="2930" y="8280"/>
                    <a:pt x="2994" y="7770"/>
                    <a:pt x="3121" y="7197"/>
                  </a:cubicBezTo>
                  <a:cubicBezTo>
                    <a:pt x="3885" y="4650"/>
                    <a:pt x="6178" y="2867"/>
                    <a:pt x="8852" y="2867"/>
                  </a:cubicBezTo>
                  <a:close/>
                  <a:moveTo>
                    <a:pt x="8343" y="1"/>
                  </a:moveTo>
                  <a:lnTo>
                    <a:pt x="8407" y="1083"/>
                  </a:lnTo>
                  <a:cubicBezTo>
                    <a:pt x="7260" y="1147"/>
                    <a:pt x="6114" y="1529"/>
                    <a:pt x="5095" y="2102"/>
                  </a:cubicBezTo>
                  <a:lnTo>
                    <a:pt x="4586" y="1083"/>
                  </a:lnTo>
                  <a:cubicBezTo>
                    <a:pt x="3694" y="1593"/>
                    <a:pt x="2930" y="2230"/>
                    <a:pt x="2293" y="2930"/>
                  </a:cubicBezTo>
                  <a:lnTo>
                    <a:pt x="3057" y="3695"/>
                  </a:lnTo>
                  <a:cubicBezTo>
                    <a:pt x="2293" y="4522"/>
                    <a:pt x="1720" y="5605"/>
                    <a:pt x="1401" y="6688"/>
                  </a:cubicBezTo>
                  <a:lnTo>
                    <a:pt x="319" y="6433"/>
                  </a:lnTo>
                  <a:cubicBezTo>
                    <a:pt x="128" y="7197"/>
                    <a:pt x="0" y="7961"/>
                    <a:pt x="0" y="8789"/>
                  </a:cubicBezTo>
                  <a:lnTo>
                    <a:pt x="0" y="9299"/>
                  </a:lnTo>
                  <a:lnTo>
                    <a:pt x="1083" y="9235"/>
                  </a:lnTo>
                  <a:cubicBezTo>
                    <a:pt x="1147" y="10445"/>
                    <a:pt x="1465" y="11528"/>
                    <a:pt x="2038" y="12610"/>
                  </a:cubicBezTo>
                  <a:lnTo>
                    <a:pt x="1083" y="13120"/>
                  </a:lnTo>
                  <a:cubicBezTo>
                    <a:pt x="1592" y="14011"/>
                    <a:pt x="2229" y="14776"/>
                    <a:pt x="2930" y="15412"/>
                  </a:cubicBezTo>
                  <a:lnTo>
                    <a:pt x="3694" y="14648"/>
                  </a:lnTo>
                  <a:cubicBezTo>
                    <a:pt x="4586" y="15412"/>
                    <a:pt x="5605" y="15986"/>
                    <a:pt x="6751" y="16304"/>
                  </a:cubicBezTo>
                  <a:lnTo>
                    <a:pt x="6432" y="17387"/>
                  </a:lnTo>
                  <a:cubicBezTo>
                    <a:pt x="7197" y="17578"/>
                    <a:pt x="8025" y="17705"/>
                    <a:pt x="8852" y="17705"/>
                  </a:cubicBezTo>
                  <a:lnTo>
                    <a:pt x="9362" y="17705"/>
                  </a:lnTo>
                  <a:lnTo>
                    <a:pt x="9298" y="16622"/>
                  </a:lnTo>
                  <a:cubicBezTo>
                    <a:pt x="10508" y="16559"/>
                    <a:pt x="11591" y="16177"/>
                    <a:pt x="12673" y="15603"/>
                  </a:cubicBezTo>
                  <a:lnTo>
                    <a:pt x="13183" y="16622"/>
                  </a:lnTo>
                  <a:cubicBezTo>
                    <a:pt x="14075" y="16113"/>
                    <a:pt x="14839" y="15476"/>
                    <a:pt x="15476" y="14712"/>
                  </a:cubicBezTo>
                  <a:lnTo>
                    <a:pt x="14711" y="14011"/>
                  </a:lnTo>
                  <a:cubicBezTo>
                    <a:pt x="15476" y="13120"/>
                    <a:pt x="16049" y="12101"/>
                    <a:pt x="16367" y="10954"/>
                  </a:cubicBezTo>
                  <a:lnTo>
                    <a:pt x="17450" y="11273"/>
                  </a:lnTo>
                  <a:cubicBezTo>
                    <a:pt x="17641" y="10509"/>
                    <a:pt x="17768" y="9681"/>
                    <a:pt x="17768" y="8853"/>
                  </a:cubicBezTo>
                  <a:lnTo>
                    <a:pt x="17768" y="8343"/>
                  </a:lnTo>
                  <a:lnTo>
                    <a:pt x="16686" y="8407"/>
                  </a:lnTo>
                  <a:cubicBezTo>
                    <a:pt x="16622" y="7261"/>
                    <a:pt x="16240" y="6115"/>
                    <a:pt x="15667" y="5096"/>
                  </a:cubicBezTo>
                  <a:lnTo>
                    <a:pt x="16686" y="4522"/>
                  </a:lnTo>
                  <a:cubicBezTo>
                    <a:pt x="16176" y="3695"/>
                    <a:pt x="15539" y="2867"/>
                    <a:pt x="14775" y="2230"/>
                  </a:cubicBezTo>
                  <a:lnTo>
                    <a:pt x="14075" y="2994"/>
                  </a:lnTo>
                  <a:cubicBezTo>
                    <a:pt x="13183" y="2230"/>
                    <a:pt x="12164" y="1657"/>
                    <a:pt x="11018" y="1338"/>
                  </a:cubicBezTo>
                  <a:lnTo>
                    <a:pt x="11336" y="319"/>
                  </a:lnTo>
                  <a:cubicBezTo>
                    <a:pt x="10508" y="65"/>
                    <a:pt x="9680" y="1"/>
                    <a:pt x="885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137;p38"/>
            <p:cNvSpPr/>
            <p:nvPr/>
          </p:nvSpPr>
          <p:spPr>
            <a:xfrm>
              <a:off x="1112175" y="2165725"/>
              <a:ext cx="313675" cy="310475"/>
            </a:xfrm>
            <a:custGeom>
              <a:avLst/>
              <a:gdLst/>
              <a:ahLst/>
              <a:cxnLst/>
              <a:rect l="l" t="t" r="r" b="b"/>
              <a:pathLst>
                <a:path w="12547" h="12419" extrusionOk="0">
                  <a:moveTo>
                    <a:pt x="6242" y="2484"/>
                  </a:moveTo>
                  <a:cubicBezTo>
                    <a:pt x="6624" y="2484"/>
                    <a:pt x="6942" y="2484"/>
                    <a:pt x="7260" y="2611"/>
                  </a:cubicBezTo>
                  <a:cubicBezTo>
                    <a:pt x="8916" y="3057"/>
                    <a:pt x="9999" y="4522"/>
                    <a:pt x="9999" y="6178"/>
                  </a:cubicBezTo>
                  <a:cubicBezTo>
                    <a:pt x="9999" y="6560"/>
                    <a:pt x="9935" y="6878"/>
                    <a:pt x="9872" y="7197"/>
                  </a:cubicBezTo>
                  <a:cubicBezTo>
                    <a:pt x="9426" y="8789"/>
                    <a:pt x="7961" y="9935"/>
                    <a:pt x="6305" y="9935"/>
                  </a:cubicBezTo>
                  <a:cubicBezTo>
                    <a:pt x="5923" y="9935"/>
                    <a:pt x="5605" y="9871"/>
                    <a:pt x="5286" y="9808"/>
                  </a:cubicBezTo>
                  <a:cubicBezTo>
                    <a:pt x="3630" y="9298"/>
                    <a:pt x="2548" y="7833"/>
                    <a:pt x="2548" y="6178"/>
                  </a:cubicBezTo>
                  <a:cubicBezTo>
                    <a:pt x="2548" y="5859"/>
                    <a:pt x="2612" y="5477"/>
                    <a:pt x="2675" y="5159"/>
                  </a:cubicBezTo>
                  <a:cubicBezTo>
                    <a:pt x="3121" y="3567"/>
                    <a:pt x="4586" y="2484"/>
                    <a:pt x="6242" y="2484"/>
                  </a:cubicBezTo>
                  <a:close/>
                  <a:moveTo>
                    <a:pt x="6242" y="0"/>
                  </a:moveTo>
                  <a:cubicBezTo>
                    <a:pt x="5859" y="0"/>
                    <a:pt x="5477" y="0"/>
                    <a:pt x="5095" y="64"/>
                  </a:cubicBezTo>
                  <a:lnTo>
                    <a:pt x="5223" y="828"/>
                  </a:lnTo>
                  <a:cubicBezTo>
                    <a:pt x="4649" y="956"/>
                    <a:pt x="4140" y="1147"/>
                    <a:pt x="3630" y="1401"/>
                  </a:cubicBezTo>
                  <a:lnTo>
                    <a:pt x="3248" y="701"/>
                  </a:lnTo>
                  <a:cubicBezTo>
                    <a:pt x="2357" y="1147"/>
                    <a:pt x="1656" y="1847"/>
                    <a:pt x="1083" y="2675"/>
                  </a:cubicBezTo>
                  <a:lnTo>
                    <a:pt x="1720" y="3057"/>
                  </a:lnTo>
                  <a:cubicBezTo>
                    <a:pt x="1338" y="3567"/>
                    <a:pt x="1147" y="4076"/>
                    <a:pt x="956" y="4649"/>
                  </a:cubicBezTo>
                  <a:lnTo>
                    <a:pt x="255" y="4458"/>
                  </a:lnTo>
                  <a:lnTo>
                    <a:pt x="255" y="4522"/>
                  </a:lnTo>
                  <a:cubicBezTo>
                    <a:pt x="128" y="5095"/>
                    <a:pt x="1" y="5668"/>
                    <a:pt x="1" y="6241"/>
                  </a:cubicBezTo>
                  <a:cubicBezTo>
                    <a:pt x="1" y="6623"/>
                    <a:pt x="64" y="7006"/>
                    <a:pt x="128" y="7388"/>
                  </a:cubicBezTo>
                  <a:lnTo>
                    <a:pt x="828" y="7260"/>
                  </a:lnTo>
                  <a:cubicBezTo>
                    <a:pt x="956" y="7833"/>
                    <a:pt x="1147" y="8343"/>
                    <a:pt x="1465" y="8852"/>
                  </a:cubicBezTo>
                  <a:lnTo>
                    <a:pt x="765" y="9171"/>
                  </a:lnTo>
                  <a:cubicBezTo>
                    <a:pt x="1274" y="10062"/>
                    <a:pt x="1911" y="10827"/>
                    <a:pt x="2739" y="11336"/>
                  </a:cubicBezTo>
                  <a:lnTo>
                    <a:pt x="3185" y="10763"/>
                  </a:lnTo>
                  <a:cubicBezTo>
                    <a:pt x="3630" y="11081"/>
                    <a:pt x="4204" y="11336"/>
                    <a:pt x="4777" y="11463"/>
                  </a:cubicBezTo>
                  <a:lnTo>
                    <a:pt x="4522" y="12228"/>
                  </a:lnTo>
                  <a:lnTo>
                    <a:pt x="4586" y="12228"/>
                  </a:lnTo>
                  <a:cubicBezTo>
                    <a:pt x="5159" y="12355"/>
                    <a:pt x="5732" y="12419"/>
                    <a:pt x="6305" y="12419"/>
                  </a:cubicBezTo>
                  <a:cubicBezTo>
                    <a:pt x="6751" y="12419"/>
                    <a:pt x="7133" y="12419"/>
                    <a:pt x="7515" y="12291"/>
                  </a:cubicBezTo>
                  <a:lnTo>
                    <a:pt x="7388" y="11591"/>
                  </a:lnTo>
                  <a:cubicBezTo>
                    <a:pt x="7961" y="11463"/>
                    <a:pt x="8470" y="11272"/>
                    <a:pt x="8980" y="11018"/>
                  </a:cubicBezTo>
                  <a:lnTo>
                    <a:pt x="9362" y="11654"/>
                  </a:lnTo>
                  <a:cubicBezTo>
                    <a:pt x="10190" y="11145"/>
                    <a:pt x="10954" y="10508"/>
                    <a:pt x="11464" y="9680"/>
                  </a:cubicBezTo>
                  <a:lnTo>
                    <a:pt x="10890" y="9234"/>
                  </a:lnTo>
                  <a:cubicBezTo>
                    <a:pt x="11209" y="8789"/>
                    <a:pt x="11464" y="8216"/>
                    <a:pt x="11591" y="7642"/>
                  </a:cubicBezTo>
                  <a:lnTo>
                    <a:pt x="12292" y="7897"/>
                  </a:lnTo>
                  <a:cubicBezTo>
                    <a:pt x="12483" y="7388"/>
                    <a:pt x="12546" y="6751"/>
                    <a:pt x="12546" y="6178"/>
                  </a:cubicBezTo>
                  <a:cubicBezTo>
                    <a:pt x="12546" y="5796"/>
                    <a:pt x="12483" y="5413"/>
                    <a:pt x="12419" y="5031"/>
                  </a:cubicBezTo>
                  <a:lnTo>
                    <a:pt x="11718" y="5159"/>
                  </a:lnTo>
                  <a:cubicBezTo>
                    <a:pt x="11591" y="4586"/>
                    <a:pt x="11400" y="4076"/>
                    <a:pt x="11082" y="3567"/>
                  </a:cubicBezTo>
                  <a:lnTo>
                    <a:pt x="11782" y="3185"/>
                  </a:lnTo>
                  <a:cubicBezTo>
                    <a:pt x="11273" y="2357"/>
                    <a:pt x="10572" y="1592"/>
                    <a:pt x="9808" y="1019"/>
                  </a:cubicBezTo>
                  <a:lnTo>
                    <a:pt x="9362" y="1656"/>
                  </a:lnTo>
                  <a:cubicBezTo>
                    <a:pt x="8853" y="1338"/>
                    <a:pt x="8343" y="1083"/>
                    <a:pt x="7770" y="956"/>
                  </a:cubicBezTo>
                  <a:lnTo>
                    <a:pt x="7961" y="191"/>
                  </a:lnTo>
                  <a:cubicBezTo>
                    <a:pt x="7452" y="64"/>
                    <a:pt x="6878" y="0"/>
                    <a:pt x="624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138;p38"/>
            <p:cNvSpPr/>
            <p:nvPr/>
          </p:nvSpPr>
          <p:spPr>
            <a:xfrm>
              <a:off x="4310700" y="2208700"/>
              <a:ext cx="1028525" cy="39825"/>
            </a:xfrm>
            <a:custGeom>
              <a:avLst/>
              <a:gdLst/>
              <a:ahLst/>
              <a:cxnLst/>
              <a:rect l="l" t="t" r="r" b="b"/>
              <a:pathLst>
                <a:path w="41141" h="1593" extrusionOk="0">
                  <a:moveTo>
                    <a:pt x="1" y="1"/>
                  </a:moveTo>
                  <a:lnTo>
                    <a:pt x="1" y="1593"/>
                  </a:lnTo>
                  <a:lnTo>
                    <a:pt x="41140" y="1593"/>
                  </a:lnTo>
                  <a:lnTo>
                    <a:pt x="4114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139;p38"/>
            <p:cNvSpPr/>
            <p:nvPr/>
          </p:nvSpPr>
          <p:spPr>
            <a:xfrm>
              <a:off x="4310700" y="2345625"/>
              <a:ext cx="1028525" cy="39825"/>
            </a:xfrm>
            <a:custGeom>
              <a:avLst/>
              <a:gdLst/>
              <a:ahLst/>
              <a:cxnLst/>
              <a:rect l="l" t="t" r="r" b="b"/>
              <a:pathLst>
                <a:path w="41141" h="1593" extrusionOk="0">
                  <a:moveTo>
                    <a:pt x="1" y="1"/>
                  </a:moveTo>
                  <a:lnTo>
                    <a:pt x="1" y="1593"/>
                  </a:lnTo>
                  <a:lnTo>
                    <a:pt x="41140" y="1593"/>
                  </a:lnTo>
                  <a:lnTo>
                    <a:pt x="4114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140;p38"/>
            <p:cNvSpPr/>
            <p:nvPr/>
          </p:nvSpPr>
          <p:spPr>
            <a:xfrm>
              <a:off x="4310700" y="2482550"/>
              <a:ext cx="1028525" cy="39825"/>
            </a:xfrm>
            <a:custGeom>
              <a:avLst/>
              <a:gdLst/>
              <a:ahLst/>
              <a:cxnLst/>
              <a:rect l="l" t="t" r="r" b="b"/>
              <a:pathLst>
                <a:path w="41141" h="1593" extrusionOk="0">
                  <a:moveTo>
                    <a:pt x="1" y="0"/>
                  </a:moveTo>
                  <a:lnTo>
                    <a:pt x="1" y="1593"/>
                  </a:lnTo>
                  <a:lnTo>
                    <a:pt x="41140" y="1593"/>
                  </a:lnTo>
                  <a:lnTo>
                    <a:pt x="4114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141;p38"/>
            <p:cNvSpPr/>
            <p:nvPr/>
          </p:nvSpPr>
          <p:spPr>
            <a:xfrm>
              <a:off x="4310700" y="2621050"/>
              <a:ext cx="1028525" cy="39850"/>
            </a:xfrm>
            <a:custGeom>
              <a:avLst/>
              <a:gdLst/>
              <a:ahLst/>
              <a:cxnLst/>
              <a:rect l="l" t="t" r="r" b="b"/>
              <a:pathLst>
                <a:path w="41141" h="1594" extrusionOk="0">
                  <a:moveTo>
                    <a:pt x="1" y="1"/>
                  </a:moveTo>
                  <a:lnTo>
                    <a:pt x="1" y="1593"/>
                  </a:lnTo>
                  <a:lnTo>
                    <a:pt x="41140" y="1593"/>
                  </a:lnTo>
                  <a:lnTo>
                    <a:pt x="4114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142;p38"/>
            <p:cNvSpPr/>
            <p:nvPr/>
          </p:nvSpPr>
          <p:spPr>
            <a:xfrm>
              <a:off x="4310700" y="2757975"/>
              <a:ext cx="1028525" cy="39825"/>
            </a:xfrm>
            <a:custGeom>
              <a:avLst/>
              <a:gdLst/>
              <a:ahLst/>
              <a:cxnLst/>
              <a:rect l="l" t="t" r="r" b="b"/>
              <a:pathLst>
                <a:path w="41141" h="1593" extrusionOk="0">
                  <a:moveTo>
                    <a:pt x="1" y="1"/>
                  </a:moveTo>
                  <a:lnTo>
                    <a:pt x="1" y="1593"/>
                  </a:lnTo>
                  <a:lnTo>
                    <a:pt x="41140" y="1593"/>
                  </a:lnTo>
                  <a:lnTo>
                    <a:pt x="4114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143;p38"/>
            <p:cNvSpPr/>
            <p:nvPr/>
          </p:nvSpPr>
          <p:spPr>
            <a:xfrm>
              <a:off x="4310700" y="2894900"/>
              <a:ext cx="1028525" cy="39825"/>
            </a:xfrm>
            <a:custGeom>
              <a:avLst/>
              <a:gdLst/>
              <a:ahLst/>
              <a:cxnLst/>
              <a:rect l="l" t="t" r="r" b="b"/>
              <a:pathLst>
                <a:path w="41141" h="1593" extrusionOk="0">
                  <a:moveTo>
                    <a:pt x="1" y="1"/>
                  </a:moveTo>
                  <a:lnTo>
                    <a:pt x="1" y="1593"/>
                  </a:lnTo>
                  <a:lnTo>
                    <a:pt x="41140" y="1593"/>
                  </a:lnTo>
                  <a:lnTo>
                    <a:pt x="4114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144;p38"/>
            <p:cNvSpPr/>
            <p:nvPr/>
          </p:nvSpPr>
          <p:spPr>
            <a:xfrm>
              <a:off x="4310700" y="3031825"/>
              <a:ext cx="1028525" cy="39825"/>
            </a:xfrm>
            <a:custGeom>
              <a:avLst/>
              <a:gdLst/>
              <a:ahLst/>
              <a:cxnLst/>
              <a:rect l="l" t="t" r="r" b="b"/>
              <a:pathLst>
                <a:path w="41141" h="1593" extrusionOk="0">
                  <a:moveTo>
                    <a:pt x="1" y="0"/>
                  </a:moveTo>
                  <a:lnTo>
                    <a:pt x="1" y="1592"/>
                  </a:lnTo>
                  <a:lnTo>
                    <a:pt x="41140" y="1592"/>
                  </a:lnTo>
                  <a:lnTo>
                    <a:pt x="4114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145;p38"/>
            <p:cNvSpPr/>
            <p:nvPr/>
          </p:nvSpPr>
          <p:spPr>
            <a:xfrm>
              <a:off x="4310700" y="3168750"/>
              <a:ext cx="1028525" cy="39825"/>
            </a:xfrm>
            <a:custGeom>
              <a:avLst/>
              <a:gdLst/>
              <a:ahLst/>
              <a:cxnLst/>
              <a:rect l="l" t="t" r="r" b="b"/>
              <a:pathLst>
                <a:path w="41141" h="1593" extrusionOk="0">
                  <a:moveTo>
                    <a:pt x="1" y="0"/>
                  </a:moveTo>
                  <a:lnTo>
                    <a:pt x="1" y="1592"/>
                  </a:lnTo>
                  <a:lnTo>
                    <a:pt x="41140" y="1592"/>
                  </a:lnTo>
                  <a:lnTo>
                    <a:pt x="4114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146;p38"/>
            <p:cNvSpPr/>
            <p:nvPr/>
          </p:nvSpPr>
          <p:spPr>
            <a:xfrm>
              <a:off x="4310700" y="3305675"/>
              <a:ext cx="1028525" cy="39825"/>
            </a:xfrm>
            <a:custGeom>
              <a:avLst/>
              <a:gdLst/>
              <a:ahLst/>
              <a:cxnLst/>
              <a:rect l="l" t="t" r="r" b="b"/>
              <a:pathLst>
                <a:path w="41141" h="1593" extrusionOk="0">
                  <a:moveTo>
                    <a:pt x="1" y="0"/>
                  </a:moveTo>
                  <a:lnTo>
                    <a:pt x="1" y="1592"/>
                  </a:lnTo>
                  <a:lnTo>
                    <a:pt x="41140" y="1592"/>
                  </a:lnTo>
                  <a:lnTo>
                    <a:pt x="4114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147;p38"/>
            <p:cNvSpPr/>
            <p:nvPr/>
          </p:nvSpPr>
          <p:spPr>
            <a:xfrm>
              <a:off x="4310700" y="3442575"/>
              <a:ext cx="1028525" cy="39825"/>
            </a:xfrm>
            <a:custGeom>
              <a:avLst/>
              <a:gdLst/>
              <a:ahLst/>
              <a:cxnLst/>
              <a:rect l="l" t="t" r="r" b="b"/>
              <a:pathLst>
                <a:path w="41141" h="1593" extrusionOk="0">
                  <a:moveTo>
                    <a:pt x="1" y="1"/>
                  </a:moveTo>
                  <a:lnTo>
                    <a:pt x="1" y="1593"/>
                  </a:lnTo>
                  <a:lnTo>
                    <a:pt x="41140" y="1593"/>
                  </a:lnTo>
                  <a:lnTo>
                    <a:pt x="4114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148;p38"/>
            <p:cNvSpPr/>
            <p:nvPr/>
          </p:nvSpPr>
          <p:spPr>
            <a:xfrm>
              <a:off x="4310700" y="3579500"/>
              <a:ext cx="1028525" cy="39825"/>
            </a:xfrm>
            <a:custGeom>
              <a:avLst/>
              <a:gdLst/>
              <a:ahLst/>
              <a:cxnLst/>
              <a:rect l="l" t="t" r="r" b="b"/>
              <a:pathLst>
                <a:path w="41141" h="1593" extrusionOk="0">
                  <a:moveTo>
                    <a:pt x="1" y="1"/>
                  </a:moveTo>
                  <a:lnTo>
                    <a:pt x="1" y="1593"/>
                  </a:lnTo>
                  <a:lnTo>
                    <a:pt x="41140" y="1593"/>
                  </a:lnTo>
                  <a:lnTo>
                    <a:pt x="4114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149;p38"/>
            <p:cNvSpPr/>
            <p:nvPr/>
          </p:nvSpPr>
          <p:spPr>
            <a:xfrm>
              <a:off x="4310700" y="3716425"/>
              <a:ext cx="1028525" cy="39825"/>
            </a:xfrm>
            <a:custGeom>
              <a:avLst/>
              <a:gdLst/>
              <a:ahLst/>
              <a:cxnLst/>
              <a:rect l="l" t="t" r="r" b="b"/>
              <a:pathLst>
                <a:path w="41141" h="1593" extrusionOk="0">
                  <a:moveTo>
                    <a:pt x="1" y="0"/>
                  </a:moveTo>
                  <a:lnTo>
                    <a:pt x="1" y="1593"/>
                  </a:lnTo>
                  <a:lnTo>
                    <a:pt x="41140" y="1593"/>
                  </a:lnTo>
                  <a:lnTo>
                    <a:pt x="4114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150;p38"/>
            <p:cNvSpPr/>
            <p:nvPr/>
          </p:nvSpPr>
          <p:spPr>
            <a:xfrm>
              <a:off x="2293525" y="2208700"/>
              <a:ext cx="1776800" cy="39825"/>
            </a:xfrm>
            <a:custGeom>
              <a:avLst/>
              <a:gdLst/>
              <a:ahLst/>
              <a:cxnLst/>
              <a:rect l="l" t="t" r="r" b="b"/>
              <a:pathLst>
                <a:path w="71072" h="1593" extrusionOk="0">
                  <a:moveTo>
                    <a:pt x="0" y="1"/>
                  </a:moveTo>
                  <a:lnTo>
                    <a:pt x="0" y="1593"/>
                  </a:lnTo>
                  <a:lnTo>
                    <a:pt x="71071" y="1593"/>
                  </a:lnTo>
                  <a:lnTo>
                    <a:pt x="7107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151;p38"/>
            <p:cNvSpPr/>
            <p:nvPr/>
          </p:nvSpPr>
          <p:spPr>
            <a:xfrm>
              <a:off x="2293525" y="2345625"/>
              <a:ext cx="1776800" cy="39825"/>
            </a:xfrm>
            <a:custGeom>
              <a:avLst/>
              <a:gdLst/>
              <a:ahLst/>
              <a:cxnLst/>
              <a:rect l="l" t="t" r="r" b="b"/>
              <a:pathLst>
                <a:path w="71072" h="1593" extrusionOk="0">
                  <a:moveTo>
                    <a:pt x="0" y="1"/>
                  </a:moveTo>
                  <a:lnTo>
                    <a:pt x="0" y="1593"/>
                  </a:lnTo>
                  <a:lnTo>
                    <a:pt x="71071" y="1593"/>
                  </a:lnTo>
                  <a:lnTo>
                    <a:pt x="7107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152;p38"/>
            <p:cNvSpPr/>
            <p:nvPr/>
          </p:nvSpPr>
          <p:spPr>
            <a:xfrm>
              <a:off x="2293525" y="2482550"/>
              <a:ext cx="1776800" cy="39825"/>
            </a:xfrm>
            <a:custGeom>
              <a:avLst/>
              <a:gdLst/>
              <a:ahLst/>
              <a:cxnLst/>
              <a:rect l="l" t="t" r="r" b="b"/>
              <a:pathLst>
                <a:path w="71072" h="1593" extrusionOk="0">
                  <a:moveTo>
                    <a:pt x="0" y="0"/>
                  </a:moveTo>
                  <a:lnTo>
                    <a:pt x="0" y="1593"/>
                  </a:lnTo>
                  <a:lnTo>
                    <a:pt x="71071" y="1593"/>
                  </a:lnTo>
                  <a:lnTo>
                    <a:pt x="7107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153;p38"/>
            <p:cNvSpPr/>
            <p:nvPr/>
          </p:nvSpPr>
          <p:spPr>
            <a:xfrm>
              <a:off x="2293525" y="2621050"/>
              <a:ext cx="1195675" cy="39850"/>
            </a:xfrm>
            <a:custGeom>
              <a:avLst/>
              <a:gdLst/>
              <a:ahLst/>
              <a:cxnLst/>
              <a:rect l="l" t="t" r="r" b="b"/>
              <a:pathLst>
                <a:path w="47827" h="1594" extrusionOk="0">
                  <a:moveTo>
                    <a:pt x="0" y="1"/>
                  </a:moveTo>
                  <a:lnTo>
                    <a:pt x="0" y="1593"/>
                  </a:lnTo>
                  <a:lnTo>
                    <a:pt x="47827" y="1593"/>
                  </a:lnTo>
                  <a:lnTo>
                    <a:pt x="4782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154;p38"/>
            <p:cNvSpPr/>
            <p:nvPr/>
          </p:nvSpPr>
          <p:spPr>
            <a:xfrm>
              <a:off x="4430100" y="1931675"/>
              <a:ext cx="730800" cy="119450"/>
            </a:xfrm>
            <a:custGeom>
              <a:avLst/>
              <a:gdLst/>
              <a:ahLst/>
              <a:cxnLst/>
              <a:rect l="l" t="t" r="r" b="b"/>
              <a:pathLst>
                <a:path w="29232" h="4778" extrusionOk="0">
                  <a:moveTo>
                    <a:pt x="1" y="1"/>
                  </a:moveTo>
                  <a:lnTo>
                    <a:pt x="1" y="4777"/>
                  </a:lnTo>
                  <a:lnTo>
                    <a:pt x="29232" y="4777"/>
                  </a:lnTo>
                  <a:lnTo>
                    <a:pt x="2923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155;p38"/>
            <p:cNvSpPr/>
            <p:nvPr/>
          </p:nvSpPr>
          <p:spPr>
            <a:xfrm>
              <a:off x="2817325" y="1931675"/>
              <a:ext cx="729200" cy="119450"/>
            </a:xfrm>
            <a:custGeom>
              <a:avLst/>
              <a:gdLst/>
              <a:ahLst/>
              <a:cxnLst/>
              <a:rect l="l" t="t" r="r" b="b"/>
              <a:pathLst>
                <a:path w="29168" h="4778" extrusionOk="0">
                  <a:moveTo>
                    <a:pt x="0" y="1"/>
                  </a:moveTo>
                  <a:lnTo>
                    <a:pt x="0" y="4777"/>
                  </a:lnTo>
                  <a:lnTo>
                    <a:pt x="29167" y="4777"/>
                  </a:lnTo>
                  <a:lnTo>
                    <a:pt x="2916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156;p38"/>
            <p:cNvSpPr/>
            <p:nvPr/>
          </p:nvSpPr>
          <p:spPr>
            <a:xfrm>
              <a:off x="628175" y="3272225"/>
              <a:ext cx="765825" cy="1550725"/>
            </a:xfrm>
            <a:custGeom>
              <a:avLst/>
              <a:gdLst/>
              <a:ahLst/>
              <a:cxnLst/>
              <a:rect l="l" t="t" r="r" b="b"/>
              <a:pathLst>
                <a:path w="30633" h="62029" extrusionOk="0">
                  <a:moveTo>
                    <a:pt x="17705" y="42924"/>
                  </a:moveTo>
                  <a:lnTo>
                    <a:pt x="17705" y="60437"/>
                  </a:lnTo>
                  <a:lnTo>
                    <a:pt x="12928" y="60437"/>
                  </a:lnTo>
                  <a:lnTo>
                    <a:pt x="12928" y="42924"/>
                  </a:lnTo>
                  <a:close/>
                  <a:moveTo>
                    <a:pt x="15348" y="1"/>
                  </a:moveTo>
                  <a:cubicBezTo>
                    <a:pt x="7133" y="1"/>
                    <a:pt x="446" y="6496"/>
                    <a:pt x="192" y="14712"/>
                  </a:cubicBezTo>
                  <a:cubicBezTo>
                    <a:pt x="1" y="22927"/>
                    <a:pt x="6369" y="29741"/>
                    <a:pt x="14521" y="30187"/>
                  </a:cubicBezTo>
                  <a:lnTo>
                    <a:pt x="14521" y="41332"/>
                  </a:lnTo>
                  <a:lnTo>
                    <a:pt x="12164" y="41332"/>
                  </a:lnTo>
                  <a:cubicBezTo>
                    <a:pt x="11718" y="41332"/>
                    <a:pt x="11336" y="41714"/>
                    <a:pt x="11336" y="42159"/>
                  </a:cubicBezTo>
                  <a:lnTo>
                    <a:pt x="11336" y="61265"/>
                  </a:lnTo>
                  <a:cubicBezTo>
                    <a:pt x="11336" y="61710"/>
                    <a:pt x="11718" y="62029"/>
                    <a:pt x="12164" y="62029"/>
                  </a:cubicBezTo>
                  <a:lnTo>
                    <a:pt x="18533" y="62029"/>
                  </a:lnTo>
                  <a:cubicBezTo>
                    <a:pt x="18978" y="62029"/>
                    <a:pt x="19297" y="61710"/>
                    <a:pt x="19297" y="61265"/>
                  </a:cubicBezTo>
                  <a:lnTo>
                    <a:pt x="19297" y="42159"/>
                  </a:lnTo>
                  <a:cubicBezTo>
                    <a:pt x="19297" y="41714"/>
                    <a:pt x="18978" y="41332"/>
                    <a:pt x="18533" y="41332"/>
                  </a:cubicBezTo>
                  <a:lnTo>
                    <a:pt x="16113" y="41332"/>
                  </a:lnTo>
                  <a:lnTo>
                    <a:pt x="16113" y="30187"/>
                  </a:lnTo>
                  <a:cubicBezTo>
                    <a:pt x="24328" y="29741"/>
                    <a:pt x="30633" y="22927"/>
                    <a:pt x="30442" y="14712"/>
                  </a:cubicBezTo>
                  <a:cubicBezTo>
                    <a:pt x="30250" y="6496"/>
                    <a:pt x="23500" y="1"/>
                    <a:pt x="1534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157;p38"/>
            <p:cNvSpPr/>
            <p:nvPr/>
          </p:nvSpPr>
          <p:spPr>
            <a:xfrm>
              <a:off x="972075" y="4366000"/>
              <a:ext cx="79625" cy="398050"/>
            </a:xfrm>
            <a:custGeom>
              <a:avLst/>
              <a:gdLst/>
              <a:ahLst/>
              <a:cxnLst/>
              <a:rect l="l" t="t" r="r" b="b"/>
              <a:pathLst>
                <a:path w="3185" h="15922" extrusionOk="0">
                  <a:moveTo>
                    <a:pt x="0" y="1"/>
                  </a:moveTo>
                  <a:lnTo>
                    <a:pt x="0" y="15922"/>
                  </a:lnTo>
                  <a:lnTo>
                    <a:pt x="3185" y="15922"/>
                  </a:lnTo>
                  <a:lnTo>
                    <a:pt x="318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158;p38"/>
            <p:cNvSpPr/>
            <p:nvPr/>
          </p:nvSpPr>
          <p:spPr>
            <a:xfrm>
              <a:off x="2436800" y="685075"/>
              <a:ext cx="213375" cy="214950"/>
            </a:xfrm>
            <a:custGeom>
              <a:avLst/>
              <a:gdLst/>
              <a:ahLst/>
              <a:cxnLst/>
              <a:rect l="l" t="t" r="r" b="b"/>
              <a:pathLst>
                <a:path w="8535" h="8598" extrusionOk="0">
                  <a:moveTo>
                    <a:pt x="1" y="0"/>
                  </a:moveTo>
                  <a:lnTo>
                    <a:pt x="1" y="8598"/>
                  </a:lnTo>
                  <a:lnTo>
                    <a:pt x="8534" y="8598"/>
                  </a:lnTo>
                  <a:lnTo>
                    <a:pt x="8534"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159;p38"/>
            <p:cNvSpPr/>
            <p:nvPr/>
          </p:nvSpPr>
          <p:spPr>
            <a:xfrm>
              <a:off x="2791850" y="685075"/>
              <a:ext cx="213350" cy="214950"/>
            </a:xfrm>
            <a:custGeom>
              <a:avLst/>
              <a:gdLst/>
              <a:ahLst/>
              <a:cxnLst/>
              <a:rect l="l" t="t" r="r" b="b"/>
              <a:pathLst>
                <a:path w="8534" h="8598" extrusionOk="0">
                  <a:moveTo>
                    <a:pt x="0" y="0"/>
                  </a:moveTo>
                  <a:lnTo>
                    <a:pt x="0" y="8598"/>
                  </a:lnTo>
                  <a:lnTo>
                    <a:pt x="8534" y="8598"/>
                  </a:lnTo>
                  <a:lnTo>
                    <a:pt x="8534"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160;p38"/>
            <p:cNvSpPr/>
            <p:nvPr/>
          </p:nvSpPr>
          <p:spPr>
            <a:xfrm>
              <a:off x="3146875" y="685075"/>
              <a:ext cx="213375" cy="214950"/>
            </a:xfrm>
            <a:custGeom>
              <a:avLst/>
              <a:gdLst/>
              <a:ahLst/>
              <a:cxnLst/>
              <a:rect l="l" t="t" r="r" b="b"/>
              <a:pathLst>
                <a:path w="8535" h="8598" extrusionOk="0">
                  <a:moveTo>
                    <a:pt x="1" y="0"/>
                  </a:moveTo>
                  <a:lnTo>
                    <a:pt x="1" y="8598"/>
                  </a:lnTo>
                  <a:lnTo>
                    <a:pt x="8534" y="8598"/>
                  </a:lnTo>
                  <a:lnTo>
                    <a:pt x="8534"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161;p38"/>
            <p:cNvSpPr/>
            <p:nvPr/>
          </p:nvSpPr>
          <p:spPr>
            <a:xfrm>
              <a:off x="2258475" y="570450"/>
              <a:ext cx="1280075" cy="444200"/>
            </a:xfrm>
            <a:custGeom>
              <a:avLst/>
              <a:gdLst/>
              <a:ahLst/>
              <a:cxnLst/>
              <a:rect l="l" t="t" r="r" b="b"/>
              <a:pathLst>
                <a:path w="51203" h="17768" extrusionOk="0">
                  <a:moveTo>
                    <a:pt x="49611" y="1592"/>
                  </a:moveTo>
                  <a:lnTo>
                    <a:pt x="49611" y="16176"/>
                  </a:lnTo>
                  <a:lnTo>
                    <a:pt x="1593" y="16176"/>
                  </a:lnTo>
                  <a:lnTo>
                    <a:pt x="1593" y="1592"/>
                  </a:lnTo>
                  <a:close/>
                  <a:moveTo>
                    <a:pt x="1" y="0"/>
                  </a:moveTo>
                  <a:lnTo>
                    <a:pt x="1" y="17768"/>
                  </a:lnTo>
                  <a:lnTo>
                    <a:pt x="51203" y="17768"/>
                  </a:lnTo>
                  <a:lnTo>
                    <a:pt x="51203"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1162;p38"/>
            <p:cNvSpPr/>
            <p:nvPr/>
          </p:nvSpPr>
          <p:spPr>
            <a:xfrm>
              <a:off x="4947550" y="262775"/>
              <a:ext cx="1147925" cy="384100"/>
            </a:xfrm>
            <a:custGeom>
              <a:avLst/>
              <a:gdLst/>
              <a:ahLst/>
              <a:cxnLst/>
              <a:rect l="l" t="t" r="r" b="b"/>
              <a:pathLst>
                <a:path w="45917" h="15364" extrusionOk="0">
                  <a:moveTo>
                    <a:pt x="18787" y="1927"/>
                  </a:moveTo>
                  <a:lnTo>
                    <a:pt x="18787" y="1927"/>
                  </a:lnTo>
                  <a:cubicBezTo>
                    <a:pt x="15539" y="5557"/>
                    <a:pt x="18150" y="11288"/>
                    <a:pt x="22990" y="11288"/>
                  </a:cubicBezTo>
                  <a:cubicBezTo>
                    <a:pt x="27830" y="11288"/>
                    <a:pt x="30377" y="5557"/>
                    <a:pt x="27193" y="1927"/>
                  </a:cubicBezTo>
                  <a:lnTo>
                    <a:pt x="27193" y="1927"/>
                  </a:lnTo>
                  <a:cubicBezTo>
                    <a:pt x="27639" y="1990"/>
                    <a:pt x="28149" y="2054"/>
                    <a:pt x="28594" y="2118"/>
                  </a:cubicBezTo>
                  <a:cubicBezTo>
                    <a:pt x="31396" y="6512"/>
                    <a:pt x="28212" y="12307"/>
                    <a:pt x="22990" y="12307"/>
                  </a:cubicBezTo>
                  <a:cubicBezTo>
                    <a:pt x="17768" y="12307"/>
                    <a:pt x="14584" y="6512"/>
                    <a:pt x="17386" y="2118"/>
                  </a:cubicBezTo>
                  <a:cubicBezTo>
                    <a:pt x="17832" y="2054"/>
                    <a:pt x="18278" y="1990"/>
                    <a:pt x="18787" y="1927"/>
                  </a:cubicBezTo>
                  <a:close/>
                  <a:moveTo>
                    <a:pt x="30569" y="2500"/>
                  </a:moveTo>
                  <a:cubicBezTo>
                    <a:pt x="35026" y="3455"/>
                    <a:pt x="39293" y="5238"/>
                    <a:pt x="43114" y="7722"/>
                  </a:cubicBezTo>
                  <a:cubicBezTo>
                    <a:pt x="37641" y="11329"/>
                    <a:pt x="31317" y="13418"/>
                    <a:pt x="24736" y="13692"/>
                  </a:cubicBezTo>
                  <a:lnTo>
                    <a:pt x="24736" y="13692"/>
                  </a:lnTo>
                  <a:cubicBezTo>
                    <a:pt x="29704" y="12588"/>
                    <a:pt x="32491" y="7212"/>
                    <a:pt x="30569" y="2500"/>
                  </a:cubicBezTo>
                  <a:close/>
                  <a:moveTo>
                    <a:pt x="15348" y="2500"/>
                  </a:moveTo>
                  <a:lnTo>
                    <a:pt x="15348" y="2500"/>
                  </a:lnTo>
                  <a:cubicBezTo>
                    <a:pt x="13310" y="7340"/>
                    <a:pt x="16367" y="12880"/>
                    <a:pt x="21589" y="13772"/>
                  </a:cubicBezTo>
                  <a:cubicBezTo>
                    <a:pt x="14902" y="13517"/>
                    <a:pt x="8406" y="11415"/>
                    <a:pt x="2802" y="7722"/>
                  </a:cubicBezTo>
                  <a:cubicBezTo>
                    <a:pt x="6623" y="5174"/>
                    <a:pt x="10890" y="3455"/>
                    <a:pt x="15348" y="2500"/>
                  </a:cubicBezTo>
                  <a:close/>
                  <a:moveTo>
                    <a:pt x="22958" y="0"/>
                  </a:moveTo>
                  <a:cubicBezTo>
                    <a:pt x="22608" y="0"/>
                    <a:pt x="22258" y="48"/>
                    <a:pt x="21907" y="143"/>
                  </a:cubicBezTo>
                  <a:cubicBezTo>
                    <a:pt x="14393" y="334"/>
                    <a:pt x="7069" y="2754"/>
                    <a:pt x="892" y="7085"/>
                  </a:cubicBezTo>
                  <a:lnTo>
                    <a:pt x="0" y="7722"/>
                  </a:lnTo>
                  <a:lnTo>
                    <a:pt x="892" y="8359"/>
                  </a:lnTo>
                  <a:cubicBezTo>
                    <a:pt x="7388" y="12944"/>
                    <a:pt x="15030" y="15364"/>
                    <a:pt x="22926" y="15364"/>
                  </a:cubicBezTo>
                  <a:cubicBezTo>
                    <a:pt x="30823" y="15364"/>
                    <a:pt x="38529" y="12944"/>
                    <a:pt x="44961" y="8359"/>
                  </a:cubicBezTo>
                  <a:lnTo>
                    <a:pt x="45916" y="7722"/>
                  </a:lnTo>
                  <a:lnTo>
                    <a:pt x="44961" y="7085"/>
                  </a:lnTo>
                  <a:cubicBezTo>
                    <a:pt x="38847" y="2754"/>
                    <a:pt x="31524" y="334"/>
                    <a:pt x="24009" y="143"/>
                  </a:cubicBezTo>
                  <a:cubicBezTo>
                    <a:pt x="23659" y="48"/>
                    <a:pt x="23309" y="0"/>
                    <a:pt x="2295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1163;p38"/>
            <p:cNvSpPr/>
            <p:nvPr/>
          </p:nvSpPr>
          <p:spPr>
            <a:xfrm>
              <a:off x="5336025" y="1923725"/>
              <a:ext cx="162400" cy="135350"/>
            </a:xfrm>
            <a:custGeom>
              <a:avLst/>
              <a:gdLst/>
              <a:ahLst/>
              <a:cxnLst/>
              <a:rect l="l" t="t" r="r" b="b"/>
              <a:pathLst>
                <a:path w="6496" h="5414" extrusionOk="0">
                  <a:moveTo>
                    <a:pt x="4649" y="0"/>
                  </a:moveTo>
                  <a:lnTo>
                    <a:pt x="0" y="2675"/>
                  </a:lnTo>
                  <a:lnTo>
                    <a:pt x="4649" y="5414"/>
                  </a:lnTo>
                  <a:lnTo>
                    <a:pt x="4649" y="3503"/>
                  </a:lnTo>
                  <a:lnTo>
                    <a:pt x="5477" y="3503"/>
                  </a:lnTo>
                  <a:cubicBezTo>
                    <a:pt x="6496" y="3503"/>
                    <a:pt x="6496" y="1911"/>
                    <a:pt x="5477" y="1911"/>
                  </a:cubicBezTo>
                  <a:lnTo>
                    <a:pt x="4649" y="1911"/>
                  </a:lnTo>
                  <a:lnTo>
                    <a:pt x="464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1164;p38"/>
            <p:cNvSpPr/>
            <p:nvPr/>
          </p:nvSpPr>
          <p:spPr>
            <a:xfrm>
              <a:off x="2651725" y="4047575"/>
              <a:ext cx="135375" cy="116250"/>
            </a:xfrm>
            <a:custGeom>
              <a:avLst/>
              <a:gdLst/>
              <a:ahLst/>
              <a:cxnLst/>
              <a:rect l="l" t="t" r="r" b="b"/>
              <a:pathLst>
                <a:path w="5415" h="4650" extrusionOk="0">
                  <a:moveTo>
                    <a:pt x="2739" y="1"/>
                  </a:moveTo>
                  <a:lnTo>
                    <a:pt x="1" y="4650"/>
                  </a:lnTo>
                  <a:lnTo>
                    <a:pt x="5414" y="4650"/>
                  </a:lnTo>
                  <a:lnTo>
                    <a:pt x="273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1165;p38"/>
            <p:cNvSpPr/>
            <p:nvPr/>
          </p:nvSpPr>
          <p:spPr>
            <a:xfrm>
              <a:off x="2481375" y="1923725"/>
              <a:ext cx="164025" cy="135350"/>
            </a:xfrm>
            <a:custGeom>
              <a:avLst/>
              <a:gdLst/>
              <a:ahLst/>
              <a:cxnLst/>
              <a:rect l="l" t="t" r="r" b="b"/>
              <a:pathLst>
                <a:path w="6561" h="5414" extrusionOk="0">
                  <a:moveTo>
                    <a:pt x="1848" y="0"/>
                  </a:moveTo>
                  <a:lnTo>
                    <a:pt x="1848" y="1911"/>
                  </a:lnTo>
                  <a:lnTo>
                    <a:pt x="1083" y="1911"/>
                  </a:lnTo>
                  <a:cubicBezTo>
                    <a:pt x="1" y="1911"/>
                    <a:pt x="1" y="3503"/>
                    <a:pt x="1083" y="3503"/>
                  </a:cubicBezTo>
                  <a:lnTo>
                    <a:pt x="1848" y="3503"/>
                  </a:lnTo>
                  <a:lnTo>
                    <a:pt x="1848" y="5414"/>
                  </a:lnTo>
                  <a:lnTo>
                    <a:pt x="6560" y="2675"/>
                  </a:lnTo>
                  <a:lnTo>
                    <a:pt x="184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1166;p38"/>
            <p:cNvSpPr/>
            <p:nvPr/>
          </p:nvSpPr>
          <p:spPr>
            <a:xfrm>
              <a:off x="1459250" y="2527125"/>
              <a:ext cx="243625" cy="208425"/>
            </a:xfrm>
            <a:custGeom>
              <a:avLst/>
              <a:gdLst/>
              <a:ahLst/>
              <a:cxnLst/>
              <a:rect l="l" t="t" r="r" b="b"/>
              <a:pathLst>
                <a:path w="9745" h="8337" extrusionOk="0">
                  <a:moveTo>
                    <a:pt x="5559" y="1576"/>
                  </a:moveTo>
                  <a:cubicBezTo>
                    <a:pt x="6878" y="1576"/>
                    <a:pt x="8152" y="2615"/>
                    <a:pt x="8152" y="4204"/>
                  </a:cubicBezTo>
                  <a:cubicBezTo>
                    <a:pt x="8152" y="5605"/>
                    <a:pt x="7006" y="6751"/>
                    <a:pt x="5541" y="6751"/>
                  </a:cubicBezTo>
                  <a:cubicBezTo>
                    <a:pt x="3248" y="6751"/>
                    <a:pt x="2102" y="3949"/>
                    <a:pt x="3758" y="2357"/>
                  </a:cubicBezTo>
                  <a:cubicBezTo>
                    <a:pt x="4276" y="1818"/>
                    <a:pt x="4923" y="1576"/>
                    <a:pt x="5559" y="1576"/>
                  </a:cubicBezTo>
                  <a:close/>
                  <a:moveTo>
                    <a:pt x="5541" y="1"/>
                  </a:moveTo>
                  <a:cubicBezTo>
                    <a:pt x="1847" y="1"/>
                    <a:pt x="1" y="4458"/>
                    <a:pt x="2612" y="7070"/>
                  </a:cubicBezTo>
                  <a:cubicBezTo>
                    <a:pt x="3467" y="7945"/>
                    <a:pt x="4527" y="8336"/>
                    <a:pt x="5566" y="8336"/>
                  </a:cubicBezTo>
                  <a:cubicBezTo>
                    <a:pt x="7699" y="8336"/>
                    <a:pt x="9744" y="6688"/>
                    <a:pt x="9744" y="4204"/>
                  </a:cubicBezTo>
                  <a:cubicBezTo>
                    <a:pt x="9744" y="1847"/>
                    <a:pt x="7897" y="1"/>
                    <a:pt x="554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1167;p38"/>
            <p:cNvSpPr/>
            <p:nvPr/>
          </p:nvSpPr>
          <p:spPr>
            <a:xfrm>
              <a:off x="4718275" y="1636825"/>
              <a:ext cx="243625" cy="208900"/>
            </a:xfrm>
            <a:custGeom>
              <a:avLst/>
              <a:gdLst/>
              <a:ahLst/>
              <a:cxnLst/>
              <a:rect l="l" t="t" r="r" b="b"/>
              <a:pathLst>
                <a:path w="9745" h="8356" extrusionOk="0">
                  <a:moveTo>
                    <a:pt x="4034" y="1603"/>
                  </a:moveTo>
                  <a:cubicBezTo>
                    <a:pt x="4070" y="1603"/>
                    <a:pt x="4105" y="1604"/>
                    <a:pt x="4140" y="1605"/>
                  </a:cubicBezTo>
                  <a:cubicBezTo>
                    <a:pt x="6433" y="1605"/>
                    <a:pt x="7579" y="4344"/>
                    <a:pt x="5987" y="6000"/>
                  </a:cubicBezTo>
                  <a:cubicBezTo>
                    <a:pt x="5456" y="6531"/>
                    <a:pt x="4813" y="6767"/>
                    <a:pt x="4185" y="6767"/>
                  </a:cubicBezTo>
                  <a:cubicBezTo>
                    <a:pt x="2856" y="6767"/>
                    <a:pt x="1593" y="5710"/>
                    <a:pt x="1593" y="4153"/>
                  </a:cubicBezTo>
                  <a:cubicBezTo>
                    <a:pt x="1593" y="2787"/>
                    <a:pt x="2682" y="1603"/>
                    <a:pt x="4034" y="1603"/>
                  </a:cubicBezTo>
                  <a:close/>
                  <a:moveTo>
                    <a:pt x="4189" y="0"/>
                  </a:moveTo>
                  <a:cubicBezTo>
                    <a:pt x="2041" y="0"/>
                    <a:pt x="1" y="1654"/>
                    <a:pt x="1" y="4153"/>
                  </a:cubicBezTo>
                  <a:cubicBezTo>
                    <a:pt x="1" y="6509"/>
                    <a:pt x="1848" y="8356"/>
                    <a:pt x="4140" y="8356"/>
                  </a:cubicBezTo>
                  <a:cubicBezTo>
                    <a:pt x="7898" y="8356"/>
                    <a:pt x="9744" y="3834"/>
                    <a:pt x="7133" y="1223"/>
                  </a:cubicBezTo>
                  <a:cubicBezTo>
                    <a:pt x="6268" y="379"/>
                    <a:pt x="5216" y="0"/>
                    <a:pt x="418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1168;p38"/>
            <p:cNvSpPr/>
            <p:nvPr/>
          </p:nvSpPr>
          <p:spPr>
            <a:xfrm>
              <a:off x="4971425" y="1636825"/>
              <a:ext cx="243625" cy="208900"/>
            </a:xfrm>
            <a:custGeom>
              <a:avLst/>
              <a:gdLst/>
              <a:ahLst/>
              <a:cxnLst/>
              <a:rect l="l" t="t" r="r" b="b"/>
              <a:pathLst>
                <a:path w="9745" h="8356" extrusionOk="0">
                  <a:moveTo>
                    <a:pt x="4217" y="0"/>
                  </a:moveTo>
                  <a:cubicBezTo>
                    <a:pt x="2070" y="0"/>
                    <a:pt x="0" y="1654"/>
                    <a:pt x="0" y="4153"/>
                  </a:cubicBezTo>
                  <a:cubicBezTo>
                    <a:pt x="0" y="6509"/>
                    <a:pt x="1911" y="8356"/>
                    <a:pt x="4204" y="8356"/>
                  </a:cubicBezTo>
                  <a:cubicBezTo>
                    <a:pt x="7897" y="8356"/>
                    <a:pt x="9744" y="3834"/>
                    <a:pt x="7133" y="1223"/>
                  </a:cubicBezTo>
                  <a:cubicBezTo>
                    <a:pt x="6288" y="379"/>
                    <a:pt x="5244" y="0"/>
                    <a:pt x="421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1169;p38"/>
            <p:cNvSpPr/>
            <p:nvPr/>
          </p:nvSpPr>
          <p:spPr>
            <a:xfrm>
              <a:off x="6803925" y="2260975"/>
              <a:ext cx="243625" cy="208850"/>
            </a:xfrm>
            <a:custGeom>
              <a:avLst/>
              <a:gdLst/>
              <a:ahLst/>
              <a:cxnLst/>
              <a:rect l="l" t="t" r="r" b="b"/>
              <a:pathLst>
                <a:path w="9745" h="8354" extrusionOk="0">
                  <a:moveTo>
                    <a:pt x="5547" y="1"/>
                  </a:moveTo>
                  <a:cubicBezTo>
                    <a:pt x="4523" y="1"/>
                    <a:pt x="3475" y="379"/>
                    <a:pt x="2612" y="1221"/>
                  </a:cubicBezTo>
                  <a:cubicBezTo>
                    <a:pt x="1" y="3896"/>
                    <a:pt x="1848" y="8354"/>
                    <a:pt x="5605" y="8354"/>
                  </a:cubicBezTo>
                  <a:cubicBezTo>
                    <a:pt x="7898" y="8354"/>
                    <a:pt x="9744" y="6507"/>
                    <a:pt x="9744" y="4215"/>
                  </a:cubicBezTo>
                  <a:cubicBezTo>
                    <a:pt x="9744" y="1669"/>
                    <a:pt x="7699" y="1"/>
                    <a:pt x="55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1170;p38"/>
            <p:cNvSpPr/>
            <p:nvPr/>
          </p:nvSpPr>
          <p:spPr>
            <a:xfrm>
              <a:off x="5711750" y="2736450"/>
              <a:ext cx="197450" cy="168025"/>
            </a:xfrm>
            <a:custGeom>
              <a:avLst/>
              <a:gdLst/>
              <a:ahLst/>
              <a:cxnLst/>
              <a:rect l="l" t="t" r="r" b="b"/>
              <a:pathLst>
                <a:path w="7898" h="6721" extrusionOk="0">
                  <a:moveTo>
                    <a:pt x="4472" y="0"/>
                  </a:moveTo>
                  <a:cubicBezTo>
                    <a:pt x="3635" y="0"/>
                    <a:pt x="2785" y="307"/>
                    <a:pt x="2102" y="989"/>
                  </a:cubicBezTo>
                  <a:cubicBezTo>
                    <a:pt x="1" y="3091"/>
                    <a:pt x="1465" y="6721"/>
                    <a:pt x="4522" y="6721"/>
                  </a:cubicBezTo>
                  <a:cubicBezTo>
                    <a:pt x="6369" y="6721"/>
                    <a:pt x="7897" y="5256"/>
                    <a:pt x="7897" y="3345"/>
                  </a:cubicBezTo>
                  <a:cubicBezTo>
                    <a:pt x="7897" y="1324"/>
                    <a:pt x="6213" y="0"/>
                    <a:pt x="44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1171;p38"/>
            <p:cNvSpPr/>
            <p:nvPr/>
          </p:nvSpPr>
          <p:spPr>
            <a:xfrm>
              <a:off x="5789775" y="945725"/>
              <a:ext cx="197425" cy="169225"/>
            </a:xfrm>
            <a:custGeom>
              <a:avLst/>
              <a:gdLst/>
              <a:ahLst/>
              <a:cxnLst/>
              <a:rect l="l" t="t" r="r" b="b"/>
              <a:pathLst>
                <a:path w="7897" h="6769" extrusionOk="0">
                  <a:moveTo>
                    <a:pt x="4463" y="0"/>
                  </a:moveTo>
                  <a:cubicBezTo>
                    <a:pt x="3637" y="0"/>
                    <a:pt x="2795" y="301"/>
                    <a:pt x="2102" y="974"/>
                  </a:cubicBezTo>
                  <a:cubicBezTo>
                    <a:pt x="0" y="3139"/>
                    <a:pt x="1528" y="6769"/>
                    <a:pt x="4522" y="6769"/>
                  </a:cubicBezTo>
                  <a:cubicBezTo>
                    <a:pt x="6368" y="6769"/>
                    <a:pt x="7897" y="5241"/>
                    <a:pt x="7897" y="3394"/>
                  </a:cubicBezTo>
                  <a:cubicBezTo>
                    <a:pt x="7897" y="1358"/>
                    <a:pt x="6218" y="0"/>
                    <a:pt x="446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1172;p38"/>
            <p:cNvSpPr/>
            <p:nvPr/>
          </p:nvSpPr>
          <p:spPr>
            <a:xfrm>
              <a:off x="6049275" y="945725"/>
              <a:ext cx="197450" cy="169225"/>
            </a:xfrm>
            <a:custGeom>
              <a:avLst/>
              <a:gdLst/>
              <a:ahLst/>
              <a:cxnLst/>
              <a:rect l="l" t="t" r="r" b="b"/>
              <a:pathLst>
                <a:path w="7898" h="6769" extrusionOk="0">
                  <a:moveTo>
                    <a:pt x="4464" y="0"/>
                  </a:moveTo>
                  <a:cubicBezTo>
                    <a:pt x="3638" y="0"/>
                    <a:pt x="2795" y="301"/>
                    <a:pt x="2102" y="974"/>
                  </a:cubicBezTo>
                  <a:cubicBezTo>
                    <a:pt x="1" y="3139"/>
                    <a:pt x="1529" y="6769"/>
                    <a:pt x="4522" y="6769"/>
                  </a:cubicBezTo>
                  <a:cubicBezTo>
                    <a:pt x="6369" y="6769"/>
                    <a:pt x="7897" y="5241"/>
                    <a:pt x="7897" y="3394"/>
                  </a:cubicBezTo>
                  <a:cubicBezTo>
                    <a:pt x="7897" y="1358"/>
                    <a:pt x="6219" y="0"/>
                    <a:pt x="446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1173;p38"/>
            <p:cNvSpPr/>
            <p:nvPr/>
          </p:nvSpPr>
          <p:spPr>
            <a:xfrm>
              <a:off x="3006775" y="4857175"/>
              <a:ext cx="197450" cy="169575"/>
            </a:xfrm>
            <a:custGeom>
              <a:avLst/>
              <a:gdLst/>
              <a:ahLst/>
              <a:cxnLst/>
              <a:rect l="l" t="t" r="r" b="b"/>
              <a:pathLst>
                <a:path w="7898" h="6783" extrusionOk="0">
                  <a:moveTo>
                    <a:pt x="4464" y="0"/>
                  </a:moveTo>
                  <a:cubicBezTo>
                    <a:pt x="3629" y="0"/>
                    <a:pt x="2782" y="307"/>
                    <a:pt x="2102" y="987"/>
                  </a:cubicBezTo>
                  <a:cubicBezTo>
                    <a:pt x="0" y="3089"/>
                    <a:pt x="1465" y="6782"/>
                    <a:pt x="4522" y="6782"/>
                  </a:cubicBezTo>
                  <a:cubicBezTo>
                    <a:pt x="6369" y="6782"/>
                    <a:pt x="7897" y="5254"/>
                    <a:pt x="7897" y="3407"/>
                  </a:cubicBezTo>
                  <a:cubicBezTo>
                    <a:pt x="7897" y="1340"/>
                    <a:pt x="6207" y="0"/>
                    <a:pt x="446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1174;p38"/>
            <p:cNvSpPr/>
            <p:nvPr/>
          </p:nvSpPr>
          <p:spPr>
            <a:xfrm>
              <a:off x="3264700" y="4857175"/>
              <a:ext cx="197450" cy="169575"/>
            </a:xfrm>
            <a:custGeom>
              <a:avLst/>
              <a:gdLst/>
              <a:ahLst/>
              <a:cxnLst/>
              <a:rect l="l" t="t" r="r" b="b"/>
              <a:pathLst>
                <a:path w="7898" h="6783" extrusionOk="0">
                  <a:moveTo>
                    <a:pt x="4511" y="0"/>
                  </a:moveTo>
                  <a:cubicBezTo>
                    <a:pt x="3686" y="0"/>
                    <a:pt x="2846" y="307"/>
                    <a:pt x="2166" y="987"/>
                  </a:cubicBezTo>
                  <a:cubicBezTo>
                    <a:pt x="0" y="3089"/>
                    <a:pt x="1529" y="6782"/>
                    <a:pt x="4522" y="6782"/>
                  </a:cubicBezTo>
                  <a:cubicBezTo>
                    <a:pt x="6369" y="6782"/>
                    <a:pt x="7897" y="5254"/>
                    <a:pt x="7897" y="3407"/>
                  </a:cubicBezTo>
                  <a:cubicBezTo>
                    <a:pt x="7897" y="1340"/>
                    <a:pt x="6236" y="0"/>
                    <a:pt x="451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1175;p38"/>
            <p:cNvSpPr/>
            <p:nvPr/>
          </p:nvSpPr>
          <p:spPr>
            <a:xfrm>
              <a:off x="6307200" y="945725"/>
              <a:ext cx="195850" cy="169225"/>
            </a:xfrm>
            <a:custGeom>
              <a:avLst/>
              <a:gdLst/>
              <a:ahLst/>
              <a:cxnLst/>
              <a:rect l="l" t="t" r="r" b="b"/>
              <a:pathLst>
                <a:path w="7834" h="6769" extrusionOk="0">
                  <a:moveTo>
                    <a:pt x="4420" y="0"/>
                  </a:moveTo>
                  <a:cubicBezTo>
                    <a:pt x="3604" y="0"/>
                    <a:pt x="2774" y="301"/>
                    <a:pt x="2102" y="974"/>
                  </a:cubicBezTo>
                  <a:cubicBezTo>
                    <a:pt x="0" y="3139"/>
                    <a:pt x="1465" y="6769"/>
                    <a:pt x="4458" y="6769"/>
                  </a:cubicBezTo>
                  <a:cubicBezTo>
                    <a:pt x="6369" y="6769"/>
                    <a:pt x="7833" y="5241"/>
                    <a:pt x="7833" y="3394"/>
                  </a:cubicBezTo>
                  <a:cubicBezTo>
                    <a:pt x="7833" y="1358"/>
                    <a:pt x="6155" y="0"/>
                    <a:pt x="442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1176;p38"/>
            <p:cNvSpPr/>
            <p:nvPr/>
          </p:nvSpPr>
          <p:spPr>
            <a:xfrm>
              <a:off x="3767800" y="836325"/>
              <a:ext cx="197450" cy="168025"/>
            </a:xfrm>
            <a:custGeom>
              <a:avLst/>
              <a:gdLst/>
              <a:ahLst/>
              <a:cxnLst/>
              <a:rect l="l" t="t" r="r" b="b"/>
              <a:pathLst>
                <a:path w="7898" h="6721" extrusionOk="0">
                  <a:moveTo>
                    <a:pt x="3376" y="0"/>
                  </a:moveTo>
                  <a:cubicBezTo>
                    <a:pt x="1529" y="0"/>
                    <a:pt x="0" y="1465"/>
                    <a:pt x="0" y="3375"/>
                  </a:cubicBezTo>
                  <a:cubicBezTo>
                    <a:pt x="0" y="5397"/>
                    <a:pt x="1655" y="6721"/>
                    <a:pt x="3397" y="6721"/>
                  </a:cubicBezTo>
                  <a:cubicBezTo>
                    <a:pt x="4235" y="6721"/>
                    <a:pt x="5092" y="6414"/>
                    <a:pt x="5796" y="5732"/>
                  </a:cubicBezTo>
                  <a:cubicBezTo>
                    <a:pt x="7897" y="3630"/>
                    <a:pt x="6369" y="0"/>
                    <a:pt x="337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1177;p38"/>
            <p:cNvSpPr/>
            <p:nvPr/>
          </p:nvSpPr>
          <p:spPr>
            <a:xfrm>
              <a:off x="3505100" y="4547475"/>
              <a:ext cx="287750" cy="207875"/>
            </a:xfrm>
            <a:custGeom>
              <a:avLst/>
              <a:gdLst/>
              <a:ahLst/>
              <a:cxnLst/>
              <a:rect l="l" t="t" r="r" b="b"/>
              <a:pathLst>
                <a:path w="11510" h="8315" extrusionOk="0">
                  <a:moveTo>
                    <a:pt x="6004" y="1555"/>
                  </a:moveTo>
                  <a:cubicBezTo>
                    <a:pt x="7334" y="1555"/>
                    <a:pt x="8598" y="2583"/>
                    <a:pt x="8598" y="4141"/>
                  </a:cubicBezTo>
                  <a:cubicBezTo>
                    <a:pt x="8598" y="5542"/>
                    <a:pt x="7452" y="6688"/>
                    <a:pt x="6051" y="6752"/>
                  </a:cubicBezTo>
                  <a:cubicBezTo>
                    <a:pt x="3758" y="6752"/>
                    <a:pt x="2612" y="3950"/>
                    <a:pt x="4204" y="2294"/>
                  </a:cubicBezTo>
                  <a:cubicBezTo>
                    <a:pt x="4734" y="1784"/>
                    <a:pt x="5377" y="1555"/>
                    <a:pt x="6004" y="1555"/>
                  </a:cubicBezTo>
                  <a:close/>
                  <a:moveTo>
                    <a:pt x="6130" y="1"/>
                  </a:moveTo>
                  <a:cubicBezTo>
                    <a:pt x="6104" y="1"/>
                    <a:pt x="6077" y="1"/>
                    <a:pt x="6051" y="2"/>
                  </a:cubicBezTo>
                  <a:cubicBezTo>
                    <a:pt x="4013" y="2"/>
                    <a:pt x="2293" y="1403"/>
                    <a:pt x="1975" y="3377"/>
                  </a:cubicBezTo>
                  <a:lnTo>
                    <a:pt x="1083" y="3377"/>
                  </a:lnTo>
                  <a:cubicBezTo>
                    <a:pt x="1" y="3377"/>
                    <a:pt x="1" y="4969"/>
                    <a:pt x="1083" y="4969"/>
                  </a:cubicBezTo>
                  <a:lnTo>
                    <a:pt x="1975" y="4969"/>
                  </a:lnTo>
                  <a:cubicBezTo>
                    <a:pt x="2367" y="7090"/>
                    <a:pt x="4189" y="8314"/>
                    <a:pt x="6051" y="8314"/>
                  </a:cubicBezTo>
                  <a:cubicBezTo>
                    <a:pt x="7208" y="8314"/>
                    <a:pt x="8380" y="7841"/>
                    <a:pt x="9235" y="6816"/>
                  </a:cubicBezTo>
                  <a:cubicBezTo>
                    <a:pt x="11510" y="4098"/>
                    <a:pt x="9583" y="1"/>
                    <a:pt x="61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1178;p38"/>
            <p:cNvSpPr/>
            <p:nvPr/>
          </p:nvSpPr>
          <p:spPr>
            <a:xfrm>
              <a:off x="1495875" y="2773900"/>
              <a:ext cx="203800" cy="1459975"/>
            </a:xfrm>
            <a:custGeom>
              <a:avLst/>
              <a:gdLst/>
              <a:ahLst/>
              <a:cxnLst/>
              <a:rect l="l" t="t" r="r" b="b"/>
              <a:pathLst>
                <a:path w="8152" h="58399" extrusionOk="0">
                  <a:moveTo>
                    <a:pt x="5859" y="13438"/>
                  </a:moveTo>
                  <a:lnTo>
                    <a:pt x="6369" y="20634"/>
                  </a:lnTo>
                  <a:lnTo>
                    <a:pt x="1783" y="20634"/>
                  </a:lnTo>
                  <a:lnTo>
                    <a:pt x="2293" y="13438"/>
                  </a:lnTo>
                  <a:close/>
                  <a:moveTo>
                    <a:pt x="4076" y="1"/>
                  </a:moveTo>
                  <a:lnTo>
                    <a:pt x="3376" y="1593"/>
                  </a:lnTo>
                  <a:cubicBezTo>
                    <a:pt x="2611" y="3312"/>
                    <a:pt x="0" y="8980"/>
                    <a:pt x="0" y="10254"/>
                  </a:cubicBezTo>
                  <a:cubicBezTo>
                    <a:pt x="64" y="11082"/>
                    <a:pt x="319" y="11909"/>
                    <a:pt x="765" y="12610"/>
                  </a:cubicBezTo>
                  <a:lnTo>
                    <a:pt x="191" y="20634"/>
                  </a:lnTo>
                  <a:lnTo>
                    <a:pt x="128" y="20634"/>
                  </a:lnTo>
                  <a:lnTo>
                    <a:pt x="128" y="21462"/>
                  </a:lnTo>
                  <a:lnTo>
                    <a:pt x="64" y="22226"/>
                  </a:lnTo>
                  <a:lnTo>
                    <a:pt x="128" y="22226"/>
                  </a:lnTo>
                  <a:lnTo>
                    <a:pt x="765" y="58399"/>
                  </a:lnTo>
                  <a:lnTo>
                    <a:pt x="7388" y="58399"/>
                  </a:lnTo>
                  <a:lnTo>
                    <a:pt x="8025" y="22163"/>
                  </a:lnTo>
                  <a:lnTo>
                    <a:pt x="8088" y="22163"/>
                  </a:lnTo>
                  <a:lnTo>
                    <a:pt x="8025" y="21398"/>
                  </a:lnTo>
                  <a:lnTo>
                    <a:pt x="8025" y="20571"/>
                  </a:lnTo>
                  <a:lnTo>
                    <a:pt x="7961" y="20571"/>
                  </a:lnTo>
                  <a:lnTo>
                    <a:pt x="7388" y="12546"/>
                  </a:lnTo>
                  <a:cubicBezTo>
                    <a:pt x="7833" y="11846"/>
                    <a:pt x="8088" y="11018"/>
                    <a:pt x="8152" y="10254"/>
                  </a:cubicBezTo>
                  <a:cubicBezTo>
                    <a:pt x="8152" y="8980"/>
                    <a:pt x="5605" y="3312"/>
                    <a:pt x="4840" y="1593"/>
                  </a:cubicBezTo>
                  <a:lnTo>
                    <a:pt x="407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1179;p38"/>
            <p:cNvSpPr/>
            <p:nvPr/>
          </p:nvSpPr>
          <p:spPr>
            <a:xfrm>
              <a:off x="4119650" y="868550"/>
              <a:ext cx="133750" cy="157250"/>
            </a:xfrm>
            <a:custGeom>
              <a:avLst/>
              <a:gdLst/>
              <a:ahLst/>
              <a:cxnLst/>
              <a:rect l="l" t="t" r="r" b="b"/>
              <a:pathLst>
                <a:path w="5350" h="6290" extrusionOk="0">
                  <a:moveTo>
                    <a:pt x="2643" y="1"/>
                  </a:moveTo>
                  <a:cubicBezTo>
                    <a:pt x="2245" y="1"/>
                    <a:pt x="1847" y="271"/>
                    <a:pt x="1847" y="813"/>
                  </a:cubicBezTo>
                  <a:lnTo>
                    <a:pt x="1847" y="1577"/>
                  </a:lnTo>
                  <a:lnTo>
                    <a:pt x="1" y="1577"/>
                  </a:lnTo>
                  <a:lnTo>
                    <a:pt x="2675" y="6290"/>
                  </a:lnTo>
                  <a:lnTo>
                    <a:pt x="5350" y="1577"/>
                  </a:lnTo>
                  <a:lnTo>
                    <a:pt x="3439" y="1577"/>
                  </a:lnTo>
                  <a:lnTo>
                    <a:pt x="3439" y="813"/>
                  </a:lnTo>
                  <a:cubicBezTo>
                    <a:pt x="3439" y="271"/>
                    <a:pt x="3041" y="1"/>
                    <a:pt x="264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1180;p38"/>
            <p:cNvSpPr/>
            <p:nvPr/>
          </p:nvSpPr>
          <p:spPr>
            <a:xfrm>
              <a:off x="5961700" y="1944425"/>
              <a:ext cx="812000" cy="746725"/>
            </a:xfrm>
            <a:custGeom>
              <a:avLst/>
              <a:gdLst/>
              <a:ahLst/>
              <a:cxnLst/>
              <a:rect l="l" t="t" r="r" b="b"/>
              <a:pathLst>
                <a:path w="32480" h="29869" extrusionOk="0">
                  <a:moveTo>
                    <a:pt x="27258" y="1592"/>
                  </a:moveTo>
                  <a:cubicBezTo>
                    <a:pt x="29232" y="1592"/>
                    <a:pt x="30888" y="3248"/>
                    <a:pt x="30888" y="5222"/>
                  </a:cubicBezTo>
                  <a:lnTo>
                    <a:pt x="30888" y="16112"/>
                  </a:lnTo>
                  <a:cubicBezTo>
                    <a:pt x="30888" y="18086"/>
                    <a:pt x="29232" y="19679"/>
                    <a:pt x="27258" y="19679"/>
                  </a:cubicBezTo>
                  <a:lnTo>
                    <a:pt x="24328" y="19679"/>
                  </a:lnTo>
                  <a:lnTo>
                    <a:pt x="18151" y="25856"/>
                  </a:lnTo>
                  <a:lnTo>
                    <a:pt x="18406" y="19679"/>
                  </a:lnTo>
                  <a:lnTo>
                    <a:pt x="5223" y="19679"/>
                  </a:lnTo>
                  <a:cubicBezTo>
                    <a:pt x="3249" y="19679"/>
                    <a:pt x="1593" y="18086"/>
                    <a:pt x="1593" y="16112"/>
                  </a:cubicBezTo>
                  <a:lnTo>
                    <a:pt x="1593" y="5222"/>
                  </a:lnTo>
                  <a:cubicBezTo>
                    <a:pt x="1593" y="3248"/>
                    <a:pt x="3249" y="1592"/>
                    <a:pt x="5223" y="1592"/>
                  </a:cubicBezTo>
                  <a:close/>
                  <a:moveTo>
                    <a:pt x="5223" y="0"/>
                  </a:moveTo>
                  <a:cubicBezTo>
                    <a:pt x="2357" y="0"/>
                    <a:pt x="1" y="2357"/>
                    <a:pt x="1" y="5222"/>
                  </a:cubicBezTo>
                  <a:lnTo>
                    <a:pt x="1" y="16112"/>
                  </a:lnTo>
                  <a:cubicBezTo>
                    <a:pt x="1" y="18978"/>
                    <a:pt x="2357" y="21271"/>
                    <a:pt x="5223" y="21271"/>
                  </a:cubicBezTo>
                  <a:lnTo>
                    <a:pt x="16750" y="21271"/>
                  </a:lnTo>
                  <a:lnTo>
                    <a:pt x="16431" y="29868"/>
                  </a:lnTo>
                  <a:lnTo>
                    <a:pt x="25029" y="21271"/>
                  </a:lnTo>
                  <a:lnTo>
                    <a:pt x="27258" y="21271"/>
                  </a:lnTo>
                  <a:cubicBezTo>
                    <a:pt x="30187" y="21271"/>
                    <a:pt x="32480" y="18978"/>
                    <a:pt x="32480" y="16112"/>
                  </a:cubicBezTo>
                  <a:lnTo>
                    <a:pt x="32480" y="5222"/>
                  </a:lnTo>
                  <a:cubicBezTo>
                    <a:pt x="32480" y="2357"/>
                    <a:pt x="30123" y="0"/>
                    <a:pt x="2725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1181;p38"/>
            <p:cNvSpPr/>
            <p:nvPr/>
          </p:nvSpPr>
          <p:spPr>
            <a:xfrm flipH="1">
              <a:off x="755540" y="1025104"/>
              <a:ext cx="1047660" cy="746725"/>
            </a:xfrm>
            <a:custGeom>
              <a:avLst/>
              <a:gdLst/>
              <a:ahLst/>
              <a:cxnLst/>
              <a:rect l="l" t="t" r="r" b="b"/>
              <a:pathLst>
                <a:path w="38849" h="29869" extrusionOk="0">
                  <a:moveTo>
                    <a:pt x="33626" y="1593"/>
                  </a:moveTo>
                  <a:cubicBezTo>
                    <a:pt x="35600" y="1593"/>
                    <a:pt x="37256" y="3248"/>
                    <a:pt x="37256" y="5223"/>
                  </a:cubicBezTo>
                  <a:lnTo>
                    <a:pt x="37256" y="16113"/>
                  </a:lnTo>
                  <a:cubicBezTo>
                    <a:pt x="37256" y="18087"/>
                    <a:pt x="35600" y="19679"/>
                    <a:pt x="33626" y="19743"/>
                  </a:cubicBezTo>
                  <a:lnTo>
                    <a:pt x="30697" y="19743"/>
                  </a:lnTo>
                  <a:lnTo>
                    <a:pt x="24519" y="25856"/>
                  </a:lnTo>
                  <a:lnTo>
                    <a:pt x="24774" y="19679"/>
                  </a:lnTo>
                  <a:lnTo>
                    <a:pt x="5223" y="19679"/>
                  </a:lnTo>
                  <a:cubicBezTo>
                    <a:pt x="3249" y="19679"/>
                    <a:pt x="1593" y="18087"/>
                    <a:pt x="1593" y="16113"/>
                  </a:cubicBezTo>
                  <a:lnTo>
                    <a:pt x="1593" y="5223"/>
                  </a:lnTo>
                  <a:cubicBezTo>
                    <a:pt x="1593" y="3248"/>
                    <a:pt x="3249" y="1593"/>
                    <a:pt x="5223" y="1593"/>
                  </a:cubicBezTo>
                  <a:close/>
                  <a:moveTo>
                    <a:pt x="5223" y="1"/>
                  </a:moveTo>
                  <a:cubicBezTo>
                    <a:pt x="2357" y="1"/>
                    <a:pt x="1" y="2357"/>
                    <a:pt x="1" y="5223"/>
                  </a:cubicBezTo>
                  <a:lnTo>
                    <a:pt x="1" y="16113"/>
                  </a:lnTo>
                  <a:cubicBezTo>
                    <a:pt x="1" y="18978"/>
                    <a:pt x="2357" y="21335"/>
                    <a:pt x="5223" y="21335"/>
                  </a:cubicBezTo>
                  <a:lnTo>
                    <a:pt x="23118" y="21335"/>
                  </a:lnTo>
                  <a:lnTo>
                    <a:pt x="22800" y="29868"/>
                  </a:lnTo>
                  <a:lnTo>
                    <a:pt x="31397" y="21335"/>
                  </a:lnTo>
                  <a:lnTo>
                    <a:pt x="33626" y="21335"/>
                  </a:lnTo>
                  <a:cubicBezTo>
                    <a:pt x="36556" y="21271"/>
                    <a:pt x="38848" y="18978"/>
                    <a:pt x="38848" y="16113"/>
                  </a:cubicBezTo>
                  <a:lnTo>
                    <a:pt x="38848" y="5223"/>
                  </a:lnTo>
                  <a:cubicBezTo>
                    <a:pt x="38848" y="2357"/>
                    <a:pt x="36556" y="1"/>
                    <a:pt x="3362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1182;p38"/>
            <p:cNvSpPr/>
            <p:nvPr/>
          </p:nvSpPr>
          <p:spPr>
            <a:xfrm>
              <a:off x="5700600" y="3254725"/>
              <a:ext cx="246800" cy="1534800"/>
            </a:xfrm>
            <a:custGeom>
              <a:avLst/>
              <a:gdLst/>
              <a:ahLst/>
              <a:cxnLst/>
              <a:rect l="l" t="t" r="r" b="b"/>
              <a:pathLst>
                <a:path w="9872" h="61392" extrusionOk="0">
                  <a:moveTo>
                    <a:pt x="6751" y="16431"/>
                  </a:moveTo>
                  <a:lnTo>
                    <a:pt x="7261" y="23563"/>
                  </a:lnTo>
                  <a:lnTo>
                    <a:pt x="2675" y="23563"/>
                  </a:lnTo>
                  <a:lnTo>
                    <a:pt x="3121" y="16431"/>
                  </a:lnTo>
                  <a:close/>
                  <a:moveTo>
                    <a:pt x="4522" y="0"/>
                  </a:moveTo>
                  <a:cubicBezTo>
                    <a:pt x="3312" y="2229"/>
                    <a:pt x="1" y="8661"/>
                    <a:pt x="1" y="10890"/>
                  </a:cubicBezTo>
                  <a:cubicBezTo>
                    <a:pt x="1" y="12482"/>
                    <a:pt x="765" y="13947"/>
                    <a:pt x="1975" y="14902"/>
                  </a:cubicBezTo>
                  <a:lnTo>
                    <a:pt x="1657" y="14902"/>
                  </a:lnTo>
                  <a:lnTo>
                    <a:pt x="1020" y="23627"/>
                  </a:lnTo>
                  <a:lnTo>
                    <a:pt x="956" y="23627"/>
                  </a:lnTo>
                  <a:lnTo>
                    <a:pt x="956" y="24455"/>
                  </a:lnTo>
                  <a:lnTo>
                    <a:pt x="956" y="25219"/>
                  </a:lnTo>
                  <a:lnTo>
                    <a:pt x="1020" y="25219"/>
                  </a:lnTo>
                  <a:lnTo>
                    <a:pt x="1593" y="61391"/>
                  </a:lnTo>
                  <a:lnTo>
                    <a:pt x="8216" y="61391"/>
                  </a:lnTo>
                  <a:lnTo>
                    <a:pt x="8853" y="25219"/>
                  </a:lnTo>
                  <a:lnTo>
                    <a:pt x="8916" y="25219"/>
                  </a:lnTo>
                  <a:lnTo>
                    <a:pt x="8853" y="24455"/>
                  </a:lnTo>
                  <a:lnTo>
                    <a:pt x="8853" y="23627"/>
                  </a:lnTo>
                  <a:lnTo>
                    <a:pt x="8789" y="23627"/>
                  </a:lnTo>
                  <a:lnTo>
                    <a:pt x="8216" y="14902"/>
                  </a:lnTo>
                  <a:lnTo>
                    <a:pt x="7834" y="14902"/>
                  </a:lnTo>
                  <a:cubicBezTo>
                    <a:pt x="9108" y="13947"/>
                    <a:pt x="9872" y="12482"/>
                    <a:pt x="9872" y="10890"/>
                  </a:cubicBezTo>
                  <a:cubicBezTo>
                    <a:pt x="9872" y="8661"/>
                    <a:pt x="6560" y="2229"/>
                    <a:pt x="5350" y="0"/>
                  </a:cubicBezTo>
                  <a:lnTo>
                    <a:pt x="5350" y="9553"/>
                  </a:lnTo>
                  <a:cubicBezTo>
                    <a:pt x="7261" y="10062"/>
                    <a:pt x="6879" y="12801"/>
                    <a:pt x="4904" y="12801"/>
                  </a:cubicBezTo>
                  <a:cubicBezTo>
                    <a:pt x="2994" y="12801"/>
                    <a:pt x="2612" y="10062"/>
                    <a:pt x="4522" y="9553"/>
                  </a:cubicBezTo>
                  <a:lnTo>
                    <a:pt x="452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1183;p38"/>
            <p:cNvSpPr/>
            <p:nvPr/>
          </p:nvSpPr>
          <p:spPr>
            <a:xfrm>
              <a:off x="6150075" y="3201275"/>
              <a:ext cx="131675" cy="74175"/>
            </a:xfrm>
            <a:custGeom>
              <a:avLst/>
              <a:gdLst/>
              <a:ahLst/>
              <a:cxnLst/>
              <a:rect l="l" t="t" r="r" b="b"/>
              <a:pathLst>
                <a:path w="5267" h="2967" extrusionOk="0">
                  <a:moveTo>
                    <a:pt x="1179" y="1"/>
                  </a:moveTo>
                  <a:cubicBezTo>
                    <a:pt x="396" y="1"/>
                    <a:pt x="0" y="1235"/>
                    <a:pt x="936" y="1565"/>
                  </a:cubicBezTo>
                  <a:cubicBezTo>
                    <a:pt x="1891" y="1947"/>
                    <a:pt x="2846" y="2329"/>
                    <a:pt x="3802" y="2839"/>
                  </a:cubicBezTo>
                  <a:cubicBezTo>
                    <a:pt x="3865" y="2902"/>
                    <a:pt x="3993" y="2966"/>
                    <a:pt x="4120" y="2966"/>
                  </a:cubicBezTo>
                  <a:cubicBezTo>
                    <a:pt x="4948" y="2966"/>
                    <a:pt x="5266" y="1820"/>
                    <a:pt x="4502" y="1438"/>
                  </a:cubicBezTo>
                  <a:cubicBezTo>
                    <a:pt x="3547" y="928"/>
                    <a:pt x="2528" y="482"/>
                    <a:pt x="1573" y="100"/>
                  </a:cubicBezTo>
                  <a:cubicBezTo>
                    <a:pt x="1434" y="31"/>
                    <a:pt x="1302" y="1"/>
                    <a:pt x="117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1184;p38"/>
            <p:cNvSpPr/>
            <p:nvPr/>
          </p:nvSpPr>
          <p:spPr>
            <a:xfrm>
              <a:off x="6616075" y="3944100"/>
              <a:ext cx="157625" cy="176750"/>
            </a:xfrm>
            <a:custGeom>
              <a:avLst/>
              <a:gdLst/>
              <a:ahLst/>
              <a:cxnLst/>
              <a:rect l="l" t="t" r="r" b="b"/>
              <a:pathLst>
                <a:path w="6305" h="7070" extrusionOk="0">
                  <a:moveTo>
                    <a:pt x="3121" y="0"/>
                  </a:moveTo>
                  <a:cubicBezTo>
                    <a:pt x="2675" y="0"/>
                    <a:pt x="2293" y="319"/>
                    <a:pt x="2293" y="765"/>
                  </a:cubicBezTo>
                  <a:lnTo>
                    <a:pt x="0" y="765"/>
                  </a:lnTo>
                  <a:lnTo>
                    <a:pt x="0" y="7069"/>
                  </a:lnTo>
                  <a:lnTo>
                    <a:pt x="6305" y="7069"/>
                  </a:lnTo>
                  <a:lnTo>
                    <a:pt x="6305" y="828"/>
                  </a:lnTo>
                  <a:lnTo>
                    <a:pt x="3885" y="828"/>
                  </a:lnTo>
                  <a:lnTo>
                    <a:pt x="3885" y="765"/>
                  </a:lnTo>
                  <a:cubicBezTo>
                    <a:pt x="3885" y="319"/>
                    <a:pt x="3566" y="0"/>
                    <a:pt x="312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1185;p38"/>
            <p:cNvSpPr/>
            <p:nvPr/>
          </p:nvSpPr>
          <p:spPr>
            <a:xfrm>
              <a:off x="6299225" y="3275275"/>
              <a:ext cx="313675" cy="328125"/>
            </a:xfrm>
            <a:custGeom>
              <a:avLst/>
              <a:gdLst/>
              <a:ahLst/>
              <a:cxnLst/>
              <a:rect l="l" t="t" r="r" b="b"/>
              <a:pathLst>
                <a:path w="12547" h="13125" extrusionOk="0">
                  <a:moveTo>
                    <a:pt x="920" y="1"/>
                  </a:moveTo>
                  <a:cubicBezTo>
                    <a:pt x="664" y="1"/>
                    <a:pt x="420" y="141"/>
                    <a:pt x="256" y="388"/>
                  </a:cubicBezTo>
                  <a:cubicBezTo>
                    <a:pt x="1" y="707"/>
                    <a:pt x="128" y="1216"/>
                    <a:pt x="510" y="1471"/>
                  </a:cubicBezTo>
                  <a:cubicBezTo>
                    <a:pt x="1338" y="2044"/>
                    <a:pt x="2166" y="2617"/>
                    <a:pt x="2994" y="3318"/>
                  </a:cubicBezTo>
                  <a:cubicBezTo>
                    <a:pt x="3121" y="3381"/>
                    <a:pt x="3312" y="3445"/>
                    <a:pt x="3504" y="3445"/>
                  </a:cubicBezTo>
                  <a:lnTo>
                    <a:pt x="3567" y="3445"/>
                  </a:lnTo>
                  <a:lnTo>
                    <a:pt x="3567" y="9049"/>
                  </a:lnTo>
                  <a:lnTo>
                    <a:pt x="9490" y="9049"/>
                  </a:lnTo>
                  <a:cubicBezTo>
                    <a:pt x="9171" y="9304"/>
                    <a:pt x="9108" y="9750"/>
                    <a:pt x="9299" y="10068"/>
                  </a:cubicBezTo>
                  <a:cubicBezTo>
                    <a:pt x="9936" y="10960"/>
                    <a:pt x="10445" y="11851"/>
                    <a:pt x="10955" y="12743"/>
                  </a:cubicBezTo>
                  <a:cubicBezTo>
                    <a:pt x="11082" y="12998"/>
                    <a:pt x="11337" y="13125"/>
                    <a:pt x="11655" y="13125"/>
                  </a:cubicBezTo>
                  <a:cubicBezTo>
                    <a:pt x="11782" y="13125"/>
                    <a:pt x="11910" y="13125"/>
                    <a:pt x="12037" y="12998"/>
                  </a:cubicBezTo>
                  <a:cubicBezTo>
                    <a:pt x="12419" y="12807"/>
                    <a:pt x="12547" y="12361"/>
                    <a:pt x="12356" y="11915"/>
                  </a:cubicBezTo>
                  <a:cubicBezTo>
                    <a:pt x="11846" y="11023"/>
                    <a:pt x="11273" y="10068"/>
                    <a:pt x="10636" y="9177"/>
                  </a:cubicBezTo>
                  <a:cubicBezTo>
                    <a:pt x="10445" y="8922"/>
                    <a:pt x="10190" y="8858"/>
                    <a:pt x="9872" y="8858"/>
                  </a:cubicBezTo>
                  <a:lnTo>
                    <a:pt x="9872" y="2744"/>
                  </a:lnTo>
                  <a:lnTo>
                    <a:pt x="4268" y="2744"/>
                  </a:lnTo>
                  <a:cubicBezTo>
                    <a:pt x="4268" y="2490"/>
                    <a:pt x="4204" y="2235"/>
                    <a:pt x="4013" y="2044"/>
                  </a:cubicBezTo>
                  <a:cubicBezTo>
                    <a:pt x="3121" y="1407"/>
                    <a:pt x="2230" y="707"/>
                    <a:pt x="1338" y="133"/>
                  </a:cubicBezTo>
                  <a:cubicBezTo>
                    <a:pt x="1203" y="43"/>
                    <a:pt x="1060" y="1"/>
                    <a:pt x="92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1186;p38"/>
            <p:cNvSpPr/>
            <p:nvPr/>
          </p:nvSpPr>
          <p:spPr>
            <a:xfrm>
              <a:off x="5732450" y="3078000"/>
              <a:ext cx="244700" cy="157625"/>
            </a:xfrm>
            <a:custGeom>
              <a:avLst/>
              <a:gdLst/>
              <a:ahLst/>
              <a:cxnLst/>
              <a:rect l="l" t="t" r="r" b="b"/>
              <a:pathLst>
                <a:path w="9788" h="6305" extrusionOk="0">
                  <a:moveTo>
                    <a:pt x="0" y="0"/>
                  </a:moveTo>
                  <a:lnTo>
                    <a:pt x="0" y="6305"/>
                  </a:lnTo>
                  <a:lnTo>
                    <a:pt x="6305" y="6305"/>
                  </a:lnTo>
                  <a:lnTo>
                    <a:pt x="6305" y="4140"/>
                  </a:lnTo>
                  <a:cubicBezTo>
                    <a:pt x="7133" y="4140"/>
                    <a:pt x="7834" y="4203"/>
                    <a:pt x="8598" y="4267"/>
                  </a:cubicBezTo>
                  <a:lnTo>
                    <a:pt x="8725" y="4267"/>
                  </a:lnTo>
                  <a:cubicBezTo>
                    <a:pt x="8745" y="4268"/>
                    <a:pt x="8765" y="4269"/>
                    <a:pt x="8784" y="4269"/>
                  </a:cubicBezTo>
                  <a:cubicBezTo>
                    <a:pt x="9746" y="4269"/>
                    <a:pt x="9788" y="2737"/>
                    <a:pt x="8789" y="2675"/>
                  </a:cubicBezTo>
                  <a:cubicBezTo>
                    <a:pt x="7961" y="2611"/>
                    <a:pt x="7133" y="2548"/>
                    <a:pt x="6305" y="2548"/>
                  </a:cubicBezTo>
                  <a:lnTo>
                    <a:pt x="630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1187;p38"/>
            <p:cNvSpPr/>
            <p:nvPr/>
          </p:nvSpPr>
          <p:spPr>
            <a:xfrm>
              <a:off x="6651200" y="3786250"/>
              <a:ext cx="58825" cy="118075"/>
            </a:xfrm>
            <a:custGeom>
              <a:avLst/>
              <a:gdLst/>
              <a:ahLst/>
              <a:cxnLst/>
              <a:rect l="l" t="t" r="r" b="b"/>
              <a:pathLst>
                <a:path w="2353" h="4723" extrusionOk="0">
                  <a:moveTo>
                    <a:pt x="968" y="1"/>
                  </a:moveTo>
                  <a:cubicBezTo>
                    <a:pt x="491" y="1"/>
                    <a:pt x="1" y="395"/>
                    <a:pt x="187" y="1029"/>
                  </a:cubicBezTo>
                  <a:cubicBezTo>
                    <a:pt x="378" y="1984"/>
                    <a:pt x="569" y="3003"/>
                    <a:pt x="697" y="4022"/>
                  </a:cubicBezTo>
                  <a:cubicBezTo>
                    <a:pt x="760" y="4404"/>
                    <a:pt x="1079" y="4722"/>
                    <a:pt x="1524" y="4722"/>
                  </a:cubicBezTo>
                  <a:lnTo>
                    <a:pt x="1588" y="4722"/>
                  </a:lnTo>
                  <a:cubicBezTo>
                    <a:pt x="2034" y="4659"/>
                    <a:pt x="2352" y="4276"/>
                    <a:pt x="2289" y="3831"/>
                  </a:cubicBezTo>
                  <a:cubicBezTo>
                    <a:pt x="2161" y="2748"/>
                    <a:pt x="1970" y="1729"/>
                    <a:pt x="1716" y="646"/>
                  </a:cubicBezTo>
                  <a:cubicBezTo>
                    <a:pt x="1636" y="198"/>
                    <a:pt x="1306" y="1"/>
                    <a:pt x="96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1188;p38"/>
            <p:cNvSpPr/>
            <p:nvPr/>
          </p:nvSpPr>
          <p:spPr>
            <a:xfrm>
              <a:off x="6007875" y="3155300"/>
              <a:ext cx="121025" cy="59650"/>
            </a:xfrm>
            <a:custGeom>
              <a:avLst/>
              <a:gdLst/>
              <a:ahLst/>
              <a:cxnLst/>
              <a:rect l="l" t="t" r="r" b="b"/>
              <a:pathLst>
                <a:path w="4841" h="2386" extrusionOk="0">
                  <a:moveTo>
                    <a:pt x="759" y="0"/>
                  </a:moveTo>
                  <a:cubicBezTo>
                    <a:pt x="402" y="0"/>
                    <a:pt x="118" y="287"/>
                    <a:pt x="64" y="666"/>
                  </a:cubicBezTo>
                  <a:cubicBezTo>
                    <a:pt x="1" y="1111"/>
                    <a:pt x="255" y="1557"/>
                    <a:pt x="701" y="1621"/>
                  </a:cubicBezTo>
                  <a:cubicBezTo>
                    <a:pt x="1720" y="1812"/>
                    <a:pt x="2739" y="2067"/>
                    <a:pt x="3694" y="2385"/>
                  </a:cubicBezTo>
                  <a:lnTo>
                    <a:pt x="3949" y="2385"/>
                  </a:lnTo>
                  <a:cubicBezTo>
                    <a:pt x="4268" y="2321"/>
                    <a:pt x="4586" y="2130"/>
                    <a:pt x="4713" y="1812"/>
                  </a:cubicBezTo>
                  <a:cubicBezTo>
                    <a:pt x="4841" y="1366"/>
                    <a:pt x="4586" y="920"/>
                    <a:pt x="4140" y="793"/>
                  </a:cubicBezTo>
                  <a:cubicBezTo>
                    <a:pt x="3121" y="475"/>
                    <a:pt x="2102" y="220"/>
                    <a:pt x="956" y="29"/>
                  </a:cubicBezTo>
                  <a:cubicBezTo>
                    <a:pt x="889" y="10"/>
                    <a:pt x="823" y="0"/>
                    <a:pt x="75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1189;p38"/>
            <p:cNvSpPr/>
            <p:nvPr/>
          </p:nvSpPr>
          <p:spPr>
            <a:xfrm>
              <a:off x="6599900" y="3634350"/>
              <a:ext cx="76675" cy="115525"/>
            </a:xfrm>
            <a:custGeom>
              <a:avLst/>
              <a:gdLst/>
              <a:ahLst/>
              <a:cxnLst/>
              <a:rect l="l" t="t" r="r" b="b"/>
              <a:pathLst>
                <a:path w="3067" h="4621" extrusionOk="0">
                  <a:moveTo>
                    <a:pt x="1048" y="1"/>
                  </a:moveTo>
                  <a:cubicBezTo>
                    <a:pt x="518" y="1"/>
                    <a:pt x="0" y="525"/>
                    <a:pt x="329" y="1182"/>
                  </a:cubicBezTo>
                  <a:cubicBezTo>
                    <a:pt x="711" y="2074"/>
                    <a:pt x="1093" y="3092"/>
                    <a:pt x="1411" y="4048"/>
                  </a:cubicBezTo>
                  <a:cubicBezTo>
                    <a:pt x="1539" y="4366"/>
                    <a:pt x="1857" y="4621"/>
                    <a:pt x="2175" y="4621"/>
                  </a:cubicBezTo>
                  <a:cubicBezTo>
                    <a:pt x="2239" y="4621"/>
                    <a:pt x="2366" y="4621"/>
                    <a:pt x="2430" y="4557"/>
                  </a:cubicBezTo>
                  <a:cubicBezTo>
                    <a:pt x="2812" y="4430"/>
                    <a:pt x="3067" y="3984"/>
                    <a:pt x="2940" y="3538"/>
                  </a:cubicBezTo>
                  <a:cubicBezTo>
                    <a:pt x="2621" y="2519"/>
                    <a:pt x="2239" y="1500"/>
                    <a:pt x="1793" y="545"/>
                  </a:cubicBezTo>
                  <a:cubicBezTo>
                    <a:pt x="1635" y="160"/>
                    <a:pt x="1340" y="1"/>
                    <a:pt x="104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1190;p38"/>
            <p:cNvSpPr/>
            <p:nvPr/>
          </p:nvSpPr>
          <p:spPr>
            <a:xfrm>
              <a:off x="238125" y="2229325"/>
              <a:ext cx="224500" cy="433150"/>
            </a:xfrm>
            <a:custGeom>
              <a:avLst/>
              <a:gdLst/>
              <a:ahLst/>
              <a:cxnLst/>
              <a:rect l="l" t="t" r="r" b="b"/>
              <a:pathLst>
                <a:path w="8980" h="17326" extrusionOk="0">
                  <a:moveTo>
                    <a:pt x="5509" y="0"/>
                  </a:moveTo>
                  <a:cubicBezTo>
                    <a:pt x="5187" y="0"/>
                    <a:pt x="4877" y="174"/>
                    <a:pt x="4776" y="577"/>
                  </a:cubicBezTo>
                  <a:cubicBezTo>
                    <a:pt x="4458" y="1659"/>
                    <a:pt x="4267" y="2742"/>
                    <a:pt x="4076" y="3761"/>
                  </a:cubicBezTo>
                  <a:cubicBezTo>
                    <a:pt x="4012" y="4079"/>
                    <a:pt x="4076" y="4334"/>
                    <a:pt x="4331" y="4525"/>
                  </a:cubicBezTo>
                  <a:lnTo>
                    <a:pt x="0" y="8856"/>
                  </a:lnTo>
                  <a:lnTo>
                    <a:pt x="4012" y="12868"/>
                  </a:lnTo>
                  <a:cubicBezTo>
                    <a:pt x="3757" y="12995"/>
                    <a:pt x="3694" y="13250"/>
                    <a:pt x="3694" y="13505"/>
                  </a:cubicBezTo>
                  <a:cubicBezTo>
                    <a:pt x="3821" y="14587"/>
                    <a:pt x="4012" y="15670"/>
                    <a:pt x="4203" y="16689"/>
                  </a:cubicBezTo>
                  <a:cubicBezTo>
                    <a:pt x="4267" y="17071"/>
                    <a:pt x="4585" y="17326"/>
                    <a:pt x="4967" y="17326"/>
                  </a:cubicBezTo>
                  <a:lnTo>
                    <a:pt x="5158" y="17326"/>
                  </a:lnTo>
                  <a:cubicBezTo>
                    <a:pt x="5541" y="17262"/>
                    <a:pt x="5859" y="16816"/>
                    <a:pt x="5732" y="16434"/>
                  </a:cubicBezTo>
                  <a:cubicBezTo>
                    <a:pt x="5541" y="15415"/>
                    <a:pt x="5413" y="14396"/>
                    <a:pt x="5286" y="13377"/>
                  </a:cubicBezTo>
                  <a:cubicBezTo>
                    <a:pt x="5222" y="13123"/>
                    <a:pt x="5158" y="12932"/>
                    <a:pt x="4967" y="12804"/>
                  </a:cubicBezTo>
                  <a:lnTo>
                    <a:pt x="8979" y="8856"/>
                  </a:lnTo>
                  <a:lnTo>
                    <a:pt x="4776" y="4716"/>
                  </a:lnTo>
                  <a:lnTo>
                    <a:pt x="4840" y="4716"/>
                  </a:lnTo>
                  <a:cubicBezTo>
                    <a:pt x="5222" y="4716"/>
                    <a:pt x="5541" y="4462"/>
                    <a:pt x="5668" y="4079"/>
                  </a:cubicBezTo>
                  <a:cubicBezTo>
                    <a:pt x="5859" y="3061"/>
                    <a:pt x="6050" y="2042"/>
                    <a:pt x="6368" y="1023"/>
                  </a:cubicBezTo>
                  <a:cubicBezTo>
                    <a:pt x="6522" y="407"/>
                    <a:pt x="6001" y="0"/>
                    <a:pt x="550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1191;p38"/>
            <p:cNvSpPr/>
            <p:nvPr/>
          </p:nvSpPr>
          <p:spPr>
            <a:xfrm>
              <a:off x="417375" y="2847300"/>
              <a:ext cx="91425" cy="108125"/>
            </a:xfrm>
            <a:custGeom>
              <a:avLst/>
              <a:gdLst/>
              <a:ahLst/>
              <a:cxnLst/>
              <a:rect l="l" t="t" r="r" b="b"/>
              <a:pathLst>
                <a:path w="3657" h="4325" extrusionOk="0">
                  <a:moveTo>
                    <a:pt x="1064" y="1"/>
                  </a:moveTo>
                  <a:cubicBezTo>
                    <a:pt x="528" y="1"/>
                    <a:pt x="1" y="559"/>
                    <a:pt x="345" y="1204"/>
                  </a:cubicBezTo>
                  <a:cubicBezTo>
                    <a:pt x="918" y="2159"/>
                    <a:pt x="1427" y="3051"/>
                    <a:pt x="2064" y="3942"/>
                  </a:cubicBezTo>
                  <a:cubicBezTo>
                    <a:pt x="2192" y="4197"/>
                    <a:pt x="2446" y="4325"/>
                    <a:pt x="2701" y="4325"/>
                  </a:cubicBezTo>
                  <a:cubicBezTo>
                    <a:pt x="2892" y="4325"/>
                    <a:pt x="3019" y="4261"/>
                    <a:pt x="3147" y="4197"/>
                  </a:cubicBezTo>
                  <a:cubicBezTo>
                    <a:pt x="3529" y="3942"/>
                    <a:pt x="3656" y="3433"/>
                    <a:pt x="3402" y="3051"/>
                  </a:cubicBezTo>
                  <a:cubicBezTo>
                    <a:pt x="2828" y="2223"/>
                    <a:pt x="2255" y="1331"/>
                    <a:pt x="1746" y="440"/>
                  </a:cubicBezTo>
                  <a:cubicBezTo>
                    <a:pt x="1580" y="130"/>
                    <a:pt x="1321" y="1"/>
                    <a:pt x="106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1192;p38"/>
            <p:cNvSpPr/>
            <p:nvPr/>
          </p:nvSpPr>
          <p:spPr>
            <a:xfrm>
              <a:off x="360700" y="2701425"/>
              <a:ext cx="71675" cy="113900"/>
            </a:xfrm>
            <a:custGeom>
              <a:avLst/>
              <a:gdLst/>
              <a:ahLst/>
              <a:cxnLst/>
              <a:rect l="l" t="t" r="r" b="b"/>
              <a:pathLst>
                <a:path w="2867" h="4556" extrusionOk="0">
                  <a:moveTo>
                    <a:pt x="908" y="1"/>
                  </a:moveTo>
                  <a:cubicBezTo>
                    <a:pt x="839" y="1"/>
                    <a:pt x="769" y="11"/>
                    <a:pt x="701" y="34"/>
                  </a:cubicBezTo>
                  <a:cubicBezTo>
                    <a:pt x="255" y="161"/>
                    <a:pt x="1" y="607"/>
                    <a:pt x="128" y="989"/>
                  </a:cubicBezTo>
                  <a:cubicBezTo>
                    <a:pt x="446" y="2072"/>
                    <a:pt x="829" y="3091"/>
                    <a:pt x="1274" y="4046"/>
                  </a:cubicBezTo>
                  <a:cubicBezTo>
                    <a:pt x="1402" y="4364"/>
                    <a:pt x="1656" y="4555"/>
                    <a:pt x="1975" y="4555"/>
                  </a:cubicBezTo>
                  <a:cubicBezTo>
                    <a:pt x="2102" y="4555"/>
                    <a:pt x="2230" y="4555"/>
                    <a:pt x="2293" y="4492"/>
                  </a:cubicBezTo>
                  <a:cubicBezTo>
                    <a:pt x="2675" y="4301"/>
                    <a:pt x="2866" y="3855"/>
                    <a:pt x="2675" y="3473"/>
                  </a:cubicBezTo>
                  <a:cubicBezTo>
                    <a:pt x="2293" y="2517"/>
                    <a:pt x="1911" y="1499"/>
                    <a:pt x="1656" y="543"/>
                  </a:cubicBezTo>
                  <a:cubicBezTo>
                    <a:pt x="1552" y="229"/>
                    <a:pt x="1231" y="1"/>
                    <a:pt x="90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1193;p38"/>
            <p:cNvSpPr/>
            <p:nvPr/>
          </p:nvSpPr>
          <p:spPr>
            <a:xfrm>
              <a:off x="379800" y="2081500"/>
              <a:ext cx="80800" cy="112900"/>
            </a:xfrm>
            <a:custGeom>
              <a:avLst/>
              <a:gdLst/>
              <a:ahLst/>
              <a:cxnLst/>
              <a:rect l="l" t="t" r="r" b="b"/>
              <a:pathLst>
                <a:path w="3232" h="4516" extrusionOk="0">
                  <a:moveTo>
                    <a:pt x="2170" y="1"/>
                  </a:moveTo>
                  <a:cubicBezTo>
                    <a:pt x="1919" y="1"/>
                    <a:pt x="1674" y="130"/>
                    <a:pt x="1529" y="440"/>
                  </a:cubicBezTo>
                  <a:cubicBezTo>
                    <a:pt x="1020" y="1395"/>
                    <a:pt x="574" y="2414"/>
                    <a:pt x="192" y="3433"/>
                  </a:cubicBezTo>
                  <a:cubicBezTo>
                    <a:pt x="1" y="3815"/>
                    <a:pt x="192" y="4325"/>
                    <a:pt x="638" y="4516"/>
                  </a:cubicBezTo>
                  <a:lnTo>
                    <a:pt x="892" y="4516"/>
                  </a:lnTo>
                  <a:cubicBezTo>
                    <a:pt x="1211" y="4516"/>
                    <a:pt x="1529" y="4325"/>
                    <a:pt x="1657" y="4006"/>
                  </a:cubicBezTo>
                  <a:cubicBezTo>
                    <a:pt x="2039" y="3051"/>
                    <a:pt x="2421" y="2096"/>
                    <a:pt x="2930" y="1204"/>
                  </a:cubicBezTo>
                  <a:cubicBezTo>
                    <a:pt x="3231" y="559"/>
                    <a:pt x="2690" y="1"/>
                    <a:pt x="217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1194;p38"/>
            <p:cNvSpPr/>
            <p:nvPr/>
          </p:nvSpPr>
          <p:spPr>
            <a:xfrm>
              <a:off x="516725" y="1740625"/>
              <a:ext cx="222925" cy="222925"/>
            </a:xfrm>
            <a:custGeom>
              <a:avLst/>
              <a:gdLst/>
              <a:ahLst/>
              <a:cxnLst/>
              <a:rect l="l" t="t" r="r" b="b"/>
              <a:pathLst>
                <a:path w="8917" h="8917" extrusionOk="0">
                  <a:moveTo>
                    <a:pt x="4459" y="1"/>
                  </a:moveTo>
                  <a:lnTo>
                    <a:pt x="1" y="4459"/>
                  </a:lnTo>
                  <a:lnTo>
                    <a:pt x="1656" y="6114"/>
                  </a:lnTo>
                  <a:lnTo>
                    <a:pt x="1656" y="6178"/>
                  </a:lnTo>
                  <a:cubicBezTo>
                    <a:pt x="1338" y="6496"/>
                    <a:pt x="1338" y="7006"/>
                    <a:pt x="1656" y="7324"/>
                  </a:cubicBezTo>
                  <a:cubicBezTo>
                    <a:pt x="1784" y="7452"/>
                    <a:pt x="1975" y="7515"/>
                    <a:pt x="2230" y="7515"/>
                  </a:cubicBezTo>
                  <a:cubicBezTo>
                    <a:pt x="2421" y="7515"/>
                    <a:pt x="2612" y="7452"/>
                    <a:pt x="2803" y="7261"/>
                  </a:cubicBezTo>
                  <a:lnTo>
                    <a:pt x="4459" y="8916"/>
                  </a:lnTo>
                  <a:lnTo>
                    <a:pt x="8916" y="4459"/>
                  </a:lnTo>
                  <a:lnTo>
                    <a:pt x="445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1195;p38"/>
            <p:cNvSpPr/>
            <p:nvPr/>
          </p:nvSpPr>
          <p:spPr>
            <a:xfrm>
              <a:off x="451450" y="1948450"/>
              <a:ext cx="90775" cy="104250"/>
            </a:xfrm>
            <a:custGeom>
              <a:avLst/>
              <a:gdLst/>
              <a:ahLst/>
              <a:cxnLst/>
              <a:rect l="l" t="t" r="r" b="b"/>
              <a:pathLst>
                <a:path w="3631" h="4170" extrusionOk="0">
                  <a:moveTo>
                    <a:pt x="2782" y="0"/>
                  </a:moveTo>
                  <a:cubicBezTo>
                    <a:pt x="2549" y="0"/>
                    <a:pt x="2314" y="100"/>
                    <a:pt x="2166" y="285"/>
                  </a:cubicBezTo>
                  <a:cubicBezTo>
                    <a:pt x="1465" y="1113"/>
                    <a:pt x="829" y="2005"/>
                    <a:pt x="255" y="2960"/>
                  </a:cubicBezTo>
                  <a:cubicBezTo>
                    <a:pt x="1" y="3342"/>
                    <a:pt x="128" y="3788"/>
                    <a:pt x="510" y="4042"/>
                  </a:cubicBezTo>
                  <a:cubicBezTo>
                    <a:pt x="637" y="4106"/>
                    <a:pt x="765" y="4170"/>
                    <a:pt x="892" y="4170"/>
                  </a:cubicBezTo>
                  <a:cubicBezTo>
                    <a:pt x="1211" y="4170"/>
                    <a:pt x="1465" y="4042"/>
                    <a:pt x="1593" y="3788"/>
                  </a:cubicBezTo>
                  <a:cubicBezTo>
                    <a:pt x="2166" y="2960"/>
                    <a:pt x="2739" y="2068"/>
                    <a:pt x="3376" y="1304"/>
                  </a:cubicBezTo>
                  <a:cubicBezTo>
                    <a:pt x="3631" y="922"/>
                    <a:pt x="3567" y="412"/>
                    <a:pt x="3249" y="158"/>
                  </a:cubicBezTo>
                  <a:cubicBezTo>
                    <a:pt x="3116" y="51"/>
                    <a:pt x="2949" y="0"/>
                    <a:pt x="278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1196;p38"/>
            <p:cNvSpPr/>
            <p:nvPr/>
          </p:nvSpPr>
          <p:spPr>
            <a:xfrm>
              <a:off x="504525" y="2977900"/>
              <a:ext cx="231950" cy="235450"/>
            </a:xfrm>
            <a:custGeom>
              <a:avLst/>
              <a:gdLst/>
              <a:ahLst/>
              <a:cxnLst/>
              <a:rect l="l" t="t" r="r" b="b"/>
              <a:pathLst>
                <a:path w="9278" h="9418" extrusionOk="0">
                  <a:moveTo>
                    <a:pt x="1102" y="1"/>
                  </a:moveTo>
                  <a:cubicBezTo>
                    <a:pt x="511" y="1"/>
                    <a:pt x="0" y="732"/>
                    <a:pt x="552" y="1330"/>
                  </a:cubicBezTo>
                  <a:cubicBezTo>
                    <a:pt x="1062" y="1966"/>
                    <a:pt x="1635" y="2603"/>
                    <a:pt x="2144" y="3176"/>
                  </a:cubicBezTo>
                  <a:lnTo>
                    <a:pt x="361" y="4959"/>
                  </a:lnTo>
                  <a:lnTo>
                    <a:pt x="4819" y="9417"/>
                  </a:lnTo>
                  <a:lnTo>
                    <a:pt x="9277" y="4959"/>
                  </a:lnTo>
                  <a:lnTo>
                    <a:pt x="4819" y="502"/>
                  </a:lnTo>
                  <a:lnTo>
                    <a:pt x="3291" y="2094"/>
                  </a:lnTo>
                  <a:cubicBezTo>
                    <a:pt x="2781" y="1521"/>
                    <a:pt x="2272" y="947"/>
                    <a:pt x="1762" y="374"/>
                  </a:cubicBezTo>
                  <a:cubicBezTo>
                    <a:pt x="1568" y="109"/>
                    <a:pt x="1329" y="1"/>
                    <a:pt x="110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1197;p38"/>
            <p:cNvSpPr/>
            <p:nvPr/>
          </p:nvSpPr>
          <p:spPr>
            <a:xfrm>
              <a:off x="7060250" y="2937275"/>
              <a:ext cx="87600" cy="107625"/>
            </a:xfrm>
            <a:custGeom>
              <a:avLst/>
              <a:gdLst/>
              <a:ahLst/>
              <a:cxnLst/>
              <a:rect l="l" t="t" r="r" b="b"/>
              <a:pathLst>
                <a:path w="3504" h="4305" extrusionOk="0">
                  <a:moveTo>
                    <a:pt x="2565" y="1"/>
                  </a:moveTo>
                  <a:cubicBezTo>
                    <a:pt x="2291" y="1"/>
                    <a:pt x="2024" y="143"/>
                    <a:pt x="1848" y="407"/>
                  </a:cubicBezTo>
                  <a:cubicBezTo>
                    <a:pt x="1402" y="1362"/>
                    <a:pt x="829" y="2254"/>
                    <a:pt x="256" y="3082"/>
                  </a:cubicBezTo>
                  <a:cubicBezTo>
                    <a:pt x="1" y="3464"/>
                    <a:pt x="128" y="3973"/>
                    <a:pt x="510" y="4165"/>
                  </a:cubicBezTo>
                  <a:cubicBezTo>
                    <a:pt x="638" y="4292"/>
                    <a:pt x="765" y="4292"/>
                    <a:pt x="956" y="4292"/>
                  </a:cubicBezTo>
                  <a:cubicBezTo>
                    <a:pt x="990" y="4300"/>
                    <a:pt x="1024" y="4304"/>
                    <a:pt x="1058" y="4304"/>
                  </a:cubicBezTo>
                  <a:cubicBezTo>
                    <a:pt x="1277" y="4304"/>
                    <a:pt x="1483" y="4139"/>
                    <a:pt x="1593" y="3973"/>
                  </a:cubicBezTo>
                  <a:cubicBezTo>
                    <a:pt x="2166" y="3082"/>
                    <a:pt x="2803" y="2127"/>
                    <a:pt x="3312" y="1171"/>
                  </a:cubicBezTo>
                  <a:cubicBezTo>
                    <a:pt x="3503" y="789"/>
                    <a:pt x="3312" y="280"/>
                    <a:pt x="2930" y="89"/>
                  </a:cubicBezTo>
                  <a:cubicBezTo>
                    <a:pt x="2812" y="30"/>
                    <a:pt x="2688" y="1"/>
                    <a:pt x="256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1198;p38"/>
            <p:cNvSpPr/>
            <p:nvPr/>
          </p:nvSpPr>
          <p:spPr>
            <a:xfrm>
              <a:off x="7136675" y="2790600"/>
              <a:ext cx="71675" cy="115475"/>
            </a:xfrm>
            <a:custGeom>
              <a:avLst/>
              <a:gdLst/>
              <a:ahLst/>
              <a:cxnLst/>
              <a:rect l="l" t="t" r="r" b="b"/>
              <a:pathLst>
                <a:path w="2867" h="4619" extrusionOk="0">
                  <a:moveTo>
                    <a:pt x="1998" y="0"/>
                  </a:moveTo>
                  <a:cubicBezTo>
                    <a:pt x="1638" y="0"/>
                    <a:pt x="1316" y="238"/>
                    <a:pt x="1211" y="606"/>
                  </a:cubicBezTo>
                  <a:cubicBezTo>
                    <a:pt x="892" y="1562"/>
                    <a:pt x="574" y="2517"/>
                    <a:pt x="128" y="3472"/>
                  </a:cubicBezTo>
                  <a:cubicBezTo>
                    <a:pt x="1" y="3918"/>
                    <a:pt x="192" y="4364"/>
                    <a:pt x="574" y="4555"/>
                  </a:cubicBezTo>
                  <a:cubicBezTo>
                    <a:pt x="701" y="4555"/>
                    <a:pt x="765" y="4618"/>
                    <a:pt x="892" y="4618"/>
                  </a:cubicBezTo>
                  <a:cubicBezTo>
                    <a:pt x="1211" y="4618"/>
                    <a:pt x="1529" y="4427"/>
                    <a:pt x="1656" y="4109"/>
                  </a:cubicBezTo>
                  <a:cubicBezTo>
                    <a:pt x="2039" y="3090"/>
                    <a:pt x="2421" y="2071"/>
                    <a:pt x="2739" y="1052"/>
                  </a:cubicBezTo>
                  <a:cubicBezTo>
                    <a:pt x="2866" y="606"/>
                    <a:pt x="2612" y="160"/>
                    <a:pt x="2230" y="33"/>
                  </a:cubicBezTo>
                  <a:cubicBezTo>
                    <a:pt x="2152" y="11"/>
                    <a:pt x="2074" y="0"/>
                    <a:pt x="199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1199;p38"/>
            <p:cNvSpPr/>
            <p:nvPr/>
          </p:nvSpPr>
          <p:spPr>
            <a:xfrm>
              <a:off x="6832600" y="3069275"/>
              <a:ext cx="226100" cy="234825"/>
            </a:xfrm>
            <a:custGeom>
              <a:avLst/>
              <a:gdLst/>
              <a:ahLst/>
              <a:cxnLst/>
              <a:rect l="l" t="t" r="r" b="b"/>
              <a:pathLst>
                <a:path w="9044" h="9393" extrusionOk="0">
                  <a:moveTo>
                    <a:pt x="8144" y="1"/>
                  </a:moveTo>
                  <a:cubicBezTo>
                    <a:pt x="7898" y="1"/>
                    <a:pt x="7663" y="100"/>
                    <a:pt x="7515" y="286"/>
                  </a:cubicBezTo>
                  <a:cubicBezTo>
                    <a:pt x="7005" y="859"/>
                    <a:pt x="6496" y="1432"/>
                    <a:pt x="5986" y="2005"/>
                  </a:cubicBezTo>
                  <a:lnTo>
                    <a:pt x="4458" y="477"/>
                  </a:lnTo>
                  <a:lnTo>
                    <a:pt x="0" y="4934"/>
                  </a:lnTo>
                  <a:lnTo>
                    <a:pt x="4458" y="9392"/>
                  </a:lnTo>
                  <a:lnTo>
                    <a:pt x="8916" y="4934"/>
                  </a:lnTo>
                  <a:lnTo>
                    <a:pt x="7069" y="3151"/>
                  </a:lnTo>
                  <a:cubicBezTo>
                    <a:pt x="7642" y="2514"/>
                    <a:pt x="8215" y="1941"/>
                    <a:pt x="8725" y="1304"/>
                  </a:cubicBezTo>
                  <a:cubicBezTo>
                    <a:pt x="9043" y="986"/>
                    <a:pt x="8979" y="477"/>
                    <a:pt x="8661" y="158"/>
                  </a:cubicBezTo>
                  <a:cubicBezTo>
                    <a:pt x="8502" y="52"/>
                    <a:pt x="8320" y="1"/>
                    <a:pt x="81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1200;p38"/>
            <p:cNvSpPr/>
            <p:nvPr/>
          </p:nvSpPr>
          <p:spPr>
            <a:xfrm>
              <a:off x="7108025" y="2320075"/>
              <a:ext cx="222925" cy="434750"/>
            </a:xfrm>
            <a:custGeom>
              <a:avLst/>
              <a:gdLst/>
              <a:ahLst/>
              <a:cxnLst/>
              <a:rect l="l" t="t" r="r" b="b"/>
              <a:pathLst>
                <a:path w="8917" h="17390" extrusionOk="0">
                  <a:moveTo>
                    <a:pt x="3384" y="0"/>
                  </a:moveTo>
                  <a:cubicBezTo>
                    <a:pt x="2901" y="0"/>
                    <a:pt x="2419" y="407"/>
                    <a:pt x="2611" y="1023"/>
                  </a:cubicBezTo>
                  <a:cubicBezTo>
                    <a:pt x="2866" y="1978"/>
                    <a:pt x="3121" y="2997"/>
                    <a:pt x="3312" y="4016"/>
                  </a:cubicBezTo>
                  <a:cubicBezTo>
                    <a:pt x="3376" y="4398"/>
                    <a:pt x="3694" y="4653"/>
                    <a:pt x="4076" y="4653"/>
                  </a:cubicBezTo>
                  <a:lnTo>
                    <a:pt x="4140" y="4653"/>
                  </a:lnTo>
                  <a:lnTo>
                    <a:pt x="0" y="8856"/>
                  </a:lnTo>
                  <a:lnTo>
                    <a:pt x="3949" y="12804"/>
                  </a:lnTo>
                  <a:cubicBezTo>
                    <a:pt x="3821" y="12932"/>
                    <a:pt x="3694" y="13123"/>
                    <a:pt x="3694" y="13377"/>
                  </a:cubicBezTo>
                  <a:cubicBezTo>
                    <a:pt x="3567" y="14396"/>
                    <a:pt x="3376" y="15415"/>
                    <a:pt x="3185" y="16434"/>
                  </a:cubicBezTo>
                  <a:cubicBezTo>
                    <a:pt x="3121" y="16880"/>
                    <a:pt x="3376" y="17262"/>
                    <a:pt x="3821" y="17389"/>
                  </a:cubicBezTo>
                  <a:lnTo>
                    <a:pt x="3949" y="17389"/>
                  </a:lnTo>
                  <a:cubicBezTo>
                    <a:pt x="4331" y="17389"/>
                    <a:pt x="4713" y="17135"/>
                    <a:pt x="4777" y="16753"/>
                  </a:cubicBezTo>
                  <a:cubicBezTo>
                    <a:pt x="4968" y="15670"/>
                    <a:pt x="5159" y="14587"/>
                    <a:pt x="5286" y="13568"/>
                  </a:cubicBezTo>
                  <a:cubicBezTo>
                    <a:pt x="5286" y="13250"/>
                    <a:pt x="5159" y="12995"/>
                    <a:pt x="4904" y="12804"/>
                  </a:cubicBezTo>
                  <a:lnTo>
                    <a:pt x="8916" y="8856"/>
                  </a:lnTo>
                  <a:lnTo>
                    <a:pt x="4586" y="4525"/>
                  </a:lnTo>
                  <a:cubicBezTo>
                    <a:pt x="4777" y="4334"/>
                    <a:pt x="4904" y="4016"/>
                    <a:pt x="4840" y="3761"/>
                  </a:cubicBezTo>
                  <a:cubicBezTo>
                    <a:pt x="4649" y="2678"/>
                    <a:pt x="4395" y="1596"/>
                    <a:pt x="4140" y="577"/>
                  </a:cubicBezTo>
                  <a:cubicBezTo>
                    <a:pt x="4014" y="174"/>
                    <a:pt x="3699" y="0"/>
                    <a:pt x="338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1201;p38"/>
            <p:cNvSpPr/>
            <p:nvPr/>
          </p:nvSpPr>
          <p:spPr>
            <a:xfrm>
              <a:off x="7025225" y="2038025"/>
              <a:ext cx="92375" cy="105425"/>
            </a:xfrm>
            <a:custGeom>
              <a:avLst/>
              <a:gdLst/>
              <a:ahLst/>
              <a:cxnLst/>
              <a:rect l="l" t="t" r="r" b="b"/>
              <a:pathLst>
                <a:path w="3695" h="4217" extrusionOk="0">
                  <a:moveTo>
                    <a:pt x="931" y="1"/>
                  </a:moveTo>
                  <a:cubicBezTo>
                    <a:pt x="758" y="1"/>
                    <a:pt x="584" y="67"/>
                    <a:pt x="447" y="205"/>
                  </a:cubicBezTo>
                  <a:cubicBezTo>
                    <a:pt x="64" y="459"/>
                    <a:pt x="1" y="969"/>
                    <a:pt x="319" y="1287"/>
                  </a:cubicBezTo>
                  <a:cubicBezTo>
                    <a:pt x="956" y="2115"/>
                    <a:pt x="1529" y="2943"/>
                    <a:pt x="2102" y="3835"/>
                  </a:cubicBezTo>
                  <a:cubicBezTo>
                    <a:pt x="2230" y="4026"/>
                    <a:pt x="2484" y="4217"/>
                    <a:pt x="2739" y="4217"/>
                  </a:cubicBezTo>
                  <a:cubicBezTo>
                    <a:pt x="2930" y="4217"/>
                    <a:pt x="3058" y="4153"/>
                    <a:pt x="3185" y="4089"/>
                  </a:cubicBezTo>
                  <a:cubicBezTo>
                    <a:pt x="3567" y="3835"/>
                    <a:pt x="3694" y="3325"/>
                    <a:pt x="3440" y="2943"/>
                  </a:cubicBezTo>
                  <a:cubicBezTo>
                    <a:pt x="2867" y="2051"/>
                    <a:pt x="2230" y="1160"/>
                    <a:pt x="1529" y="332"/>
                  </a:cubicBezTo>
                  <a:cubicBezTo>
                    <a:pt x="1385" y="115"/>
                    <a:pt x="1158" y="1"/>
                    <a:pt x="9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1202;p38"/>
            <p:cNvSpPr/>
            <p:nvPr/>
          </p:nvSpPr>
          <p:spPr>
            <a:xfrm>
              <a:off x="7111200" y="2171525"/>
              <a:ext cx="78050" cy="113625"/>
            </a:xfrm>
            <a:custGeom>
              <a:avLst/>
              <a:gdLst/>
              <a:ahLst/>
              <a:cxnLst/>
              <a:rect l="l" t="t" r="r" b="b"/>
              <a:pathLst>
                <a:path w="3122" h="4545" extrusionOk="0">
                  <a:moveTo>
                    <a:pt x="876" y="1"/>
                  </a:moveTo>
                  <a:cubicBezTo>
                    <a:pt x="751" y="1"/>
                    <a:pt x="625" y="29"/>
                    <a:pt x="510" y="87"/>
                  </a:cubicBezTo>
                  <a:cubicBezTo>
                    <a:pt x="128" y="278"/>
                    <a:pt x="1" y="787"/>
                    <a:pt x="192" y="1169"/>
                  </a:cubicBezTo>
                  <a:cubicBezTo>
                    <a:pt x="701" y="2125"/>
                    <a:pt x="1083" y="3080"/>
                    <a:pt x="1465" y="4035"/>
                  </a:cubicBezTo>
                  <a:cubicBezTo>
                    <a:pt x="1593" y="4290"/>
                    <a:pt x="1911" y="4545"/>
                    <a:pt x="2230" y="4545"/>
                  </a:cubicBezTo>
                  <a:cubicBezTo>
                    <a:pt x="2293" y="4545"/>
                    <a:pt x="2421" y="4481"/>
                    <a:pt x="2484" y="4481"/>
                  </a:cubicBezTo>
                  <a:cubicBezTo>
                    <a:pt x="2930" y="4290"/>
                    <a:pt x="3121" y="3844"/>
                    <a:pt x="2930" y="3462"/>
                  </a:cubicBezTo>
                  <a:cubicBezTo>
                    <a:pt x="2548" y="2443"/>
                    <a:pt x="2102" y="1424"/>
                    <a:pt x="1593" y="469"/>
                  </a:cubicBezTo>
                  <a:cubicBezTo>
                    <a:pt x="1459" y="157"/>
                    <a:pt x="1169" y="1"/>
                    <a:pt x="87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1203;p38"/>
            <p:cNvSpPr/>
            <p:nvPr/>
          </p:nvSpPr>
          <p:spPr>
            <a:xfrm>
              <a:off x="6829400" y="1831375"/>
              <a:ext cx="222925" cy="222925"/>
            </a:xfrm>
            <a:custGeom>
              <a:avLst/>
              <a:gdLst/>
              <a:ahLst/>
              <a:cxnLst/>
              <a:rect l="l" t="t" r="r" b="b"/>
              <a:pathLst>
                <a:path w="8917" h="8917" extrusionOk="0">
                  <a:moveTo>
                    <a:pt x="4459" y="1"/>
                  </a:moveTo>
                  <a:lnTo>
                    <a:pt x="1" y="4459"/>
                  </a:lnTo>
                  <a:lnTo>
                    <a:pt x="4459" y="8916"/>
                  </a:lnTo>
                  <a:lnTo>
                    <a:pt x="6114" y="7197"/>
                  </a:lnTo>
                  <a:cubicBezTo>
                    <a:pt x="6242" y="7388"/>
                    <a:pt x="6433" y="7452"/>
                    <a:pt x="6687" y="7452"/>
                  </a:cubicBezTo>
                  <a:cubicBezTo>
                    <a:pt x="7388" y="7452"/>
                    <a:pt x="7706" y="6624"/>
                    <a:pt x="7261" y="6114"/>
                  </a:cubicBezTo>
                  <a:lnTo>
                    <a:pt x="8916" y="4459"/>
                  </a:lnTo>
                  <a:lnTo>
                    <a:pt x="445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1204;p38"/>
            <p:cNvSpPr/>
            <p:nvPr/>
          </p:nvSpPr>
          <p:spPr>
            <a:xfrm>
              <a:off x="1369300" y="4886275"/>
              <a:ext cx="322425" cy="328350"/>
            </a:xfrm>
            <a:custGeom>
              <a:avLst/>
              <a:gdLst/>
              <a:ahLst/>
              <a:cxnLst/>
              <a:rect l="l" t="t" r="r" b="b"/>
              <a:pathLst>
                <a:path w="12897" h="13134" extrusionOk="0">
                  <a:moveTo>
                    <a:pt x="1070" y="1"/>
                  </a:moveTo>
                  <a:cubicBezTo>
                    <a:pt x="523" y="1"/>
                    <a:pt x="0" y="567"/>
                    <a:pt x="351" y="1224"/>
                  </a:cubicBezTo>
                  <a:cubicBezTo>
                    <a:pt x="860" y="2179"/>
                    <a:pt x="1433" y="3071"/>
                    <a:pt x="2070" y="3963"/>
                  </a:cubicBezTo>
                  <a:cubicBezTo>
                    <a:pt x="2198" y="4154"/>
                    <a:pt x="2452" y="4281"/>
                    <a:pt x="2707" y="4345"/>
                  </a:cubicBezTo>
                  <a:lnTo>
                    <a:pt x="2834" y="4345"/>
                  </a:lnTo>
                  <a:lnTo>
                    <a:pt x="2834" y="10458"/>
                  </a:lnTo>
                  <a:lnTo>
                    <a:pt x="8439" y="10458"/>
                  </a:lnTo>
                  <a:cubicBezTo>
                    <a:pt x="8439" y="10713"/>
                    <a:pt x="8502" y="10968"/>
                    <a:pt x="8693" y="11095"/>
                  </a:cubicBezTo>
                  <a:cubicBezTo>
                    <a:pt x="9585" y="11796"/>
                    <a:pt x="10476" y="12433"/>
                    <a:pt x="11368" y="13006"/>
                  </a:cubicBezTo>
                  <a:cubicBezTo>
                    <a:pt x="11495" y="13133"/>
                    <a:pt x="11623" y="13133"/>
                    <a:pt x="11814" y="13133"/>
                  </a:cubicBezTo>
                  <a:cubicBezTo>
                    <a:pt x="12578" y="13133"/>
                    <a:pt x="12896" y="12114"/>
                    <a:pt x="12196" y="11732"/>
                  </a:cubicBezTo>
                  <a:lnTo>
                    <a:pt x="12196" y="11668"/>
                  </a:lnTo>
                  <a:cubicBezTo>
                    <a:pt x="11368" y="11095"/>
                    <a:pt x="10540" y="10458"/>
                    <a:pt x="9712" y="9822"/>
                  </a:cubicBezTo>
                  <a:cubicBezTo>
                    <a:pt x="9572" y="9728"/>
                    <a:pt x="9433" y="9669"/>
                    <a:pt x="9268" y="9669"/>
                  </a:cubicBezTo>
                  <a:cubicBezTo>
                    <a:pt x="9207" y="9669"/>
                    <a:pt x="9144" y="9677"/>
                    <a:pt x="9075" y="9694"/>
                  </a:cubicBezTo>
                  <a:lnTo>
                    <a:pt x="9075" y="4090"/>
                  </a:lnTo>
                  <a:lnTo>
                    <a:pt x="3217" y="4090"/>
                  </a:lnTo>
                  <a:cubicBezTo>
                    <a:pt x="3535" y="3835"/>
                    <a:pt x="3599" y="3389"/>
                    <a:pt x="3408" y="3071"/>
                  </a:cubicBezTo>
                  <a:cubicBezTo>
                    <a:pt x="2771" y="2179"/>
                    <a:pt x="2261" y="1288"/>
                    <a:pt x="1752" y="396"/>
                  </a:cubicBezTo>
                  <a:cubicBezTo>
                    <a:pt x="1573" y="118"/>
                    <a:pt x="1319" y="1"/>
                    <a:pt x="107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1205;p38"/>
            <p:cNvSpPr/>
            <p:nvPr/>
          </p:nvSpPr>
          <p:spPr>
            <a:xfrm>
              <a:off x="1849075" y="5273675"/>
              <a:ext cx="130825" cy="60350"/>
            </a:xfrm>
            <a:custGeom>
              <a:avLst/>
              <a:gdLst/>
              <a:ahLst/>
              <a:cxnLst/>
              <a:rect l="l" t="t" r="r" b="b"/>
              <a:pathLst>
                <a:path w="5233" h="2414" extrusionOk="0">
                  <a:moveTo>
                    <a:pt x="1161" y="0"/>
                  </a:moveTo>
                  <a:cubicBezTo>
                    <a:pt x="305" y="0"/>
                    <a:pt x="0" y="1357"/>
                    <a:pt x="1029" y="1586"/>
                  </a:cubicBezTo>
                  <a:cubicBezTo>
                    <a:pt x="2048" y="1904"/>
                    <a:pt x="3131" y="2159"/>
                    <a:pt x="4213" y="2413"/>
                  </a:cubicBezTo>
                  <a:lnTo>
                    <a:pt x="4341" y="2413"/>
                  </a:lnTo>
                  <a:cubicBezTo>
                    <a:pt x="4723" y="2413"/>
                    <a:pt x="5041" y="2095"/>
                    <a:pt x="5105" y="1713"/>
                  </a:cubicBezTo>
                  <a:cubicBezTo>
                    <a:pt x="5232" y="1331"/>
                    <a:pt x="4914" y="885"/>
                    <a:pt x="4468" y="821"/>
                  </a:cubicBezTo>
                  <a:cubicBezTo>
                    <a:pt x="3449" y="630"/>
                    <a:pt x="2430" y="376"/>
                    <a:pt x="1475" y="57"/>
                  </a:cubicBezTo>
                  <a:cubicBezTo>
                    <a:pt x="1364" y="18"/>
                    <a:pt x="1259" y="0"/>
                    <a:pt x="116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1206;p38"/>
            <p:cNvSpPr/>
            <p:nvPr/>
          </p:nvSpPr>
          <p:spPr>
            <a:xfrm>
              <a:off x="1276025" y="4585150"/>
              <a:ext cx="55875" cy="116800"/>
            </a:xfrm>
            <a:custGeom>
              <a:avLst/>
              <a:gdLst/>
              <a:ahLst/>
              <a:cxnLst/>
              <a:rect l="l" t="t" r="r" b="b"/>
              <a:pathLst>
                <a:path w="2235" h="4672" extrusionOk="0">
                  <a:moveTo>
                    <a:pt x="875" y="1"/>
                  </a:moveTo>
                  <a:cubicBezTo>
                    <a:pt x="440" y="1"/>
                    <a:pt x="0" y="326"/>
                    <a:pt x="70" y="915"/>
                  </a:cubicBezTo>
                  <a:cubicBezTo>
                    <a:pt x="197" y="1933"/>
                    <a:pt x="388" y="3016"/>
                    <a:pt x="643" y="4099"/>
                  </a:cubicBezTo>
                  <a:cubicBezTo>
                    <a:pt x="706" y="4417"/>
                    <a:pt x="1025" y="4672"/>
                    <a:pt x="1407" y="4672"/>
                  </a:cubicBezTo>
                  <a:lnTo>
                    <a:pt x="1598" y="4672"/>
                  </a:lnTo>
                  <a:cubicBezTo>
                    <a:pt x="1980" y="4608"/>
                    <a:pt x="2235" y="4162"/>
                    <a:pt x="2171" y="3780"/>
                  </a:cubicBezTo>
                  <a:cubicBezTo>
                    <a:pt x="1916" y="2761"/>
                    <a:pt x="1789" y="1742"/>
                    <a:pt x="1662" y="723"/>
                  </a:cubicBezTo>
                  <a:cubicBezTo>
                    <a:pt x="1604" y="230"/>
                    <a:pt x="1241" y="1"/>
                    <a:pt x="87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1207;p38"/>
            <p:cNvSpPr/>
            <p:nvPr/>
          </p:nvSpPr>
          <p:spPr>
            <a:xfrm>
              <a:off x="1307975" y="4740050"/>
              <a:ext cx="74875" cy="114750"/>
            </a:xfrm>
            <a:custGeom>
              <a:avLst/>
              <a:gdLst/>
              <a:ahLst/>
              <a:cxnLst/>
              <a:rect l="l" t="t" r="r" b="b"/>
              <a:pathLst>
                <a:path w="2995" h="4590" extrusionOk="0">
                  <a:moveTo>
                    <a:pt x="965" y="1"/>
                  </a:moveTo>
                  <a:cubicBezTo>
                    <a:pt x="483" y="1"/>
                    <a:pt x="0" y="407"/>
                    <a:pt x="193" y="1023"/>
                  </a:cubicBezTo>
                  <a:cubicBezTo>
                    <a:pt x="511" y="2106"/>
                    <a:pt x="893" y="3125"/>
                    <a:pt x="1339" y="4080"/>
                  </a:cubicBezTo>
                  <a:cubicBezTo>
                    <a:pt x="1466" y="4398"/>
                    <a:pt x="1785" y="4590"/>
                    <a:pt x="2103" y="4590"/>
                  </a:cubicBezTo>
                  <a:cubicBezTo>
                    <a:pt x="2167" y="4590"/>
                    <a:pt x="2294" y="4526"/>
                    <a:pt x="2422" y="4526"/>
                  </a:cubicBezTo>
                  <a:cubicBezTo>
                    <a:pt x="2804" y="4335"/>
                    <a:pt x="2995" y="3889"/>
                    <a:pt x="2804" y="3443"/>
                  </a:cubicBezTo>
                  <a:cubicBezTo>
                    <a:pt x="2422" y="2488"/>
                    <a:pt x="2040" y="1533"/>
                    <a:pt x="1721" y="577"/>
                  </a:cubicBezTo>
                  <a:cubicBezTo>
                    <a:pt x="1595" y="175"/>
                    <a:pt x="1280" y="1"/>
                    <a:pt x="96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1208;p38"/>
            <p:cNvSpPr/>
            <p:nvPr/>
          </p:nvSpPr>
          <p:spPr>
            <a:xfrm>
              <a:off x="1214075" y="4367600"/>
              <a:ext cx="157625" cy="178325"/>
            </a:xfrm>
            <a:custGeom>
              <a:avLst/>
              <a:gdLst/>
              <a:ahLst/>
              <a:cxnLst/>
              <a:rect l="l" t="t" r="r" b="b"/>
              <a:pathLst>
                <a:path w="6305" h="7133" extrusionOk="0">
                  <a:moveTo>
                    <a:pt x="0" y="0"/>
                  </a:moveTo>
                  <a:lnTo>
                    <a:pt x="0" y="6305"/>
                  </a:lnTo>
                  <a:lnTo>
                    <a:pt x="2357" y="6305"/>
                  </a:lnTo>
                  <a:cubicBezTo>
                    <a:pt x="2357" y="6751"/>
                    <a:pt x="2739" y="7133"/>
                    <a:pt x="3184" y="7133"/>
                  </a:cubicBezTo>
                  <a:cubicBezTo>
                    <a:pt x="3567" y="7133"/>
                    <a:pt x="3949" y="6751"/>
                    <a:pt x="3949" y="6305"/>
                  </a:cubicBezTo>
                  <a:lnTo>
                    <a:pt x="6305" y="6305"/>
                  </a:lnTo>
                  <a:lnTo>
                    <a:pt x="630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1209;p38"/>
            <p:cNvSpPr/>
            <p:nvPr/>
          </p:nvSpPr>
          <p:spPr>
            <a:xfrm>
              <a:off x="1702125" y="5214500"/>
              <a:ext cx="131300" cy="73350"/>
            </a:xfrm>
            <a:custGeom>
              <a:avLst/>
              <a:gdLst/>
              <a:ahLst/>
              <a:cxnLst/>
              <a:rect l="l" t="t" r="r" b="b"/>
              <a:pathLst>
                <a:path w="5252" h="2934" extrusionOk="0">
                  <a:moveTo>
                    <a:pt x="1122" y="1"/>
                  </a:moveTo>
                  <a:cubicBezTo>
                    <a:pt x="404" y="1"/>
                    <a:pt x="0" y="1104"/>
                    <a:pt x="857" y="1533"/>
                  </a:cubicBezTo>
                  <a:cubicBezTo>
                    <a:pt x="1812" y="2042"/>
                    <a:pt x="2768" y="2488"/>
                    <a:pt x="3787" y="2870"/>
                  </a:cubicBezTo>
                  <a:cubicBezTo>
                    <a:pt x="3914" y="2934"/>
                    <a:pt x="3978" y="2934"/>
                    <a:pt x="4105" y="2934"/>
                  </a:cubicBezTo>
                  <a:cubicBezTo>
                    <a:pt x="4997" y="2934"/>
                    <a:pt x="5251" y="1724"/>
                    <a:pt x="4423" y="1405"/>
                  </a:cubicBezTo>
                  <a:cubicBezTo>
                    <a:pt x="3468" y="1023"/>
                    <a:pt x="2513" y="641"/>
                    <a:pt x="1558" y="131"/>
                  </a:cubicBezTo>
                  <a:cubicBezTo>
                    <a:pt x="1406" y="40"/>
                    <a:pt x="1258" y="1"/>
                    <a:pt x="112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1210;p38"/>
            <p:cNvSpPr/>
            <p:nvPr/>
          </p:nvSpPr>
          <p:spPr>
            <a:xfrm>
              <a:off x="2014900" y="5254400"/>
              <a:ext cx="237250" cy="157625"/>
            </a:xfrm>
            <a:custGeom>
              <a:avLst/>
              <a:gdLst/>
              <a:ahLst/>
              <a:cxnLst/>
              <a:rect l="l" t="t" r="r" b="b"/>
              <a:pathLst>
                <a:path w="9490" h="6305" extrusionOk="0">
                  <a:moveTo>
                    <a:pt x="3185" y="0"/>
                  </a:moveTo>
                  <a:lnTo>
                    <a:pt x="3185" y="2165"/>
                  </a:lnTo>
                  <a:cubicBezTo>
                    <a:pt x="2420" y="2165"/>
                    <a:pt x="1656" y="2102"/>
                    <a:pt x="892" y="2038"/>
                  </a:cubicBezTo>
                  <a:cubicBezTo>
                    <a:pt x="854" y="2033"/>
                    <a:pt x="816" y="2030"/>
                    <a:pt x="779" y="2030"/>
                  </a:cubicBezTo>
                  <a:cubicBezTo>
                    <a:pt x="383" y="2030"/>
                    <a:pt x="64" y="2331"/>
                    <a:pt x="64" y="2739"/>
                  </a:cubicBezTo>
                  <a:cubicBezTo>
                    <a:pt x="0" y="3184"/>
                    <a:pt x="319" y="3566"/>
                    <a:pt x="765" y="3630"/>
                  </a:cubicBezTo>
                  <a:cubicBezTo>
                    <a:pt x="1529" y="3694"/>
                    <a:pt x="2357" y="3758"/>
                    <a:pt x="3185" y="3758"/>
                  </a:cubicBezTo>
                  <a:lnTo>
                    <a:pt x="3185" y="6305"/>
                  </a:lnTo>
                  <a:lnTo>
                    <a:pt x="9489" y="6305"/>
                  </a:lnTo>
                  <a:lnTo>
                    <a:pt x="948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1211;p38"/>
            <p:cNvSpPr/>
            <p:nvPr/>
          </p:nvSpPr>
          <p:spPr>
            <a:xfrm>
              <a:off x="3619725" y="1871175"/>
              <a:ext cx="240450" cy="240450"/>
            </a:xfrm>
            <a:custGeom>
              <a:avLst/>
              <a:gdLst/>
              <a:ahLst/>
              <a:cxnLst/>
              <a:rect l="l" t="t" r="r" b="b"/>
              <a:pathLst>
                <a:path w="9618" h="9618" extrusionOk="0">
                  <a:moveTo>
                    <a:pt x="1" y="1"/>
                  </a:moveTo>
                  <a:lnTo>
                    <a:pt x="1" y="9617"/>
                  </a:lnTo>
                  <a:lnTo>
                    <a:pt x="9617" y="9617"/>
                  </a:lnTo>
                  <a:lnTo>
                    <a:pt x="961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1212;p38"/>
            <p:cNvSpPr/>
            <p:nvPr/>
          </p:nvSpPr>
          <p:spPr>
            <a:xfrm>
              <a:off x="4411000" y="772625"/>
              <a:ext cx="240425" cy="240450"/>
            </a:xfrm>
            <a:custGeom>
              <a:avLst/>
              <a:gdLst/>
              <a:ahLst/>
              <a:cxnLst/>
              <a:rect l="l" t="t" r="r" b="b"/>
              <a:pathLst>
                <a:path w="9617" h="9618" extrusionOk="0">
                  <a:moveTo>
                    <a:pt x="1" y="1"/>
                  </a:moveTo>
                  <a:lnTo>
                    <a:pt x="1" y="9617"/>
                  </a:lnTo>
                  <a:lnTo>
                    <a:pt x="9617" y="9617"/>
                  </a:lnTo>
                  <a:lnTo>
                    <a:pt x="961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1213;p38"/>
            <p:cNvSpPr/>
            <p:nvPr/>
          </p:nvSpPr>
          <p:spPr>
            <a:xfrm>
              <a:off x="4718275" y="772625"/>
              <a:ext cx="240425" cy="240450"/>
            </a:xfrm>
            <a:custGeom>
              <a:avLst/>
              <a:gdLst/>
              <a:ahLst/>
              <a:cxnLst/>
              <a:rect l="l" t="t" r="r" b="b"/>
              <a:pathLst>
                <a:path w="9617" h="9618" extrusionOk="0">
                  <a:moveTo>
                    <a:pt x="1" y="1"/>
                  </a:moveTo>
                  <a:lnTo>
                    <a:pt x="1" y="9617"/>
                  </a:lnTo>
                  <a:lnTo>
                    <a:pt x="9617" y="9617"/>
                  </a:lnTo>
                  <a:lnTo>
                    <a:pt x="961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1214;p38"/>
            <p:cNvSpPr/>
            <p:nvPr/>
          </p:nvSpPr>
          <p:spPr>
            <a:xfrm>
              <a:off x="5320100" y="772625"/>
              <a:ext cx="240425" cy="240450"/>
            </a:xfrm>
            <a:custGeom>
              <a:avLst/>
              <a:gdLst/>
              <a:ahLst/>
              <a:cxnLst/>
              <a:rect l="l" t="t" r="r" b="b"/>
              <a:pathLst>
                <a:path w="9617" h="9618" extrusionOk="0">
                  <a:moveTo>
                    <a:pt x="0" y="1"/>
                  </a:moveTo>
                  <a:lnTo>
                    <a:pt x="0" y="9617"/>
                  </a:lnTo>
                  <a:lnTo>
                    <a:pt x="9617" y="9617"/>
                  </a:lnTo>
                  <a:lnTo>
                    <a:pt x="961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1215;p38"/>
            <p:cNvSpPr/>
            <p:nvPr/>
          </p:nvSpPr>
          <p:spPr>
            <a:xfrm>
              <a:off x="1718775" y="4396250"/>
              <a:ext cx="472875" cy="608200"/>
            </a:xfrm>
            <a:custGeom>
              <a:avLst/>
              <a:gdLst/>
              <a:ahLst/>
              <a:cxnLst/>
              <a:rect l="l" t="t" r="r" b="b"/>
              <a:pathLst>
                <a:path w="18915" h="24328" extrusionOk="0">
                  <a:moveTo>
                    <a:pt x="16494" y="16749"/>
                  </a:moveTo>
                  <a:lnTo>
                    <a:pt x="12992" y="21207"/>
                  </a:lnTo>
                  <a:lnTo>
                    <a:pt x="12992" y="16749"/>
                  </a:lnTo>
                  <a:close/>
                  <a:moveTo>
                    <a:pt x="17322" y="1593"/>
                  </a:moveTo>
                  <a:lnTo>
                    <a:pt x="17322" y="15157"/>
                  </a:lnTo>
                  <a:lnTo>
                    <a:pt x="12164" y="15157"/>
                  </a:lnTo>
                  <a:cubicBezTo>
                    <a:pt x="11718" y="15157"/>
                    <a:pt x="11400" y="15476"/>
                    <a:pt x="11400" y="15922"/>
                  </a:cubicBezTo>
                  <a:lnTo>
                    <a:pt x="11400" y="22672"/>
                  </a:lnTo>
                  <a:lnTo>
                    <a:pt x="1592" y="22672"/>
                  </a:lnTo>
                  <a:lnTo>
                    <a:pt x="1592" y="1593"/>
                  </a:lnTo>
                  <a:close/>
                  <a:moveTo>
                    <a:pt x="764" y="1"/>
                  </a:moveTo>
                  <a:cubicBezTo>
                    <a:pt x="319" y="1"/>
                    <a:pt x="0" y="383"/>
                    <a:pt x="0" y="828"/>
                  </a:cubicBezTo>
                  <a:lnTo>
                    <a:pt x="0" y="23500"/>
                  </a:lnTo>
                  <a:cubicBezTo>
                    <a:pt x="0" y="23946"/>
                    <a:pt x="319" y="24328"/>
                    <a:pt x="764" y="24328"/>
                  </a:cubicBezTo>
                  <a:lnTo>
                    <a:pt x="12164" y="24328"/>
                  </a:lnTo>
                  <a:cubicBezTo>
                    <a:pt x="12291" y="24328"/>
                    <a:pt x="12418" y="24264"/>
                    <a:pt x="12482" y="24200"/>
                  </a:cubicBezTo>
                  <a:cubicBezTo>
                    <a:pt x="12610" y="24137"/>
                    <a:pt x="12737" y="24073"/>
                    <a:pt x="12801" y="24009"/>
                  </a:cubicBezTo>
                  <a:lnTo>
                    <a:pt x="18787" y="16431"/>
                  </a:lnTo>
                  <a:cubicBezTo>
                    <a:pt x="18787" y="16367"/>
                    <a:pt x="18851" y="16304"/>
                    <a:pt x="18851" y="16240"/>
                  </a:cubicBezTo>
                  <a:lnTo>
                    <a:pt x="18851" y="16176"/>
                  </a:lnTo>
                  <a:cubicBezTo>
                    <a:pt x="18914" y="16113"/>
                    <a:pt x="18914" y="16049"/>
                    <a:pt x="18851" y="15985"/>
                  </a:cubicBezTo>
                  <a:lnTo>
                    <a:pt x="18914" y="828"/>
                  </a:lnTo>
                  <a:cubicBezTo>
                    <a:pt x="18914" y="383"/>
                    <a:pt x="18596" y="1"/>
                    <a:pt x="1815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1216;p38"/>
            <p:cNvSpPr/>
            <p:nvPr/>
          </p:nvSpPr>
          <p:spPr>
            <a:xfrm>
              <a:off x="1817475" y="4498150"/>
              <a:ext cx="280225" cy="39825"/>
            </a:xfrm>
            <a:custGeom>
              <a:avLst/>
              <a:gdLst/>
              <a:ahLst/>
              <a:cxnLst/>
              <a:rect l="l" t="t" r="r" b="b"/>
              <a:pathLst>
                <a:path w="11209" h="1593" extrusionOk="0">
                  <a:moveTo>
                    <a:pt x="1" y="0"/>
                  </a:moveTo>
                  <a:lnTo>
                    <a:pt x="1" y="1592"/>
                  </a:lnTo>
                  <a:lnTo>
                    <a:pt x="11209" y="1592"/>
                  </a:lnTo>
                  <a:lnTo>
                    <a:pt x="1120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1217;p38"/>
            <p:cNvSpPr/>
            <p:nvPr/>
          </p:nvSpPr>
          <p:spPr>
            <a:xfrm>
              <a:off x="1817475" y="4574575"/>
              <a:ext cx="280225" cy="39825"/>
            </a:xfrm>
            <a:custGeom>
              <a:avLst/>
              <a:gdLst/>
              <a:ahLst/>
              <a:cxnLst/>
              <a:rect l="l" t="t" r="r" b="b"/>
              <a:pathLst>
                <a:path w="11209" h="1593" extrusionOk="0">
                  <a:moveTo>
                    <a:pt x="1" y="0"/>
                  </a:moveTo>
                  <a:lnTo>
                    <a:pt x="1" y="1592"/>
                  </a:lnTo>
                  <a:lnTo>
                    <a:pt x="11209" y="1592"/>
                  </a:lnTo>
                  <a:lnTo>
                    <a:pt x="1120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1218;p38"/>
            <p:cNvSpPr/>
            <p:nvPr/>
          </p:nvSpPr>
          <p:spPr>
            <a:xfrm>
              <a:off x="1817475" y="4650975"/>
              <a:ext cx="221325" cy="39850"/>
            </a:xfrm>
            <a:custGeom>
              <a:avLst/>
              <a:gdLst/>
              <a:ahLst/>
              <a:cxnLst/>
              <a:rect l="l" t="t" r="r" b="b"/>
              <a:pathLst>
                <a:path w="8853" h="1594" extrusionOk="0">
                  <a:moveTo>
                    <a:pt x="1" y="1"/>
                  </a:moveTo>
                  <a:lnTo>
                    <a:pt x="1" y="1593"/>
                  </a:lnTo>
                  <a:lnTo>
                    <a:pt x="8853" y="1593"/>
                  </a:lnTo>
                  <a:lnTo>
                    <a:pt x="885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1219;p38"/>
            <p:cNvSpPr/>
            <p:nvPr/>
          </p:nvSpPr>
          <p:spPr>
            <a:xfrm>
              <a:off x="6358150" y="2643350"/>
              <a:ext cx="401225" cy="445825"/>
            </a:xfrm>
            <a:custGeom>
              <a:avLst/>
              <a:gdLst/>
              <a:ahLst/>
              <a:cxnLst/>
              <a:rect l="l" t="t" r="r" b="b"/>
              <a:pathLst>
                <a:path w="16049" h="17833" extrusionOk="0">
                  <a:moveTo>
                    <a:pt x="8024" y="2166"/>
                  </a:moveTo>
                  <a:lnTo>
                    <a:pt x="14456" y="8216"/>
                  </a:lnTo>
                  <a:lnTo>
                    <a:pt x="14456" y="16240"/>
                  </a:lnTo>
                  <a:lnTo>
                    <a:pt x="11081" y="16240"/>
                  </a:lnTo>
                  <a:lnTo>
                    <a:pt x="11081" y="9872"/>
                  </a:lnTo>
                  <a:lnTo>
                    <a:pt x="4968" y="9872"/>
                  </a:lnTo>
                  <a:lnTo>
                    <a:pt x="4968" y="16240"/>
                  </a:lnTo>
                  <a:lnTo>
                    <a:pt x="1592" y="16240"/>
                  </a:lnTo>
                  <a:lnTo>
                    <a:pt x="1592" y="8216"/>
                  </a:lnTo>
                  <a:lnTo>
                    <a:pt x="8024" y="2166"/>
                  </a:lnTo>
                  <a:close/>
                  <a:moveTo>
                    <a:pt x="8024" y="1"/>
                  </a:moveTo>
                  <a:lnTo>
                    <a:pt x="0" y="7515"/>
                  </a:lnTo>
                  <a:lnTo>
                    <a:pt x="0" y="17832"/>
                  </a:lnTo>
                  <a:lnTo>
                    <a:pt x="6560" y="17832"/>
                  </a:lnTo>
                  <a:lnTo>
                    <a:pt x="6560" y="11464"/>
                  </a:lnTo>
                  <a:lnTo>
                    <a:pt x="9489" y="11464"/>
                  </a:lnTo>
                  <a:lnTo>
                    <a:pt x="9489" y="17832"/>
                  </a:lnTo>
                  <a:lnTo>
                    <a:pt x="16049" y="17832"/>
                  </a:lnTo>
                  <a:lnTo>
                    <a:pt x="16049" y="7515"/>
                  </a:lnTo>
                  <a:lnTo>
                    <a:pt x="802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1220;p38"/>
            <p:cNvSpPr/>
            <p:nvPr/>
          </p:nvSpPr>
          <p:spPr>
            <a:xfrm>
              <a:off x="3627700" y="319425"/>
              <a:ext cx="525400" cy="450050"/>
            </a:xfrm>
            <a:custGeom>
              <a:avLst/>
              <a:gdLst/>
              <a:ahLst/>
              <a:cxnLst/>
              <a:rect l="l" t="t" r="r" b="b"/>
              <a:pathLst>
                <a:path w="21016" h="18002" extrusionOk="0">
                  <a:moveTo>
                    <a:pt x="8980" y="1635"/>
                  </a:moveTo>
                  <a:cubicBezTo>
                    <a:pt x="15603" y="1635"/>
                    <a:pt x="18851" y="9595"/>
                    <a:pt x="14202" y="14244"/>
                  </a:cubicBezTo>
                  <a:cubicBezTo>
                    <a:pt x="12701" y="15745"/>
                    <a:pt x="10855" y="16416"/>
                    <a:pt x="9043" y="16416"/>
                  </a:cubicBezTo>
                  <a:cubicBezTo>
                    <a:pt x="5242" y="16416"/>
                    <a:pt x="1592" y="13464"/>
                    <a:pt x="1592" y="9022"/>
                  </a:cubicBezTo>
                  <a:cubicBezTo>
                    <a:pt x="1592" y="4883"/>
                    <a:pt x="4904" y="1635"/>
                    <a:pt x="8980" y="1635"/>
                  </a:cubicBezTo>
                  <a:close/>
                  <a:moveTo>
                    <a:pt x="9054" y="0"/>
                  </a:moveTo>
                  <a:cubicBezTo>
                    <a:pt x="4432" y="0"/>
                    <a:pt x="0" y="3593"/>
                    <a:pt x="0" y="9022"/>
                  </a:cubicBezTo>
                  <a:cubicBezTo>
                    <a:pt x="0" y="13926"/>
                    <a:pt x="4012" y="18001"/>
                    <a:pt x="8980" y="18001"/>
                  </a:cubicBezTo>
                  <a:cubicBezTo>
                    <a:pt x="17004" y="18001"/>
                    <a:pt x="21016" y="8322"/>
                    <a:pt x="15348" y="2654"/>
                  </a:cubicBezTo>
                  <a:cubicBezTo>
                    <a:pt x="13515" y="821"/>
                    <a:pt x="11263" y="0"/>
                    <a:pt x="905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1221;p38"/>
            <p:cNvSpPr/>
            <p:nvPr/>
          </p:nvSpPr>
          <p:spPr>
            <a:xfrm>
              <a:off x="3778950" y="401675"/>
              <a:ext cx="101900" cy="235650"/>
            </a:xfrm>
            <a:custGeom>
              <a:avLst/>
              <a:gdLst/>
              <a:ahLst/>
              <a:cxnLst/>
              <a:rect l="l" t="t" r="r" b="b"/>
              <a:pathLst>
                <a:path w="4076" h="9426" extrusionOk="0">
                  <a:moveTo>
                    <a:pt x="2484" y="1"/>
                  </a:moveTo>
                  <a:lnTo>
                    <a:pt x="2484" y="5668"/>
                  </a:lnTo>
                  <a:lnTo>
                    <a:pt x="0" y="8279"/>
                  </a:lnTo>
                  <a:lnTo>
                    <a:pt x="1146" y="9426"/>
                  </a:lnTo>
                  <a:lnTo>
                    <a:pt x="4076" y="6305"/>
                  </a:lnTo>
                  <a:lnTo>
                    <a:pt x="407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1222;p38"/>
            <p:cNvSpPr/>
            <p:nvPr/>
          </p:nvSpPr>
          <p:spPr>
            <a:xfrm>
              <a:off x="2650150" y="1654650"/>
              <a:ext cx="173550" cy="173575"/>
            </a:xfrm>
            <a:custGeom>
              <a:avLst/>
              <a:gdLst/>
              <a:ahLst/>
              <a:cxnLst/>
              <a:rect l="l" t="t" r="r" b="b"/>
              <a:pathLst>
                <a:path w="6942" h="6943" extrusionOk="0">
                  <a:moveTo>
                    <a:pt x="2675" y="1"/>
                  </a:moveTo>
                  <a:lnTo>
                    <a:pt x="2675" y="2676"/>
                  </a:lnTo>
                  <a:lnTo>
                    <a:pt x="0" y="2676"/>
                  </a:lnTo>
                  <a:lnTo>
                    <a:pt x="0" y="4268"/>
                  </a:lnTo>
                  <a:lnTo>
                    <a:pt x="2675" y="4268"/>
                  </a:lnTo>
                  <a:lnTo>
                    <a:pt x="2675" y="6942"/>
                  </a:lnTo>
                  <a:lnTo>
                    <a:pt x="4267" y="6942"/>
                  </a:lnTo>
                  <a:lnTo>
                    <a:pt x="4267" y="4268"/>
                  </a:lnTo>
                  <a:lnTo>
                    <a:pt x="6942" y="4268"/>
                  </a:lnTo>
                  <a:lnTo>
                    <a:pt x="6942" y="2676"/>
                  </a:lnTo>
                  <a:lnTo>
                    <a:pt x="4267" y="2676"/>
                  </a:lnTo>
                  <a:lnTo>
                    <a:pt x="426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1223;p38"/>
            <p:cNvSpPr/>
            <p:nvPr/>
          </p:nvSpPr>
          <p:spPr>
            <a:xfrm>
              <a:off x="1094650" y="2691125"/>
              <a:ext cx="171975" cy="173550"/>
            </a:xfrm>
            <a:custGeom>
              <a:avLst/>
              <a:gdLst/>
              <a:ahLst/>
              <a:cxnLst/>
              <a:rect l="l" t="t" r="r" b="b"/>
              <a:pathLst>
                <a:path w="6879" h="6942" extrusionOk="0">
                  <a:moveTo>
                    <a:pt x="2612" y="0"/>
                  </a:moveTo>
                  <a:lnTo>
                    <a:pt x="2612" y="2675"/>
                  </a:lnTo>
                  <a:lnTo>
                    <a:pt x="1" y="2675"/>
                  </a:lnTo>
                  <a:lnTo>
                    <a:pt x="1" y="4267"/>
                  </a:lnTo>
                  <a:lnTo>
                    <a:pt x="2612" y="4267"/>
                  </a:lnTo>
                  <a:lnTo>
                    <a:pt x="2612" y="6942"/>
                  </a:lnTo>
                  <a:lnTo>
                    <a:pt x="4204" y="6942"/>
                  </a:lnTo>
                  <a:lnTo>
                    <a:pt x="4204" y="4267"/>
                  </a:lnTo>
                  <a:lnTo>
                    <a:pt x="6879" y="4267"/>
                  </a:lnTo>
                  <a:lnTo>
                    <a:pt x="6879" y="2675"/>
                  </a:lnTo>
                  <a:lnTo>
                    <a:pt x="4204" y="2675"/>
                  </a:lnTo>
                  <a:lnTo>
                    <a:pt x="4204"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1224;p38"/>
            <p:cNvSpPr/>
            <p:nvPr/>
          </p:nvSpPr>
          <p:spPr>
            <a:xfrm>
              <a:off x="1723550" y="1665800"/>
              <a:ext cx="151275" cy="151275"/>
            </a:xfrm>
            <a:custGeom>
              <a:avLst/>
              <a:gdLst/>
              <a:ahLst/>
              <a:cxnLst/>
              <a:rect l="l" t="t" r="r" b="b"/>
              <a:pathLst>
                <a:path w="6051" h="6051" extrusionOk="0">
                  <a:moveTo>
                    <a:pt x="1146" y="1"/>
                  </a:moveTo>
                  <a:lnTo>
                    <a:pt x="0" y="1147"/>
                  </a:lnTo>
                  <a:lnTo>
                    <a:pt x="1911" y="3057"/>
                  </a:lnTo>
                  <a:lnTo>
                    <a:pt x="0" y="4904"/>
                  </a:lnTo>
                  <a:lnTo>
                    <a:pt x="1146" y="6051"/>
                  </a:lnTo>
                  <a:lnTo>
                    <a:pt x="3057" y="4140"/>
                  </a:lnTo>
                  <a:lnTo>
                    <a:pt x="4904" y="6051"/>
                  </a:lnTo>
                  <a:lnTo>
                    <a:pt x="6050" y="4904"/>
                  </a:lnTo>
                  <a:lnTo>
                    <a:pt x="4140" y="3057"/>
                  </a:lnTo>
                  <a:lnTo>
                    <a:pt x="6050" y="1147"/>
                  </a:lnTo>
                  <a:lnTo>
                    <a:pt x="4904" y="1"/>
                  </a:lnTo>
                  <a:lnTo>
                    <a:pt x="3057" y="1911"/>
                  </a:lnTo>
                  <a:lnTo>
                    <a:pt x="114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1225;p38"/>
            <p:cNvSpPr/>
            <p:nvPr/>
          </p:nvSpPr>
          <p:spPr>
            <a:xfrm>
              <a:off x="6334250" y="436700"/>
              <a:ext cx="149700" cy="151275"/>
            </a:xfrm>
            <a:custGeom>
              <a:avLst/>
              <a:gdLst/>
              <a:ahLst/>
              <a:cxnLst/>
              <a:rect l="l" t="t" r="r" b="b"/>
              <a:pathLst>
                <a:path w="5988" h="6051" extrusionOk="0">
                  <a:moveTo>
                    <a:pt x="1084" y="1"/>
                  </a:moveTo>
                  <a:lnTo>
                    <a:pt x="1" y="1147"/>
                  </a:lnTo>
                  <a:lnTo>
                    <a:pt x="1848" y="3057"/>
                  </a:lnTo>
                  <a:lnTo>
                    <a:pt x="1" y="4904"/>
                  </a:lnTo>
                  <a:lnTo>
                    <a:pt x="1084" y="6051"/>
                  </a:lnTo>
                  <a:lnTo>
                    <a:pt x="2994" y="4140"/>
                  </a:lnTo>
                  <a:lnTo>
                    <a:pt x="4905" y="6051"/>
                  </a:lnTo>
                  <a:lnTo>
                    <a:pt x="5987" y="4904"/>
                  </a:lnTo>
                  <a:lnTo>
                    <a:pt x="4140" y="3057"/>
                  </a:lnTo>
                  <a:lnTo>
                    <a:pt x="5987" y="1147"/>
                  </a:lnTo>
                  <a:lnTo>
                    <a:pt x="4905" y="1"/>
                  </a:lnTo>
                  <a:lnTo>
                    <a:pt x="2994" y="1911"/>
                  </a:lnTo>
                  <a:lnTo>
                    <a:pt x="108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1226;p38"/>
            <p:cNvSpPr/>
            <p:nvPr/>
          </p:nvSpPr>
          <p:spPr>
            <a:xfrm>
              <a:off x="6866025" y="2581250"/>
              <a:ext cx="149675" cy="151275"/>
            </a:xfrm>
            <a:custGeom>
              <a:avLst/>
              <a:gdLst/>
              <a:ahLst/>
              <a:cxnLst/>
              <a:rect l="l" t="t" r="r" b="b"/>
              <a:pathLst>
                <a:path w="5987" h="6051" extrusionOk="0">
                  <a:moveTo>
                    <a:pt x="1083" y="1"/>
                  </a:moveTo>
                  <a:lnTo>
                    <a:pt x="0" y="1147"/>
                  </a:lnTo>
                  <a:lnTo>
                    <a:pt x="1847" y="3058"/>
                  </a:lnTo>
                  <a:lnTo>
                    <a:pt x="0" y="4905"/>
                  </a:lnTo>
                  <a:lnTo>
                    <a:pt x="1083" y="6051"/>
                  </a:lnTo>
                  <a:lnTo>
                    <a:pt x="2994" y="4140"/>
                  </a:lnTo>
                  <a:lnTo>
                    <a:pt x="4840" y="6051"/>
                  </a:lnTo>
                  <a:lnTo>
                    <a:pt x="5987" y="4905"/>
                  </a:lnTo>
                  <a:lnTo>
                    <a:pt x="4076" y="3058"/>
                  </a:lnTo>
                  <a:lnTo>
                    <a:pt x="5987" y="1147"/>
                  </a:lnTo>
                  <a:lnTo>
                    <a:pt x="4840" y="1"/>
                  </a:lnTo>
                  <a:lnTo>
                    <a:pt x="2994" y="1911"/>
                  </a:lnTo>
                  <a:lnTo>
                    <a:pt x="108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1227;p38"/>
            <p:cNvSpPr/>
            <p:nvPr/>
          </p:nvSpPr>
          <p:spPr>
            <a:xfrm>
              <a:off x="1094650" y="2971325"/>
              <a:ext cx="171975" cy="173550"/>
            </a:xfrm>
            <a:custGeom>
              <a:avLst/>
              <a:gdLst/>
              <a:ahLst/>
              <a:cxnLst/>
              <a:rect l="l" t="t" r="r" b="b"/>
              <a:pathLst>
                <a:path w="6879" h="6942" extrusionOk="0">
                  <a:moveTo>
                    <a:pt x="2612" y="0"/>
                  </a:moveTo>
                  <a:lnTo>
                    <a:pt x="2612" y="2675"/>
                  </a:lnTo>
                  <a:lnTo>
                    <a:pt x="1" y="2675"/>
                  </a:lnTo>
                  <a:lnTo>
                    <a:pt x="1" y="4267"/>
                  </a:lnTo>
                  <a:lnTo>
                    <a:pt x="2612" y="4267"/>
                  </a:lnTo>
                  <a:lnTo>
                    <a:pt x="2612" y="6942"/>
                  </a:lnTo>
                  <a:lnTo>
                    <a:pt x="4204" y="6942"/>
                  </a:lnTo>
                  <a:lnTo>
                    <a:pt x="4204" y="4267"/>
                  </a:lnTo>
                  <a:lnTo>
                    <a:pt x="6879" y="4267"/>
                  </a:lnTo>
                  <a:lnTo>
                    <a:pt x="6879" y="2675"/>
                  </a:lnTo>
                  <a:lnTo>
                    <a:pt x="4204" y="2675"/>
                  </a:lnTo>
                  <a:lnTo>
                    <a:pt x="4204"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1228;p38"/>
            <p:cNvSpPr/>
            <p:nvPr/>
          </p:nvSpPr>
          <p:spPr>
            <a:xfrm>
              <a:off x="2409725" y="1654650"/>
              <a:ext cx="171975" cy="173575"/>
            </a:xfrm>
            <a:custGeom>
              <a:avLst/>
              <a:gdLst/>
              <a:ahLst/>
              <a:cxnLst/>
              <a:rect l="l" t="t" r="r" b="b"/>
              <a:pathLst>
                <a:path w="6879" h="6943" extrusionOk="0">
                  <a:moveTo>
                    <a:pt x="2612" y="1"/>
                  </a:moveTo>
                  <a:lnTo>
                    <a:pt x="2612" y="2676"/>
                  </a:lnTo>
                  <a:lnTo>
                    <a:pt x="1" y="2676"/>
                  </a:lnTo>
                  <a:lnTo>
                    <a:pt x="1" y="4268"/>
                  </a:lnTo>
                  <a:lnTo>
                    <a:pt x="2612" y="4268"/>
                  </a:lnTo>
                  <a:lnTo>
                    <a:pt x="2612" y="6942"/>
                  </a:lnTo>
                  <a:lnTo>
                    <a:pt x="4204" y="6942"/>
                  </a:lnTo>
                  <a:lnTo>
                    <a:pt x="4204" y="4268"/>
                  </a:lnTo>
                  <a:lnTo>
                    <a:pt x="6879" y="4268"/>
                  </a:lnTo>
                  <a:lnTo>
                    <a:pt x="6879" y="2676"/>
                  </a:lnTo>
                  <a:lnTo>
                    <a:pt x="4204" y="2676"/>
                  </a:lnTo>
                  <a:lnTo>
                    <a:pt x="420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1229;p38"/>
            <p:cNvSpPr/>
            <p:nvPr/>
          </p:nvSpPr>
          <p:spPr>
            <a:xfrm>
              <a:off x="4450800" y="4440825"/>
              <a:ext cx="1246650" cy="250000"/>
            </a:xfrm>
            <a:custGeom>
              <a:avLst/>
              <a:gdLst/>
              <a:ahLst/>
              <a:cxnLst/>
              <a:rect l="l" t="t" r="r" b="b"/>
              <a:pathLst>
                <a:path w="49866" h="10000" extrusionOk="0">
                  <a:moveTo>
                    <a:pt x="38975" y="1529"/>
                  </a:moveTo>
                  <a:lnTo>
                    <a:pt x="38975" y="4140"/>
                  </a:lnTo>
                  <a:lnTo>
                    <a:pt x="13438" y="4140"/>
                  </a:lnTo>
                  <a:lnTo>
                    <a:pt x="13438" y="1529"/>
                  </a:lnTo>
                  <a:close/>
                  <a:moveTo>
                    <a:pt x="40568" y="2039"/>
                  </a:moveTo>
                  <a:lnTo>
                    <a:pt x="43943" y="3758"/>
                  </a:lnTo>
                  <a:lnTo>
                    <a:pt x="43943" y="6114"/>
                  </a:lnTo>
                  <a:lnTo>
                    <a:pt x="40568" y="7834"/>
                  </a:lnTo>
                  <a:lnTo>
                    <a:pt x="40568" y="2039"/>
                  </a:lnTo>
                  <a:close/>
                  <a:moveTo>
                    <a:pt x="38975" y="5732"/>
                  </a:moveTo>
                  <a:lnTo>
                    <a:pt x="38975" y="8343"/>
                  </a:lnTo>
                  <a:lnTo>
                    <a:pt x="13438" y="8343"/>
                  </a:lnTo>
                  <a:lnTo>
                    <a:pt x="13438" y="5732"/>
                  </a:lnTo>
                  <a:close/>
                  <a:moveTo>
                    <a:pt x="3694" y="1"/>
                  </a:moveTo>
                  <a:cubicBezTo>
                    <a:pt x="1657" y="1"/>
                    <a:pt x="1" y="1593"/>
                    <a:pt x="1" y="3631"/>
                  </a:cubicBezTo>
                  <a:lnTo>
                    <a:pt x="1" y="6305"/>
                  </a:lnTo>
                  <a:cubicBezTo>
                    <a:pt x="1" y="8343"/>
                    <a:pt x="1657" y="9999"/>
                    <a:pt x="3694" y="9999"/>
                  </a:cubicBezTo>
                  <a:lnTo>
                    <a:pt x="39803" y="9999"/>
                  </a:lnTo>
                  <a:cubicBezTo>
                    <a:pt x="39931" y="9999"/>
                    <a:pt x="40058" y="9935"/>
                    <a:pt x="40122" y="9872"/>
                  </a:cubicBezTo>
                  <a:lnTo>
                    <a:pt x="49865" y="4968"/>
                  </a:lnTo>
                  <a:lnTo>
                    <a:pt x="40122" y="64"/>
                  </a:lnTo>
                  <a:cubicBezTo>
                    <a:pt x="40058" y="1"/>
                    <a:pt x="39931" y="1"/>
                    <a:pt x="3980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1230;p38"/>
            <p:cNvSpPr/>
            <p:nvPr/>
          </p:nvSpPr>
          <p:spPr>
            <a:xfrm>
              <a:off x="3118225" y="1673750"/>
              <a:ext cx="1514100" cy="135375"/>
            </a:xfrm>
            <a:custGeom>
              <a:avLst/>
              <a:gdLst/>
              <a:ahLst/>
              <a:cxnLst/>
              <a:rect l="l" t="t" r="r" b="b"/>
              <a:pathLst>
                <a:path w="60564" h="5415" extrusionOk="0">
                  <a:moveTo>
                    <a:pt x="55851" y="1"/>
                  </a:moveTo>
                  <a:lnTo>
                    <a:pt x="55851" y="1912"/>
                  </a:lnTo>
                  <a:lnTo>
                    <a:pt x="1083" y="1912"/>
                  </a:lnTo>
                  <a:cubicBezTo>
                    <a:pt x="0" y="1912"/>
                    <a:pt x="0" y="3504"/>
                    <a:pt x="1083" y="3504"/>
                  </a:cubicBezTo>
                  <a:lnTo>
                    <a:pt x="55851" y="3504"/>
                  </a:lnTo>
                  <a:lnTo>
                    <a:pt x="55851" y="5414"/>
                  </a:lnTo>
                  <a:lnTo>
                    <a:pt x="60564" y="2676"/>
                  </a:lnTo>
                  <a:lnTo>
                    <a:pt x="5585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1231;p38"/>
            <p:cNvSpPr/>
            <p:nvPr/>
          </p:nvSpPr>
          <p:spPr>
            <a:xfrm>
              <a:off x="1349400" y="323650"/>
              <a:ext cx="2101600" cy="616175"/>
            </a:xfrm>
            <a:custGeom>
              <a:avLst/>
              <a:gdLst/>
              <a:ahLst/>
              <a:cxnLst/>
              <a:rect l="l" t="t" r="r" b="b"/>
              <a:pathLst>
                <a:path w="84064" h="24647" extrusionOk="0">
                  <a:moveTo>
                    <a:pt x="23563" y="1"/>
                  </a:moveTo>
                  <a:lnTo>
                    <a:pt x="23563" y="2357"/>
                  </a:lnTo>
                  <a:lnTo>
                    <a:pt x="7897" y="2357"/>
                  </a:lnTo>
                  <a:cubicBezTo>
                    <a:pt x="3503" y="2357"/>
                    <a:pt x="0" y="5860"/>
                    <a:pt x="0" y="10254"/>
                  </a:cubicBezTo>
                  <a:lnTo>
                    <a:pt x="0" y="23882"/>
                  </a:lnTo>
                  <a:cubicBezTo>
                    <a:pt x="0" y="24265"/>
                    <a:pt x="383" y="24647"/>
                    <a:pt x="828" y="24647"/>
                  </a:cubicBezTo>
                  <a:cubicBezTo>
                    <a:pt x="1274" y="24647"/>
                    <a:pt x="1593" y="24265"/>
                    <a:pt x="1593" y="23882"/>
                  </a:cubicBezTo>
                  <a:lnTo>
                    <a:pt x="1593" y="10190"/>
                  </a:lnTo>
                  <a:cubicBezTo>
                    <a:pt x="1593" y="6751"/>
                    <a:pt x="4395" y="3949"/>
                    <a:pt x="7897" y="3949"/>
                  </a:cubicBezTo>
                  <a:lnTo>
                    <a:pt x="23563" y="3949"/>
                  </a:lnTo>
                  <a:lnTo>
                    <a:pt x="23563" y="6369"/>
                  </a:lnTo>
                  <a:lnTo>
                    <a:pt x="29868" y="6369"/>
                  </a:lnTo>
                  <a:lnTo>
                    <a:pt x="29868" y="3949"/>
                  </a:lnTo>
                  <a:lnTo>
                    <a:pt x="79414" y="3949"/>
                  </a:lnTo>
                  <a:lnTo>
                    <a:pt x="79414" y="5860"/>
                  </a:lnTo>
                  <a:lnTo>
                    <a:pt x="84063" y="3185"/>
                  </a:lnTo>
                  <a:lnTo>
                    <a:pt x="79414" y="447"/>
                  </a:lnTo>
                  <a:lnTo>
                    <a:pt x="79414" y="2357"/>
                  </a:lnTo>
                  <a:lnTo>
                    <a:pt x="29868" y="2357"/>
                  </a:lnTo>
                  <a:lnTo>
                    <a:pt x="29868"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1232;p38"/>
            <p:cNvSpPr/>
            <p:nvPr/>
          </p:nvSpPr>
          <p:spPr>
            <a:xfrm>
              <a:off x="5823200" y="713725"/>
              <a:ext cx="843825" cy="1111300"/>
            </a:xfrm>
            <a:custGeom>
              <a:avLst/>
              <a:gdLst/>
              <a:ahLst/>
              <a:cxnLst/>
              <a:rect l="l" t="t" r="r" b="b"/>
              <a:pathLst>
                <a:path w="33753" h="44452" extrusionOk="0">
                  <a:moveTo>
                    <a:pt x="0" y="1"/>
                  </a:moveTo>
                  <a:lnTo>
                    <a:pt x="0" y="6305"/>
                  </a:lnTo>
                  <a:lnTo>
                    <a:pt x="6305" y="6305"/>
                  </a:lnTo>
                  <a:lnTo>
                    <a:pt x="6305" y="3885"/>
                  </a:lnTo>
                  <a:lnTo>
                    <a:pt x="24264" y="3885"/>
                  </a:lnTo>
                  <a:cubicBezTo>
                    <a:pt x="27576" y="3885"/>
                    <a:pt x="30250" y="6560"/>
                    <a:pt x="30314" y="9935"/>
                  </a:cubicBezTo>
                  <a:lnTo>
                    <a:pt x="30314" y="39803"/>
                  </a:lnTo>
                  <a:lnTo>
                    <a:pt x="28403" y="39803"/>
                  </a:lnTo>
                  <a:lnTo>
                    <a:pt x="31078" y="44452"/>
                  </a:lnTo>
                  <a:lnTo>
                    <a:pt x="33753" y="39803"/>
                  </a:lnTo>
                  <a:lnTo>
                    <a:pt x="31906" y="39803"/>
                  </a:lnTo>
                  <a:lnTo>
                    <a:pt x="31906" y="9935"/>
                  </a:lnTo>
                  <a:cubicBezTo>
                    <a:pt x="31842" y="5796"/>
                    <a:pt x="28467" y="2357"/>
                    <a:pt x="24264" y="2357"/>
                  </a:cubicBezTo>
                  <a:lnTo>
                    <a:pt x="6305" y="2357"/>
                  </a:lnTo>
                  <a:lnTo>
                    <a:pt x="630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1233;p38"/>
            <p:cNvSpPr/>
            <p:nvPr/>
          </p:nvSpPr>
          <p:spPr>
            <a:xfrm>
              <a:off x="924300" y="661175"/>
              <a:ext cx="135350" cy="314875"/>
            </a:xfrm>
            <a:custGeom>
              <a:avLst/>
              <a:gdLst/>
              <a:ahLst/>
              <a:cxnLst/>
              <a:rect l="l" t="t" r="r" b="b"/>
              <a:pathLst>
                <a:path w="5414" h="12595" extrusionOk="0">
                  <a:moveTo>
                    <a:pt x="2676" y="1"/>
                  </a:moveTo>
                  <a:lnTo>
                    <a:pt x="1" y="4714"/>
                  </a:lnTo>
                  <a:lnTo>
                    <a:pt x="1911" y="4714"/>
                  </a:lnTo>
                  <a:lnTo>
                    <a:pt x="1911" y="11783"/>
                  </a:lnTo>
                  <a:cubicBezTo>
                    <a:pt x="1911" y="12324"/>
                    <a:pt x="2309" y="12594"/>
                    <a:pt x="2707" y="12594"/>
                  </a:cubicBezTo>
                  <a:cubicBezTo>
                    <a:pt x="3105" y="12594"/>
                    <a:pt x="3503" y="12324"/>
                    <a:pt x="3503" y="11783"/>
                  </a:cubicBezTo>
                  <a:lnTo>
                    <a:pt x="3503" y="4714"/>
                  </a:lnTo>
                  <a:lnTo>
                    <a:pt x="5414" y="4714"/>
                  </a:lnTo>
                  <a:lnTo>
                    <a:pt x="267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1234;p38"/>
            <p:cNvSpPr/>
            <p:nvPr/>
          </p:nvSpPr>
          <p:spPr>
            <a:xfrm>
              <a:off x="1782450" y="3907475"/>
              <a:ext cx="135350" cy="315250"/>
            </a:xfrm>
            <a:custGeom>
              <a:avLst/>
              <a:gdLst/>
              <a:ahLst/>
              <a:cxnLst/>
              <a:rect l="l" t="t" r="r" b="b"/>
              <a:pathLst>
                <a:path w="5414" h="12610" extrusionOk="0">
                  <a:moveTo>
                    <a:pt x="2739" y="1"/>
                  </a:moveTo>
                  <a:cubicBezTo>
                    <a:pt x="2293" y="1"/>
                    <a:pt x="1911" y="383"/>
                    <a:pt x="1911" y="828"/>
                  </a:cubicBezTo>
                  <a:lnTo>
                    <a:pt x="1911" y="7897"/>
                  </a:lnTo>
                  <a:lnTo>
                    <a:pt x="0" y="7897"/>
                  </a:lnTo>
                  <a:lnTo>
                    <a:pt x="2739" y="12610"/>
                  </a:lnTo>
                  <a:lnTo>
                    <a:pt x="5414" y="7897"/>
                  </a:lnTo>
                  <a:lnTo>
                    <a:pt x="3503" y="7897"/>
                  </a:lnTo>
                  <a:lnTo>
                    <a:pt x="3503" y="828"/>
                  </a:lnTo>
                  <a:cubicBezTo>
                    <a:pt x="3503" y="383"/>
                    <a:pt x="3121" y="1"/>
                    <a:pt x="27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1235;p38"/>
            <p:cNvSpPr/>
            <p:nvPr/>
          </p:nvSpPr>
          <p:spPr>
            <a:xfrm>
              <a:off x="1113775" y="661175"/>
              <a:ext cx="133750" cy="314875"/>
            </a:xfrm>
            <a:custGeom>
              <a:avLst/>
              <a:gdLst/>
              <a:ahLst/>
              <a:cxnLst/>
              <a:rect l="l" t="t" r="r" b="b"/>
              <a:pathLst>
                <a:path w="5350" h="12595" extrusionOk="0">
                  <a:moveTo>
                    <a:pt x="2675" y="1"/>
                  </a:moveTo>
                  <a:lnTo>
                    <a:pt x="0" y="4714"/>
                  </a:lnTo>
                  <a:lnTo>
                    <a:pt x="1911" y="4714"/>
                  </a:lnTo>
                  <a:lnTo>
                    <a:pt x="1847" y="11783"/>
                  </a:lnTo>
                  <a:cubicBezTo>
                    <a:pt x="1847" y="12324"/>
                    <a:pt x="2245" y="12594"/>
                    <a:pt x="2643" y="12594"/>
                  </a:cubicBezTo>
                  <a:cubicBezTo>
                    <a:pt x="3041" y="12594"/>
                    <a:pt x="3439" y="12324"/>
                    <a:pt x="3439" y="11783"/>
                  </a:cubicBezTo>
                  <a:lnTo>
                    <a:pt x="3439" y="4714"/>
                  </a:lnTo>
                  <a:lnTo>
                    <a:pt x="5350" y="4714"/>
                  </a:lnTo>
                  <a:lnTo>
                    <a:pt x="267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1236;p38"/>
            <p:cNvSpPr/>
            <p:nvPr/>
          </p:nvSpPr>
          <p:spPr>
            <a:xfrm>
              <a:off x="1782450" y="2181650"/>
              <a:ext cx="135350" cy="1668525"/>
            </a:xfrm>
            <a:custGeom>
              <a:avLst/>
              <a:gdLst/>
              <a:ahLst/>
              <a:cxnLst/>
              <a:rect l="l" t="t" r="r" b="b"/>
              <a:pathLst>
                <a:path w="5414" h="66741" extrusionOk="0">
                  <a:moveTo>
                    <a:pt x="2739" y="0"/>
                  </a:moveTo>
                  <a:lnTo>
                    <a:pt x="0" y="4649"/>
                  </a:lnTo>
                  <a:lnTo>
                    <a:pt x="1911" y="4649"/>
                  </a:lnTo>
                  <a:lnTo>
                    <a:pt x="1911" y="65977"/>
                  </a:lnTo>
                  <a:cubicBezTo>
                    <a:pt x="1911" y="66486"/>
                    <a:pt x="2309" y="66741"/>
                    <a:pt x="2707" y="66741"/>
                  </a:cubicBezTo>
                  <a:cubicBezTo>
                    <a:pt x="3105" y="66741"/>
                    <a:pt x="3503" y="66486"/>
                    <a:pt x="3503" y="65977"/>
                  </a:cubicBezTo>
                  <a:lnTo>
                    <a:pt x="3503" y="4649"/>
                  </a:lnTo>
                  <a:lnTo>
                    <a:pt x="5414" y="4649"/>
                  </a:lnTo>
                  <a:lnTo>
                    <a:pt x="273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1237;p38"/>
            <p:cNvSpPr/>
            <p:nvPr/>
          </p:nvSpPr>
          <p:spPr>
            <a:xfrm>
              <a:off x="5576425" y="4885025"/>
              <a:ext cx="1047625" cy="159225"/>
            </a:xfrm>
            <a:custGeom>
              <a:avLst/>
              <a:gdLst/>
              <a:ahLst/>
              <a:cxnLst/>
              <a:rect l="l" t="t" r="r" b="b"/>
              <a:pathLst>
                <a:path w="41905" h="6369" extrusionOk="0">
                  <a:moveTo>
                    <a:pt x="25092" y="1"/>
                  </a:moveTo>
                  <a:lnTo>
                    <a:pt x="25092" y="2357"/>
                  </a:lnTo>
                  <a:lnTo>
                    <a:pt x="1019" y="2357"/>
                  </a:lnTo>
                  <a:cubicBezTo>
                    <a:pt x="0" y="2357"/>
                    <a:pt x="0" y="3949"/>
                    <a:pt x="1019" y="3949"/>
                  </a:cubicBezTo>
                  <a:lnTo>
                    <a:pt x="25092" y="3949"/>
                  </a:lnTo>
                  <a:lnTo>
                    <a:pt x="25092" y="6369"/>
                  </a:lnTo>
                  <a:lnTo>
                    <a:pt x="31397" y="6369"/>
                  </a:lnTo>
                  <a:lnTo>
                    <a:pt x="31397" y="3949"/>
                  </a:lnTo>
                  <a:lnTo>
                    <a:pt x="37256" y="3949"/>
                  </a:lnTo>
                  <a:lnTo>
                    <a:pt x="37256" y="5859"/>
                  </a:lnTo>
                  <a:lnTo>
                    <a:pt x="41904" y="3185"/>
                  </a:lnTo>
                  <a:lnTo>
                    <a:pt x="37256" y="446"/>
                  </a:lnTo>
                  <a:lnTo>
                    <a:pt x="37256" y="2357"/>
                  </a:lnTo>
                  <a:lnTo>
                    <a:pt x="31397" y="2357"/>
                  </a:lnTo>
                  <a:lnTo>
                    <a:pt x="3139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1238;p38"/>
            <p:cNvSpPr/>
            <p:nvPr/>
          </p:nvSpPr>
          <p:spPr>
            <a:xfrm>
              <a:off x="5523875" y="5074475"/>
              <a:ext cx="1100175" cy="157650"/>
            </a:xfrm>
            <a:custGeom>
              <a:avLst/>
              <a:gdLst/>
              <a:ahLst/>
              <a:cxnLst/>
              <a:rect l="l" t="t" r="r" b="b"/>
              <a:pathLst>
                <a:path w="44007" h="6306" extrusionOk="0">
                  <a:moveTo>
                    <a:pt x="1" y="1"/>
                  </a:moveTo>
                  <a:lnTo>
                    <a:pt x="1" y="6306"/>
                  </a:lnTo>
                  <a:lnTo>
                    <a:pt x="6306" y="6306"/>
                  </a:lnTo>
                  <a:lnTo>
                    <a:pt x="6306" y="3949"/>
                  </a:lnTo>
                  <a:lnTo>
                    <a:pt x="39358" y="3949"/>
                  </a:lnTo>
                  <a:lnTo>
                    <a:pt x="39358" y="5860"/>
                  </a:lnTo>
                  <a:lnTo>
                    <a:pt x="44006" y="3121"/>
                  </a:lnTo>
                  <a:lnTo>
                    <a:pt x="39358" y="447"/>
                  </a:lnTo>
                  <a:lnTo>
                    <a:pt x="39358" y="2357"/>
                  </a:lnTo>
                  <a:lnTo>
                    <a:pt x="6306" y="2357"/>
                  </a:lnTo>
                  <a:lnTo>
                    <a:pt x="630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1239;p38"/>
            <p:cNvSpPr/>
            <p:nvPr/>
          </p:nvSpPr>
          <p:spPr>
            <a:xfrm>
              <a:off x="2408625" y="5020350"/>
              <a:ext cx="1230225" cy="393850"/>
            </a:xfrm>
            <a:custGeom>
              <a:avLst/>
              <a:gdLst/>
              <a:ahLst/>
              <a:cxnLst/>
              <a:rect l="l" t="t" r="r" b="b"/>
              <a:pathLst>
                <a:path w="49209" h="15754" extrusionOk="0">
                  <a:moveTo>
                    <a:pt x="46534" y="1"/>
                  </a:moveTo>
                  <a:lnTo>
                    <a:pt x="43796" y="4650"/>
                  </a:lnTo>
                  <a:lnTo>
                    <a:pt x="45706" y="4650"/>
                  </a:lnTo>
                  <a:lnTo>
                    <a:pt x="45706" y="8725"/>
                  </a:lnTo>
                  <a:cubicBezTo>
                    <a:pt x="45706" y="10381"/>
                    <a:pt x="44369" y="11719"/>
                    <a:pt x="42713" y="11719"/>
                  </a:cubicBezTo>
                  <a:lnTo>
                    <a:pt x="32651" y="11719"/>
                  </a:lnTo>
                  <a:lnTo>
                    <a:pt x="32651" y="9235"/>
                  </a:lnTo>
                  <a:lnTo>
                    <a:pt x="26346" y="9235"/>
                  </a:lnTo>
                  <a:lnTo>
                    <a:pt x="26346" y="11719"/>
                  </a:lnTo>
                  <a:lnTo>
                    <a:pt x="6859" y="11719"/>
                  </a:lnTo>
                  <a:cubicBezTo>
                    <a:pt x="6497" y="9847"/>
                    <a:pt x="5018" y="8948"/>
                    <a:pt x="3536" y="8948"/>
                  </a:cubicBezTo>
                  <a:cubicBezTo>
                    <a:pt x="1892" y="8948"/>
                    <a:pt x="243" y="10054"/>
                    <a:pt x="109" y="12164"/>
                  </a:cubicBezTo>
                  <a:cubicBezTo>
                    <a:pt x="0" y="14441"/>
                    <a:pt x="1778" y="15754"/>
                    <a:pt x="3558" y="15754"/>
                  </a:cubicBezTo>
                  <a:cubicBezTo>
                    <a:pt x="4915" y="15754"/>
                    <a:pt x="6272" y="14991"/>
                    <a:pt x="6795" y="13311"/>
                  </a:cubicBezTo>
                  <a:lnTo>
                    <a:pt x="26346" y="13311"/>
                  </a:lnTo>
                  <a:lnTo>
                    <a:pt x="26346" y="15540"/>
                  </a:lnTo>
                  <a:lnTo>
                    <a:pt x="32651" y="15540"/>
                  </a:lnTo>
                  <a:lnTo>
                    <a:pt x="32651" y="13311"/>
                  </a:lnTo>
                  <a:lnTo>
                    <a:pt x="42650" y="13311"/>
                  </a:lnTo>
                  <a:cubicBezTo>
                    <a:pt x="45261" y="13311"/>
                    <a:pt x="47298" y="11273"/>
                    <a:pt x="47298" y="8725"/>
                  </a:cubicBezTo>
                  <a:lnTo>
                    <a:pt x="47298" y="4650"/>
                  </a:lnTo>
                  <a:lnTo>
                    <a:pt x="49209" y="4650"/>
                  </a:lnTo>
                  <a:lnTo>
                    <a:pt x="4653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1240;p38"/>
            <p:cNvSpPr/>
            <p:nvPr/>
          </p:nvSpPr>
          <p:spPr>
            <a:xfrm>
              <a:off x="819225" y="2831225"/>
              <a:ext cx="197450" cy="168025"/>
            </a:xfrm>
            <a:custGeom>
              <a:avLst/>
              <a:gdLst/>
              <a:ahLst/>
              <a:cxnLst/>
              <a:rect l="l" t="t" r="r" b="b"/>
              <a:pathLst>
                <a:path w="7898" h="6721" extrusionOk="0">
                  <a:moveTo>
                    <a:pt x="4522" y="0"/>
                  </a:moveTo>
                  <a:cubicBezTo>
                    <a:pt x="1465" y="0"/>
                    <a:pt x="1" y="3630"/>
                    <a:pt x="2102" y="5732"/>
                  </a:cubicBezTo>
                  <a:cubicBezTo>
                    <a:pt x="2805" y="6414"/>
                    <a:pt x="3663" y="6721"/>
                    <a:pt x="4501" y="6721"/>
                  </a:cubicBezTo>
                  <a:cubicBezTo>
                    <a:pt x="6242" y="6721"/>
                    <a:pt x="7897" y="5396"/>
                    <a:pt x="7897" y="3375"/>
                  </a:cubicBezTo>
                  <a:cubicBezTo>
                    <a:pt x="7897" y="1465"/>
                    <a:pt x="6369" y="0"/>
                    <a:pt x="452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1241;p38"/>
            <p:cNvSpPr/>
            <p:nvPr/>
          </p:nvSpPr>
          <p:spPr>
            <a:xfrm>
              <a:off x="860625" y="1842525"/>
              <a:ext cx="619350" cy="135350"/>
            </a:xfrm>
            <a:custGeom>
              <a:avLst/>
              <a:gdLst/>
              <a:ahLst/>
              <a:cxnLst/>
              <a:rect l="l" t="t" r="r" b="b"/>
              <a:pathLst>
                <a:path w="24774" h="5414" extrusionOk="0">
                  <a:moveTo>
                    <a:pt x="4713" y="0"/>
                  </a:moveTo>
                  <a:lnTo>
                    <a:pt x="0" y="2739"/>
                  </a:lnTo>
                  <a:lnTo>
                    <a:pt x="4713" y="5414"/>
                  </a:lnTo>
                  <a:lnTo>
                    <a:pt x="4713" y="3503"/>
                  </a:lnTo>
                  <a:lnTo>
                    <a:pt x="23946" y="3503"/>
                  </a:lnTo>
                  <a:cubicBezTo>
                    <a:pt x="24391" y="3503"/>
                    <a:pt x="24774" y="3185"/>
                    <a:pt x="24774" y="2739"/>
                  </a:cubicBezTo>
                  <a:cubicBezTo>
                    <a:pt x="24774" y="2293"/>
                    <a:pt x="24391" y="1911"/>
                    <a:pt x="23946" y="1911"/>
                  </a:cubicBezTo>
                  <a:lnTo>
                    <a:pt x="4713" y="1911"/>
                  </a:lnTo>
                  <a:lnTo>
                    <a:pt x="4713"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1242;p38"/>
            <p:cNvSpPr/>
            <p:nvPr/>
          </p:nvSpPr>
          <p:spPr>
            <a:xfrm>
              <a:off x="6060425" y="4273650"/>
              <a:ext cx="627300" cy="495175"/>
            </a:xfrm>
            <a:custGeom>
              <a:avLst/>
              <a:gdLst/>
              <a:ahLst/>
              <a:cxnLst/>
              <a:rect l="l" t="t" r="r" b="b"/>
              <a:pathLst>
                <a:path w="25092" h="19807" extrusionOk="0">
                  <a:moveTo>
                    <a:pt x="5031" y="1"/>
                  </a:moveTo>
                  <a:cubicBezTo>
                    <a:pt x="2229" y="1"/>
                    <a:pt x="0" y="2230"/>
                    <a:pt x="0" y="5032"/>
                  </a:cubicBezTo>
                  <a:lnTo>
                    <a:pt x="0" y="14776"/>
                  </a:lnTo>
                  <a:cubicBezTo>
                    <a:pt x="0" y="17578"/>
                    <a:pt x="2229" y="19807"/>
                    <a:pt x="5031" y="19807"/>
                  </a:cubicBezTo>
                  <a:lnTo>
                    <a:pt x="20124" y="19807"/>
                  </a:lnTo>
                  <a:cubicBezTo>
                    <a:pt x="22863" y="19807"/>
                    <a:pt x="25092" y="17578"/>
                    <a:pt x="25092" y="14776"/>
                  </a:cubicBezTo>
                  <a:lnTo>
                    <a:pt x="25092" y="5032"/>
                  </a:lnTo>
                  <a:cubicBezTo>
                    <a:pt x="25092" y="2230"/>
                    <a:pt x="22863" y="1"/>
                    <a:pt x="2012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1243;p38"/>
            <p:cNvSpPr/>
            <p:nvPr/>
          </p:nvSpPr>
          <p:spPr>
            <a:xfrm>
              <a:off x="6033350" y="2694300"/>
              <a:ext cx="97150" cy="98725"/>
            </a:xfrm>
            <a:custGeom>
              <a:avLst/>
              <a:gdLst/>
              <a:ahLst/>
              <a:cxnLst/>
              <a:rect l="l" t="t" r="r" b="b"/>
              <a:pathLst>
                <a:path w="3886" h="3949" extrusionOk="0">
                  <a:moveTo>
                    <a:pt x="1" y="0"/>
                  </a:moveTo>
                  <a:lnTo>
                    <a:pt x="1" y="3949"/>
                  </a:lnTo>
                  <a:lnTo>
                    <a:pt x="3885" y="3949"/>
                  </a:lnTo>
                  <a:lnTo>
                    <a:pt x="388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1244;p38"/>
            <p:cNvSpPr/>
            <p:nvPr/>
          </p:nvSpPr>
          <p:spPr>
            <a:xfrm>
              <a:off x="6162325" y="2694300"/>
              <a:ext cx="98725" cy="98725"/>
            </a:xfrm>
            <a:custGeom>
              <a:avLst/>
              <a:gdLst/>
              <a:ahLst/>
              <a:cxnLst/>
              <a:rect l="l" t="t" r="r" b="b"/>
              <a:pathLst>
                <a:path w="3949" h="3949" extrusionOk="0">
                  <a:moveTo>
                    <a:pt x="0" y="0"/>
                  </a:moveTo>
                  <a:lnTo>
                    <a:pt x="0" y="3949"/>
                  </a:lnTo>
                  <a:lnTo>
                    <a:pt x="3948" y="3949"/>
                  </a:lnTo>
                  <a:lnTo>
                    <a:pt x="394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1245;p38"/>
            <p:cNvSpPr/>
            <p:nvPr/>
          </p:nvSpPr>
          <p:spPr>
            <a:xfrm>
              <a:off x="6033350" y="2820075"/>
              <a:ext cx="97150" cy="98725"/>
            </a:xfrm>
            <a:custGeom>
              <a:avLst/>
              <a:gdLst/>
              <a:ahLst/>
              <a:cxnLst/>
              <a:rect l="l" t="t" r="r" b="b"/>
              <a:pathLst>
                <a:path w="3886" h="3949" extrusionOk="0">
                  <a:moveTo>
                    <a:pt x="1" y="0"/>
                  </a:moveTo>
                  <a:lnTo>
                    <a:pt x="1" y="3949"/>
                  </a:lnTo>
                  <a:lnTo>
                    <a:pt x="3885" y="3949"/>
                  </a:lnTo>
                  <a:lnTo>
                    <a:pt x="388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1246;p38"/>
            <p:cNvSpPr/>
            <p:nvPr/>
          </p:nvSpPr>
          <p:spPr>
            <a:xfrm>
              <a:off x="6162325" y="2820075"/>
              <a:ext cx="98725" cy="98725"/>
            </a:xfrm>
            <a:custGeom>
              <a:avLst/>
              <a:gdLst/>
              <a:ahLst/>
              <a:cxnLst/>
              <a:rect l="l" t="t" r="r" b="b"/>
              <a:pathLst>
                <a:path w="3949" h="3949" extrusionOk="0">
                  <a:moveTo>
                    <a:pt x="0" y="0"/>
                  </a:moveTo>
                  <a:lnTo>
                    <a:pt x="0" y="3949"/>
                  </a:lnTo>
                  <a:lnTo>
                    <a:pt x="3948" y="3949"/>
                  </a:lnTo>
                  <a:lnTo>
                    <a:pt x="394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1247;p38"/>
            <p:cNvSpPr/>
            <p:nvPr/>
          </p:nvSpPr>
          <p:spPr>
            <a:xfrm>
              <a:off x="6076350" y="3681400"/>
              <a:ext cx="176750" cy="455375"/>
            </a:xfrm>
            <a:custGeom>
              <a:avLst/>
              <a:gdLst/>
              <a:ahLst/>
              <a:cxnLst/>
              <a:rect l="l" t="t" r="r" b="b"/>
              <a:pathLst>
                <a:path w="7070" h="18215" extrusionOk="0">
                  <a:moveTo>
                    <a:pt x="0" y="0"/>
                  </a:moveTo>
                  <a:cubicBezTo>
                    <a:pt x="0" y="2866"/>
                    <a:pt x="1911" y="4777"/>
                    <a:pt x="3503" y="6305"/>
                  </a:cubicBezTo>
                  <a:cubicBezTo>
                    <a:pt x="4522" y="7324"/>
                    <a:pt x="5413" y="8279"/>
                    <a:pt x="5541" y="9107"/>
                  </a:cubicBezTo>
                  <a:cubicBezTo>
                    <a:pt x="5413" y="9935"/>
                    <a:pt x="4522" y="10890"/>
                    <a:pt x="3503" y="11846"/>
                  </a:cubicBezTo>
                  <a:cubicBezTo>
                    <a:pt x="1911" y="13438"/>
                    <a:pt x="0" y="15348"/>
                    <a:pt x="0" y="18214"/>
                  </a:cubicBezTo>
                  <a:lnTo>
                    <a:pt x="1592" y="18214"/>
                  </a:lnTo>
                  <a:cubicBezTo>
                    <a:pt x="1592" y="16049"/>
                    <a:pt x="3121" y="14520"/>
                    <a:pt x="4585" y="13056"/>
                  </a:cubicBezTo>
                  <a:cubicBezTo>
                    <a:pt x="5859" y="11846"/>
                    <a:pt x="7005" y="10636"/>
                    <a:pt x="7069" y="9235"/>
                  </a:cubicBezTo>
                  <a:lnTo>
                    <a:pt x="7069" y="9107"/>
                  </a:lnTo>
                  <a:lnTo>
                    <a:pt x="7069" y="9044"/>
                  </a:lnTo>
                  <a:cubicBezTo>
                    <a:pt x="7005" y="7579"/>
                    <a:pt x="5859" y="6433"/>
                    <a:pt x="4585" y="5223"/>
                  </a:cubicBezTo>
                  <a:cubicBezTo>
                    <a:pt x="3121" y="3694"/>
                    <a:pt x="1592" y="2166"/>
                    <a:pt x="159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1248;p38"/>
            <p:cNvSpPr/>
            <p:nvPr/>
          </p:nvSpPr>
          <p:spPr>
            <a:xfrm>
              <a:off x="6270575" y="3679800"/>
              <a:ext cx="178350" cy="456975"/>
            </a:xfrm>
            <a:custGeom>
              <a:avLst/>
              <a:gdLst/>
              <a:ahLst/>
              <a:cxnLst/>
              <a:rect l="l" t="t" r="r" b="b"/>
              <a:pathLst>
                <a:path w="7134" h="18279" extrusionOk="0">
                  <a:moveTo>
                    <a:pt x="5541" y="1"/>
                  </a:moveTo>
                  <a:cubicBezTo>
                    <a:pt x="5541" y="2230"/>
                    <a:pt x="4013" y="3758"/>
                    <a:pt x="2484" y="5223"/>
                  </a:cubicBezTo>
                  <a:cubicBezTo>
                    <a:pt x="1274" y="6433"/>
                    <a:pt x="128" y="7643"/>
                    <a:pt x="1" y="9044"/>
                  </a:cubicBezTo>
                  <a:lnTo>
                    <a:pt x="1" y="9171"/>
                  </a:lnTo>
                  <a:lnTo>
                    <a:pt x="1" y="9235"/>
                  </a:lnTo>
                  <a:cubicBezTo>
                    <a:pt x="128" y="10700"/>
                    <a:pt x="1274" y="11846"/>
                    <a:pt x="2484" y="13056"/>
                  </a:cubicBezTo>
                  <a:cubicBezTo>
                    <a:pt x="4013" y="14521"/>
                    <a:pt x="5541" y="16113"/>
                    <a:pt x="5541" y="18278"/>
                  </a:cubicBezTo>
                  <a:lnTo>
                    <a:pt x="7133" y="18278"/>
                  </a:lnTo>
                  <a:cubicBezTo>
                    <a:pt x="7133" y="15412"/>
                    <a:pt x="5159" y="13502"/>
                    <a:pt x="3631" y="11910"/>
                  </a:cubicBezTo>
                  <a:cubicBezTo>
                    <a:pt x="2612" y="10891"/>
                    <a:pt x="1656" y="9935"/>
                    <a:pt x="1593" y="9108"/>
                  </a:cubicBezTo>
                  <a:cubicBezTo>
                    <a:pt x="1656" y="8280"/>
                    <a:pt x="2612" y="7388"/>
                    <a:pt x="3631" y="6369"/>
                  </a:cubicBezTo>
                  <a:cubicBezTo>
                    <a:pt x="5223" y="4777"/>
                    <a:pt x="7133" y="2867"/>
                    <a:pt x="713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1249;p38"/>
            <p:cNvSpPr/>
            <p:nvPr/>
          </p:nvSpPr>
          <p:spPr>
            <a:xfrm>
              <a:off x="6170275" y="3772150"/>
              <a:ext cx="184700" cy="116250"/>
            </a:xfrm>
            <a:custGeom>
              <a:avLst/>
              <a:gdLst/>
              <a:ahLst/>
              <a:cxnLst/>
              <a:rect l="l" t="t" r="r" b="b"/>
              <a:pathLst>
                <a:path w="7388" h="4650" extrusionOk="0">
                  <a:moveTo>
                    <a:pt x="1" y="0"/>
                  </a:moveTo>
                  <a:cubicBezTo>
                    <a:pt x="574" y="637"/>
                    <a:pt x="1274" y="1338"/>
                    <a:pt x="1975" y="1975"/>
                  </a:cubicBezTo>
                  <a:cubicBezTo>
                    <a:pt x="2548" y="2548"/>
                    <a:pt x="3057" y="3248"/>
                    <a:pt x="3439" y="4013"/>
                  </a:cubicBezTo>
                  <a:cubicBezTo>
                    <a:pt x="3567" y="4204"/>
                    <a:pt x="3630" y="4458"/>
                    <a:pt x="3694" y="4649"/>
                  </a:cubicBezTo>
                  <a:cubicBezTo>
                    <a:pt x="3694" y="4586"/>
                    <a:pt x="3758" y="4458"/>
                    <a:pt x="3758" y="4395"/>
                  </a:cubicBezTo>
                  <a:cubicBezTo>
                    <a:pt x="3885" y="4013"/>
                    <a:pt x="4076" y="3694"/>
                    <a:pt x="4267" y="3376"/>
                  </a:cubicBezTo>
                  <a:cubicBezTo>
                    <a:pt x="4713" y="2803"/>
                    <a:pt x="5159" y="2229"/>
                    <a:pt x="5668" y="1720"/>
                  </a:cubicBezTo>
                  <a:cubicBezTo>
                    <a:pt x="6242" y="1147"/>
                    <a:pt x="6878" y="574"/>
                    <a:pt x="738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1250;p38"/>
            <p:cNvSpPr/>
            <p:nvPr/>
          </p:nvSpPr>
          <p:spPr>
            <a:xfrm>
              <a:off x="6132075" y="3928175"/>
              <a:ext cx="261125" cy="208600"/>
            </a:xfrm>
            <a:custGeom>
              <a:avLst/>
              <a:gdLst/>
              <a:ahLst/>
              <a:cxnLst/>
              <a:rect l="l" t="t" r="r" b="b"/>
              <a:pathLst>
                <a:path w="10445" h="8344" extrusionOk="0">
                  <a:moveTo>
                    <a:pt x="5222" y="0"/>
                  </a:moveTo>
                  <a:cubicBezTo>
                    <a:pt x="5222" y="4522"/>
                    <a:pt x="828" y="6496"/>
                    <a:pt x="191" y="6751"/>
                  </a:cubicBezTo>
                  <a:cubicBezTo>
                    <a:pt x="64" y="7260"/>
                    <a:pt x="0" y="7770"/>
                    <a:pt x="0" y="8343"/>
                  </a:cubicBezTo>
                  <a:lnTo>
                    <a:pt x="10444" y="8343"/>
                  </a:lnTo>
                  <a:cubicBezTo>
                    <a:pt x="10444" y="7770"/>
                    <a:pt x="10444" y="7260"/>
                    <a:pt x="10317" y="6751"/>
                  </a:cubicBezTo>
                  <a:cubicBezTo>
                    <a:pt x="10317" y="6751"/>
                    <a:pt x="5222" y="4840"/>
                    <a:pt x="522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1251;p38"/>
            <p:cNvSpPr/>
            <p:nvPr/>
          </p:nvSpPr>
          <p:spPr>
            <a:xfrm>
              <a:off x="6262625" y="3928175"/>
              <a:ext cx="25" cy="25"/>
            </a:xfrm>
            <a:custGeom>
              <a:avLst/>
              <a:gdLst/>
              <a:ahLst/>
              <a:cxnLst/>
              <a:rect l="l" t="t" r="r" b="b"/>
              <a:pathLst>
                <a:path w="1" h="1" extrusionOk="0">
                  <a:moveTo>
                    <a:pt x="0" y="0"/>
                  </a:moveTo>
                  <a:lnTo>
                    <a:pt x="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1252;p38"/>
            <p:cNvSpPr/>
            <p:nvPr/>
          </p:nvSpPr>
          <p:spPr>
            <a:xfrm>
              <a:off x="6036550" y="3628850"/>
              <a:ext cx="447400" cy="39825"/>
            </a:xfrm>
            <a:custGeom>
              <a:avLst/>
              <a:gdLst/>
              <a:ahLst/>
              <a:cxnLst/>
              <a:rect l="l" t="t" r="r" b="b"/>
              <a:pathLst>
                <a:path w="17896" h="1593" extrusionOk="0">
                  <a:moveTo>
                    <a:pt x="0" y="1"/>
                  </a:moveTo>
                  <a:lnTo>
                    <a:pt x="0" y="1593"/>
                  </a:lnTo>
                  <a:lnTo>
                    <a:pt x="17895" y="1593"/>
                  </a:lnTo>
                  <a:lnTo>
                    <a:pt x="1789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1253;p38"/>
            <p:cNvSpPr/>
            <p:nvPr/>
          </p:nvSpPr>
          <p:spPr>
            <a:xfrm>
              <a:off x="6036550" y="4149475"/>
              <a:ext cx="447400" cy="39825"/>
            </a:xfrm>
            <a:custGeom>
              <a:avLst/>
              <a:gdLst/>
              <a:ahLst/>
              <a:cxnLst/>
              <a:rect l="l" t="t" r="r" b="b"/>
              <a:pathLst>
                <a:path w="17896" h="1593" extrusionOk="0">
                  <a:moveTo>
                    <a:pt x="0" y="1"/>
                  </a:moveTo>
                  <a:lnTo>
                    <a:pt x="0" y="1593"/>
                  </a:lnTo>
                  <a:lnTo>
                    <a:pt x="17895" y="1593"/>
                  </a:lnTo>
                  <a:lnTo>
                    <a:pt x="1789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1254;p38"/>
            <p:cNvSpPr/>
            <p:nvPr/>
          </p:nvSpPr>
          <p:spPr>
            <a:xfrm>
              <a:off x="6163900" y="2121150"/>
              <a:ext cx="122575" cy="176750"/>
            </a:xfrm>
            <a:custGeom>
              <a:avLst/>
              <a:gdLst/>
              <a:ahLst/>
              <a:cxnLst/>
              <a:rect l="l" t="t" r="r" b="b"/>
              <a:pathLst>
                <a:path w="4903" h="7070" extrusionOk="0">
                  <a:moveTo>
                    <a:pt x="2357" y="1274"/>
                  </a:moveTo>
                  <a:cubicBezTo>
                    <a:pt x="2930" y="1274"/>
                    <a:pt x="3312" y="1720"/>
                    <a:pt x="3312" y="2293"/>
                  </a:cubicBezTo>
                  <a:cubicBezTo>
                    <a:pt x="3312" y="2802"/>
                    <a:pt x="2930" y="3312"/>
                    <a:pt x="2357" y="3312"/>
                  </a:cubicBezTo>
                  <a:lnTo>
                    <a:pt x="1593" y="3312"/>
                  </a:lnTo>
                  <a:lnTo>
                    <a:pt x="1593" y="1274"/>
                  </a:lnTo>
                  <a:close/>
                  <a:moveTo>
                    <a:pt x="1" y="0"/>
                  </a:moveTo>
                  <a:lnTo>
                    <a:pt x="1" y="7069"/>
                  </a:lnTo>
                  <a:lnTo>
                    <a:pt x="1593" y="7069"/>
                  </a:lnTo>
                  <a:lnTo>
                    <a:pt x="1593" y="4522"/>
                  </a:lnTo>
                  <a:lnTo>
                    <a:pt x="2675" y="4522"/>
                  </a:lnTo>
                  <a:cubicBezTo>
                    <a:pt x="2710" y="4524"/>
                    <a:pt x="2743" y="4524"/>
                    <a:pt x="2777" y="4524"/>
                  </a:cubicBezTo>
                  <a:cubicBezTo>
                    <a:pt x="3942" y="4524"/>
                    <a:pt x="4903" y="3469"/>
                    <a:pt x="4841" y="2293"/>
                  </a:cubicBezTo>
                  <a:cubicBezTo>
                    <a:pt x="4841" y="1019"/>
                    <a:pt x="3885" y="0"/>
                    <a:pt x="261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1255;p38"/>
            <p:cNvSpPr/>
            <p:nvPr/>
          </p:nvSpPr>
          <p:spPr>
            <a:xfrm>
              <a:off x="6302425" y="2121150"/>
              <a:ext cx="138525" cy="176750"/>
            </a:xfrm>
            <a:custGeom>
              <a:avLst/>
              <a:gdLst/>
              <a:ahLst/>
              <a:cxnLst/>
              <a:rect l="l" t="t" r="r" b="b"/>
              <a:pathLst>
                <a:path w="5541" h="7070" extrusionOk="0">
                  <a:moveTo>
                    <a:pt x="0" y="0"/>
                  </a:moveTo>
                  <a:lnTo>
                    <a:pt x="0" y="7069"/>
                  </a:lnTo>
                  <a:lnTo>
                    <a:pt x="1592" y="7069"/>
                  </a:lnTo>
                  <a:lnTo>
                    <a:pt x="1592" y="4267"/>
                  </a:lnTo>
                  <a:lnTo>
                    <a:pt x="3885" y="4267"/>
                  </a:lnTo>
                  <a:lnTo>
                    <a:pt x="3885" y="7069"/>
                  </a:lnTo>
                  <a:lnTo>
                    <a:pt x="5541" y="7069"/>
                  </a:lnTo>
                  <a:lnTo>
                    <a:pt x="5541" y="0"/>
                  </a:lnTo>
                  <a:lnTo>
                    <a:pt x="3885" y="0"/>
                  </a:lnTo>
                  <a:lnTo>
                    <a:pt x="3885" y="2802"/>
                  </a:lnTo>
                  <a:lnTo>
                    <a:pt x="1592" y="2802"/>
                  </a:lnTo>
                  <a:lnTo>
                    <a:pt x="159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1256;p38"/>
            <p:cNvSpPr/>
            <p:nvPr/>
          </p:nvSpPr>
          <p:spPr>
            <a:xfrm>
              <a:off x="6472775" y="2121150"/>
              <a:ext cx="121025" cy="176750"/>
            </a:xfrm>
            <a:custGeom>
              <a:avLst/>
              <a:gdLst/>
              <a:ahLst/>
              <a:cxnLst/>
              <a:rect l="l" t="t" r="r" b="b"/>
              <a:pathLst>
                <a:path w="4841" h="7070" extrusionOk="0">
                  <a:moveTo>
                    <a:pt x="2357" y="1274"/>
                  </a:moveTo>
                  <a:cubicBezTo>
                    <a:pt x="2930" y="1274"/>
                    <a:pt x="3312" y="1720"/>
                    <a:pt x="3312" y="2293"/>
                  </a:cubicBezTo>
                  <a:cubicBezTo>
                    <a:pt x="3312" y="2802"/>
                    <a:pt x="2930" y="3312"/>
                    <a:pt x="2357" y="3312"/>
                  </a:cubicBezTo>
                  <a:lnTo>
                    <a:pt x="1529" y="3312"/>
                  </a:lnTo>
                  <a:lnTo>
                    <a:pt x="1529" y="1274"/>
                  </a:lnTo>
                  <a:close/>
                  <a:moveTo>
                    <a:pt x="0" y="0"/>
                  </a:moveTo>
                  <a:lnTo>
                    <a:pt x="0" y="7069"/>
                  </a:lnTo>
                  <a:lnTo>
                    <a:pt x="1529" y="7069"/>
                  </a:lnTo>
                  <a:lnTo>
                    <a:pt x="1529" y="4522"/>
                  </a:lnTo>
                  <a:lnTo>
                    <a:pt x="2612" y="4522"/>
                  </a:lnTo>
                  <a:cubicBezTo>
                    <a:pt x="2647" y="4524"/>
                    <a:pt x="2683" y="4524"/>
                    <a:pt x="2718" y="4524"/>
                  </a:cubicBezTo>
                  <a:cubicBezTo>
                    <a:pt x="3938" y="4524"/>
                    <a:pt x="4839" y="3469"/>
                    <a:pt x="4777" y="2293"/>
                  </a:cubicBezTo>
                  <a:cubicBezTo>
                    <a:pt x="4840" y="1083"/>
                    <a:pt x="3822" y="64"/>
                    <a:pt x="261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1257;p38"/>
            <p:cNvSpPr/>
            <p:nvPr/>
          </p:nvSpPr>
          <p:spPr>
            <a:xfrm>
              <a:off x="1688525" y="661175"/>
              <a:ext cx="92350" cy="178350"/>
            </a:xfrm>
            <a:custGeom>
              <a:avLst/>
              <a:gdLst/>
              <a:ahLst/>
              <a:cxnLst/>
              <a:rect l="l" t="t" r="r" b="b"/>
              <a:pathLst>
                <a:path w="3694" h="7134" extrusionOk="0">
                  <a:moveTo>
                    <a:pt x="2102" y="1"/>
                  </a:moveTo>
                  <a:lnTo>
                    <a:pt x="2102" y="4268"/>
                  </a:lnTo>
                  <a:cubicBezTo>
                    <a:pt x="2102" y="5032"/>
                    <a:pt x="2102" y="5669"/>
                    <a:pt x="955" y="5669"/>
                  </a:cubicBezTo>
                  <a:cubicBezTo>
                    <a:pt x="573" y="5669"/>
                    <a:pt x="191" y="5478"/>
                    <a:pt x="0" y="5159"/>
                  </a:cubicBezTo>
                  <a:lnTo>
                    <a:pt x="0" y="7006"/>
                  </a:lnTo>
                  <a:cubicBezTo>
                    <a:pt x="319" y="7134"/>
                    <a:pt x="637" y="7134"/>
                    <a:pt x="955" y="7134"/>
                  </a:cubicBezTo>
                  <a:cubicBezTo>
                    <a:pt x="2675" y="7134"/>
                    <a:pt x="3694" y="6433"/>
                    <a:pt x="3694" y="4395"/>
                  </a:cubicBezTo>
                  <a:lnTo>
                    <a:pt x="369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1258;p38"/>
            <p:cNvSpPr/>
            <p:nvPr/>
          </p:nvSpPr>
          <p:spPr>
            <a:xfrm flipH="1">
              <a:off x="1461393" y="1206602"/>
              <a:ext cx="147728" cy="176750"/>
            </a:xfrm>
            <a:custGeom>
              <a:avLst/>
              <a:gdLst/>
              <a:ahLst/>
              <a:cxnLst/>
              <a:rect l="l" t="t" r="r" b="b"/>
              <a:pathLst>
                <a:path w="5478" h="7070" extrusionOk="0">
                  <a:moveTo>
                    <a:pt x="0" y="1"/>
                  </a:moveTo>
                  <a:lnTo>
                    <a:pt x="0" y="7069"/>
                  </a:lnTo>
                  <a:lnTo>
                    <a:pt x="1529" y="7069"/>
                  </a:lnTo>
                  <a:lnTo>
                    <a:pt x="1529" y="4267"/>
                  </a:lnTo>
                  <a:lnTo>
                    <a:pt x="3821" y="4267"/>
                  </a:lnTo>
                  <a:lnTo>
                    <a:pt x="3821" y="7069"/>
                  </a:lnTo>
                  <a:lnTo>
                    <a:pt x="5477" y="7069"/>
                  </a:lnTo>
                  <a:lnTo>
                    <a:pt x="5477" y="1"/>
                  </a:lnTo>
                  <a:lnTo>
                    <a:pt x="3821" y="1"/>
                  </a:lnTo>
                  <a:lnTo>
                    <a:pt x="3821" y="2866"/>
                  </a:lnTo>
                  <a:lnTo>
                    <a:pt x="1529" y="2866"/>
                  </a:lnTo>
                  <a:lnTo>
                    <a:pt x="152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1259;p38"/>
            <p:cNvSpPr/>
            <p:nvPr/>
          </p:nvSpPr>
          <p:spPr>
            <a:xfrm flipH="1">
              <a:off x="1291396" y="1206602"/>
              <a:ext cx="151153" cy="176750"/>
            </a:xfrm>
            <a:custGeom>
              <a:avLst/>
              <a:gdLst/>
              <a:ahLst/>
              <a:cxnLst/>
              <a:rect l="l" t="t" r="r" b="b"/>
              <a:pathLst>
                <a:path w="5605" h="7070" extrusionOk="0">
                  <a:moveTo>
                    <a:pt x="1" y="1"/>
                  </a:moveTo>
                  <a:lnTo>
                    <a:pt x="1" y="1465"/>
                  </a:lnTo>
                  <a:lnTo>
                    <a:pt x="2038" y="1465"/>
                  </a:lnTo>
                  <a:lnTo>
                    <a:pt x="2038" y="7069"/>
                  </a:lnTo>
                  <a:lnTo>
                    <a:pt x="3567" y="7069"/>
                  </a:lnTo>
                  <a:lnTo>
                    <a:pt x="3567" y="1465"/>
                  </a:lnTo>
                  <a:lnTo>
                    <a:pt x="5605" y="1465"/>
                  </a:lnTo>
                  <a:lnTo>
                    <a:pt x="560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1260;p38"/>
            <p:cNvSpPr/>
            <p:nvPr/>
          </p:nvSpPr>
          <p:spPr>
            <a:xfrm flipH="1">
              <a:off x="1037205" y="1206602"/>
              <a:ext cx="252497" cy="176750"/>
            </a:xfrm>
            <a:custGeom>
              <a:avLst/>
              <a:gdLst/>
              <a:ahLst/>
              <a:cxnLst/>
              <a:rect l="l" t="t" r="r" b="b"/>
              <a:pathLst>
                <a:path w="9363" h="7070" extrusionOk="0">
                  <a:moveTo>
                    <a:pt x="1402" y="1"/>
                  </a:moveTo>
                  <a:lnTo>
                    <a:pt x="0" y="7069"/>
                  </a:lnTo>
                  <a:lnTo>
                    <a:pt x="1720" y="7069"/>
                  </a:lnTo>
                  <a:lnTo>
                    <a:pt x="2548" y="2229"/>
                  </a:lnTo>
                  <a:lnTo>
                    <a:pt x="3949" y="7069"/>
                  </a:lnTo>
                  <a:lnTo>
                    <a:pt x="5477" y="7069"/>
                  </a:lnTo>
                  <a:lnTo>
                    <a:pt x="6815" y="2229"/>
                  </a:lnTo>
                  <a:lnTo>
                    <a:pt x="7643" y="7069"/>
                  </a:lnTo>
                  <a:lnTo>
                    <a:pt x="9362" y="7069"/>
                  </a:lnTo>
                  <a:lnTo>
                    <a:pt x="8025" y="1"/>
                  </a:lnTo>
                  <a:lnTo>
                    <a:pt x="6178" y="1"/>
                  </a:lnTo>
                  <a:lnTo>
                    <a:pt x="4713" y="4968"/>
                  </a:lnTo>
                  <a:lnTo>
                    <a:pt x="3248"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1261;p38"/>
            <p:cNvSpPr/>
            <p:nvPr/>
          </p:nvSpPr>
          <p:spPr>
            <a:xfrm flipH="1">
              <a:off x="908417" y="1206602"/>
              <a:ext cx="109946" cy="176750"/>
            </a:xfrm>
            <a:custGeom>
              <a:avLst/>
              <a:gdLst/>
              <a:ahLst/>
              <a:cxnLst/>
              <a:rect l="l" t="t" r="r" b="b"/>
              <a:pathLst>
                <a:path w="4077" h="7070" extrusionOk="0">
                  <a:moveTo>
                    <a:pt x="1" y="1"/>
                  </a:moveTo>
                  <a:lnTo>
                    <a:pt x="1" y="7069"/>
                  </a:lnTo>
                  <a:lnTo>
                    <a:pt x="4076" y="7069"/>
                  </a:lnTo>
                  <a:lnTo>
                    <a:pt x="4076" y="5668"/>
                  </a:lnTo>
                  <a:lnTo>
                    <a:pt x="1529" y="5668"/>
                  </a:lnTo>
                  <a:lnTo>
                    <a:pt x="152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1262;p38"/>
            <p:cNvSpPr/>
            <p:nvPr/>
          </p:nvSpPr>
          <p:spPr>
            <a:xfrm>
              <a:off x="2245750" y="4830900"/>
              <a:ext cx="162425" cy="211775"/>
            </a:xfrm>
            <a:custGeom>
              <a:avLst/>
              <a:gdLst/>
              <a:ahLst/>
              <a:cxnLst/>
              <a:rect l="l" t="t" r="r" b="b"/>
              <a:pathLst>
                <a:path w="6497" h="8471" extrusionOk="0">
                  <a:moveTo>
                    <a:pt x="6496" y="0"/>
                  </a:moveTo>
                  <a:lnTo>
                    <a:pt x="0" y="3057"/>
                  </a:lnTo>
                  <a:lnTo>
                    <a:pt x="0" y="5413"/>
                  </a:lnTo>
                  <a:lnTo>
                    <a:pt x="6496" y="8470"/>
                  </a:lnTo>
                  <a:lnTo>
                    <a:pt x="6496" y="6560"/>
                  </a:lnTo>
                  <a:lnTo>
                    <a:pt x="1402" y="4267"/>
                  </a:lnTo>
                  <a:lnTo>
                    <a:pt x="6496" y="1911"/>
                  </a:lnTo>
                  <a:lnTo>
                    <a:pt x="6496"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1263;p38"/>
            <p:cNvSpPr/>
            <p:nvPr/>
          </p:nvSpPr>
          <p:spPr>
            <a:xfrm>
              <a:off x="2433625" y="4727400"/>
              <a:ext cx="207000" cy="380550"/>
            </a:xfrm>
            <a:custGeom>
              <a:avLst/>
              <a:gdLst/>
              <a:ahLst/>
              <a:cxnLst/>
              <a:rect l="l" t="t" r="r" b="b"/>
              <a:pathLst>
                <a:path w="8280" h="15222" extrusionOk="0">
                  <a:moveTo>
                    <a:pt x="6114" y="1"/>
                  </a:moveTo>
                  <a:lnTo>
                    <a:pt x="0" y="15221"/>
                  </a:lnTo>
                  <a:lnTo>
                    <a:pt x="2165" y="15221"/>
                  </a:lnTo>
                  <a:lnTo>
                    <a:pt x="827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1264;p38"/>
            <p:cNvSpPr/>
            <p:nvPr/>
          </p:nvSpPr>
          <p:spPr>
            <a:xfrm>
              <a:off x="2661300" y="4830900"/>
              <a:ext cx="164000" cy="211775"/>
            </a:xfrm>
            <a:custGeom>
              <a:avLst/>
              <a:gdLst/>
              <a:ahLst/>
              <a:cxnLst/>
              <a:rect l="l" t="t" r="r" b="b"/>
              <a:pathLst>
                <a:path w="6560" h="8471" extrusionOk="0">
                  <a:moveTo>
                    <a:pt x="0" y="0"/>
                  </a:moveTo>
                  <a:lnTo>
                    <a:pt x="0" y="1911"/>
                  </a:lnTo>
                  <a:lnTo>
                    <a:pt x="5095" y="4267"/>
                  </a:lnTo>
                  <a:lnTo>
                    <a:pt x="0" y="6560"/>
                  </a:lnTo>
                  <a:lnTo>
                    <a:pt x="0" y="8470"/>
                  </a:lnTo>
                  <a:lnTo>
                    <a:pt x="6559" y="5413"/>
                  </a:lnTo>
                  <a:lnTo>
                    <a:pt x="6559" y="3057"/>
                  </a:lnTo>
                  <a:lnTo>
                    <a:pt x="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5" name="內容版面配置區 2">
            <a:extLst>
              <a:ext uri="{FF2B5EF4-FFF2-40B4-BE49-F238E27FC236}">
                <a16:creationId xmlns:a16="http://schemas.microsoft.com/office/drawing/2014/main" id="{DD031D75-BC3F-4035-BE3B-01CD3D852916}"/>
              </a:ext>
            </a:extLst>
          </p:cNvPr>
          <p:cNvSpPr txBox="1">
            <a:spLocks/>
          </p:cNvSpPr>
          <p:nvPr/>
        </p:nvSpPr>
        <p:spPr>
          <a:xfrm>
            <a:off x="4184783" y="3537423"/>
            <a:ext cx="4193020" cy="1487242"/>
          </a:xfrm>
          <a:prstGeom prst="rect">
            <a:avLst/>
          </a:prstGeom>
        </p:spPr>
        <p:txBody>
          <a:bodyPr vert="horz" lIns="91440" tIns="45720" rIns="91440" bIns="45720" rtlCol="0">
            <a:normAutofit/>
          </a:bodyPr>
          <a:lstStyle>
            <a:lvl1pPr marL="228589" indent="-228589" algn="l" defTabSz="914354"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Tx/>
              <a:buNone/>
            </a:pPr>
            <a:r>
              <a:rPr lang="zh-TW" altLang="en-US" sz="2800" b="1" dirty="0">
                <a:solidFill>
                  <a:schemeClr val="accent6">
                    <a:lumMod val="50000"/>
                  </a:schemeClr>
                </a:solidFill>
                <a:latin typeface="微軟正黑體" panose="020B0604030504040204" pitchFamily="34" charset="-120"/>
                <a:ea typeface="微軟正黑體" panose="020B0604030504040204" pitchFamily="34" charset="-120"/>
              </a:rPr>
              <a:t>沒有確實推及有需族群</a:t>
            </a:r>
            <a:endParaRPr lang="en-US" altLang="zh-TW" sz="2800" b="1" dirty="0">
              <a:solidFill>
                <a:schemeClr val="accent6">
                  <a:lumMod val="50000"/>
                </a:schemeClr>
              </a:solidFill>
              <a:latin typeface="微軟正黑體" panose="020B0604030504040204" pitchFamily="34" charset="-120"/>
              <a:ea typeface="微軟正黑體" panose="020B0604030504040204" pitchFamily="34" charset="-120"/>
            </a:endParaRPr>
          </a:p>
        </p:txBody>
      </p:sp>
      <p:sp>
        <p:nvSpPr>
          <p:cNvPr id="446" name="內容版面配置區 2">
            <a:extLst>
              <a:ext uri="{FF2B5EF4-FFF2-40B4-BE49-F238E27FC236}">
                <a16:creationId xmlns:a16="http://schemas.microsoft.com/office/drawing/2014/main" id="{DD031D75-BC3F-4035-BE3B-01CD3D852916}"/>
              </a:ext>
            </a:extLst>
          </p:cNvPr>
          <p:cNvSpPr txBox="1">
            <a:spLocks/>
          </p:cNvSpPr>
          <p:nvPr/>
        </p:nvSpPr>
        <p:spPr>
          <a:xfrm>
            <a:off x="4184783" y="5083906"/>
            <a:ext cx="4193020" cy="1487242"/>
          </a:xfrm>
          <a:prstGeom prst="rect">
            <a:avLst/>
          </a:prstGeom>
        </p:spPr>
        <p:txBody>
          <a:bodyPr vert="horz" lIns="91440" tIns="45720" rIns="91440" bIns="45720" rtlCol="0">
            <a:normAutofit/>
          </a:bodyPr>
          <a:lstStyle>
            <a:lvl1pPr marL="228589" indent="-228589" algn="l" defTabSz="914354"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Tx/>
              <a:buNone/>
            </a:pPr>
            <a:r>
              <a:rPr lang="zh-TW" altLang="en-US" sz="2800" b="1" dirty="0">
                <a:solidFill>
                  <a:schemeClr val="accent6">
                    <a:lumMod val="50000"/>
                  </a:schemeClr>
                </a:solidFill>
                <a:latin typeface="微軟正黑體" panose="020B0604030504040204" pitchFamily="34" charset="-120"/>
                <a:ea typeface="微軟正黑體" panose="020B0604030504040204" pitchFamily="34" charset="-120"/>
              </a:rPr>
              <a:t>受眾對象缺乏意識</a:t>
            </a:r>
            <a:endParaRPr lang="zh-TW" altLang="en-US" sz="2800" b="1" dirty="0">
              <a:solidFill>
                <a:schemeClr val="accent6">
                  <a:lumMod val="50000"/>
                </a:schemeClr>
              </a:solidFill>
            </a:endParaRPr>
          </a:p>
        </p:txBody>
      </p:sp>
    </p:spTree>
    <p:extLst>
      <p:ext uri="{BB962C8B-B14F-4D97-AF65-F5344CB8AC3E}">
        <p14:creationId xmlns:p14="http://schemas.microsoft.com/office/powerpoint/2010/main" val="40593657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4"/>
          <p:cNvCxnSpPr/>
          <p:nvPr/>
        </p:nvCxnSpPr>
        <p:spPr>
          <a:xfrm>
            <a:off x="1751523" y="3440396"/>
            <a:ext cx="553608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751522" y="3339262"/>
            <a:ext cx="5537071" cy="9259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solidFill>
                <a:schemeClr val="accent2">
                  <a:lumMod val="75000"/>
                </a:schemeClr>
              </a:solidFill>
            </a:endParaRPr>
          </a:p>
        </p:txBody>
      </p:sp>
      <p:sp>
        <p:nvSpPr>
          <p:cNvPr id="6" name="文本框 6"/>
          <p:cNvSpPr txBox="1"/>
          <p:nvPr/>
        </p:nvSpPr>
        <p:spPr>
          <a:xfrm>
            <a:off x="1751522" y="2280337"/>
            <a:ext cx="5537071" cy="1115234"/>
          </a:xfrm>
          <a:prstGeom prst="rect">
            <a:avLst/>
          </a:prstGeom>
          <a:noFill/>
        </p:spPr>
        <p:txBody>
          <a:bodyPr wrap="none" rtlCol="0">
            <a:prstTxWarp prst="textPlain">
              <a:avLst/>
            </a:prstTxWarp>
            <a:spAutoFit/>
          </a:bodyPr>
          <a:lstStyle/>
          <a:p>
            <a:r>
              <a:rPr lang="en-US" altLang="zh-CN" sz="16600" b="1" dirty="0">
                <a:solidFill>
                  <a:schemeClr val="accent2">
                    <a:lumMod val="75000"/>
                  </a:schemeClr>
                </a:solidFill>
                <a:latin typeface="+mn-lt"/>
              </a:rPr>
              <a:t>THANKS</a:t>
            </a:r>
            <a:endParaRPr lang="zh-CN" altLang="en-US" sz="16600" b="1" dirty="0">
              <a:solidFill>
                <a:schemeClr val="accent2">
                  <a:lumMod val="75000"/>
                </a:schemeClr>
              </a:solidFill>
              <a:latin typeface="+mn-lt"/>
            </a:endParaRPr>
          </a:p>
        </p:txBody>
      </p:sp>
    </p:spTree>
    <p:extLst>
      <p:ext uri="{BB962C8B-B14F-4D97-AF65-F5344CB8AC3E}">
        <p14:creationId xmlns:p14="http://schemas.microsoft.com/office/powerpoint/2010/main" val="345807562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DIAGRAM" val="fc6f79d3-69ca-4f16-8cd3-122d59be83ca"/>
</p:tagLst>
</file>

<file path=ppt/tags/tag2.xml><?xml version="1.0" encoding="utf-8"?>
<p:tagLst xmlns:a="http://schemas.openxmlformats.org/drawingml/2006/main" xmlns:r="http://schemas.openxmlformats.org/officeDocument/2006/relationships" xmlns:p="http://schemas.openxmlformats.org/presentationml/2006/main">
  <p:tag name="ISLIDE.DIAGRAM" val="ebba2635-672c-44a3-9a32-a22c2432cc90"/>
</p:tagLst>
</file>

<file path=ppt/theme/theme1.xml><?xml version="1.0" encoding="utf-8"?>
<a:theme xmlns:a="http://schemas.openxmlformats.org/drawingml/2006/main" name="主题5">
  <a:themeElements>
    <a:clrScheme name="藍綠色">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主题5" id="{B8EDB911-D765-4A7B-BBC7-40DBB672FBA6}" vid="{AECAB1C0-5DF6-436C-85E8-20094DBE11C0}"/>
    </a:ext>
  </a:extLst>
</a:theme>
</file>

<file path=ppt/theme/theme2.xml><?xml version="1.0" encoding="utf-8"?>
<a:theme xmlns:a="http://schemas.openxmlformats.org/drawingml/2006/main" name="OfficePLUS">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71256_創生</Template>
  <TotalTime>2429</TotalTime>
  <Words>2493</Words>
  <Application>Microsoft Office PowerPoint</Application>
  <PresentationFormat>寬螢幕</PresentationFormat>
  <Paragraphs>376</Paragraphs>
  <Slides>52</Slides>
  <Notes>34</Notes>
  <HiddenSlides>0</HiddenSlides>
  <MMClips>0</MMClips>
  <ScaleCrop>false</ScaleCrop>
  <HeadingPairs>
    <vt:vector size="6" baseType="variant">
      <vt:variant>
        <vt:lpstr>使用字型</vt:lpstr>
      </vt:variant>
      <vt:variant>
        <vt:i4>13</vt:i4>
      </vt:variant>
      <vt:variant>
        <vt:lpstr>佈景主題</vt:lpstr>
      </vt:variant>
      <vt:variant>
        <vt:i4>2</vt:i4>
      </vt:variant>
      <vt:variant>
        <vt:lpstr>投影片標題</vt:lpstr>
      </vt:variant>
      <vt:variant>
        <vt:i4>52</vt:i4>
      </vt:variant>
    </vt:vector>
  </HeadingPairs>
  <TitlesOfParts>
    <vt:vector size="67" baseType="lpstr">
      <vt:lpstr>微软雅黑</vt:lpstr>
      <vt:lpstr>宋体</vt:lpstr>
      <vt:lpstr>Microsoft JhengHei</vt:lpstr>
      <vt:lpstr>Microsoft JhengHei</vt:lpstr>
      <vt:lpstr>新細明體</vt:lpstr>
      <vt:lpstr>Abadi</vt:lpstr>
      <vt:lpstr>Arial</vt:lpstr>
      <vt:lpstr>Calibri</vt:lpstr>
      <vt:lpstr>Gadugi</vt:lpstr>
      <vt:lpstr>Impact</vt:lpstr>
      <vt:lpstr>Segoe UI Light</vt:lpstr>
      <vt:lpstr>Times New Roman</vt:lpstr>
      <vt:lpstr>Wingdings</vt:lpstr>
      <vt:lpstr>主题5</vt:lpstr>
      <vt:lpstr>OfficePLUS</vt:lpstr>
      <vt:lpstr>理律盃公民行動方案 </vt:lpstr>
      <vt:lpstr>PowerPoint 簡報</vt:lpstr>
      <vt:lpstr>確認公共政策問題</vt:lpstr>
      <vt:lpstr>定義AI時代</vt:lpstr>
      <vt:lpstr>定義就業條件</vt:lpstr>
      <vt:lpstr>選定問題</vt:lpstr>
      <vt:lpstr>問題分析——國內</vt:lpstr>
      <vt:lpstr>問題分析——國內</vt:lpstr>
      <vt:lpstr>問題分析——國內現況</vt:lpstr>
      <vt:lpstr>問題分析——國內小結</vt:lpstr>
      <vt:lpstr>問題分析——國外現況</vt:lpstr>
      <vt:lpstr>問題分析——國外現況</vt:lpstr>
      <vt:lpstr>PowerPoint 簡報</vt:lpstr>
      <vt:lpstr>PowerPoint 簡報</vt:lpstr>
      <vt:lpstr>PowerPoint 簡報</vt:lpstr>
      <vt:lpstr>PowerPoint 簡報</vt:lpstr>
      <vt:lpstr>PowerPoint 簡報</vt:lpstr>
      <vt:lpstr>PowerPoint 簡報</vt:lpstr>
      <vt:lpstr>PowerPoint 簡報</vt:lpstr>
      <vt:lpstr>提出我方解決方案</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成果分析</vt:lpstr>
      <vt:lpstr>(二)成果效益</vt:lpstr>
      <vt:lpstr>(二)辦理展覽效益——參展人分析</vt:lpstr>
      <vt:lpstr>(三)前測問卷分析——敘述統計</vt:lpstr>
      <vt:lpstr>(四)後測效益分析</vt:lpstr>
      <vt:lpstr>(四)後測效益分析</vt:lpstr>
      <vt:lpstr>(五)成對樣本T檢定</vt:lpstr>
      <vt:lpstr>PowerPoint 簡報</vt:lpstr>
      <vt:lpstr>PowerPoint 簡報</vt:lpstr>
      <vt:lpstr>PowerPoint 簡報</vt:lpstr>
      <vt:lpstr>PowerPoint 簡報</vt:lpstr>
      <vt:lpstr>PowerPoint 簡報</vt:lpstr>
      <vt:lpstr>預期困難</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一二步驟整合</dc:title>
  <dc:creator>朝崴 劉</dc:creator>
  <cp:lastModifiedBy>詩于 念</cp:lastModifiedBy>
  <cp:revision>231</cp:revision>
  <dcterms:created xsi:type="dcterms:W3CDTF">2020-03-24T07:57:00Z</dcterms:created>
  <dcterms:modified xsi:type="dcterms:W3CDTF">2020-04-29T13:45:28Z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1033-11.2.0.9255</vt:lpwstr>
  </property>
</Properties>
</file>