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91" r:id="rId2"/>
    <p:sldId id="295" r:id="rId3"/>
    <p:sldId id="313" r:id="rId4"/>
    <p:sldId id="314" r:id="rId5"/>
    <p:sldId id="258" r:id="rId6"/>
    <p:sldId id="300" r:id="rId7"/>
    <p:sldId id="301" r:id="rId8"/>
    <p:sldId id="302" r:id="rId9"/>
    <p:sldId id="303" r:id="rId10"/>
    <p:sldId id="304" r:id="rId11"/>
    <p:sldId id="305" r:id="rId12"/>
    <p:sldId id="312" r:id="rId13"/>
    <p:sldId id="306" r:id="rId14"/>
    <p:sldId id="307" r:id="rId15"/>
    <p:sldId id="308" r:id="rId16"/>
    <p:sldId id="309" r:id="rId17"/>
    <p:sldId id="310" r:id="rId18"/>
    <p:sldId id="292" r:id="rId19"/>
  </p:sldIdLst>
  <p:sldSz cx="12192000" cy="6858000"/>
  <p:notesSz cx="6858000" cy="9144000"/>
  <p:embeddedFontLst>
    <p:embeddedFont>
      <p:font typeface="等线" panose="02010600030101010101" pitchFamily="2" charset="-122"/>
      <p:regular r:id="rId22"/>
    </p:embeddedFont>
    <p:embeddedFont>
      <p:font typeface="微软雅黑" panose="020B0503020204020204" pitchFamily="34" charset="-122"/>
      <p:regular r:id="rId23"/>
      <p:bold r:id="rId24"/>
    </p:embeddedFont>
    <p:embeddedFont>
      <p:font typeface="Noto Sans TC Black" panose="020B0A00000000000000" pitchFamily="34" charset="-120"/>
      <p:bold r:id="rId25"/>
    </p:embeddedFont>
    <p:embeddedFont>
      <p:font typeface="Noto Sans TC Medium" panose="020B0600000000000000" pitchFamily="34" charset="-120"/>
      <p:regular r:id="rId26"/>
    </p:embeddedFont>
    <p:embeddedFont>
      <p:font typeface="微軟正黑體" panose="020B0604030504040204" pitchFamily="34" charset="-120"/>
      <p:regular r:id="rId27"/>
      <p:bold r:id="rId28"/>
    </p:embeddedFont>
    <p:embeddedFont>
      <p:font typeface="微軟正黑體" panose="020B0604030504040204" pitchFamily="34" charset="-120"/>
      <p:regular r:id="rId27"/>
      <p:bold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omic Sans MS" panose="030F0702030302020204" pitchFamily="66" charset="0"/>
      <p:regular r:id="rId33"/>
      <p:bold r:id="rId34"/>
      <p:italic r:id="rId35"/>
      <p:boldItalic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F4F7"/>
    <a:srgbClr val="A33D1D"/>
    <a:srgbClr val="38220D"/>
    <a:srgbClr val="FF392D"/>
    <a:srgbClr val="EB5444"/>
    <a:srgbClr val="E88575"/>
    <a:srgbClr val="F35E40"/>
    <a:srgbClr val="E97B98"/>
    <a:srgbClr val="FFAF05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510" autoAdjust="0"/>
    <p:restoredTop sz="91392" autoAdjust="0"/>
  </p:normalViewPr>
  <p:slideViewPr>
    <p:cSldViewPr snapToGrid="0">
      <p:cViewPr varScale="1">
        <p:scale>
          <a:sx n="76" d="100"/>
          <a:sy n="76" d="100"/>
        </p:scale>
        <p:origin x="96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75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heme" Target="theme/theme1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3405D41D-B5B0-2548-8666-91A6E7968F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2417E44-7219-0648-BB86-7CBA3ABC27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D9000-D6CB-DD4B-AF4C-418A9113F5A4}" type="datetimeFigureOut">
              <a:rPr kumimoji="1" lang="zh-TW" altLang="en-US" smtClean="0"/>
              <a:t>2021/5/3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A4C5CF7-031B-A54C-8C6B-851ED8625F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B79E2C0-58F0-3940-BDDA-FC713A743B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2F82B-6A40-A244-8263-F733B370AE5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244611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A9491-E782-4CDA-82EE-07DFC1615A1E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54178-CCA7-401D-BEA5-BA6CAEB465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032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封面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85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TW" dirty="0"/>
              <a:t>Hook: “</a:t>
            </a:r>
            <a:r>
              <a:rPr kumimoji="1" lang="zh-TW" altLang="en-US" dirty="0"/>
              <a:t> </a:t>
            </a:r>
            <a:r>
              <a:rPr kumimoji="1" lang="en-US" altLang="zh-TW" dirty="0"/>
              <a:t>We Are What We Eat” 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627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資料收集：問卷、學校、民間</a:t>
            </a:r>
            <a:endParaRPr kumimoji="1" lang="en-US" altLang="zh-TW" dirty="0"/>
          </a:p>
          <a:p>
            <a:endParaRPr kumimoji="1" lang="en-US" altLang="zh-TW" dirty="0"/>
          </a:p>
          <a:p>
            <a:r>
              <a:rPr kumimoji="1" lang="zh-TW" altLang="en-US" dirty="0"/>
              <a:t>結論：食育成效不彰，學生食安知識與重視程度不足！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546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609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相關實例</a:t>
            </a:r>
            <a:r>
              <a:rPr kumimoji="1" lang="en-US" altLang="zh-TW" dirty="0"/>
              <a:t>123</a:t>
            </a: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31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強調互動學習、分組競賽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551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dirty="0"/>
              <a:t>強調將學生帶出課本的「做中學」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741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強調聯絡簿回饋所衍生的家庭教育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44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923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活動流程：流程圖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041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活動理念：分組、前後側問卷（圖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189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活動理念：講座、闖關活動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401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闖關活動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567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前後測問卷結果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240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回饋</a:t>
            </a:r>
            <a:endParaRPr kumimoji="1" lang="en-US" altLang="zh-TW" dirty="0"/>
          </a:p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4542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永續性：短、中、長（照片）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163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TW" altLang="en-US" dirty="0"/>
              <a:t>總結：</a:t>
            </a:r>
            <a:endParaRPr kumimoji="1"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606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054178-CCA7-401D-BEA5-BA6CAEB4659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729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DF895F-B622-46DA-8434-90241D2D18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2DEA57E-5977-4474-A966-AC6C9494C1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CC9A07-5704-4872-B468-DA9F32563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1EE33B-E3DF-4893-BDDD-1DFD857E1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3DF03A-49E4-49D9-98DD-5533E0155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94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C5A9F2-F084-417C-8821-ADE3281A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06ABDD-B7C7-4C9C-9D8E-E12D47AA5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1000A5-7B80-4E21-A230-941CCCEC8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E181ED7-5529-45EE-8CE0-0A222DF78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95855B-A360-410B-9F20-73E5DDC67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24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7A5B9B-22DE-4491-B080-985BF979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9F008EA-4779-45A7-859F-CCAEC9F74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AB9660-08B8-49F6-AA5E-DDD66CBB3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347EA6-FE77-4358-9B6F-189660A95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C14D42-8A64-43DF-BA41-1450618A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45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E5F216-4DC9-4BD8-94AD-EBFF3B7E9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5D78A7-ACD5-48CD-81E0-B321097C99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CD3AA40-A612-4495-9D29-4DEB65B1F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A9CEE90-0CDF-4C0F-B0C3-57BA768E5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B177C6B-1217-4138-8DA9-3DB386E8D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08EB4A-6E53-41EB-9974-80B1F0424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40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968739-B6DE-4BD5-B9CD-0F2968460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42C94EC-24C8-473A-867E-57651B79F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28AAD6E-F6A5-4F48-A30C-0EE887B2C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CDA599E-B8DC-4D9D-8E18-E1C319D639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9ACF5BB-69E5-4C6F-9675-FE93AD1BE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270F880-EDBB-4F53-9206-E15F93FA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FB88F7D-D61C-4915-B330-67B0BCB22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60470D3-8B61-4DCB-94EE-2A88F7665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7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EC2BB9-5CCC-4171-9092-23376901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0A1D87D-6972-48B7-AC5F-06151FA4C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50EAD3F-B2A2-4C1C-9C93-1530DFD6F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A6ED09B-AFB1-45E7-B182-07D4E9975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97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1D02FCA-081D-433F-B3E3-236D7AAB3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CBF5C52-BC1A-4D18-ABA8-84B110F29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99301E-AF63-4AC6-B1BE-F8D036119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11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框架 5">
            <a:extLst>
              <a:ext uri="{FF2B5EF4-FFF2-40B4-BE49-F238E27FC236}">
                <a16:creationId xmlns:a16="http://schemas.microsoft.com/office/drawing/2014/main" id="{9A79B7A1-5187-824E-9D4A-C38A5258900F}"/>
              </a:ext>
            </a:extLst>
          </p:cNvPr>
          <p:cNvSpPr/>
          <p:nvPr userDrawn="1"/>
        </p:nvSpPr>
        <p:spPr>
          <a:xfrm>
            <a:off x="426966" y="389466"/>
            <a:ext cx="11338067" cy="6079067"/>
          </a:xfrm>
          <a:prstGeom prst="frame">
            <a:avLst>
              <a:gd name="adj1" fmla="val 83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590F19A5-1A8B-AC46-8FD4-10A86DF5C00D}"/>
              </a:ext>
            </a:extLst>
          </p:cNvPr>
          <p:cNvSpPr/>
          <p:nvPr userDrawn="1"/>
        </p:nvSpPr>
        <p:spPr>
          <a:xfrm flipH="1">
            <a:off x="9710648" y="4605867"/>
            <a:ext cx="2353733" cy="2123415"/>
          </a:xfrm>
          <a:prstGeom prst="rtTriangle">
            <a:avLst/>
          </a:prstGeom>
          <a:solidFill>
            <a:srgbClr val="E88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3CE4EA8-07A7-5D4E-BDA3-F5DDBBC1DF4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43505" y="5687721"/>
            <a:ext cx="821528" cy="82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34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EF31FB8B-0A2D-2746-A66A-539A8328900D}"/>
              </a:ext>
            </a:extLst>
          </p:cNvPr>
          <p:cNvGrpSpPr/>
          <p:nvPr userDrawn="1"/>
        </p:nvGrpSpPr>
        <p:grpSpPr>
          <a:xfrm>
            <a:off x="739184" y="2197802"/>
            <a:ext cx="10713629" cy="4022598"/>
            <a:chOff x="739184" y="2197802"/>
            <a:chExt cx="10713629" cy="4022598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C78E7492-CFEF-C74B-9C56-F08D1D376C77}"/>
                </a:ext>
              </a:extLst>
            </p:cNvPr>
            <p:cNvGrpSpPr/>
            <p:nvPr/>
          </p:nvGrpSpPr>
          <p:grpSpPr>
            <a:xfrm>
              <a:off x="8059445" y="2231943"/>
              <a:ext cx="3393368" cy="3988457"/>
              <a:chOff x="8059445" y="2231943"/>
              <a:chExt cx="3393368" cy="3988457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D31336FA-3499-3946-8689-A2CB1DF50E56}"/>
                  </a:ext>
                </a:extLst>
              </p:cNvPr>
              <p:cNvSpPr/>
              <p:nvPr/>
            </p:nvSpPr>
            <p:spPr>
              <a:xfrm>
                <a:off x="8059445" y="2231943"/>
                <a:ext cx="3393368" cy="3988457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647950"/>
                          <a:gd name="connsiteY0" fmla="*/ 0 h 3546579"/>
                          <a:gd name="connsiteX1" fmla="*/ 582549 w 2647950"/>
                          <a:gd name="connsiteY1" fmla="*/ 0 h 3546579"/>
                          <a:gd name="connsiteX2" fmla="*/ 1138619 w 2647950"/>
                          <a:gd name="connsiteY2" fmla="*/ 0 h 3546579"/>
                          <a:gd name="connsiteX3" fmla="*/ 1668209 w 2647950"/>
                          <a:gd name="connsiteY3" fmla="*/ 0 h 3546579"/>
                          <a:gd name="connsiteX4" fmla="*/ 2647950 w 2647950"/>
                          <a:gd name="connsiteY4" fmla="*/ 0 h 3546579"/>
                          <a:gd name="connsiteX5" fmla="*/ 2647950 w 2647950"/>
                          <a:gd name="connsiteY5" fmla="*/ 662028 h 3546579"/>
                          <a:gd name="connsiteX6" fmla="*/ 2647950 w 2647950"/>
                          <a:gd name="connsiteY6" fmla="*/ 1288590 h 3546579"/>
                          <a:gd name="connsiteX7" fmla="*/ 2647950 w 2647950"/>
                          <a:gd name="connsiteY7" fmla="*/ 1808755 h 3546579"/>
                          <a:gd name="connsiteX8" fmla="*/ 2647950 w 2647950"/>
                          <a:gd name="connsiteY8" fmla="*/ 2435318 h 3546579"/>
                          <a:gd name="connsiteX9" fmla="*/ 2647950 w 2647950"/>
                          <a:gd name="connsiteY9" fmla="*/ 2920017 h 3546579"/>
                          <a:gd name="connsiteX10" fmla="*/ 2647950 w 2647950"/>
                          <a:gd name="connsiteY10" fmla="*/ 3546579 h 3546579"/>
                          <a:gd name="connsiteX11" fmla="*/ 2171319 w 2647950"/>
                          <a:gd name="connsiteY11" fmla="*/ 3546579 h 3546579"/>
                          <a:gd name="connsiteX12" fmla="*/ 1588770 w 2647950"/>
                          <a:gd name="connsiteY12" fmla="*/ 3546579 h 3546579"/>
                          <a:gd name="connsiteX13" fmla="*/ 1085659 w 2647950"/>
                          <a:gd name="connsiteY13" fmla="*/ 3546579 h 3546579"/>
                          <a:gd name="connsiteX14" fmla="*/ 503110 w 2647950"/>
                          <a:gd name="connsiteY14" fmla="*/ 3546579 h 3546579"/>
                          <a:gd name="connsiteX15" fmla="*/ 0 w 2647950"/>
                          <a:gd name="connsiteY15" fmla="*/ 3546579 h 3546579"/>
                          <a:gd name="connsiteX16" fmla="*/ 0 w 2647950"/>
                          <a:gd name="connsiteY16" fmla="*/ 3061880 h 3546579"/>
                          <a:gd name="connsiteX17" fmla="*/ 0 w 2647950"/>
                          <a:gd name="connsiteY17" fmla="*/ 2435318 h 3546579"/>
                          <a:gd name="connsiteX18" fmla="*/ 0 w 2647950"/>
                          <a:gd name="connsiteY18" fmla="*/ 1950618 h 3546579"/>
                          <a:gd name="connsiteX19" fmla="*/ 0 w 2647950"/>
                          <a:gd name="connsiteY19" fmla="*/ 1465919 h 3546579"/>
                          <a:gd name="connsiteX20" fmla="*/ 0 w 2647950"/>
                          <a:gd name="connsiteY20" fmla="*/ 803891 h 3546579"/>
                          <a:gd name="connsiteX21" fmla="*/ 0 w 2647950"/>
                          <a:gd name="connsiteY21" fmla="*/ 0 h 35465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2647950" h="3546579" fill="none" extrusionOk="0">
                            <a:moveTo>
                              <a:pt x="0" y="0"/>
                            </a:moveTo>
                            <a:cubicBezTo>
                              <a:pt x="272270" y="-18244"/>
                              <a:pt x="400966" y="68724"/>
                              <a:pt x="582549" y="0"/>
                            </a:cubicBezTo>
                            <a:cubicBezTo>
                              <a:pt x="764132" y="-68724"/>
                              <a:pt x="860696" y="1506"/>
                              <a:pt x="1138619" y="0"/>
                            </a:cubicBezTo>
                            <a:cubicBezTo>
                              <a:pt x="1416542" y="-1506"/>
                              <a:pt x="1474226" y="36635"/>
                              <a:pt x="1668209" y="0"/>
                            </a:cubicBezTo>
                            <a:cubicBezTo>
                              <a:pt x="1862192" y="-36635"/>
                              <a:pt x="2300875" y="79774"/>
                              <a:pt x="2647950" y="0"/>
                            </a:cubicBezTo>
                            <a:cubicBezTo>
                              <a:pt x="2695751" y="237888"/>
                              <a:pt x="2636057" y="525119"/>
                              <a:pt x="2647950" y="662028"/>
                            </a:cubicBezTo>
                            <a:cubicBezTo>
                              <a:pt x="2659843" y="798937"/>
                              <a:pt x="2624117" y="1120411"/>
                              <a:pt x="2647950" y="1288590"/>
                            </a:cubicBezTo>
                            <a:cubicBezTo>
                              <a:pt x="2671783" y="1456769"/>
                              <a:pt x="2592939" y="1558567"/>
                              <a:pt x="2647950" y="1808755"/>
                            </a:cubicBezTo>
                            <a:cubicBezTo>
                              <a:pt x="2702961" y="2058943"/>
                              <a:pt x="2629960" y="2158477"/>
                              <a:pt x="2647950" y="2435318"/>
                            </a:cubicBezTo>
                            <a:cubicBezTo>
                              <a:pt x="2665940" y="2712159"/>
                              <a:pt x="2633947" y="2781185"/>
                              <a:pt x="2647950" y="2920017"/>
                            </a:cubicBezTo>
                            <a:cubicBezTo>
                              <a:pt x="2661953" y="3058849"/>
                              <a:pt x="2635744" y="3245317"/>
                              <a:pt x="2647950" y="3546579"/>
                            </a:cubicBezTo>
                            <a:cubicBezTo>
                              <a:pt x="2520956" y="3560661"/>
                              <a:pt x="2377701" y="3528013"/>
                              <a:pt x="2171319" y="3546579"/>
                            </a:cubicBezTo>
                            <a:cubicBezTo>
                              <a:pt x="1964937" y="3565145"/>
                              <a:pt x="1716253" y="3500222"/>
                              <a:pt x="1588770" y="3546579"/>
                            </a:cubicBezTo>
                            <a:cubicBezTo>
                              <a:pt x="1461287" y="3592936"/>
                              <a:pt x="1296598" y="3493933"/>
                              <a:pt x="1085659" y="3546579"/>
                            </a:cubicBezTo>
                            <a:cubicBezTo>
                              <a:pt x="874720" y="3599225"/>
                              <a:pt x="664158" y="3488158"/>
                              <a:pt x="503110" y="3546579"/>
                            </a:cubicBezTo>
                            <a:cubicBezTo>
                              <a:pt x="342062" y="3605000"/>
                              <a:pt x="222453" y="3524504"/>
                              <a:pt x="0" y="3546579"/>
                            </a:cubicBezTo>
                            <a:cubicBezTo>
                              <a:pt x="-29464" y="3408660"/>
                              <a:pt x="37972" y="3213079"/>
                              <a:pt x="0" y="3061880"/>
                            </a:cubicBezTo>
                            <a:cubicBezTo>
                              <a:pt x="-37972" y="2910681"/>
                              <a:pt x="14252" y="2631608"/>
                              <a:pt x="0" y="2435318"/>
                            </a:cubicBezTo>
                            <a:cubicBezTo>
                              <a:pt x="-14252" y="2239028"/>
                              <a:pt x="20341" y="2159689"/>
                              <a:pt x="0" y="1950618"/>
                            </a:cubicBezTo>
                            <a:cubicBezTo>
                              <a:pt x="-20341" y="1741547"/>
                              <a:pt x="30417" y="1680269"/>
                              <a:pt x="0" y="1465919"/>
                            </a:cubicBezTo>
                            <a:cubicBezTo>
                              <a:pt x="-30417" y="1251569"/>
                              <a:pt x="24112" y="988375"/>
                              <a:pt x="0" y="803891"/>
                            </a:cubicBezTo>
                            <a:cubicBezTo>
                              <a:pt x="-24112" y="619407"/>
                              <a:pt x="29" y="332288"/>
                              <a:pt x="0" y="0"/>
                            </a:cubicBezTo>
                            <a:close/>
                          </a:path>
                          <a:path w="2647950" h="3546579" stroke="0" extrusionOk="0">
                            <a:moveTo>
                              <a:pt x="0" y="0"/>
                            </a:moveTo>
                            <a:cubicBezTo>
                              <a:pt x="226343" y="-35660"/>
                              <a:pt x="280003" y="2843"/>
                              <a:pt x="503111" y="0"/>
                            </a:cubicBezTo>
                            <a:cubicBezTo>
                              <a:pt x="726219" y="-2843"/>
                              <a:pt x="859373" y="52247"/>
                              <a:pt x="953262" y="0"/>
                            </a:cubicBezTo>
                            <a:cubicBezTo>
                              <a:pt x="1047151" y="-52247"/>
                              <a:pt x="1361936" y="51265"/>
                              <a:pt x="1535811" y="0"/>
                            </a:cubicBezTo>
                            <a:cubicBezTo>
                              <a:pt x="1709686" y="-51265"/>
                              <a:pt x="1934240" y="3735"/>
                              <a:pt x="2038922" y="0"/>
                            </a:cubicBezTo>
                            <a:cubicBezTo>
                              <a:pt x="2143604" y="-3735"/>
                              <a:pt x="2375410" y="68193"/>
                              <a:pt x="2647950" y="0"/>
                            </a:cubicBezTo>
                            <a:cubicBezTo>
                              <a:pt x="2660018" y="153796"/>
                              <a:pt x="2590562" y="451344"/>
                              <a:pt x="2647950" y="662028"/>
                            </a:cubicBezTo>
                            <a:cubicBezTo>
                              <a:pt x="2705338" y="872712"/>
                              <a:pt x="2629784" y="992780"/>
                              <a:pt x="2647950" y="1253125"/>
                            </a:cubicBezTo>
                            <a:cubicBezTo>
                              <a:pt x="2666116" y="1513470"/>
                              <a:pt x="2598375" y="1668319"/>
                              <a:pt x="2647950" y="1844221"/>
                            </a:cubicBezTo>
                            <a:cubicBezTo>
                              <a:pt x="2697525" y="2020123"/>
                              <a:pt x="2633978" y="2211780"/>
                              <a:pt x="2647950" y="2364386"/>
                            </a:cubicBezTo>
                            <a:cubicBezTo>
                              <a:pt x="2661922" y="2516993"/>
                              <a:pt x="2605238" y="2676480"/>
                              <a:pt x="2647950" y="2884551"/>
                            </a:cubicBezTo>
                            <a:cubicBezTo>
                              <a:pt x="2690662" y="3092622"/>
                              <a:pt x="2584986" y="3251952"/>
                              <a:pt x="2647950" y="3546579"/>
                            </a:cubicBezTo>
                            <a:cubicBezTo>
                              <a:pt x="2373484" y="3607894"/>
                              <a:pt x="2353060" y="3502365"/>
                              <a:pt x="2091881" y="3546579"/>
                            </a:cubicBezTo>
                            <a:cubicBezTo>
                              <a:pt x="1830702" y="3590793"/>
                              <a:pt x="1706011" y="3490489"/>
                              <a:pt x="1509331" y="3546579"/>
                            </a:cubicBezTo>
                            <a:cubicBezTo>
                              <a:pt x="1312651" y="3602669"/>
                              <a:pt x="1073584" y="3491921"/>
                              <a:pt x="926782" y="3546579"/>
                            </a:cubicBezTo>
                            <a:cubicBezTo>
                              <a:pt x="779980" y="3601237"/>
                              <a:pt x="400246" y="3536763"/>
                              <a:pt x="0" y="3546579"/>
                            </a:cubicBezTo>
                            <a:cubicBezTo>
                              <a:pt x="-7755" y="3379711"/>
                              <a:pt x="20022" y="3115210"/>
                              <a:pt x="0" y="2955483"/>
                            </a:cubicBezTo>
                            <a:cubicBezTo>
                              <a:pt x="-20022" y="2795756"/>
                              <a:pt x="20779" y="2551165"/>
                              <a:pt x="0" y="2399852"/>
                            </a:cubicBezTo>
                            <a:cubicBezTo>
                              <a:pt x="-20779" y="2248539"/>
                              <a:pt x="54414" y="2056502"/>
                              <a:pt x="0" y="1915153"/>
                            </a:cubicBezTo>
                            <a:cubicBezTo>
                              <a:pt x="-54414" y="1773804"/>
                              <a:pt x="12962" y="1506870"/>
                              <a:pt x="0" y="1394988"/>
                            </a:cubicBezTo>
                            <a:cubicBezTo>
                              <a:pt x="-12962" y="1283107"/>
                              <a:pt x="3160" y="1017971"/>
                              <a:pt x="0" y="874823"/>
                            </a:cubicBezTo>
                            <a:cubicBezTo>
                              <a:pt x="-3160" y="731675"/>
                              <a:pt x="6535" y="25904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4E19E0FB-F915-264B-80C4-3CE2E3BDBC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45801" y="2280771"/>
                <a:ext cx="1048581" cy="1081478"/>
              </a:xfrm>
              <a:prstGeom prst="rect">
                <a:avLst/>
              </a:prstGeom>
            </p:spPr>
          </p:pic>
          <p:sp>
            <p:nvSpPr>
              <p:cNvPr id="20" name="文字方塊 19">
                <a:extLst>
                  <a:ext uri="{FF2B5EF4-FFF2-40B4-BE49-F238E27FC236}">
                    <a16:creationId xmlns:a16="http://schemas.microsoft.com/office/drawing/2014/main" id="{839F98AC-6133-1947-B514-77B1AB0FC297}"/>
                  </a:ext>
                </a:extLst>
              </p:cNvPr>
              <p:cNvSpPr txBox="1"/>
              <p:nvPr/>
            </p:nvSpPr>
            <p:spPr>
              <a:xfrm>
                <a:off x="8384341" y="2374151"/>
                <a:ext cx="571500" cy="76944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kumimoji="1" lang="en-US" altLang="zh-TW" sz="4400" b="1" dirty="0">
                    <a:solidFill>
                      <a:srgbClr val="38220D"/>
                    </a:solidFill>
                    <a:latin typeface="Comic Sans MS" panose="030F0902030302020204" pitchFamily="66" charset="0"/>
                  </a:rPr>
                  <a:t>3</a:t>
                </a:r>
                <a:endParaRPr kumimoji="1" lang="zh-TW" altLang="en-US" sz="4400" b="1" dirty="0">
                  <a:solidFill>
                    <a:srgbClr val="38220D"/>
                  </a:solidFill>
                  <a:latin typeface="Comic Sans MS" panose="030F0902030302020204" pitchFamily="66" charset="0"/>
                </a:endParaRPr>
              </a:p>
            </p:txBody>
          </p:sp>
        </p:grpSp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2F7E4C6B-F795-C045-A2E4-FB676FF5E5BA}"/>
                </a:ext>
              </a:extLst>
            </p:cNvPr>
            <p:cNvGrpSpPr/>
            <p:nvPr/>
          </p:nvGrpSpPr>
          <p:grpSpPr>
            <a:xfrm>
              <a:off x="739184" y="2231943"/>
              <a:ext cx="3393368" cy="3988457"/>
              <a:chOff x="739184" y="2231943"/>
              <a:chExt cx="3393368" cy="3988457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EF3E6D44-23B6-0542-833D-F65AF9F820CB}"/>
                  </a:ext>
                </a:extLst>
              </p:cNvPr>
              <p:cNvSpPr/>
              <p:nvPr/>
            </p:nvSpPr>
            <p:spPr>
              <a:xfrm>
                <a:off x="739184" y="2231943"/>
                <a:ext cx="3393368" cy="3988457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647950"/>
                          <a:gd name="connsiteY0" fmla="*/ 0 h 3546579"/>
                          <a:gd name="connsiteX1" fmla="*/ 582549 w 2647950"/>
                          <a:gd name="connsiteY1" fmla="*/ 0 h 3546579"/>
                          <a:gd name="connsiteX2" fmla="*/ 1138619 w 2647950"/>
                          <a:gd name="connsiteY2" fmla="*/ 0 h 3546579"/>
                          <a:gd name="connsiteX3" fmla="*/ 1668209 w 2647950"/>
                          <a:gd name="connsiteY3" fmla="*/ 0 h 3546579"/>
                          <a:gd name="connsiteX4" fmla="*/ 2647950 w 2647950"/>
                          <a:gd name="connsiteY4" fmla="*/ 0 h 3546579"/>
                          <a:gd name="connsiteX5" fmla="*/ 2647950 w 2647950"/>
                          <a:gd name="connsiteY5" fmla="*/ 662028 h 3546579"/>
                          <a:gd name="connsiteX6" fmla="*/ 2647950 w 2647950"/>
                          <a:gd name="connsiteY6" fmla="*/ 1288590 h 3546579"/>
                          <a:gd name="connsiteX7" fmla="*/ 2647950 w 2647950"/>
                          <a:gd name="connsiteY7" fmla="*/ 1808755 h 3546579"/>
                          <a:gd name="connsiteX8" fmla="*/ 2647950 w 2647950"/>
                          <a:gd name="connsiteY8" fmla="*/ 2435318 h 3546579"/>
                          <a:gd name="connsiteX9" fmla="*/ 2647950 w 2647950"/>
                          <a:gd name="connsiteY9" fmla="*/ 2920017 h 3546579"/>
                          <a:gd name="connsiteX10" fmla="*/ 2647950 w 2647950"/>
                          <a:gd name="connsiteY10" fmla="*/ 3546579 h 3546579"/>
                          <a:gd name="connsiteX11" fmla="*/ 2171319 w 2647950"/>
                          <a:gd name="connsiteY11" fmla="*/ 3546579 h 3546579"/>
                          <a:gd name="connsiteX12" fmla="*/ 1588770 w 2647950"/>
                          <a:gd name="connsiteY12" fmla="*/ 3546579 h 3546579"/>
                          <a:gd name="connsiteX13" fmla="*/ 1085659 w 2647950"/>
                          <a:gd name="connsiteY13" fmla="*/ 3546579 h 3546579"/>
                          <a:gd name="connsiteX14" fmla="*/ 503110 w 2647950"/>
                          <a:gd name="connsiteY14" fmla="*/ 3546579 h 3546579"/>
                          <a:gd name="connsiteX15" fmla="*/ 0 w 2647950"/>
                          <a:gd name="connsiteY15" fmla="*/ 3546579 h 3546579"/>
                          <a:gd name="connsiteX16" fmla="*/ 0 w 2647950"/>
                          <a:gd name="connsiteY16" fmla="*/ 3061880 h 3546579"/>
                          <a:gd name="connsiteX17" fmla="*/ 0 w 2647950"/>
                          <a:gd name="connsiteY17" fmla="*/ 2435318 h 3546579"/>
                          <a:gd name="connsiteX18" fmla="*/ 0 w 2647950"/>
                          <a:gd name="connsiteY18" fmla="*/ 1950618 h 3546579"/>
                          <a:gd name="connsiteX19" fmla="*/ 0 w 2647950"/>
                          <a:gd name="connsiteY19" fmla="*/ 1465919 h 3546579"/>
                          <a:gd name="connsiteX20" fmla="*/ 0 w 2647950"/>
                          <a:gd name="connsiteY20" fmla="*/ 803891 h 3546579"/>
                          <a:gd name="connsiteX21" fmla="*/ 0 w 2647950"/>
                          <a:gd name="connsiteY21" fmla="*/ 0 h 35465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2647950" h="3546579" fill="none" extrusionOk="0">
                            <a:moveTo>
                              <a:pt x="0" y="0"/>
                            </a:moveTo>
                            <a:cubicBezTo>
                              <a:pt x="272270" y="-18244"/>
                              <a:pt x="400966" y="68724"/>
                              <a:pt x="582549" y="0"/>
                            </a:cubicBezTo>
                            <a:cubicBezTo>
                              <a:pt x="764132" y="-68724"/>
                              <a:pt x="860696" y="1506"/>
                              <a:pt x="1138619" y="0"/>
                            </a:cubicBezTo>
                            <a:cubicBezTo>
                              <a:pt x="1416542" y="-1506"/>
                              <a:pt x="1474226" y="36635"/>
                              <a:pt x="1668209" y="0"/>
                            </a:cubicBezTo>
                            <a:cubicBezTo>
                              <a:pt x="1862192" y="-36635"/>
                              <a:pt x="2300875" y="79774"/>
                              <a:pt x="2647950" y="0"/>
                            </a:cubicBezTo>
                            <a:cubicBezTo>
                              <a:pt x="2695751" y="237888"/>
                              <a:pt x="2636057" y="525119"/>
                              <a:pt x="2647950" y="662028"/>
                            </a:cubicBezTo>
                            <a:cubicBezTo>
                              <a:pt x="2659843" y="798937"/>
                              <a:pt x="2624117" y="1120411"/>
                              <a:pt x="2647950" y="1288590"/>
                            </a:cubicBezTo>
                            <a:cubicBezTo>
                              <a:pt x="2671783" y="1456769"/>
                              <a:pt x="2592939" y="1558567"/>
                              <a:pt x="2647950" y="1808755"/>
                            </a:cubicBezTo>
                            <a:cubicBezTo>
                              <a:pt x="2702961" y="2058943"/>
                              <a:pt x="2629960" y="2158477"/>
                              <a:pt x="2647950" y="2435318"/>
                            </a:cubicBezTo>
                            <a:cubicBezTo>
                              <a:pt x="2665940" y="2712159"/>
                              <a:pt x="2633947" y="2781185"/>
                              <a:pt x="2647950" y="2920017"/>
                            </a:cubicBezTo>
                            <a:cubicBezTo>
                              <a:pt x="2661953" y="3058849"/>
                              <a:pt x="2635744" y="3245317"/>
                              <a:pt x="2647950" y="3546579"/>
                            </a:cubicBezTo>
                            <a:cubicBezTo>
                              <a:pt x="2520956" y="3560661"/>
                              <a:pt x="2377701" y="3528013"/>
                              <a:pt x="2171319" y="3546579"/>
                            </a:cubicBezTo>
                            <a:cubicBezTo>
                              <a:pt x="1964937" y="3565145"/>
                              <a:pt x="1716253" y="3500222"/>
                              <a:pt x="1588770" y="3546579"/>
                            </a:cubicBezTo>
                            <a:cubicBezTo>
                              <a:pt x="1461287" y="3592936"/>
                              <a:pt x="1296598" y="3493933"/>
                              <a:pt x="1085659" y="3546579"/>
                            </a:cubicBezTo>
                            <a:cubicBezTo>
                              <a:pt x="874720" y="3599225"/>
                              <a:pt x="664158" y="3488158"/>
                              <a:pt x="503110" y="3546579"/>
                            </a:cubicBezTo>
                            <a:cubicBezTo>
                              <a:pt x="342062" y="3605000"/>
                              <a:pt x="222453" y="3524504"/>
                              <a:pt x="0" y="3546579"/>
                            </a:cubicBezTo>
                            <a:cubicBezTo>
                              <a:pt x="-29464" y="3408660"/>
                              <a:pt x="37972" y="3213079"/>
                              <a:pt x="0" y="3061880"/>
                            </a:cubicBezTo>
                            <a:cubicBezTo>
                              <a:pt x="-37972" y="2910681"/>
                              <a:pt x="14252" y="2631608"/>
                              <a:pt x="0" y="2435318"/>
                            </a:cubicBezTo>
                            <a:cubicBezTo>
                              <a:pt x="-14252" y="2239028"/>
                              <a:pt x="20341" y="2159689"/>
                              <a:pt x="0" y="1950618"/>
                            </a:cubicBezTo>
                            <a:cubicBezTo>
                              <a:pt x="-20341" y="1741547"/>
                              <a:pt x="30417" y="1680269"/>
                              <a:pt x="0" y="1465919"/>
                            </a:cubicBezTo>
                            <a:cubicBezTo>
                              <a:pt x="-30417" y="1251569"/>
                              <a:pt x="24112" y="988375"/>
                              <a:pt x="0" y="803891"/>
                            </a:cubicBezTo>
                            <a:cubicBezTo>
                              <a:pt x="-24112" y="619407"/>
                              <a:pt x="29" y="332288"/>
                              <a:pt x="0" y="0"/>
                            </a:cubicBezTo>
                            <a:close/>
                          </a:path>
                          <a:path w="2647950" h="3546579" stroke="0" extrusionOk="0">
                            <a:moveTo>
                              <a:pt x="0" y="0"/>
                            </a:moveTo>
                            <a:cubicBezTo>
                              <a:pt x="226343" y="-35660"/>
                              <a:pt x="280003" y="2843"/>
                              <a:pt x="503111" y="0"/>
                            </a:cubicBezTo>
                            <a:cubicBezTo>
                              <a:pt x="726219" y="-2843"/>
                              <a:pt x="859373" y="52247"/>
                              <a:pt x="953262" y="0"/>
                            </a:cubicBezTo>
                            <a:cubicBezTo>
                              <a:pt x="1047151" y="-52247"/>
                              <a:pt x="1361936" y="51265"/>
                              <a:pt x="1535811" y="0"/>
                            </a:cubicBezTo>
                            <a:cubicBezTo>
                              <a:pt x="1709686" y="-51265"/>
                              <a:pt x="1934240" y="3735"/>
                              <a:pt x="2038922" y="0"/>
                            </a:cubicBezTo>
                            <a:cubicBezTo>
                              <a:pt x="2143604" y="-3735"/>
                              <a:pt x="2375410" y="68193"/>
                              <a:pt x="2647950" y="0"/>
                            </a:cubicBezTo>
                            <a:cubicBezTo>
                              <a:pt x="2660018" y="153796"/>
                              <a:pt x="2590562" y="451344"/>
                              <a:pt x="2647950" y="662028"/>
                            </a:cubicBezTo>
                            <a:cubicBezTo>
                              <a:pt x="2705338" y="872712"/>
                              <a:pt x="2629784" y="992780"/>
                              <a:pt x="2647950" y="1253125"/>
                            </a:cubicBezTo>
                            <a:cubicBezTo>
                              <a:pt x="2666116" y="1513470"/>
                              <a:pt x="2598375" y="1668319"/>
                              <a:pt x="2647950" y="1844221"/>
                            </a:cubicBezTo>
                            <a:cubicBezTo>
                              <a:pt x="2697525" y="2020123"/>
                              <a:pt x="2633978" y="2211780"/>
                              <a:pt x="2647950" y="2364386"/>
                            </a:cubicBezTo>
                            <a:cubicBezTo>
                              <a:pt x="2661922" y="2516993"/>
                              <a:pt x="2605238" y="2676480"/>
                              <a:pt x="2647950" y="2884551"/>
                            </a:cubicBezTo>
                            <a:cubicBezTo>
                              <a:pt x="2690662" y="3092622"/>
                              <a:pt x="2584986" y="3251952"/>
                              <a:pt x="2647950" y="3546579"/>
                            </a:cubicBezTo>
                            <a:cubicBezTo>
                              <a:pt x="2373484" y="3607894"/>
                              <a:pt x="2353060" y="3502365"/>
                              <a:pt x="2091881" y="3546579"/>
                            </a:cubicBezTo>
                            <a:cubicBezTo>
                              <a:pt x="1830702" y="3590793"/>
                              <a:pt x="1706011" y="3490489"/>
                              <a:pt x="1509331" y="3546579"/>
                            </a:cubicBezTo>
                            <a:cubicBezTo>
                              <a:pt x="1312651" y="3602669"/>
                              <a:pt x="1073584" y="3491921"/>
                              <a:pt x="926782" y="3546579"/>
                            </a:cubicBezTo>
                            <a:cubicBezTo>
                              <a:pt x="779980" y="3601237"/>
                              <a:pt x="400246" y="3536763"/>
                              <a:pt x="0" y="3546579"/>
                            </a:cubicBezTo>
                            <a:cubicBezTo>
                              <a:pt x="-7755" y="3379711"/>
                              <a:pt x="20022" y="3115210"/>
                              <a:pt x="0" y="2955483"/>
                            </a:cubicBezTo>
                            <a:cubicBezTo>
                              <a:pt x="-20022" y="2795756"/>
                              <a:pt x="20779" y="2551165"/>
                              <a:pt x="0" y="2399852"/>
                            </a:cubicBezTo>
                            <a:cubicBezTo>
                              <a:pt x="-20779" y="2248539"/>
                              <a:pt x="54414" y="2056502"/>
                              <a:pt x="0" y="1915153"/>
                            </a:cubicBezTo>
                            <a:cubicBezTo>
                              <a:pt x="-54414" y="1773804"/>
                              <a:pt x="12962" y="1506870"/>
                              <a:pt x="0" y="1394988"/>
                            </a:cubicBezTo>
                            <a:cubicBezTo>
                              <a:pt x="-12962" y="1283107"/>
                              <a:pt x="3160" y="1017971"/>
                              <a:pt x="0" y="874823"/>
                            </a:cubicBezTo>
                            <a:cubicBezTo>
                              <a:pt x="-3160" y="731675"/>
                              <a:pt x="6535" y="25904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0ED78AAE-D7C8-A849-8CB6-FA7A3F171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31801" y="2280771"/>
                <a:ext cx="1048581" cy="1081478"/>
              </a:xfrm>
              <a:prstGeom prst="rect">
                <a:avLst/>
              </a:prstGeom>
            </p:spPr>
          </p:pic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7E1D9FBC-0D05-9C4D-A2E5-E46FBA39245B}"/>
                  </a:ext>
                </a:extLst>
              </p:cNvPr>
              <p:cNvSpPr txBox="1"/>
              <p:nvPr/>
            </p:nvSpPr>
            <p:spPr>
              <a:xfrm>
                <a:off x="1070341" y="2374151"/>
                <a:ext cx="571500" cy="76944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kumimoji="1" lang="en-US" altLang="zh-TW" sz="4400" b="1" dirty="0">
                    <a:solidFill>
                      <a:srgbClr val="38220D"/>
                    </a:solidFill>
                    <a:latin typeface="Comic Sans MS" panose="030F0902030302020204" pitchFamily="66" charset="0"/>
                  </a:rPr>
                  <a:t>1</a:t>
                </a:r>
                <a:endParaRPr kumimoji="1" lang="zh-TW" altLang="en-US" sz="4400" b="1" dirty="0">
                  <a:solidFill>
                    <a:srgbClr val="38220D"/>
                  </a:solidFill>
                  <a:latin typeface="Comic Sans MS" panose="030F0902030302020204" pitchFamily="66" charset="0"/>
                </a:endParaRPr>
              </a:p>
            </p:txBody>
          </p:sp>
        </p:grpSp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035E9B06-88C2-A043-AB55-D53446FD742E}"/>
                </a:ext>
              </a:extLst>
            </p:cNvPr>
            <p:cNvGrpSpPr/>
            <p:nvPr/>
          </p:nvGrpSpPr>
          <p:grpSpPr>
            <a:xfrm>
              <a:off x="4399314" y="2197802"/>
              <a:ext cx="3393368" cy="3988457"/>
              <a:chOff x="4399314" y="2197802"/>
              <a:chExt cx="3393368" cy="3988457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A2527DF0-D43F-CA4B-8806-A26A6CC3787A}"/>
                  </a:ext>
                </a:extLst>
              </p:cNvPr>
              <p:cNvSpPr/>
              <p:nvPr/>
            </p:nvSpPr>
            <p:spPr>
              <a:xfrm>
                <a:off x="4399314" y="2197802"/>
                <a:ext cx="3393368" cy="3988457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9050">
                <a:noFill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647950"/>
                          <a:gd name="connsiteY0" fmla="*/ 0 h 3546579"/>
                          <a:gd name="connsiteX1" fmla="*/ 582549 w 2647950"/>
                          <a:gd name="connsiteY1" fmla="*/ 0 h 3546579"/>
                          <a:gd name="connsiteX2" fmla="*/ 1138619 w 2647950"/>
                          <a:gd name="connsiteY2" fmla="*/ 0 h 3546579"/>
                          <a:gd name="connsiteX3" fmla="*/ 1668209 w 2647950"/>
                          <a:gd name="connsiteY3" fmla="*/ 0 h 3546579"/>
                          <a:gd name="connsiteX4" fmla="*/ 2647950 w 2647950"/>
                          <a:gd name="connsiteY4" fmla="*/ 0 h 3546579"/>
                          <a:gd name="connsiteX5" fmla="*/ 2647950 w 2647950"/>
                          <a:gd name="connsiteY5" fmla="*/ 662028 h 3546579"/>
                          <a:gd name="connsiteX6" fmla="*/ 2647950 w 2647950"/>
                          <a:gd name="connsiteY6" fmla="*/ 1288590 h 3546579"/>
                          <a:gd name="connsiteX7" fmla="*/ 2647950 w 2647950"/>
                          <a:gd name="connsiteY7" fmla="*/ 1808755 h 3546579"/>
                          <a:gd name="connsiteX8" fmla="*/ 2647950 w 2647950"/>
                          <a:gd name="connsiteY8" fmla="*/ 2435318 h 3546579"/>
                          <a:gd name="connsiteX9" fmla="*/ 2647950 w 2647950"/>
                          <a:gd name="connsiteY9" fmla="*/ 2920017 h 3546579"/>
                          <a:gd name="connsiteX10" fmla="*/ 2647950 w 2647950"/>
                          <a:gd name="connsiteY10" fmla="*/ 3546579 h 3546579"/>
                          <a:gd name="connsiteX11" fmla="*/ 2171319 w 2647950"/>
                          <a:gd name="connsiteY11" fmla="*/ 3546579 h 3546579"/>
                          <a:gd name="connsiteX12" fmla="*/ 1588770 w 2647950"/>
                          <a:gd name="connsiteY12" fmla="*/ 3546579 h 3546579"/>
                          <a:gd name="connsiteX13" fmla="*/ 1085659 w 2647950"/>
                          <a:gd name="connsiteY13" fmla="*/ 3546579 h 3546579"/>
                          <a:gd name="connsiteX14" fmla="*/ 503110 w 2647950"/>
                          <a:gd name="connsiteY14" fmla="*/ 3546579 h 3546579"/>
                          <a:gd name="connsiteX15" fmla="*/ 0 w 2647950"/>
                          <a:gd name="connsiteY15" fmla="*/ 3546579 h 3546579"/>
                          <a:gd name="connsiteX16" fmla="*/ 0 w 2647950"/>
                          <a:gd name="connsiteY16" fmla="*/ 3061880 h 3546579"/>
                          <a:gd name="connsiteX17" fmla="*/ 0 w 2647950"/>
                          <a:gd name="connsiteY17" fmla="*/ 2435318 h 3546579"/>
                          <a:gd name="connsiteX18" fmla="*/ 0 w 2647950"/>
                          <a:gd name="connsiteY18" fmla="*/ 1950618 h 3546579"/>
                          <a:gd name="connsiteX19" fmla="*/ 0 w 2647950"/>
                          <a:gd name="connsiteY19" fmla="*/ 1465919 h 3546579"/>
                          <a:gd name="connsiteX20" fmla="*/ 0 w 2647950"/>
                          <a:gd name="connsiteY20" fmla="*/ 803891 h 3546579"/>
                          <a:gd name="connsiteX21" fmla="*/ 0 w 2647950"/>
                          <a:gd name="connsiteY21" fmla="*/ 0 h 35465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</a:cxnLst>
                        <a:rect l="l" t="t" r="r" b="b"/>
                        <a:pathLst>
                          <a:path w="2647950" h="3546579" fill="none" extrusionOk="0">
                            <a:moveTo>
                              <a:pt x="0" y="0"/>
                            </a:moveTo>
                            <a:cubicBezTo>
                              <a:pt x="272270" y="-18244"/>
                              <a:pt x="400966" y="68724"/>
                              <a:pt x="582549" y="0"/>
                            </a:cubicBezTo>
                            <a:cubicBezTo>
                              <a:pt x="764132" y="-68724"/>
                              <a:pt x="860696" y="1506"/>
                              <a:pt x="1138619" y="0"/>
                            </a:cubicBezTo>
                            <a:cubicBezTo>
                              <a:pt x="1416542" y="-1506"/>
                              <a:pt x="1474226" y="36635"/>
                              <a:pt x="1668209" y="0"/>
                            </a:cubicBezTo>
                            <a:cubicBezTo>
                              <a:pt x="1862192" y="-36635"/>
                              <a:pt x="2300875" y="79774"/>
                              <a:pt x="2647950" y="0"/>
                            </a:cubicBezTo>
                            <a:cubicBezTo>
                              <a:pt x="2695751" y="237888"/>
                              <a:pt x="2636057" y="525119"/>
                              <a:pt x="2647950" y="662028"/>
                            </a:cubicBezTo>
                            <a:cubicBezTo>
                              <a:pt x="2659843" y="798937"/>
                              <a:pt x="2624117" y="1120411"/>
                              <a:pt x="2647950" y="1288590"/>
                            </a:cubicBezTo>
                            <a:cubicBezTo>
                              <a:pt x="2671783" y="1456769"/>
                              <a:pt x="2592939" y="1558567"/>
                              <a:pt x="2647950" y="1808755"/>
                            </a:cubicBezTo>
                            <a:cubicBezTo>
                              <a:pt x="2702961" y="2058943"/>
                              <a:pt x="2629960" y="2158477"/>
                              <a:pt x="2647950" y="2435318"/>
                            </a:cubicBezTo>
                            <a:cubicBezTo>
                              <a:pt x="2665940" y="2712159"/>
                              <a:pt x="2633947" y="2781185"/>
                              <a:pt x="2647950" y="2920017"/>
                            </a:cubicBezTo>
                            <a:cubicBezTo>
                              <a:pt x="2661953" y="3058849"/>
                              <a:pt x="2635744" y="3245317"/>
                              <a:pt x="2647950" y="3546579"/>
                            </a:cubicBezTo>
                            <a:cubicBezTo>
                              <a:pt x="2520956" y="3560661"/>
                              <a:pt x="2377701" y="3528013"/>
                              <a:pt x="2171319" y="3546579"/>
                            </a:cubicBezTo>
                            <a:cubicBezTo>
                              <a:pt x="1964937" y="3565145"/>
                              <a:pt x="1716253" y="3500222"/>
                              <a:pt x="1588770" y="3546579"/>
                            </a:cubicBezTo>
                            <a:cubicBezTo>
                              <a:pt x="1461287" y="3592936"/>
                              <a:pt x="1296598" y="3493933"/>
                              <a:pt x="1085659" y="3546579"/>
                            </a:cubicBezTo>
                            <a:cubicBezTo>
                              <a:pt x="874720" y="3599225"/>
                              <a:pt x="664158" y="3488158"/>
                              <a:pt x="503110" y="3546579"/>
                            </a:cubicBezTo>
                            <a:cubicBezTo>
                              <a:pt x="342062" y="3605000"/>
                              <a:pt x="222453" y="3524504"/>
                              <a:pt x="0" y="3546579"/>
                            </a:cubicBezTo>
                            <a:cubicBezTo>
                              <a:pt x="-29464" y="3408660"/>
                              <a:pt x="37972" y="3213079"/>
                              <a:pt x="0" y="3061880"/>
                            </a:cubicBezTo>
                            <a:cubicBezTo>
                              <a:pt x="-37972" y="2910681"/>
                              <a:pt x="14252" y="2631608"/>
                              <a:pt x="0" y="2435318"/>
                            </a:cubicBezTo>
                            <a:cubicBezTo>
                              <a:pt x="-14252" y="2239028"/>
                              <a:pt x="20341" y="2159689"/>
                              <a:pt x="0" y="1950618"/>
                            </a:cubicBezTo>
                            <a:cubicBezTo>
                              <a:pt x="-20341" y="1741547"/>
                              <a:pt x="30417" y="1680269"/>
                              <a:pt x="0" y="1465919"/>
                            </a:cubicBezTo>
                            <a:cubicBezTo>
                              <a:pt x="-30417" y="1251569"/>
                              <a:pt x="24112" y="988375"/>
                              <a:pt x="0" y="803891"/>
                            </a:cubicBezTo>
                            <a:cubicBezTo>
                              <a:pt x="-24112" y="619407"/>
                              <a:pt x="29" y="332288"/>
                              <a:pt x="0" y="0"/>
                            </a:cubicBezTo>
                            <a:close/>
                          </a:path>
                          <a:path w="2647950" h="3546579" stroke="0" extrusionOk="0">
                            <a:moveTo>
                              <a:pt x="0" y="0"/>
                            </a:moveTo>
                            <a:cubicBezTo>
                              <a:pt x="226343" y="-35660"/>
                              <a:pt x="280003" y="2843"/>
                              <a:pt x="503111" y="0"/>
                            </a:cubicBezTo>
                            <a:cubicBezTo>
                              <a:pt x="726219" y="-2843"/>
                              <a:pt x="859373" y="52247"/>
                              <a:pt x="953262" y="0"/>
                            </a:cubicBezTo>
                            <a:cubicBezTo>
                              <a:pt x="1047151" y="-52247"/>
                              <a:pt x="1361936" y="51265"/>
                              <a:pt x="1535811" y="0"/>
                            </a:cubicBezTo>
                            <a:cubicBezTo>
                              <a:pt x="1709686" y="-51265"/>
                              <a:pt x="1934240" y="3735"/>
                              <a:pt x="2038922" y="0"/>
                            </a:cubicBezTo>
                            <a:cubicBezTo>
                              <a:pt x="2143604" y="-3735"/>
                              <a:pt x="2375410" y="68193"/>
                              <a:pt x="2647950" y="0"/>
                            </a:cubicBezTo>
                            <a:cubicBezTo>
                              <a:pt x="2660018" y="153796"/>
                              <a:pt x="2590562" y="451344"/>
                              <a:pt x="2647950" y="662028"/>
                            </a:cubicBezTo>
                            <a:cubicBezTo>
                              <a:pt x="2705338" y="872712"/>
                              <a:pt x="2629784" y="992780"/>
                              <a:pt x="2647950" y="1253125"/>
                            </a:cubicBezTo>
                            <a:cubicBezTo>
                              <a:pt x="2666116" y="1513470"/>
                              <a:pt x="2598375" y="1668319"/>
                              <a:pt x="2647950" y="1844221"/>
                            </a:cubicBezTo>
                            <a:cubicBezTo>
                              <a:pt x="2697525" y="2020123"/>
                              <a:pt x="2633978" y="2211780"/>
                              <a:pt x="2647950" y="2364386"/>
                            </a:cubicBezTo>
                            <a:cubicBezTo>
                              <a:pt x="2661922" y="2516993"/>
                              <a:pt x="2605238" y="2676480"/>
                              <a:pt x="2647950" y="2884551"/>
                            </a:cubicBezTo>
                            <a:cubicBezTo>
                              <a:pt x="2690662" y="3092622"/>
                              <a:pt x="2584986" y="3251952"/>
                              <a:pt x="2647950" y="3546579"/>
                            </a:cubicBezTo>
                            <a:cubicBezTo>
                              <a:pt x="2373484" y="3607894"/>
                              <a:pt x="2353060" y="3502365"/>
                              <a:pt x="2091881" y="3546579"/>
                            </a:cubicBezTo>
                            <a:cubicBezTo>
                              <a:pt x="1830702" y="3590793"/>
                              <a:pt x="1706011" y="3490489"/>
                              <a:pt x="1509331" y="3546579"/>
                            </a:cubicBezTo>
                            <a:cubicBezTo>
                              <a:pt x="1312651" y="3602669"/>
                              <a:pt x="1073584" y="3491921"/>
                              <a:pt x="926782" y="3546579"/>
                            </a:cubicBezTo>
                            <a:cubicBezTo>
                              <a:pt x="779980" y="3601237"/>
                              <a:pt x="400246" y="3536763"/>
                              <a:pt x="0" y="3546579"/>
                            </a:cubicBezTo>
                            <a:cubicBezTo>
                              <a:pt x="-7755" y="3379711"/>
                              <a:pt x="20022" y="3115210"/>
                              <a:pt x="0" y="2955483"/>
                            </a:cubicBezTo>
                            <a:cubicBezTo>
                              <a:pt x="-20022" y="2795756"/>
                              <a:pt x="20779" y="2551165"/>
                              <a:pt x="0" y="2399852"/>
                            </a:cubicBezTo>
                            <a:cubicBezTo>
                              <a:pt x="-20779" y="2248539"/>
                              <a:pt x="54414" y="2056502"/>
                              <a:pt x="0" y="1915153"/>
                            </a:cubicBezTo>
                            <a:cubicBezTo>
                              <a:pt x="-54414" y="1773804"/>
                              <a:pt x="12962" y="1506870"/>
                              <a:pt x="0" y="1394988"/>
                            </a:cubicBezTo>
                            <a:cubicBezTo>
                              <a:pt x="-12962" y="1283107"/>
                              <a:pt x="3160" y="1017971"/>
                              <a:pt x="0" y="874823"/>
                            </a:cubicBezTo>
                            <a:cubicBezTo>
                              <a:pt x="-3160" y="731675"/>
                              <a:pt x="6535" y="259044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pic>
            <p:nvPicPr>
              <p:cNvPr id="13" name="圖片 12">
                <a:extLst>
                  <a:ext uri="{FF2B5EF4-FFF2-40B4-BE49-F238E27FC236}">
                    <a16:creationId xmlns:a16="http://schemas.microsoft.com/office/drawing/2014/main" id="{B3DC0270-C649-DE41-8505-091BD97396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491931" y="2280771"/>
                <a:ext cx="1048581" cy="1081478"/>
              </a:xfrm>
              <a:prstGeom prst="rect">
                <a:avLst/>
              </a:prstGeom>
            </p:spPr>
          </p:pic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871A2122-4FBB-8E49-B7F5-EB9573926515}"/>
                  </a:ext>
                </a:extLst>
              </p:cNvPr>
              <p:cNvSpPr txBox="1"/>
              <p:nvPr/>
            </p:nvSpPr>
            <p:spPr>
              <a:xfrm>
                <a:off x="4730471" y="2374151"/>
                <a:ext cx="571500" cy="76944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kumimoji="1" lang="en-US" altLang="zh-TW" sz="4400" b="1" dirty="0">
                    <a:solidFill>
                      <a:srgbClr val="38220D"/>
                    </a:solidFill>
                    <a:latin typeface="Comic Sans MS" panose="030F0902030302020204" pitchFamily="66" charset="0"/>
                  </a:rPr>
                  <a:t>2</a:t>
                </a:r>
                <a:endParaRPr kumimoji="1" lang="zh-TW" altLang="en-US" sz="4400" b="1" dirty="0">
                  <a:solidFill>
                    <a:srgbClr val="38220D"/>
                  </a:solidFill>
                  <a:latin typeface="Comic Sans MS" panose="030F0902030302020204" pitchFamily="66" charset="0"/>
                </a:endParaRPr>
              </a:p>
            </p:txBody>
          </p:sp>
        </p:grpSp>
      </p:grpSp>
      <p:sp>
        <p:nvSpPr>
          <p:cNvPr id="6" name="框架 5">
            <a:extLst>
              <a:ext uri="{FF2B5EF4-FFF2-40B4-BE49-F238E27FC236}">
                <a16:creationId xmlns:a16="http://schemas.microsoft.com/office/drawing/2014/main" id="{9A79B7A1-5187-824E-9D4A-C38A5258900F}"/>
              </a:ext>
            </a:extLst>
          </p:cNvPr>
          <p:cNvSpPr/>
          <p:nvPr userDrawn="1"/>
        </p:nvSpPr>
        <p:spPr>
          <a:xfrm>
            <a:off x="426966" y="389466"/>
            <a:ext cx="11338067" cy="6079067"/>
          </a:xfrm>
          <a:prstGeom prst="frame">
            <a:avLst>
              <a:gd name="adj1" fmla="val 83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590F19A5-1A8B-AC46-8FD4-10A86DF5C00D}"/>
              </a:ext>
            </a:extLst>
          </p:cNvPr>
          <p:cNvSpPr/>
          <p:nvPr userDrawn="1"/>
        </p:nvSpPr>
        <p:spPr>
          <a:xfrm flipH="1">
            <a:off x="9710648" y="4605867"/>
            <a:ext cx="2353733" cy="2123415"/>
          </a:xfrm>
          <a:prstGeom prst="rtTriangle">
            <a:avLst/>
          </a:prstGeom>
          <a:solidFill>
            <a:srgbClr val="E88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3CE4EA8-07A7-5D4E-BDA3-F5DDBBC1DF4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43505" y="5687721"/>
            <a:ext cx="821528" cy="82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框架 5">
            <a:extLst>
              <a:ext uri="{FF2B5EF4-FFF2-40B4-BE49-F238E27FC236}">
                <a16:creationId xmlns:a16="http://schemas.microsoft.com/office/drawing/2014/main" id="{9A79B7A1-5187-824E-9D4A-C38A5258900F}"/>
              </a:ext>
            </a:extLst>
          </p:cNvPr>
          <p:cNvSpPr/>
          <p:nvPr userDrawn="1"/>
        </p:nvSpPr>
        <p:spPr>
          <a:xfrm>
            <a:off x="426966" y="389466"/>
            <a:ext cx="11338067" cy="6079067"/>
          </a:xfrm>
          <a:prstGeom prst="frame">
            <a:avLst>
              <a:gd name="adj1" fmla="val 83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7" name="直角三角形 6">
            <a:extLst>
              <a:ext uri="{FF2B5EF4-FFF2-40B4-BE49-F238E27FC236}">
                <a16:creationId xmlns:a16="http://schemas.microsoft.com/office/drawing/2014/main" id="{590F19A5-1A8B-AC46-8FD4-10A86DF5C00D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108000" y="108000"/>
            <a:ext cx="2114951" cy="1908000"/>
          </a:xfrm>
          <a:prstGeom prst="rtTriangle">
            <a:avLst/>
          </a:prstGeom>
          <a:solidFill>
            <a:srgbClr val="E88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3CE4EA8-07A7-5D4E-BDA3-F5DDBBC1DF45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2000" y="252000"/>
            <a:ext cx="821528" cy="821528"/>
          </a:xfrm>
          <a:prstGeom prst="rect">
            <a:avLst/>
          </a:prstGeom>
          <a:effectLst>
            <a:glow rad="74116">
              <a:schemeClr val="accent4">
                <a:lumMod val="20000"/>
                <a:lumOff val="80000"/>
                <a:alpha val="40000"/>
              </a:schemeClr>
            </a:glo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55962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C32B1852-73E7-A645-BD86-CBB577FA4EE6}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2727878" y="65778"/>
            <a:ext cx="6726443" cy="6726443"/>
          </a:xfrm>
          <a:prstGeom prst="rect">
            <a:avLst/>
          </a:prstGeom>
        </p:spPr>
      </p:pic>
      <p:sp>
        <p:nvSpPr>
          <p:cNvPr id="7" name="橢圓 6">
            <a:extLst>
              <a:ext uri="{FF2B5EF4-FFF2-40B4-BE49-F238E27FC236}">
                <a16:creationId xmlns:a16="http://schemas.microsoft.com/office/drawing/2014/main" id="{BCE2DB4A-752C-DE44-83B6-2038349F606E}"/>
              </a:ext>
            </a:extLst>
          </p:cNvPr>
          <p:cNvSpPr>
            <a:spLocks noChangeAspect="1"/>
          </p:cNvSpPr>
          <p:nvPr userDrawn="1"/>
        </p:nvSpPr>
        <p:spPr>
          <a:xfrm>
            <a:off x="10579790" y="5471401"/>
            <a:ext cx="1293533" cy="129353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9433C6A0-C11E-3E4B-AD00-013B0B855676}"/>
              </a:ext>
            </a:extLst>
          </p:cNvPr>
          <p:cNvSpPr>
            <a:spLocks noChangeAspect="1"/>
          </p:cNvSpPr>
          <p:nvPr userDrawn="1"/>
        </p:nvSpPr>
        <p:spPr>
          <a:xfrm>
            <a:off x="7913495" y="-340045"/>
            <a:ext cx="1080000" cy="1080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DE0703FF-AA09-B34C-A37F-63698D343DB9}"/>
              </a:ext>
            </a:extLst>
          </p:cNvPr>
          <p:cNvSpPr>
            <a:spLocks noChangeAspect="1"/>
          </p:cNvSpPr>
          <p:nvPr userDrawn="1"/>
        </p:nvSpPr>
        <p:spPr>
          <a:xfrm>
            <a:off x="11538422" y="1692720"/>
            <a:ext cx="524686" cy="5246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53F19B8E-C1A5-1142-875A-686B61003650}"/>
              </a:ext>
            </a:extLst>
          </p:cNvPr>
          <p:cNvSpPr>
            <a:spLocks noChangeAspect="1"/>
          </p:cNvSpPr>
          <p:nvPr userDrawn="1"/>
        </p:nvSpPr>
        <p:spPr>
          <a:xfrm>
            <a:off x="11163228" y="2150578"/>
            <a:ext cx="255855" cy="255855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58B170F3-658F-7447-8A09-7EB37D7D602E}"/>
              </a:ext>
            </a:extLst>
          </p:cNvPr>
          <p:cNvSpPr>
            <a:spLocks noChangeAspect="1"/>
          </p:cNvSpPr>
          <p:nvPr userDrawn="1"/>
        </p:nvSpPr>
        <p:spPr>
          <a:xfrm>
            <a:off x="-363567" y="5942678"/>
            <a:ext cx="1251820" cy="1251820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85A84C39-82A5-5548-BB0F-B387CFEB1C4E}"/>
              </a:ext>
            </a:extLst>
          </p:cNvPr>
          <p:cNvSpPr>
            <a:spLocks noChangeAspect="1"/>
          </p:cNvSpPr>
          <p:nvPr userDrawn="1"/>
        </p:nvSpPr>
        <p:spPr>
          <a:xfrm>
            <a:off x="363567" y="4946715"/>
            <a:ext cx="524686" cy="5246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3FB3A78B-2317-664A-9D3B-DC64EE7375BE}"/>
              </a:ext>
            </a:extLst>
          </p:cNvPr>
          <p:cNvSpPr>
            <a:spLocks noChangeAspect="1"/>
          </p:cNvSpPr>
          <p:nvPr userDrawn="1"/>
        </p:nvSpPr>
        <p:spPr>
          <a:xfrm>
            <a:off x="1250451" y="636448"/>
            <a:ext cx="426600" cy="426600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423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橢圓 6">
            <a:extLst>
              <a:ext uri="{FF2B5EF4-FFF2-40B4-BE49-F238E27FC236}">
                <a16:creationId xmlns:a16="http://schemas.microsoft.com/office/drawing/2014/main" id="{BCE2DB4A-752C-DE44-83B6-2038349F606E}"/>
              </a:ext>
            </a:extLst>
          </p:cNvPr>
          <p:cNvSpPr>
            <a:spLocks noChangeAspect="1"/>
          </p:cNvSpPr>
          <p:nvPr userDrawn="1"/>
        </p:nvSpPr>
        <p:spPr>
          <a:xfrm>
            <a:off x="10579790" y="5471401"/>
            <a:ext cx="1293533" cy="129353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9433C6A0-C11E-3E4B-AD00-013B0B855676}"/>
              </a:ext>
            </a:extLst>
          </p:cNvPr>
          <p:cNvSpPr>
            <a:spLocks noChangeAspect="1"/>
          </p:cNvSpPr>
          <p:nvPr userDrawn="1"/>
        </p:nvSpPr>
        <p:spPr>
          <a:xfrm>
            <a:off x="7913495" y="-340045"/>
            <a:ext cx="1080000" cy="1080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DE0703FF-AA09-B34C-A37F-63698D343DB9}"/>
              </a:ext>
            </a:extLst>
          </p:cNvPr>
          <p:cNvSpPr>
            <a:spLocks noChangeAspect="1"/>
          </p:cNvSpPr>
          <p:nvPr userDrawn="1"/>
        </p:nvSpPr>
        <p:spPr>
          <a:xfrm>
            <a:off x="11538422" y="1692720"/>
            <a:ext cx="524686" cy="5246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53F19B8E-C1A5-1142-875A-686B61003650}"/>
              </a:ext>
            </a:extLst>
          </p:cNvPr>
          <p:cNvSpPr>
            <a:spLocks noChangeAspect="1"/>
          </p:cNvSpPr>
          <p:nvPr userDrawn="1"/>
        </p:nvSpPr>
        <p:spPr>
          <a:xfrm>
            <a:off x="11163228" y="2150578"/>
            <a:ext cx="255855" cy="255855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58B170F3-658F-7447-8A09-7EB37D7D602E}"/>
              </a:ext>
            </a:extLst>
          </p:cNvPr>
          <p:cNvSpPr>
            <a:spLocks noChangeAspect="1"/>
          </p:cNvSpPr>
          <p:nvPr userDrawn="1"/>
        </p:nvSpPr>
        <p:spPr>
          <a:xfrm>
            <a:off x="-363567" y="5942678"/>
            <a:ext cx="1251820" cy="1251820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85A84C39-82A5-5548-BB0F-B387CFEB1C4E}"/>
              </a:ext>
            </a:extLst>
          </p:cNvPr>
          <p:cNvSpPr>
            <a:spLocks noChangeAspect="1"/>
          </p:cNvSpPr>
          <p:nvPr userDrawn="1"/>
        </p:nvSpPr>
        <p:spPr>
          <a:xfrm>
            <a:off x="363567" y="4946715"/>
            <a:ext cx="524686" cy="5246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3FB3A78B-2317-664A-9D3B-DC64EE7375BE}"/>
              </a:ext>
            </a:extLst>
          </p:cNvPr>
          <p:cNvSpPr>
            <a:spLocks noChangeAspect="1"/>
          </p:cNvSpPr>
          <p:nvPr userDrawn="1"/>
        </p:nvSpPr>
        <p:spPr>
          <a:xfrm>
            <a:off x="1250451" y="636448"/>
            <a:ext cx="426600" cy="426600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7623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932DD9-AD5F-4DC5-B3CA-BEB5550A9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4C588D-7F35-488E-ACFF-103C5A76C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F197C64-DA55-49F9-8748-E8D10CB4E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EBA8AE6-C283-4C9C-A858-0A74D46B1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2A36EB0-6EB3-4D4A-8983-41BF8D653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62C4F61-335C-476A-BA7E-7CC6431CB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99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C7145E-DA0E-4D48-996C-A79027696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1A59BD4-E3B6-42A2-B399-990BECC2E4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0CEB3F4-37E9-4C57-9E55-06F06C947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054DA7E-26FE-4A62-A22D-A2CE03BC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419D6B-CC47-4BEB-93D8-E21E542C9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4E7C9B-BBC8-4948-8CB1-70417A561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74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A8883B-1D41-41BC-9F25-8BE875256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CB58E39-8C5F-45F9-A04B-A04FAF49B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288496-EFDB-4CA9-9698-2CCBEAEA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E2C883-60E6-4FCF-973C-A5F68BC65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A5F4E3-7F6E-4FE1-9D2D-B1E7B063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6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E36FF16-EB60-45BA-B7E3-527AEE25A9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7A86034-1E2D-4FCA-8164-A08250FCC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62ACA7-BA4B-482B-9ADA-F9096F843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205A1F-23D7-4873-8426-F8F9CB61D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20711A-D8A3-4F8E-B153-E66753970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31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675A062-A710-4D44-A829-859706A6B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5729164-89F8-4068-B02C-6F0B68FFD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C4CECA-5ABF-454A-95DE-9300F2ECD4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37559-F989-49DB-AB7F-87B54CDBE4D5}" type="datetimeFigureOut">
              <a:rPr lang="zh-CN" altLang="en-US" smtClean="0"/>
              <a:t>2021/5/3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211BA8-5EF1-4F87-9769-D5A0A1B42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BCE7C4-AD34-4ACF-9A73-464E4640C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47ACC-C85D-4C6A-AE95-01788930D5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52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4" r:id="rId9"/>
    <p:sldLayoutId id="2147483662" r:id="rId10"/>
    <p:sldLayoutId id="2147483660" r:id="rId11"/>
    <p:sldLayoutId id="2147483663" r:id="rId12"/>
    <p:sldLayoutId id="2147483656" r:id="rId13"/>
    <p:sldLayoutId id="2147483657" r:id="rId14"/>
    <p:sldLayoutId id="2147483658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hyperlink" Target="https://2019.igem.org/Team:Munich/workspace/joshi/entrepreneurshi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hyperlink" Target="http://commons.wikimedia.org/wiki/File:Notepad_icon.svg" TargetMode="External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hyperlink" Target="http://comosaconnect.org/st-ignatius-high-school-ed-progra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10" Type="http://schemas.openxmlformats.org/officeDocument/2006/relationships/image" Target="../media/image1.png"/><Relationship Id="rId4" Type="http://schemas.openxmlformats.org/officeDocument/2006/relationships/image" Target="../media/image26.jp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2.wdp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13" Type="http://schemas.openxmlformats.org/officeDocument/2006/relationships/image" Target="../media/image48.jpg"/><Relationship Id="rId18" Type="http://schemas.openxmlformats.org/officeDocument/2006/relationships/image" Target="../media/image53.jpg"/><Relationship Id="rId26" Type="http://schemas.openxmlformats.org/officeDocument/2006/relationships/image" Target="../media/image61.jpg"/><Relationship Id="rId3" Type="http://schemas.openxmlformats.org/officeDocument/2006/relationships/image" Target="../media/image38.jpg"/><Relationship Id="rId21" Type="http://schemas.openxmlformats.org/officeDocument/2006/relationships/image" Target="../media/image56.jpg"/><Relationship Id="rId7" Type="http://schemas.openxmlformats.org/officeDocument/2006/relationships/image" Target="../media/image42.jpg"/><Relationship Id="rId12" Type="http://schemas.openxmlformats.org/officeDocument/2006/relationships/image" Target="../media/image47.jpg"/><Relationship Id="rId17" Type="http://schemas.openxmlformats.org/officeDocument/2006/relationships/image" Target="../media/image52.jpg"/><Relationship Id="rId25" Type="http://schemas.openxmlformats.org/officeDocument/2006/relationships/image" Target="../media/image60.jp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51.jpg"/><Relationship Id="rId20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11" Type="http://schemas.openxmlformats.org/officeDocument/2006/relationships/image" Target="../media/image46.jpg"/><Relationship Id="rId24" Type="http://schemas.openxmlformats.org/officeDocument/2006/relationships/image" Target="../media/image59.jpg"/><Relationship Id="rId5" Type="http://schemas.openxmlformats.org/officeDocument/2006/relationships/image" Target="../media/image40.jpg"/><Relationship Id="rId15" Type="http://schemas.openxmlformats.org/officeDocument/2006/relationships/image" Target="../media/image50.jpg"/><Relationship Id="rId23" Type="http://schemas.openxmlformats.org/officeDocument/2006/relationships/image" Target="../media/image58.jpg"/><Relationship Id="rId10" Type="http://schemas.openxmlformats.org/officeDocument/2006/relationships/image" Target="../media/image45.jpg"/><Relationship Id="rId19" Type="http://schemas.openxmlformats.org/officeDocument/2006/relationships/image" Target="../media/image54.jpg"/><Relationship Id="rId4" Type="http://schemas.openxmlformats.org/officeDocument/2006/relationships/image" Target="../media/image39.jpg"/><Relationship Id="rId9" Type="http://schemas.openxmlformats.org/officeDocument/2006/relationships/image" Target="../media/image44.jpg"/><Relationship Id="rId14" Type="http://schemas.openxmlformats.org/officeDocument/2006/relationships/image" Target="../media/image49.jpg"/><Relationship Id="rId22" Type="http://schemas.openxmlformats.org/officeDocument/2006/relationships/image" Target="../media/image5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圖片 35">
            <a:extLst>
              <a:ext uri="{FF2B5EF4-FFF2-40B4-BE49-F238E27FC236}">
                <a16:creationId xmlns:a16="http://schemas.microsoft.com/office/drawing/2014/main" id="{6AA54950-3892-DA49-BA4E-8D6A3AC375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168" y="-1121205"/>
            <a:ext cx="8923087" cy="8923087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EAAF146A-77B8-1742-882C-6C904501DB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548" y="-1032544"/>
            <a:ext cx="8923087" cy="8923087"/>
          </a:xfrm>
          <a:prstGeom prst="rect">
            <a:avLst/>
          </a:prstGeom>
        </p:spPr>
      </p:pic>
      <p:sp>
        <p:nvSpPr>
          <p:cNvPr id="5" name="Freeform 9">
            <a:extLst>
              <a:ext uri="{FF2B5EF4-FFF2-40B4-BE49-F238E27FC236}">
                <a16:creationId xmlns:a16="http://schemas.microsoft.com/office/drawing/2014/main" id="{5E60B2EE-D60A-410F-BA00-88FF00BF68EA}"/>
              </a:ext>
            </a:extLst>
          </p:cNvPr>
          <p:cNvSpPr>
            <a:spLocks/>
          </p:cNvSpPr>
          <p:nvPr/>
        </p:nvSpPr>
        <p:spPr bwMode="auto">
          <a:xfrm rot="19969607">
            <a:off x="10916164" y="-978282"/>
            <a:ext cx="829214" cy="3598419"/>
          </a:xfrm>
          <a:custGeom>
            <a:avLst/>
            <a:gdLst>
              <a:gd name="T0" fmla="*/ 907 w 907"/>
              <a:gd name="T1" fmla="*/ 1869 h 1869"/>
              <a:gd name="T2" fmla="*/ 101 w 907"/>
              <a:gd name="T3" fmla="*/ 0 h 1869"/>
              <a:gd name="T4" fmla="*/ 0 w 907"/>
              <a:gd name="T5" fmla="*/ 0 h 1869"/>
              <a:gd name="T6" fmla="*/ 806 w 907"/>
              <a:gd name="T7" fmla="*/ 1869 h 1869"/>
              <a:gd name="T8" fmla="*/ 907 w 907"/>
              <a:gd name="T9" fmla="*/ 1869 h 1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7" h="1869">
                <a:moveTo>
                  <a:pt x="907" y="1869"/>
                </a:moveTo>
                <a:lnTo>
                  <a:pt x="101" y="0"/>
                </a:lnTo>
                <a:lnTo>
                  <a:pt x="0" y="0"/>
                </a:lnTo>
                <a:lnTo>
                  <a:pt x="806" y="1869"/>
                </a:lnTo>
                <a:lnTo>
                  <a:pt x="907" y="1869"/>
                </a:lnTo>
                <a:close/>
              </a:path>
            </a:pathLst>
          </a:custGeom>
          <a:solidFill>
            <a:srgbClr val="FF5A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BF39D0AD-28EB-486A-8BC0-C7122630E926}"/>
              </a:ext>
            </a:extLst>
          </p:cNvPr>
          <p:cNvSpPr>
            <a:spLocks/>
          </p:cNvSpPr>
          <p:nvPr/>
        </p:nvSpPr>
        <p:spPr bwMode="auto">
          <a:xfrm rot="20710260">
            <a:off x="10499874" y="-937762"/>
            <a:ext cx="926743" cy="1429855"/>
          </a:xfrm>
          <a:custGeom>
            <a:avLst/>
            <a:gdLst>
              <a:gd name="T0" fmla="*/ 1131 w 1131"/>
              <a:gd name="T1" fmla="*/ 1745 h 1745"/>
              <a:gd name="T2" fmla="*/ 377 w 1131"/>
              <a:gd name="T3" fmla="*/ 0 h 1745"/>
              <a:gd name="T4" fmla="*/ 0 w 1131"/>
              <a:gd name="T5" fmla="*/ 0 h 1745"/>
              <a:gd name="T6" fmla="*/ 754 w 1131"/>
              <a:gd name="T7" fmla="*/ 1745 h 1745"/>
              <a:gd name="T8" fmla="*/ 1131 w 1131"/>
              <a:gd name="T9" fmla="*/ 1745 h 1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1" h="1745">
                <a:moveTo>
                  <a:pt x="1131" y="1745"/>
                </a:moveTo>
                <a:lnTo>
                  <a:pt x="377" y="0"/>
                </a:lnTo>
                <a:lnTo>
                  <a:pt x="0" y="0"/>
                </a:lnTo>
                <a:lnTo>
                  <a:pt x="754" y="1745"/>
                </a:lnTo>
                <a:lnTo>
                  <a:pt x="1131" y="1745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A99BC5BB-1A02-4351-BB1A-CA974E0CF4DC}"/>
              </a:ext>
            </a:extLst>
          </p:cNvPr>
          <p:cNvSpPr>
            <a:spLocks/>
          </p:cNvSpPr>
          <p:nvPr/>
        </p:nvSpPr>
        <p:spPr bwMode="auto">
          <a:xfrm rot="20296840">
            <a:off x="11803507" y="491587"/>
            <a:ext cx="1104128" cy="1700365"/>
          </a:xfrm>
          <a:custGeom>
            <a:avLst/>
            <a:gdLst>
              <a:gd name="T0" fmla="*/ 1263 w 1263"/>
              <a:gd name="T1" fmla="*/ 1466 h 1466"/>
              <a:gd name="T2" fmla="*/ 631 w 1263"/>
              <a:gd name="T3" fmla="*/ 0 h 1466"/>
              <a:gd name="T4" fmla="*/ 0 w 1263"/>
              <a:gd name="T5" fmla="*/ 0 h 1466"/>
              <a:gd name="T6" fmla="*/ 631 w 1263"/>
              <a:gd name="T7" fmla="*/ 1466 h 1466"/>
              <a:gd name="T8" fmla="*/ 1263 w 1263"/>
              <a:gd name="T9" fmla="*/ 1466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3" h="1466">
                <a:moveTo>
                  <a:pt x="1263" y="1466"/>
                </a:moveTo>
                <a:lnTo>
                  <a:pt x="631" y="0"/>
                </a:lnTo>
                <a:lnTo>
                  <a:pt x="0" y="0"/>
                </a:lnTo>
                <a:lnTo>
                  <a:pt x="631" y="1466"/>
                </a:lnTo>
                <a:lnTo>
                  <a:pt x="1263" y="1466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3">
            <a:extLst>
              <a:ext uri="{FF2B5EF4-FFF2-40B4-BE49-F238E27FC236}">
                <a16:creationId xmlns:a16="http://schemas.microsoft.com/office/drawing/2014/main" id="{D109BF22-882F-4EC4-B001-B0D2ACB49009}"/>
              </a:ext>
            </a:extLst>
          </p:cNvPr>
          <p:cNvSpPr>
            <a:spLocks/>
          </p:cNvSpPr>
          <p:nvPr/>
        </p:nvSpPr>
        <p:spPr bwMode="auto">
          <a:xfrm rot="20738960">
            <a:off x="11597711" y="1644521"/>
            <a:ext cx="725486" cy="888359"/>
          </a:xfrm>
          <a:custGeom>
            <a:avLst/>
            <a:gdLst>
              <a:gd name="T0" fmla="*/ 1117 w 1117"/>
              <a:gd name="T1" fmla="*/ 1466 h 1466"/>
              <a:gd name="T2" fmla="*/ 485 w 1117"/>
              <a:gd name="T3" fmla="*/ 0 h 1466"/>
              <a:gd name="T4" fmla="*/ 0 w 1117"/>
              <a:gd name="T5" fmla="*/ 0 h 1466"/>
              <a:gd name="T6" fmla="*/ 632 w 1117"/>
              <a:gd name="T7" fmla="*/ 1466 h 1466"/>
              <a:gd name="T8" fmla="*/ 1117 w 1117"/>
              <a:gd name="T9" fmla="*/ 1466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" h="1466">
                <a:moveTo>
                  <a:pt x="1117" y="1466"/>
                </a:moveTo>
                <a:lnTo>
                  <a:pt x="485" y="0"/>
                </a:lnTo>
                <a:lnTo>
                  <a:pt x="0" y="0"/>
                </a:lnTo>
                <a:lnTo>
                  <a:pt x="632" y="1466"/>
                </a:lnTo>
                <a:lnTo>
                  <a:pt x="1117" y="1466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5E47F440-0970-4547-B454-54E8292E343A}"/>
              </a:ext>
            </a:extLst>
          </p:cNvPr>
          <p:cNvGrpSpPr/>
          <p:nvPr/>
        </p:nvGrpSpPr>
        <p:grpSpPr>
          <a:xfrm>
            <a:off x="376105" y="1754820"/>
            <a:ext cx="5704376" cy="3348356"/>
            <a:chOff x="429849" y="1485461"/>
            <a:chExt cx="5704376" cy="3348356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8161F9D-A831-4CAD-9FAE-45AFF9004143}"/>
                </a:ext>
              </a:extLst>
            </p:cNvPr>
            <p:cNvSpPr txBox="1"/>
            <p:nvPr/>
          </p:nvSpPr>
          <p:spPr>
            <a:xfrm>
              <a:off x="601912" y="1485461"/>
              <a:ext cx="369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6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2103</a:t>
              </a:r>
              <a:endParaRPr lang="zh-CN" altLang="en-US" sz="66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E95D5E2-AE16-4A86-8F6B-04376EEC26AE}"/>
                </a:ext>
              </a:extLst>
            </p:cNvPr>
            <p:cNvSpPr txBox="1"/>
            <p:nvPr/>
          </p:nvSpPr>
          <p:spPr>
            <a:xfrm>
              <a:off x="634106" y="2648225"/>
              <a:ext cx="41873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WE ARE </a:t>
              </a:r>
              <a:r>
                <a:rPr lang="en-US" altLang="zh-CN" sz="2400" b="1" dirty="0">
                  <a:solidFill>
                    <a:srgbClr val="00B05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WHAT WE EAT</a:t>
              </a:r>
              <a:endParaRPr lang="zh-CN" altLang="en-US" sz="2400" b="1" dirty="0">
                <a:solidFill>
                  <a:srgbClr val="00B05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31552AED-E5ED-4D31-B757-B916F9D4CF98}"/>
                </a:ext>
              </a:extLst>
            </p:cNvPr>
            <p:cNvCxnSpPr>
              <a:cxnSpLocks/>
            </p:cNvCxnSpPr>
            <p:nvPr/>
          </p:nvCxnSpPr>
          <p:spPr>
            <a:xfrm>
              <a:off x="429849" y="3241344"/>
              <a:ext cx="4553926" cy="0"/>
            </a:xfrm>
            <a:prstGeom prst="line">
              <a:avLst/>
            </a:prstGeom>
            <a:ln w="25400">
              <a:gradFill flip="none" rotWithShape="1">
                <a:gsLst>
                  <a:gs pos="100000">
                    <a:srgbClr val="FF0000">
                      <a:alpha val="0"/>
                    </a:srgbClr>
                  </a:gs>
                  <a:gs pos="0">
                    <a:schemeClr val="accent6">
                      <a:lumMod val="10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D6E7B29-0ED3-4FD0-9655-A5954EA93A53}"/>
                </a:ext>
              </a:extLst>
            </p:cNvPr>
            <p:cNvSpPr txBox="1"/>
            <p:nvPr/>
          </p:nvSpPr>
          <p:spPr>
            <a:xfrm>
              <a:off x="691381" y="3397090"/>
              <a:ext cx="5442844" cy="959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2021</a:t>
              </a:r>
              <a:r>
                <a:rPr lang="zh-TW" alt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理律盃</a:t>
              </a:r>
              <a:br>
                <a:rPr lang="en-US" altLang="zh-TW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</a:br>
              <a:r>
                <a:rPr lang="zh-TW" alt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大學校際公民行動方案競賽 </a:t>
              </a:r>
              <a:endParaRPr lang="zh-CN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AA71262-035F-4713-98FB-A10F098347E5}"/>
                </a:ext>
              </a:extLst>
            </p:cNvPr>
            <p:cNvSpPr txBox="1"/>
            <p:nvPr/>
          </p:nvSpPr>
          <p:spPr>
            <a:xfrm>
              <a:off x="653156" y="4433707"/>
              <a:ext cx="54428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</a:t>
              </a:r>
              <a:r>
                <a:rPr lang="en-US" altLang="zh-TW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— </a:t>
              </a:r>
              <a:r>
                <a:rPr lang="zh-TW" alt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維護食品衛生安全及品質，維護國民健康</a:t>
              </a:r>
              <a:endParaRPr lang="zh-CN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32" name="Freeform 13">
            <a:extLst>
              <a:ext uri="{FF2B5EF4-FFF2-40B4-BE49-F238E27FC236}">
                <a16:creationId xmlns:a16="http://schemas.microsoft.com/office/drawing/2014/main" id="{50038E5E-E72B-854A-8470-0B5370680AA1}"/>
              </a:ext>
            </a:extLst>
          </p:cNvPr>
          <p:cNvSpPr>
            <a:spLocks/>
          </p:cNvSpPr>
          <p:nvPr/>
        </p:nvSpPr>
        <p:spPr bwMode="auto">
          <a:xfrm rot="20254652">
            <a:off x="83585" y="5253999"/>
            <a:ext cx="446638" cy="1779394"/>
          </a:xfrm>
          <a:custGeom>
            <a:avLst/>
            <a:gdLst>
              <a:gd name="T0" fmla="*/ 391 w 391"/>
              <a:gd name="T1" fmla="*/ 808 h 808"/>
              <a:gd name="T2" fmla="*/ 44 w 391"/>
              <a:gd name="T3" fmla="*/ 0 h 808"/>
              <a:gd name="T4" fmla="*/ 0 w 391"/>
              <a:gd name="T5" fmla="*/ 0 h 808"/>
              <a:gd name="T6" fmla="*/ 348 w 391"/>
              <a:gd name="T7" fmla="*/ 808 h 808"/>
              <a:gd name="T8" fmla="*/ 391 w 391"/>
              <a:gd name="T9" fmla="*/ 808 h 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1" h="808">
                <a:moveTo>
                  <a:pt x="391" y="808"/>
                </a:moveTo>
                <a:lnTo>
                  <a:pt x="44" y="0"/>
                </a:lnTo>
                <a:lnTo>
                  <a:pt x="0" y="0"/>
                </a:lnTo>
                <a:lnTo>
                  <a:pt x="348" y="808"/>
                </a:lnTo>
                <a:lnTo>
                  <a:pt x="391" y="808"/>
                </a:lnTo>
                <a:close/>
              </a:path>
            </a:pathLst>
          </a:custGeom>
          <a:solidFill>
            <a:srgbClr val="FF5A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4">
            <a:extLst>
              <a:ext uri="{FF2B5EF4-FFF2-40B4-BE49-F238E27FC236}">
                <a16:creationId xmlns:a16="http://schemas.microsoft.com/office/drawing/2014/main" id="{F716D0AE-7CA1-5E49-B06D-49833E86BE5A}"/>
              </a:ext>
            </a:extLst>
          </p:cNvPr>
          <p:cNvSpPr>
            <a:spLocks/>
          </p:cNvSpPr>
          <p:nvPr/>
        </p:nvSpPr>
        <p:spPr bwMode="auto">
          <a:xfrm rot="20254652">
            <a:off x="-328520" y="4458907"/>
            <a:ext cx="532670" cy="1561107"/>
          </a:xfrm>
          <a:custGeom>
            <a:avLst/>
            <a:gdLst>
              <a:gd name="T0" fmla="*/ 488 w 488"/>
              <a:gd name="T1" fmla="*/ 754 h 754"/>
              <a:gd name="T2" fmla="*/ 163 w 488"/>
              <a:gd name="T3" fmla="*/ 0 h 754"/>
              <a:gd name="T4" fmla="*/ 0 w 488"/>
              <a:gd name="T5" fmla="*/ 0 h 754"/>
              <a:gd name="T6" fmla="*/ 325 w 488"/>
              <a:gd name="T7" fmla="*/ 754 h 754"/>
              <a:gd name="T8" fmla="*/ 488 w 488"/>
              <a:gd name="T9" fmla="*/ 754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8" h="754">
                <a:moveTo>
                  <a:pt x="488" y="754"/>
                </a:moveTo>
                <a:lnTo>
                  <a:pt x="163" y="0"/>
                </a:lnTo>
                <a:lnTo>
                  <a:pt x="0" y="0"/>
                </a:lnTo>
                <a:lnTo>
                  <a:pt x="325" y="754"/>
                </a:lnTo>
                <a:lnTo>
                  <a:pt x="488" y="754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5">
            <a:extLst>
              <a:ext uri="{FF2B5EF4-FFF2-40B4-BE49-F238E27FC236}">
                <a16:creationId xmlns:a16="http://schemas.microsoft.com/office/drawing/2014/main" id="{5556AB2F-9625-2C46-AEE9-A93896D02D28}"/>
              </a:ext>
            </a:extLst>
          </p:cNvPr>
          <p:cNvSpPr>
            <a:spLocks/>
          </p:cNvSpPr>
          <p:nvPr/>
        </p:nvSpPr>
        <p:spPr bwMode="auto">
          <a:xfrm rot="20254652">
            <a:off x="572905" y="5893677"/>
            <a:ext cx="594888" cy="1308514"/>
          </a:xfrm>
          <a:custGeom>
            <a:avLst/>
            <a:gdLst>
              <a:gd name="T0" fmla="*/ 545 w 545"/>
              <a:gd name="T1" fmla="*/ 632 h 632"/>
              <a:gd name="T2" fmla="*/ 271 w 545"/>
              <a:gd name="T3" fmla="*/ 0 h 632"/>
              <a:gd name="T4" fmla="*/ 0 w 545"/>
              <a:gd name="T5" fmla="*/ 0 h 632"/>
              <a:gd name="T6" fmla="*/ 271 w 545"/>
              <a:gd name="T7" fmla="*/ 632 h 632"/>
              <a:gd name="T8" fmla="*/ 545 w 545"/>
              <a:gd name="T9" fmla="*/ 632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5" h="632">
                <a:moveTo>
                  <a:pt x="545" y="632"/>
                </a:moveTo>
                <a:lnTo>
                  <a:pt x="271" y="0"/>
                </a:lnTo>
                <a:lnTo>
                  <a:pt x="0" y="0"/>
                </a:lnTo>
                <a:lnTo>
                  <a:pt x="271" y="632"/>
                </a:lnTo>
                <a:lnTo>
                  <a:pt x="545" y="632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6">
            <a:extLst>
              <a:ext uri="{FF2B5EF4-FFF2-40B4-BE49-F238E27FC236}">
                <a16:creationId xmlns:a16="http://schemas.microsoft.com/office/drawing/2014/main" id="{648DBB30-A7D3-494E-BC55-3414BD08BEEE}"/>
              </a:ext>
            </a:extLst>
          </p:cNvPr>
          <p:cNvSpPr>
            <a:spLocks/>
          </p:cNvSpPr>
          <p:nvPr/>
        </p:nvSpPr>
        <p:spPr bwMode="auto">
          <a:xfrm rot="20254652">
            <a:off x="185531" y="6081680"/>
            <a:ext cx="523937" cy="1310585"/>
          </a:xfrm>
          <a:custGeom>
            <a:avLst/>
            <a:gdLst>
              <a:gd name="T0" fmla="*/ 480 w 480"/>
              <a:gd name="T1" fmla="*/ 633 h 633"/>
              <a:gd name="T2" fmla="*/ 209 w 480"/>
              <a:gd name="T3" fmla="*/ 0 h 633"/>
              <a:gd name="T4" fmla="*/ 0 w 480"/>
              <a:gd name="T5" fmla="*/ 0 h 633"/>
              <a:gd name="T6" fmla="*/ 271 w 480"/>
              <a:gd name="T7" fmla="*/ 633 h 633"/>
              <a:gd name="T8" fmla="*/ 480 w 480"/>
              <a:gd name="T9" fmla="*/ 63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633">
                <a:moveTo>
                  <a:pt x="480" y="633"/>
                </a:moveTo>
                <a:lnTo>
                  <a:pt x="209" y="0"/>
                </a:lnTo>
                <a:lnTo>
                  <a:pt x="0" y="0"/>
                </a:lnTo>
                <a:lnTo>
                  <a:pt x="271" y="633"/>
                </a:lnTo>
                <a:lnTo>
                  <a:pt x="480" y="633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1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2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5AD63647-F262-C14E-B7E3-C6AE8432D7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9" r="15538"/>
          <a:stretch/>
        </p:blipFill>
        <p:spPr>
          <a:xfrm>
            <a:off x="-119975" y="-154097"/>
            <a:ext cx="12431949" cy="7166194"/>
          </a:xfrm>
          <a:prstGeom prst="rect">
            <a:avLst/>
          </a:prstGeom>
        </p:spPr>
      </p:pic>
      <p:pic>
        <p:nvPicPr>
          <p:cNvPr id="4" name="圖片 3" descr="一張含有 文字 的圖片&#10;&#10;自動產生的描述">
            <a:extLst>
              <a:ext uri="{FF2B5EF4-FFF2-40B4-BE49-F238E27FC236}">
                <a16:creationId xmlns:a16="http://schemas.microsoft.com/office/drawing/2014/main" id="{18B56195-2C29-E64E-A5C0-14343D2642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575" t="24862" r="35089" b="19249"/>
          <a:stretch/>
        </p:blipFill>
        <p:spPr>
          <a:xfrm>
            <a:off x="-119976" y="-865319"/>
            <a:ext cx="12431948" cy="8588635"/>
          </a:xfrm>
          <a:prstGeom prst="rect">
            <a:avLst/>
          </a:prstGeom>
        </p:spPr>
      </p:pic>
      <p:grpSp>
        <p:nvGrpSpPr>
          <p:cNvPr id="16" name="群組 15">
            <a:extLst>
              <a:ext uri="{FF2B5EF4-FFF2-40B4-BE49-F238E27FC236}">
                <a16:creationId xmlns:a16="http://schemas.microsoft.com/office/drawing/2014/main" id="{ACB685F5-8DEC-214D-BE43-57062E4B3F39}"/>
              </a:ext>
            </a:extLst>
          </p:cNvPr>
          <p:cNvGrpSpPr/>
          <p:nvPr/>
        </p:nvGrpSpPr>
        <p:grpSpPr>
          <a:xfrm>
            <a:off x="4053842" y="1453320"/>
            <a:ext cx="4084320" cy="1044539"/>
            <a:chOff x="4053838" y="659818"/>
            <a:chExt cx="4084320" cy="1044539"/>
          </a:xfrm>
        </p:grpSpPr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5D08D5E7-FA21-F748-95CC-EE6F24841E30}"/>
                </a:ext>
              </a:extLst>
            </p:cNvPr>
            <p:cNvSpPr txBox="1"/>
            <p:nvPr/>
          </p:nvSpPr>
          <p:spPr>
            <a:xfrm>
              <a:off x="4053838" y="659818"/>
              <a:ext cx="408432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kumimoji="1" lang="zh-TW" altLang="en-US" sz="4000" b="1" dirty="0">
                  <a:solidFill>
                    <a:schemeClr val="accent6">
                      <a:lumMod val="50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問題發掘與動機</a:t>
              </a:r>
              <a:endParaRPr kumimoji="1" lang="en-US" altLang="zh-TW" sz="4000" b="1" dirty="0">
                <a:solidFill>
                  <a:schemeClr val="accent6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D7971CF7-20EC-814E-A549-154FDDD66E56}"/>
                </a:ext>
              </a:extLst>
            </p:cNvPr>
            <p:cNvSpPr txBox="1"/>
            <p:nvPr/>
          </p:nvSpPr>
          <p:spPr>
            <a:xfrm>
              <a:off x="4194046" y="1335025"/>
              <a:ext cx="380390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Question Exploration &amp; Motivation</a:t>
              </a:r>
              <a:endParaRPr kumimoji="1" lang="zh-TW" alt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A306442B-5ED5-C644-A9D0-6C0475960F76}"/>
              </a:ext>
            </a:extLst>
          </p:cNvPr>
          <p:cNvGrpSpPr/>
          <p:nvPr/>
        </p:nvGrpSpPr>
        <p:grpSpPr>
          <a:xfrm>
            <a:off x="4053840" y="2803851"/>
            <a:ext cx="4084320" cy="1046130"/>
            <a:chOff x="4053838" y="2232501"/>
            <a:chExt cx="4084320" cy="1046130"/>
          </a:xfrm>
        </p:grpSpPr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A8B8A328-EEBD-6E4E-8AFB-C7BADBC5A58A}"/>
                </a:ext>
              </a:extLst>
            </p:cNvPr>
            <p:cNvSpPr txBox="1"/>
            <p:nvPr/>
          </p:nvSpPr>
          <p:spPr>
            <a:xfrm>
              <a:off x="4053838" y="2232501"/>
              <a:ext cx="408432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kumimoji="1" lang="zh-TW" altLang="en-US" sz="4000" b="1" dirty="0">
                  <a:solidFill>
                    <a:schemeClr val="accent6">
                      <a:lumMod val="50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施作實例與啟發</a:t>
              </a:r>
              <a:endParaRPr kumimoji="1" lang="en-US" altLang="zh-TW" sz="4000" b="1" dirty="0">
                <a:solidFill>
                  <a:schemeClr val="accent6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D979D798-1360-2D48-8F5C-B53E1225F4AD}"/>
                </a:ext>
              </a:extLst>
            </p:cNvPr>
            <p:cNvSpPr txBox="1"/>
            <p:nvPr/>
          </p:nvSpPr>
          <p:spPr>
            <a:xfrm>
              <a:off x="4194046" y="2909299"/>
              <a:ext cx="380390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Implementation Example &amp; Inspiration</a:t>
              </a:r>
              <a:endParaRPr kumimoji="1" lang="zh-TW" alt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66FA1B22-48E1-EE4F-866E-E7EB3B7A3A87}"/>
              </a:ext>
            </a:extLst>
          </p:cNvPr>
          <p:cNvGrpSpPr/>
          <p:nvPr/>
        </p:nvGrpSpPr>
        <p:grpSpPr>
          <a:xfrm>
            <a:off x="4053840" y="4155973"/>
            <a:ext cx="4084320" cy="1046131"/>
            <a:chOff x="4053838" y="3805184"/>
            <a:chExt cx="4084320" cy="1046131"/>
          </a:xfrm>
        </p:grpSpPr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B24335EF-AAF3-0444-A909-070E7F940D3F}"/>
                </a:ext>
              </a:extLst>
            </p:cNvPr>
            <p:cNvSpPr txBox="1"/>
            <p:nvPr/>
          </p:nvSpPr>
          <p:spPr>
            <a:xfrm>
              <a:off x="4053838" y="3805184"/>
              <a:ext cx="408432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kumimoji="1" lang="zh-TW" altLang="en-US" sz="4000" b="1" dirty="0">
                  <a:solidFill>
                    <a:schemeClr val="accent6">
                      <a:lumMod val="50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行動架構與優劣</a:t>
              </a:r>
              <a:endParaRPr kumimoji="1" lang="en-US" altLang="zh-TW" sz="4000" b="1" dirty="0">
                <a:solidFill>
                  <a:schemeClr val="accent6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E8D648CC-91A9-F249-BCAC-C0AF7333266B}"/>
                </a:ext>
              </a:extLst>
            </p:cNvPr>
            <p:cNvSpPr txBox="1"/>
            <p:nvPr/>
          </p:nvSpPr>
          <p:spPr>
            <a:xfrm>
              <a:off x="4194046" y="4481983"/>
              <a:ext cx="380390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Operation Structure &amp; Pros and Cons</a:t>
              </a:r>
              <a:endParaRPr kumimoji="1" lang="zh-TW" alt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F1DE9A4A-8823-C141-B6A1-F41F328A879E}"/>
              </a:ext>
            </a:extLst>
          </p:cNvPr>
          <p:cNvGrpSpPr/>
          <p:nvPr/>
        </p:nvGrpSpPr>
        <p:grpSpPr>
          <a:xfrm>
            <a:off x="4053840" y="5508096"/>
            <a:ext cx="4084320" cy="1046131"/>
            <a:chOff x="4053840" y="5406578"/>
            <a:chExt cx="4084320" cy="1046131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F55C0801-1B30-964F-B25A-94BC475E433E}"/>
                </a:ext>
              </a:extLst>
            </p:cNvPr>
            <p:cNvSpPr txBox="1"/>
            <p:nvPr/>
          </p:nvSpPr>
          <p:spPr>
            <a:xfrm>
              <a:off x="4053840" y="5406578"/>
              <a:ext cx="408432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kumimoji="1" lang="zh-TW" altLang="en-US" sz="4000" b="1" dirty="0">
                  <a:solidFill>
                    <a:schemeClr val="accent6">
                      <a:lumMod val="50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行動內容與結論</a:t>
              </a:r>
              <a:endParaRPr kumimoji="1" lang="en-US" altLang="zh-TW" sz="4000" b="1" dirty="0">
                <a:solidFill>
                  <a:schemeClr val="accent6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A1E6203B-2504-6749-B798-5BB479CDF21F}"/>
                </a:ext>
              </a:extLst>
            </p:cNvPr>
            <p:cNvSpPr txBox="1"/>
            <p:nvPr/>
          </p:nvSpPr>
          <p:spPr>
            <a:xfrm>
              <a:off x="4194048" y="6083377"/>
              <a:ext cx="380390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kumimoji="1" lang="en-US" altLang="zh-TW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Operation contents &amp; Conclusion</a:t>
              </a:r>
              <a:endParaRPr kumimoji="1" lang="zh-TW" alt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83BA45EC-1DAC-5D44-B323-74ED84965735}"/>
              </a:ext>
            </a:extLst>
          </p:cNvPr>
          <p:cNvGrpSpPr/>
          <p:nvPr/>
        </p:nvGrpSpPr>
        <p:grpSpPr>
          <a:xfrm>
            <a:off x="3321044" y="230621"/>
            <a:ext cx="5549900" cy="806707"/>
            <a:chOff x="3321048" y="-323166"/>
            <a:chExt cx="5549900" cy="806707"/>
          </a:xfrm>
        </p:grpSpPr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992D0661-58FB-374B-80F8-C76017A6FE17}"/>
                </a:ext>
              </a:extLst>
            </p:cNvPr>
            <p:cNvSpPr txBox="1"/>
            <p:nvPr/>
          </p:nvSpPr>
          <p:spPr>
            <a:xfrm>
              <a:off x="4901181" y="-323166"/>
              <a:ext cx="2389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en-US" altLang="zh-TW" sz="3600" b="1" dirty="0">
                  <a:latin typeface="Times New Roman" panose="02020603050405020304" pitchFamily="18" charset="0"/>
                  <a:ea typeface="HGMaruGothicMPRO" panose="020F0600000000000000" pitchFamily="34" charset="-128"/>
                  <a:cs typeface="Times New Roman" panose="02020603050405020304" pitchFamily="18" charset="0"/>
                </a:rPr>
                <a:t>MENU</a:t>
              </a:r>
              <a:endParaRPr kumimoji="1" lang="zh-TW" altLang="en-US" sz="3600" b="1" dirty="0">
                <a:latin typeface="Times New Roman" panose="02020603050405020304" pitchFamily="18" charset="0"/>
                <a:ea typeface="HGMaruGothicMPRO" panose="020F0600000000000000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3220D935-B661-CE43-8A79-ED248F56C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21048" y="267641"/>
              <a:ext cx="5549900" cy="215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103102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橢圓 43">
            <a:extLst>
              <a:ext uri="{FF2B5EF4-FFF2-40B4-BE49-F238E27FC236}">
                <a16:creationId xmlns:a16="http://schemas.microsoft.com/office/drawing/2014/main" id="{8838669C-B606-6C49-B272-F15B0E112BBA}"/>
              </a:ext>
            </a:extLst>
          </p:cNvPr>
          <p:cNvSpPr>
            <a:spLocks noChangeAspect="1"/>
          </p:cNvSpPr>
          <p:nvPr/>
        </p:nvSpPr>
        <p:spPr>
          <a:xfrm>
            <a:off x="10579790" y="5471401"/>
            <a:ext cx="1293533" cy="129353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5FFEB240-5950-7B40-A98B-1809E6C28456}"/>
              </a:ext>
            </a:extLst>
          </p:cNvPr>
          <p:cNvSpPr>
            <a:spLocks noChangeAspect="1"/>
          </p:cNvSpPr>
          <p:nvPr/>
        </p:nvSpPr>
        <p:spPr>
          <a:xfrm>
            <a:off x="7913495" y="-340045"/>
            <a:ext cx="1080000" cy="1080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2" name="组合 39">
            <a:extLst>
              <a:ext uri="{FF2B5EF4-FFF2-40B4-BE49-F238E27FC236}">
                <a16:creationId xmlns:a16="http://schemas.microsoft.com/office/drawing/2014/main" id="{84CE15C8-375D-416A-A9F4-A17252A44EE2}"/>
              </a:ext>
            </a:extLst>
          </p:cNvPr>
          <p:cNvGrpSpPr/>
          <p:nvPr/>
        </p:nvGrpSpPr>
        <p:grpSpPr>
          <a:xfrm>
            <a:off x="2623064" y="4559240"/>
            <a:ext cx="7052750" cy="740230"/>
            <a:chOff x="4327352" y="3570626"/>
            <a:chExt cx="3665638" cy="1583351"/>
          </a:xfrm>
          <a:solidFill>
            <a:srgbClr val="C00000"/>
          </a:solidFill>
        </p:grpSpPr>
        <p:sp>
          <p:nvSpPr>
            <p:cNvPr id="3" name="下箭头 4">
              <a:extLst>
                <a:ext uri="{FF2B5EF4-FFF2-40B4-BE49-F238E27FC236}">
                  <a16:creationId xmlns:a16="http://schemas.microsoft.com/office/drawing/2014/main" id="{CAF10FBA-BF56-46D9-A442-8794A9495049}"/>
                </a:ext>
              </a:extLst>
            </p:cNvPr>
            <p:cNvSpPr/>
            <p:nvPr/>
          </p:nvSpPr>
          <p:spPr bwMode="auto">
            <a:xfrm>
              <a:off x="4327352" y="3570626"/>
              <a:ext cx="3665638" cy="1583351"/>
            </a:xfrm>
            <a:prstGeom prst="downArrow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7B5F97B-013F-4C6C-B51B-2A869C4C2E3D}"/>
                </a:ext>
              </a:extLst>
            </p:cNvPr>
            <p:cNvSpPr/>
            <p:nvPr/>
          </p:nvSpPr>
          <p:spPr>
            <a:xfrm>
              <a:off x="5658895" y="3613855"/>
              <a:ext cx="986199" cy="1199704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TW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問題覺察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2">
            <a:extLst>
              <a:ext uri="{FF2B5EF4-FFF2-40B4-BE49-F238E27FC236}">
                <a16:creationId xmlns:a16="http://schemas.microsoft.com/office/drawing/2014/main" id="{3AFC21C1-2860-49DD-889B-77F35BAE8332}"/>
              </a:ext>
            </a:extLst>
          </p:cNvPr>
          <p:cNvGrpSpPr/>
          <p:nvPr/>
        </p:nvGrpSpPr>
        <p:grpSpPr>
          <a:xfrm>
            <a:off x="1069587" y="2748062"/>
            <a:ext cx="2594408" cy="1465682"/>
            <a:chOff x="1433423" y="2908300"/>
            <a:chExt cx="2594408" cy="146568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08442FC-AF02-4FBD-A771-6B1ACCAC571F}"/>
                </a:ext>
              </a:extLst>
            </p:cNvPr>
            <p:cNvSpPr/>
            <p:nvPr/>
          </p:nvSpPr>
          <p:spPr>
            <a:xfrm>
              <a:off x="1433423" y="3358319"/>
              <a:ext cx="259440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透過問卷調查了解學生對於食安教育認知的不足之處。</a:t>
              </a:r>
              <a:endParaRPr lang="zh-CN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" name="TextBox 16">
              <a:extLst>
                <a:ext uri="{FF2B5EF4-FFF2-40B4-BE49-F238E27FC236}">
                  <a16:creationId xmlns:a16="http://schemas.microsoft.com/office/drawing/2014/main" id="{F4C1B1C5-1CD4-485A-9423-9CB4918B874D}"/>
                </a:ext>
              </a:extLst>
            </p:cNvPr>
            <p:cNvSpPr txBox="1"/>
            <p:nvPr/>
          </p:nvSpPr>
          <p:spPr>
            <a:xfrm>
              <a:off x="1869118" y="2908300"/>
              <a:ext cx="1664043" cy="395384"/>
            </a:xfrm>
            <a:prstGeom prst="rect">
              <a:avLst/>
            </a:prstGeom>
            <a:solidFill>
              <a:srgbClr val="F35E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TW" altLang="en-US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調查問卷端</a:t>
              </a:r>
              <a:endParaRPr lang="zh-CN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8" name="组合 46">
            <a:extLst>
              <a:ext uri="{FF2B5EF4-FFF2-40B4-BE49-F238E27FC236}">
                <a16:creationId xmlns:a16="http://schemas.microsoft.com/office/drawing/2014/main" id="{742EE890-BA8E-426E-9259-F2C875511C74}"/>
              </a:ext>
            </a:extLst>
          </p:cNvPr>
          <p:cNvGrpSpPr/>
          <p:nvPr/>
        </p:nvGrpSpPr>
        <p:grpSpPr>
          <a:xfrm>
            <a:off x="4660226" y="2743269"/>
            <a:ext cx="2871546" cy="1465683"/>
            <a:chOff x="4730279" y="2908300"/>
            <a:chExt cx="2871546" cy="1465683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B5E0186-CA34-4D65-8703-2088DC14427C}"/>
                </a:ext>
              </a:extLst>
            </p:cNvPr>
            <p:cNvSpPr/>
            <p:nvPr/>
          </p:nvSpPr>
          <p:spPr>
            <a:xfrm>
              <a:off x="4730279" y="3358320"/>
              <a:ext cx="287154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與供應方學校端做接洽訪問，了解第一線人員與學生端的接觸。</a:t>
              </a:r>
              <a:endParaRPr lang="zh-CN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0" name="TextBox 17">
              <a:extLst>
                <a:ext uri="{FF2B5EF4-FFF2-40B4-BE49-F238E27FC236}">
                  <a16:creationId xmlns:a16="http://schemas.microsoft.com/office/drawing/2014/main" id="{76221BE7-DB9C-423C-A7CF-47DC8CE7466B}"/>
                </a:ext>
              </a:extLst>
            </p:cNvPr>
            <p:cNvSpPr txBox="1"/>
            <p:nvPr/>
          </p:nvSpPr>
          <p:spPr>
            <a:xfrm>
              <a:off x="5319974" y="2908300"/>
              <a:ext cx="1664043" cy="395384"/>
            </a:xfrm>
            <a:prstGeom prst="rect">
              <a:avLst/>
            </a:prstGeom>
            <a:solidFill>
              <a:srgbClr val="F35E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TW" altLang="en-US" sz="2000" b="1" dirty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訪問學校端</a:t>
              </a:r>
              <a:endParaRPr lang="zh-CN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grpSp>
        <p:nvGrpSpPr>
          <p:cNvPr id="11" name="组合 49">
            <a:extLst>
              <a:ext uri="{FF2B5EF4-FFF2-40B4-BE49-F238E27FC236}">
                <a16:creationId xmlns:a16="http://schemas.microsoft.com/office/drawing/2014/main" id="{CC8B5FDD-D5EC-4B6F-88CE-5609F9565839}"/>
              </a:ext>
            </a:extLst>
          </p:cNvPr>
          <p:cNvGrpSpPr/>
          <p:nvPr/>
        </p:nvGrpSpPr>
        <p:grpSpPr>
          <a:xfrm>
            <a:off x="8496621" y="2743269"/>
            <a:ext cx="2594408" cy="1465682"/>
            <a:chOff x="8508470" y="2908300"/>
            <a:chExt cx="2594408" cy="146568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2B5B772-F0F7-40CA-8361-90C9C161E764}"/>
                </a:ext>
              </a:extLst>
            </p:cNvPr>
            <p:cNvSpPr/>
            <p:nvPr/>
          </p:nvSpPr>
          <p:spPr>
            <a:xfrm>
              <a:off x="8508470" y="3358319"/>
              <a:ext cx="259440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訪問民間專家，以相關領域專家的知識提供建議與發覺問題點。</a:t>
              </a:r>
              <a:endParaRPr lang="zh-CN" altLang="en-US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TextBox 18">
              <a:extLst>
                <a:ext uri="{FF2B5EF4-FFF2-40B4-BE49-F238E27FC236}">
                  <a16:creationId xmlns:a16="http://schemas.microsoft.com/office/drawing/2014/main" id="{2E895ED4-74ED-4BF3-85B8-4FF1743E95A4}"/>
                </a:ext>
              </a:extLst>
            </p:cNvPr>
            <p:cNvSpPr txBox="1"/>
            <p:nvPr/>
          </p:nvSpPr>
          <p:spPr>
            <a:xfrm>
              <a:off x="8921108" y="2908300"/>
              <a:ext cx="1664043" cy="395384"/>
            </a:xfrm>
            <a:prstGeom prst="rect">
              <a:avLst/>
            </a:prstGeom>
            <a:solidFill>
              <a:srgbClr val="F35E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400"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2000" b="1" dirty="0">
                  <a:latin typeface="Microsoft JhengHei" panose="020B0604030504040204" pitchFamily="34" charset="-120"/>
                  <a:ea typeface="Microsoft JhengHei" panose="020B0604030504040204" pitchFamily="34" charset="-120"/>
                  <a:sym typeface="华文隶书" panose="02010800040101010101" pitchFamily="2" charset="-122"/>
                </a:rPr>
                <a:t>訪問民間端</a:t>
              </a:r>
              <a:endParaRPr lang="en-US" altLang="zh-CN" sz="20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华文隶书" panose="02010800040101010101" pitchFamily="2" charset="-122"/>
              </a:endParaRPr>
            </a:p>
          </p:txBody>
        </p:sp>
      </p:grpSp>
      <p:cxnSp>
        <p:nvCxnSpPr>
          <p:cNvPr id="14" name="直接连接符 52">
            <a:extLst>
              <a:ext uri="{FF2B5EF4-FFF2-40B4-BE49-F238E27FC236}">
                <a16:creationId xmlns:a16="http://schemas.microsoft.com/office/drawing/2014/main" id="{726BE426-CC96-4FDE-8C12-6CD0C16FAA71}"/>
              </a:ext>
            </a:extLst>
          </p:cNvPr>
          <p:cNvCxnSpPr>
            <a:cxnSpLocks/>
          </p:cNvCxnSpPr>
          <p:nvPr/>
        </p:nvCxnSpPr>
        <p:spPr>
          <a:xfrm rot="10800000">
            <a:off x="2958120" y="1917126"/>
            <a:ext cx="2484512" cy="1825"/>
          </a:xfrm>
          <a:prstGeom prst="line">
            <a:avLst/>
          </a:prstGeom>
          <a:ln w="12700" cap="flat" cmpd="sng" algn="ctr">
            <a:solidFill>
              <a:srgbClr val="5B727D"/>
            </a:solidFill>
            <a:prstDash val="sysDash"/>
            <a:miter lim="800000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53">
            <a:extLst>
              <a:ext uri="{FF2B5EF4-FFF2-40B4-BE49-F238E27FC236}">
                <a16:creationId xmlns:a16="http://schemas.microsoft.com/office/drawing/2014/main" id="{8D574948-2185-44C7-A295-A5874F16F031}"/>
              </a:ext>
            </a:extLst>
          </p:cNvPr>
          <p:cNvCxnSpPr>
            <a:cxnSpLocks/>
          </p:cNvCxnSpPr>
          <p:nvPr/>
        </p:nvCxnSpPr>
        <p:spPr>
          <a:xfrm rot="10800000" flipV="1">
            <a:off x="6707907" y="1917124"/>
            <a:ext cx="2514862" cy="1825"/>
          </a:xfrm>
          <a:prstGeom prst="line">
            <a:avLst/>
          </a:prstGeom>
          <a:ln w="12700" cap="flat" cmpd="sng" algn="ctr">
            <a:solidFill>
              <a:srgbClr val="5B727D"/>
            </a:solidFill>
            <a:prstDash val="sysDash"/>
            <a:miter lim="800000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">
            <a:extLst>
              <a:ext uri="{FF2B5EF4-FFF2-40B4-BE49-F238E27FC236}">
                <a16:creationId xmlns:a16="http://schemas.microsoft.com/office/drawing/2014/main" id="{B739623A-0136-4952-B937-DDB57205241D}"/>
              </a:ext>
            </a:extLst>
          </p:cNvPr>
          <p:cNvSpPr txBox="1"/>
          <p:nvPr/>
        </p:nvSpPr>
        <p:spPr>
          <a:xfrm>
            <a:off x="1134440" y="5644966"/>
            <a:ext cx="9923118" cy="584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>
            <a:noAutofit/>
          </a:bodyPr>
          <a:lstStyle>
            <a:defPPr>
              <a:defRPr lang="zh-CN"/>
            </a:defPPr>
            <a:lvl1pPr defTabSz="914377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>
                <a:gradFill flip="none" rotWithShape="1">
                  <a:gsLst>
                    <a:gs pos="0">
                      <a:srgbClr val="0A9BE4"/>
                    </a:gs>
                    <a:gs pos="94000">
                      <a:srgbClr val="076EA1"/>
                    </a:gs>
                  </a:gsLst>
                  <a:lin ang="54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189" defTabSz="914377"/>
            <a:lvl3pPr marL="914377" defTabSz="914377"/>
            <a:lvl4pPr marL="1371566" defTabSz="914377"/>
            <a:lvl5pPr marL="1828754" defTabSz="914377"/>
            <a:lvl6pPr marL="2285943" defTabSz="914377"/>
            <a:lvl7pPr marL="2743131" defTabSz="914377"/>
            <a:lvl8pPr marL="3200320" defTabSz="914377"/>
            <a:lvl9pPr marL="3657509" defTabSz="914377"/>
          </a:lstStyle>
          <a:p>
            <a:pPr algn="ctr">
              <a:lnSpc>
                <a:spcPct val="12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食育成效不彰，學生食安知識與重視程度不足！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DAF72253-0FB1-E041-997B-EDE52243CF6B}"/>
              </a:ext>
            </a:extLst>
          </p:cNvPr>
          <p:cNvGrpSpPr/>
          <p:nvPr/>
        </p:nvGrpSpPr>
        <p:grpSpPr>
          <a:xfrm>
            <a:off x="1827561" y="1206128"/>
            <a:ext cx="1108263" cy="1108263"/>
            <a:chOff x="1935124" y="1371159"/>
            <a:chExt cx="1108263" cy="1108263"/>
          </a:xfrm>
        </p:grpSpPr>
        <p:grpSp>
          <p:nvGrpSpPr>
            <p:cNvPr id="26" name="组合 2">
              <a:extLst>
                <a:ext uri="{FF2B5EF4-FFF2-40B4-BE49-F238E27FC236}">
                  <a16:creationId xmlns:a16="http://schemas.microsoft.com/office/drawing/2014/main" id="{57A9E526-BD20-45F3-9FC3-847E0ABB5362}"/>
                </a:ext>
              </a:extLst>
            </p:cNvPr>
            <p:cNvGrpSpPr/>
            <p:nvPr/>
          </p:nvGrpSpPr>
          <p:grpSpPr>
            <a:xfrm>
              <a:off x="1935124" y="1371159"/>
              <a:ext cx="1108263" cy="1108263"/>
              <a:chOff x="5363421" y="1758544"/>
              <a:chExt cx="1465158" cy="1465158"/>
            </a:xfrm>
          </p:grpSpPr>
          <p:grpSp>
            <p:nvGrpSpPr>
              <p:cNvPr id="27" name="í$1iḍe">
                <a:extLst>
                  <a:ext uri="{FF2B5EF4-FFF2-40B4-BE49-F238E27FC236}">
                    <a16:creationId xmlns:a16="http://schemas.microsoft.com/office/drawing/2014/main" id="{B4C45BAC-930E-48FA-9A28-F605DF1DF969}"/>
                  </a:ext>
                </a:extLst>
              </p:cNvPr>
              <p:cNvGrpSpPr/>
              <p:nvPr/>
            </p:nvGrpSpPr>
            <p:grpSpPr>
              <a:xfrm rot="2700000">
                <a:off x="5363421" y="1758544"/>
                <a:ext cx="1465158" cy="1465158"/>
                <a:chOff x="1905000" y="2108996"/>
                <a:chExt cx="1716088" cy="1716088"/>
              </a:xfrm>
            </p:grpSpPr>
            <p:sp>
              <p:nvSpPr>
                <p:cNvPr id="30" name="iṥḷîďe">
                  <a:extLst>
                    <a:ext uri="{FF2B5EF4-FFF2-40B4-BE49-F238E27FC236}">
                      <a16:creationId xmlns:a16="http://schemas.microsoft.com/office/drawing/2014/main" id="{114D6D67-0159-42F9-BA32-CEED5E35FF93}"/>
                    </a:ext>
                  </a:extLst>
                </p:cNvPr>
                <p:cNvSpPr/>
                <p:nvPr/>
              </p:nvSpPr>
              <p:spPr>
                <a:xfrm rot="5400000">
                  <a:off x="1905000" y="2108996"/>
                  <a:ext cx="1716088" cy="1716088"/>
                </a:xfrm>
                <a:prstGeom prst="teardrop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3599"/>
                </a:p>
              </p:txBody>
            </p:sp>
            <p:sp>
              <p:nvSpPr>
                <p:cNvPr id="31" name="ísḷîdè">
                  <a:extLst>
                    <a:ext uri="{FF2B5EF4-FFF2-40B4-BE49-F238E27FC236}">
                      <a16:creationId xmlns:a16="http://schemas.microsoft.com/office/drawing/2014/main" id="{8B1C74AF-DF8A-44A4-8B5F-21D82ABF1DD3}"/>
                    </a:ext>
                  </a:extLst>
                </p:cNvPr>
                <p:cNvSpPr/>
                <p:nvPr/>
              </p:nvSpPr>
              <p:spPr>
                <a:xfrm rot="5400000">
                  <a:off x="2078038" y="2282033"/>
                  <a:ext cx="1543050" cy="1543050"/>
                </a:xfrm>
                <a:prstGeom prst="teardrop">
                  <a:avLst/>
                </a:prstGeom>
                <a:solidFill>
                  <a:srgbClr val="FFAF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3599"/>
                </a:p>
              </p:txBody>
            </p:sp>
          </p:grpSp>
          <p:sp>
            <p:nvSpPr>
              <p:cNvPr id="28" name="ï$ľïďe">
                <a:extLst>
                  <a:ext uri="{FF2B5EF4-FFF2-40B4-BE49-F238E27FC236}">
                    <a16:creationId xmlns:a16="http://schemas.microsoft.com/office/drawing/2014/main" id="{2CCAC3B7-93BF-4675-A951-AD972E11A320}"/>
                  </a:ext>
                </a:extLst>
              </p:cNvPr>
              <p:cNvSpPr/>
              <p:nvPr/>
            </p:nvSpPr>
            <p:spPr>
              <a:xfrm>
                <a:off x="5625043" y="2124630"/>
                <a:ext cx="941915" cy="9419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85000" lnSpcReduction="20000"/>
              </a:bodyPr>
              <a:lstStyle/>
              <a:p>
                <a:pPr algn="ctr"/>
                <a:endParaRPr lang="en-US" sz="3599"/>
              </a:p>
            </p:txBody>
          </p:sp>
        </p:grpSp>
        <p:sp>
          <p:nvSpPr>
            <p:cNvPr id="46" name="iṡḻiḓê">
              <a:extLst>
                <a:ext uri="{FF2B5EF4-FFF2-40B4-BE49-F238E27FC236}">
                  <a16:creationId xmlns:a16="http://schemas.microsoft.com/office/drawing/2014/main" id="{EF064BF0-5955-4D4A-BB23-528F6910DAA1}"/>
                </a:ext>
              </a:extLst>
            </p:cNvPr>
            <p:cNvSpPr/>
            <p:nvPr/>
          </p:nvSpPr>
          <p:spPr bwMode="auto">
            <a:xfrm>
              <a:off x="2261173" y="1791929"/>
              <a:ext cx="436146" cy="394078"/>
            </a:xfrm>
            <a:custGeom>
              <a:avLst/>
              <a:gdLst>
                <a:gd name="connsiteX0" fmla="*/ 41158 w 584292"/>
                <a:gd name="connsiteY0" fmla="*/ 446576 h 527936"/>
                <a:gd name="connsiteX1" fmla="*/ 543134 w 584292"/>
                <a:gd name="connsiteY1" fmla="*/ 446576 h 527936"/>
                <a:gd name="connsiteX2" fmla="*/ 584292 w 584292"/>
                <a:gd name="connsiteY2" fmla="*/ 487659 h 527936"/>
                <a:gd name="connsiteX3" fmla="*/ 543134 w 584292"/>
                <a:gd name="connsiteY3" fmla="*/ 527936 h 527936"/>
                <a:gd name="connsiteX4" fmla="*/ 41158 w 584292"/>
                <a:gd name="connsiteY4" fmla="*/ 527936 h 527936"/>
                <a:gd name="connsiteX5" fmla="*/ 0 w 584292"/>
                <a:gd name="connsiteY5" fmla="*/ 487659 h 527936"/>
                <a:gd name="connsiteX6" fmla="*/ 41158 w 584292"/>
                <a:gd name="connsiteY6" fmla="*/ 446576 h 527936"/>
                <a:gd name="connsiteX7" fmla="*/ 62981 w 584292"/>
                <a:gd name="connsiteY7" fmla="*/ 268438 h 527936"/>
                <a:gd name="connsiteX8" fmla="*/ 172707 w 584292"/>
                <a:gd name="connsiteY8" fmla="*/ 268438 h 527936"/>
                <a:gd name="connsiteX9" fmla="*/ 193684 w 584292"/>
                <a:gd name="connsiteY9" fmla="*/ 289386 h 527936"/>
                <a:gd name="connsiteX10" fmla="*/ 193684 w 584292"/>
                <a:gd name="connsiteY10" fmla="*/ 409434 h 527936"/>
                <a:gd name="connsiteX11" fmla="*/ 172707 w 584292"/>
                <a:gd name="connsiteY11" fmla="*/ 430382 h 527936"/>
                <a:gd name="connsiteX12" fmla="*/ 62981 w 584292"/>
                <a:gd name="connsiteY12" fmla="*/ 430382 h 527936"/>
                <a:gd name="connsiteX13" fmla="*/ 41198 w 584292"/>
                <a:gd name="connsiteY13" fmla="*/ 409434 h 527936"/>
                <a:gd name="connsiteX14" fmla="*/ 41198 w 584292"/>
                <a:gd name="connsiteY14" fmla="*/ 289386 h 527936"/>
                <a:gd name="connsiteX15" fmla="*/ 62981 w 584292"/>
                <a:gd name="connsiteY15" fmla="*/ 268438 h 527936"/>
                <a:gd name="connsiteX16" fmla="*/ 411585 w 584292"/>
                <a:gd name="connsiteY16" fmla="*/ 158834 h 527936"/>
                <a:gd name="connsiteX17" fmla="*/ 521311 w 584292"/>
                <a:gd name="connsiteY17" fmla="*/ 158834 h 527936"/>
                <a:gd name="connsiteX18" fmla="*/ 543094 w 584292"/>
                <a:gd name="connsiteY18" fmla="*/ 180590 h 527936"/>
                <a:gd name="connsiteX19" fmla="*/ 543094 w 584292"/>
                <a:gd name="connsiteY19" fmla="*/ 409431 h 527936"/>
                <a:gd name="connsiteX20" fmla="*/ 521311 w 584292"/>
                <a:gd name="connsiteY20" fmla="*/ 430381 h 527936"/>
                <a:gd name="connsiteX21" fmla="*/ 411585 w 584292"/>
                <a:gd name="connsiteY21" fmla="*/ 430381 h 527936"/>
                <a:gd name="connsiteX22" fmla="*/ 390608 w 584292"/>
                <a:gd name="connsiteY22" fmla="*/ 409431 h 527936"/>
                <a:gd name="connsiteX23" fmla="*/ 390608 w 584292"/>
                <a:gd name="connsiteY23" fmla="*/ 180590 h 527936"/>
                <a:gd name="connsiteX24" fmla="*/ 411585 w 584292"/>
                <a:gd name="connsiteY24" fmla="*/ 158834 h 527936"/>
                <a:gd name="connsiteX25" fmla="*/ 237226 w 584292"/>
                <a:gd name="connsiteY25" fmla="*/ 0 h 527936"/>
                <a:gd name="connsiteX26" fmla="*/ 347066 w 584292"/>
                <a:gd name="connsiteY26" fmla="*/ 0 h 527936"/>
                <a:gd name="connsiteX27" fmla="*/ 368065 w 584292"/>
                <a:gd name="connsiteY27" fmla="*/ 21761 h 527936"/>
                <a:gd name="connsiteX28" fmla="*/ 368065 w 584292"/>
                <a:gd name="connsiteY28" fmla="*/ 409426 h 527936"/>
                <a:gd name="connsiteX29" fmla="*/ 347066 w 584292"/>
                <a:gd name="connsiteY29" fmla="*/ 430381 h 527936"/>
                <a:gd name="connsiteX30" fmla="*/ 237226 w 584292"/>
                <a:gd name="connsiteY30" fmla="*/ 430381 h 527936"/>
                <a:gd name="connsiteX31" fmla="*/ 216227 w 584292"/>
                <a:gd name="connsiteY31" fmla="*/ 409426 h 527936"/>
                <a:gd name="connsiteX32" fmla="*/ 216227 w 584292"/>
                <a:gd name="connsiteY32" fmla="*/ 21761 h 527936"/>
                <a:gd name="connsiteX33" fmla="*/ 237226 w 584292"/>
                <a:gd name="connsiteY33" fmla="*/ 0 h 527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84292" h="527936">
                  <a:moveTo>
                    <a:pt x="41158" y="446576"/>
                  </a:moveTo>
                  <a:lnTo>
                    <a:pt x="543134" y="446576"/>
                  </a:lnTo>
                  <a:cubicBezTo>
                    <a:pt x="565730" y="446576"/>
                    <a:pt x="584292" y="465104"/>
                    <a:pt x="584292" y="487659"/>
                  </a:cubicBezTo>
                  <a:cubicBezTo>
                    <a:pt x="584292" y="510214"/>
                    <a:pt x="565730" y="527936"/>
                    <a:pt x="543134" y="527936"/>
                  </a:cubicBezTo>
                  <a:lnTo>
                    <a:pt x="41158" y="527936"/>
                  </a:lnTo>
                  <a:cubicBezTo>
                    <a:pt x="18562" y="527936"/>
                    <a:pt x="0" y="510214"/>
                    <a:pt x="0" y="487659"/>
                  </a:cubicBezTo>
                  <a:cubicBezTo>
                    <a:pt x="0" y="465104"/>
                    <a:pt x="18562" y="446576"/>
                    <a:pt x="41158" y="446576"/>
                  </a:cubicBezTo>
                  <a:close/>
                  <a:moveTo>
                    <a:pt x="62981" y="268438"/>
                  </a:moveTo>
                  <a:lnTo>
                    <a:pt x="172707" y="268438"/>
                  </a:lnTo>
                  <a:cubicBezTo>
                    <a:pt x="184002" y="268438"/>
                    <a:pt x="193684" y="278106"/>
                    <a:pt x="193684" y="289386"/>
                  </a:cubicBezTo>
                  <a:lnTo>
                    <a:pt x="193684" y="409434"/>
                  </a:lnTo>
                  <a:cubicBezTo>
                    <a:pt x="193684" y="420714"/>
                    <a:pt x="184002" y="430382"/>
                    <a:pt x="172707" y="430382"/>
                  </a:cubicBezTo>
                  <a:lnTo>
                    <a:pt x="62981" y="430382"/>
                  </a:lnTo>
                  <a:cubicBezTo>
                    <a:pt x="50879" y="430382"/>
                    <a:pt x="41198" y="420714"/>
                    <a:pt x="41198" y="409434"/>
                  </a:cubicBezTo>
                  <a:lnTo>
                    <a:pt x="41198" y="289386"/>
                  </a:lnTo>
                  <a:cubicBezTo>
                    <a:pt x="41198" y="278106"/>
                    <a:pt x="50879" y="268438"/>
                    <a:pt x="62981" y="268438"/>
                  </a:cubicBezTo>
                  <a:close/>
                  <a:moveTo>
                    <a:pt x="411585" y="158834"/>
                  </a:moveTo>
                  <a:lnTo>
                    <a:pt x="521311" y="158834"/>
                  </a:lnTo>
                  <a:cubicBezTo>
                    <a:pt x="533413" y="158834"/>
                    <a:pt x="543094" y="168503"/>
                    <a:pt x="543094" y="180590"/>
                  </a:cubicBezTo>
                  <a:lnTo>
                    <a:pt x="543094" y="409431"/>
                  </a:lnTo>
                  <a:cubicBezTo>
                    <a:pt x="543094" y="420712"/>
                    <a:pt x="533413" y="430381"/>
                    <a:pt x="521311" y="430381"/>
                  </a:cubicBezTo>
                  <a:lnTo>
                    <a:pt x="411585" y="430381"/>
                  </a:lnTo>
                  <a:cubicBezTo>
                    <a:pt x="400290" y="430381"/>
                    <a:pt x="390608" y="420712"/>
                    <a:pt x="390608" y="409431"/>
                  </a:cubicBezTo>
                  <a:lnTo>
                    <a:pt x="390608" y="180590"/>
                  </a:lnTo>
                  <a:cubicBezTo>
                    <a:pt x="390608" y="168503"/>
                    <a:pt x="400290" y="158834"/>
                    <a:pt x="411585" y="158834"/>
                  </a:cubicBezTo>
                  <a:close/>
                  <a:moveTo>
                    <a:pt x="237226" y="0"/>
                  </a:moveTo>
                  <a:lnTo>
                    <a:pt x="347066" y="0"/>
                  </a:lnTo>
                  <a:cubicBezTo>
                    <a:pt x="358373" y="0"/>
                    <a:pt x="368065" y="9672"/>
                    <a:pt x="368065" y="21761"/>
                  </a:cubicBezTo>
                  <a:lnTo>
                    <a:pt x="368065" y="409426"/>
                  </a:lnTo>
                  <a:cubicBezTo>
                    <a:pt x="368065" y="420710"/>
                    <a:pt x="358373" y="430381"/>
                    <a:pt x="347066" y="430381"/>
                  </a:cubicBezTo>
                  <a:lnTo>
                    <a:pt x="237226" y="430381"/>
                  </a:lnTo>
                  <a:cubicBezTo>
                    <a:pt x="225111" y="430381"/>
                    <a:pt x="216227" y="420710"/>
                    <a:pt x="216227" y="409426"/>
                  </a:cubicBezTo>
                  <a:lnTo>
                    <a:pt x="216227" y="21761"/>
                  </a:lnTo>
                  <a:cubicBezTo>
                    <a:pt x="216227" y="9672"/>
                    <a:pt x="225111" y="0"/>
                    <a:pt x="237226" y="0"/>
                  </a:cubicBezTo>
                  <a:close/>
                </a:path>
              </a:pathLst>
            </a:custGeom>
            <a:solidFill>
              <a:srgbClr val="FFAF05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B47E7ECA-4E97-7F49-817F-16C34975379F}"/>
              </a:ext>
            </a:extLst>
          </p:cNvPr>
          <p:cNvGrpSpPr/>
          <p:nvPr/>
        </p:nvGrpSpPr>
        <p:grpSpPr>
          <a:xfrm>
            <a:off x="5541868" y="1209672"/>
            <a:ext cx="1108263" cy="1108263"/>
            <a:chOff x="5649431" y="1374703"/>
            <a:chExt cx="1108263" cy="1108263"/>
          </a:xfrm>
        </p:grpSpPr>
        <p:grpSp>
          <p:nvGrpSpPr>
            <p:cNvPr id="32" name="组合 2">
              <a:extLst>
                <a:ext uri="{FF2B5EF4-FFF2-40B4-BE49-F238E27FC236}">
                  <a16:creationId xmlns:a16="http://schemas.microsoft.com/office/drawing/2014/main" id="{57A9E526-BD20-45F3-9FC3-847E0ABB5362}"/>
                </a:ext>
              </a:extLst>
            </p:cNvPr>
            <p:cNvGrpSpPr/>
            <p:nvPr/>
          </p:nvGrpSpPr>
          <p:grpSpPr>
            <a:xfrm>
              <a:off x="5649431" y="1374703"/>
              <a:ext cx="1108263" cy="1108263"/>
              <a:chOff x="5363421" y="1758544"/>
              <a:chExt cx="1465158" cy="1465158"/>
            </a:xfrm>
          </p:grpSpPr>
          <p:grpSp>
            <p:nvGrpSpPr>
              <p:cNvPr id="33" name="í$1iḍe">
                <a:extLst>
                  <a:ext uri="{FF2B5EF4-FFF2-40B4-BE49-F238E27FC236}">
                    <a16:creationId xmlns:a16="http://schemas.microsoft.com/office/drawing/2014/main" id="{B4C45BAC-930E-48FA-9A28-F605DF1DF969}"/>
                  </a:ext>
                </a:extLst>
              </p:cNvPr>
              <p:cNvGrpSpPr/>
              <p:nvPr/>
            </p:nvGrpSpPr>
            <p:grpSpPr>
              <a:xfrm rot="2700000">
                <a:off x="5363421" y="1758544"/>
                <a:ext cx="1465158" cy="1465158"/>
                <a:chOff x="1905000" y="2108996"/>
                <a:chExt cx="1716088" cy="1716088"/>
              </a:xfrm>
            </p:grpSpPr>
            <p:sp>
              <p:nvSpPr>
                <p:cNvPr id="36" name="iṥḷîďe">
                  <a:extLst>
                    <a:ext uri="{FF2B5EF4-FFF2-40B4-BE49-F238E27FC236}">
                      <a16:creationId xmlns:a16="http://schemas.microsoft.com/office/drawing/2014/main" id="{114D6D67-0159-42F9-BA32-CEED5E35FF93}"/>
                    </a:ext>
                  </a:extLst>
                </p:cNvPr>
                <p:cNvSpPr/>
                <p:nvPr/>
              </p:nvSpPr>
              <p:spPr>
                <a:xfrm rot="5400000">
                  <a:off x="1905000" y="2108996"/>
                  <a:ext cx="1716088" cy="1716088"/>
                </a:xfrm>
                <a:prstGeom prst="teardrop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3599"/>
                </a:p>
              </p:txBody>
            </p:sp>
            <p:sp>
              <p:nvSpPr>
                <p:cNvPr id="37" name="ísḷîdè">
                  <a:extLst>
                    <a:ext uri="{FF2B5EF4-FFF2-40B4-BE49-F238E27FC236}">
                      <a16:creationId xmlns:a16="http://schemas.microsoft.com/office/drawing/2014/main" id="{8B1C74AF-DF8A-44A4-8B5F-21D82ABF1DD3}"/>
                    </a:ext>
                  </a:extLst>
                </p:cNvPr>
                <p:cNvSpPr/>
                <p:nvPr/>
              </p:nvSpPr>
              <p:spPr>
                <a:xfrm rot="5400000">
                  <a:off x="2078038" y="2282033"/>
                  <a:ext cx="1543050" cy="1543050"/>
                </a:xfrm>
                <a:prstGeom prst="teardrop">
                  <a:avLst/>
                </a:prstGeom>
                <a:solidFill>
                  <a:srgbClr val="FFAF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3599"/>
                </a:p>
              </p:txBody>
            </p:sp>
          </p:grpSp>
          <p:sp>
            <p:nvSpPr>
              <p:cNvPr id="34" name="ï$ľïďe">
                <a:extLst>
                  <a:ext uri="{FF2B5EF4-FFF2-40B4-BE49-F238E27FC236}">
                    <a16:creationId xmlns:a16="http://schemas.microsoft.com/office/drawing/2014/main" id="{2CCAC3B7-93BF-4675-A951-AD972E11A320}"/>
                  </a:ext>
                </a:extLst>
              </p:cNvPr>
              <p:cNvSpPr/>
              <p:nvPr/>
            </p:nvSpPr>
            <p:spPr>
              <a:xfrm>
                <a:off x="5625043" y="2124630"/>
                <a:ext cx="941915" cy="9419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85000" lnSpcReduction="20000"/>
              </a:bodyPr>
              <a:lstStyle/>
              <a:p>
                <a:pPr algn="ctr"/>
                <a:endParaRPr lang="en-US" sz="3599"/>
              </a:p>
            </p:txBody>
          </p:sp>
        </p:grpSp>
        <p:sp>
          <p:nvSpPr>
            <p:cNvPr id="47" name="ís1íḑè">
              <a:extLst>
                <a:ext uri="{FF2B5EF4-FFF2-40B4-BE49-F238E27FC236}">
                  <a16:creationId xmlns:a16="http://schemas.microsoft.com/office/drawing/2014/main" id="{0CA471A2-F524-4E41-91AF-095A46F2C4E9}"/>
                </a:ext>
              </a:extLst>
            </p:cNvPr>
            <p:cNvSpPr/>
            <p:nvPr/>
          </p:nvSpPr>
          <p:spPr bwMode="auto">
            <a:xfrm>
              <a:off x="6000633" y="1857751"/>
              <a:ext cx="436146" cy="348622"/>
            </a:xfrm>
            <a:custGeom>
              <a:avLst/>
              <a:gdLst>
                <a:gd name="connsiteX0" fmla="*/ 476154 w 607493"/>
                <a:gd name="connsiteY0" fmla="*/ 304419 h 485584"/>
                <a:gd name="connsiteX1" fmla="*/ 488298 w 607493"/>
                <a:gd name="connsiteY1" fmla="*/ 316270 h 485584"/>
                <a:gd name="connsiteX2" fmla="*/ 476344 w 607493"/>
                <a:gd name="connsiteY2" fmla="*/ 328310 h 485584"/>
                <a:gd name="connsiteX3" fmla="*/ 450158 w 607493"/>
                <a:gd name="connsiteY3" fmla="*/ 354477 h 485584"/>
                <a:gd name="connsiteX4" fmla="*/ 438108 w 607493"/>
                <a:gd name="connsiteY4" fmla="*/ 366517 h 485584"/>
                <a:gd name="connsiteX5" fmla="*/ 426059 w 607493"/>
                <a:gd name="connsiteY5" fmla="*/ 354477 h 485584"/>
                <a:gd name="connsiteX6" fmla="*/ 476154 w 607493"/>
                <a:gd name="connsiteY6" fmla="*/ 304419 h 485584"/>
                <a:gd name="connsiteX7" fmla="*/ 131497 w 607493"/>
                <a:gd name="connsiteY7" fmla="*/ 304419 h 485584"/>
                <a:gd name="connsiteX8" fmla="*/ 143655 w 607493"/>
                <a:gd name="connsiteY8" fmla="*/ 316270 h 485584"/>
                <a:gd name="connsiteX9" fmla="*/ 131687 w 607493"/>
                <a:gd name="connsiteY9" fmla="*/ 328310 h 485584"/>
                <a:gd name="connsiteX10" fmla="*/ 105472 w 607493"/>
                <a:gd name="connsiteY10" fmla="*/ 354477 h 485584"/>
                <a:gd name="connsiteX11" fmla="*/ 93409 w 607493"/>
                <a:gd name="connsiteY11" fmla="*/ 366517 h 485584"/>
                <a:gd name="connsiteX12" fmla="*/ 81346 w 607493"/>
                <a:gd name="connsiteY12" fmla="*/ 354477 h 485584"/>
                <a:gd name="connsiteX13" fmla="*/ 131497 w 607493"/>
                <a:gd name="connsiteY13" fmla="*/ 304419 h 485584"/>
                <a:gd name="connsiteX14" fmla="*/ 476139 w 607493"/>
                <a:gd name="connsiteY14" fmla="*/ 274396 h 485584"/>
                <a:gd name="connsiteX15" fmla="*/ 395950 w 607493"/>
                <a:gd name="connsiteY15" fmla="*/ 354460 h 485584"/>
                <a:gd name="connsiteX16" fmla="*/ 476139 w 607493"/>
                <a:gd name="connsiteY16" fmla="*/ 434524 h 485584"/>
                <a:gd name="connsiteX17" fmla="*/ 556422 w 607493"/>
                <a:gd name="connsiteY17" fmla="*/ 354460 h 485584"/>
                <a:gd name="connsiteX18" fmla="*/ 476139 w 607493"/>
                <a:gd name="connsiteY18" fmla="*/ 274396 h 485584"/>
                <a:gd name="connsiteX19" fmla="*/ 131469 w 607493"/>
                <a:gd name="connsiteY19" fmla="*/ 274396 h 485584"/>
                <a:gd name="connsiteX20" fmla="*/ 51280 w 607493"/>
                <a:gd name="connsiteY20" fmla="*/ 354460 h 485584"/>
                <a:gd name="connsiteX21" fmla="*/ 131469 w 607493"/>
                <a:gd name="connsiteY21" fmla="*/ 434524 h 485584"/>
                <a:gd name="connsiteX22" fmla="*/ 211753 w 607493"/>
                <a:gd name="connsiteY22" fmla="*/ 354460 h 485584"/>
                <a:gd name="connsiteX23" fmla="*/ 131469 w 607493"/>
                <a:gd name="connsiteY23" fmla="*/ 274396 h 485584"/>
                <a:gd name="connsiteX24" fmla="*/ 162216 w 607493"/>
                <a:gd name="connsiteY24" fmla="*/ 0 h 485584"/>
                <a:gd name="connsiteX25" fmla="*/ 261100 w 607493"/>
                <a:gd name="connsiteY25" fmla="*/ 64146 h 485584"/>
                <a:gd name="connsiteX26" fmla="*/ 303804 w 607493"/>
                <a:gd name="connsiteY26" fmla="*/ 54197 h 485584"/>
                <a:gd name="connsiteX27" fmla="*/ 346603 w 607493"/>
                <a:gd name="connsiteY27" fmla="*/ 64146 h 485584"/>
                <a:gd name="connsiteX28" fmla="*/ 445392 w 607493"/>
                <a:gd name="connsiteY28" fmla="*/ 0 h 485584"/>
                <a:gd name="connsiteX29" fmla="*/ 542947 w 607493"/>
                <a:gd name="connsiteY29" fmla="*/ 61493 h 485584"/>
                <a:gd name="connsiteX30" fmla="*/ 607288 w 607493"/>
                <a:gd name="connsiteY30" fmla="*/ 340342 h 485584"/>
                <a:gd name="connsiteX31" fmla="*/ 603587 w 607493"/>
                <a:gd name="connsiteY31" fmla="*/ 380611 h 485584"/>
                <a:gd name="connsiteX32" fmla="*/ 458203 w 607493"/>
                <a:gd name="connsiteY32" fmla="*/ 484173 h 485584"/>
                <a:gd name="connsiteX33" fmla="*/ 351158 w 607493"/>
                <a:gd name="connsiteY33" fmla="*/ 392834 h 485584"/>
                <a:gd name="connsiteX34" fmla="*/ 345085 w 607493"/>
                <a:gd name="connsiteY34" fmla="*/ 328309 h 485584"/>
                <a:gd name="connsiteX35" fmla="*/ 340055 w 607493"/>
                <a:gd name="connsiteY35" fmla="*/ 316655 h 485584"/>
                <a:gd name="connsiteX36" fmla="*/ 303709 w 607493"/>
                <a:gd name="connsiteY36" fmla="*/ 302063 h 485584"/>
                <a:gd name="connsiteX37" fmla="*/ 267363 w 607493"/>
                <a:gd name="connsiteY37" fmla="*/ 316655 h 485584"/>
                <a:gd name="connsiteX38" fmla="*/ 262334 w 607493"/>
                <a:gd name="connsiteY38" fmla="*/ 328309 h 485584"/>
                <a:gd name="connsiteX39" fmla="*/ 256260 w 607493"/>
                <a:gd name="connsiteY39" fmla="*/ 392834 h 485584"/>
                <a:gd name="connsiteX40" fmla="*/ 149215 w 607493"/>
                <a:gd name="connsiteY40" fmla="*/ 484173 h 485584"/>
                <a:gd name="connsiteX41" fmla="*/ 3831 w 607493"/>
                <a:gd name="connsiteY41" fmla="*/ 380611 h 485584"/>
                <a:gd name="connsiteX42" fmla="*/ 130 w 607493"/>
                <a:gd name="connsiteY42" fmla="*/ 340342 h 485584"/>
                <a:gd name="connsiteX43" fmla="*/ 64661 w 607493"/>
                <a:gd name="connsiteY43" fmla="*/ 61493 h 485584"/>
                <a:gd name="connsiteX44" fmla="*/ 162216 w 607493"/>
                <a:gd name="connsiteY44" fmla="*/ 0 h 48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07493" h="485584">
                  <a:moveTo>
                    <a:pt x="476154" y="304419"/>
                  </a:moveTo>
                  <a:cubicBezTo>
                    <a:pt x="482890" y="304419"/>
                    <a:pt x="488203" y="309823"/>
                    <a:pt x="488298" y="316270"/>
                  </a:cubicBezTo>
                  <a:cubicBezTo>
                    <a:pt x="488298" y="323001"/>
                    <a:pt x="482890" y="328310"/>
                    <a:pt x="476344" y="328310"/>
                  </a:cubicBezTo>
                  <a:cubicBezTo>
                    <a:pt x="461922" y="328310"/>
                    <a:pt x="450158" y="340066"/>
                    <a:pt x="450158" y="354477"/>
                  </a:cubicBezTo>
                  <a:cubicBezTo>
                    <a:pt x="450158" y="361208"/>
                    <a:pt x="444655" y="366517"/>
                    <a:pt x="438108" y="366517"/>
                  </a:cubicBezTo>
                  <a:cubicBezTo>
                    <a:pt x="431372" y="366517"/>
                    <a:pt x="426059" y="361018"/>
                    <a:pt x="426059" y="354477"/>
                  </a:cubicBezTo>
                  <a:cubicBezTo>
                    <a:pt x="426059" y="326888"/>
                    <a:pt x="448640" y="304419"/>
                    <a:pt x="476154" y="304419"/>
                  </a:cubicBezTo>
                  <a:close/>
                  <a:moveTo>
                    <a:pt x="131497" y="304419"/>
                  </a:moveTo>
                  <a:cubicBezTo>
                    <a:pt x="138146" y="304419"/>
                    <a:pt x="143465" y="309823"/>
                    <a:pt x="143655" y="316270"/>
                  </a:cubicBezTo>
                  <a:cubicBezTo>
                    <a:pt x="143655" y="323001"/>
                    <a:pt x="138241" y="328310"/>
                    <a:pt x="131687" y="328310"/>
                  </a:cubicBezTo>
                  <a:cubicBezTo>
                    <a:pt x="117250" y="328310"/>
                    <a:pt x="105472" y="340066"/>
                    <a:pt x="105472" y="354477"/>
                  </a:cubicBezTo>
                  <a:cubicBezTo>
                    <a:pt x="105472" y="361208"/>
                    <a:pt x="100153" y="366517"/>
                    <a:pt x="93409" y="366517"/>
                  </a:cubicBezTo>
                  <a:cubicBezTo>
                    <a:pt x="86665" y="366517"/>
                    <a:pt x="81346" y="361018"/>
                    <a:pt x="81346" y="354477"/>
                  </a:cubicBezTo>
                  <a:cubicBezTo>
                    <a:pt x="81346" y="326888"/>
                    <a:pt x="103952" y="304419"/>
                    <a:pt x="131497" y="304419"/>
                  </a:cubicBezTo>
                  <a:close/>
                  <a:moveTo>
                    <a:pt x="476139" y="274396"/>
                  </a:moveTo>
                  <a:cubicBezTo>
                    <a:pt x="431916" y="274396"/>
                    <a:pt x="395950" y="310212"/>
                    <a:pt x="395950" y="354460"/>
                  </a:cubicBezTo>
                  <a:cubicBezTo>
                    <a:pt x="395950" y="398708"/>
                    <a:pt x="431916" y="434524"/>
                    <a:pt x="476139" y="434524"/>
                  </a:cubicBezTo>
                  <a:cubicBezTo>
                    <a:pt x="520456" y="434524"/>
                    <a:pt x="556422" y="398708"/>
                    <a:pt x="556422" y="354460"/>
                  </a:cubicBezTo>
                  <a:cubicBezTo>
                    <a:pt x="556422" y="310212"/>
                    <a:pt x="520456" y="274396"/>
                    <a:pt x="476139" y="274396"/>
                  </a:cubicBezTo>
                  <a:close/>
                  <a:moveTo>
                    <a:pt x="131469" y="274396"/>
                  </a:moveTo>
                  <a:cubicBezTo>
                    <a:pt x="87247" y="274396"/>
                    <a:pt x="51280" y="310212"/>
                    <a:pt x="51280" y="354460"/>
                  </a:cubicBezTo>
                  <a:cubicBezTo>
                    <a:pt x="51280" y="398708"/>
                    <a:pt x="87247" y="434524"/>
                    <a:pt x="131469" y="434524"/>
                  </a:cubicBezTo>
                  <a:cubicBezTo>
                    <a:pt x="175787" y="434524"/>
                    <a:pt x="211753" y="398708"/>
                    <a:pt x="211753" y="354460"/>
                  </a:cubicBezTo>
                  <a:cubicBezTo>
                    <a:pt x="211753" y="310212"/>
                    <a:pt x="175787" y="274396"/>
                    <a:pt x="131469" y="274396"/>
                  </a:cubicBezTo>
                  <a:close/>
                  <a:moveTo>
                    <a:pt x="162216" y="0"/>
                  </a:moveTo>
                  <a:cubicBezTo>
                    <a:pt x="205015" y="0"/>
                    <a:pt x="243734" y="25109"/>
                    <a:pt x="261100" y="64146"/>
                  </a:cubicBezTo>
                  <a:cubicBezTo>
                    <a:pt x="273057" y="57798"/>
                    <a:pt x="287861" y="54197"/>
                    <a:pt x="303804" y="54197"/>
                  </a:cubicBezTo>
                  <a:cubicBezTo>
                    <a:pt x="319747" y="54292"/>
                    <a:pt x="334551" y="57987"/>
                    <a:pt x="346603" y="64146"/>
                  </a:cubicBezTo>
                  <a:cubicBezTo>
                    <a:pt x="363969" y="25109"/>
                    <a:pt x="402688" y="0"/>
                    <a:pt x="445392" y="0"/>
                  </a:cubicBezTo>
                  <a:cubicBezTo>
                    <a:pt x="487052" y="0"/>
                    <a:pt x="525106" y="23877"/>
                    <a:pt x="542947" y="61493"/>
                  </a:cubicBezTo>
                  <a:cubicBezTo>
                    <a:pt x="613551" y="210724"/>
                    <a:pt x="607478" y="340342"/>
                    <a:pt x="607288" y="340342"/>
                  </a:cubicBezTo>
                  <a:cubicBezTo>
                    <a:pt x="607288" y="353797"/>
                    <a:pt x="606339" y="367251"/>
                    <a:pt x="603587" y="380611"/>
                  </a:cubicBezTo>
                  <a:cubicBezTo>
                    <a:pt x="589637" y="448831"/>
                    <a:pt x="526909" y="494311"/>
                    <a:pt x="458203" y="484173"/>
                  </a:cubicBezTo>
                  <a:cubicBezTo>
                    <a:pt x="404301" y="476403"/>
                    <a:pt x="368524" y="444567"/>
                    <a:pt x="351158" y="392834"/>
                  </a:cubicBezTo>
                  <a:cubicBezTo>
                    <a:pt x="344231" y="371894"/>
                    <a:pt x="345085" y="350007"/>
                    <a:pt x="345085" y="328309"/>
                  </a:cubicBezTo>
                  <a:cubicBezTo>
                    <a:pt x="345085" y="323382"/>
                    <a:pt x="343471" y="319971"/>
                    <a:pt x="340055" y="316655"/>
                  </a:cubicBezTo>
                  <a:cubicBezTo>
                    <a:pt x="329996" y="306990"/>
                    <a:pt x="316900" y="302063"/>
                    <a:pt x="303709" y="302063"/>
                  </a:cubicBezTo>
                  <a:cubicBezTo>
                    <a:pt x="290518" y="302063"/>
                    <a:pt x="277517" y="306990"/>
                    <a:pt x="267363" y="316655"/>
                  </a:cubicBezTo>
                  <a:cubicBezTo>
                    <a:pt x="263947" y="319971"/>
                    <a:pt x="262334" y="323382"/>
                    <a:pt x="262334" y="328309"/>
                  </a:cubicBezTo>
                  <a:cubicBezTo>
                    <a:pt x="262428" y="350007"/>
                    <a:pt x="263377" y="371894"/>
                    <a:pt x="256260" y="392834"/>
                  </a:cubicBezTo>
                  <a:cubicBezTo>
                    <a:pt x="238799" y="444567"/>
                    <a:pt x="203117" y="476403"/>
                    <a:pt x="149215" y="484173"/>
                  </a:cubicBezTo>
                  <a:cubicBezTo>
                    <a:pt x="80509" y="494216"/>
                    <a:pt x="17781" y="448736"/>
                    <a:pt x="3831" y="380611"/>
                  </a:cubicBezTo>
                  <a:cubicBezTo>
                    <a:pt x="1174" y="367346"/>
                    <a:pt x="130" y="353797"/>
                    <a:pt x="130" y="340342"/>
                  </a:cubicBezTo>
                  <a:cubicBezTo>
                    <a:pt x="130" y="340342"/>
                    <a:pt x="-5943" y="210724"/>
                    <a:pt x="64661" y="61493"/>
                  </a:cubicBezTo>
                  <a:cubicBezTo>
                    <a:pt x="82407" y="23877"/>
                    <a:pt x="120651" y="0"/>
                    <a:pt x="162216" y="0"/>
                  </a:cubicBezTo>
                  <a:close/>
                </a:path>
              </a:pathLst>
            </a:custGeom>
            <a:solidFill>
              <a:srgbClr val="FFAF05"/>
            </a:solidFill>
            <a:ln>
              <a:noFill/>
            </a:ln>
          </p:spPr>
          <p:txBody>
            <a:bodyPr wrap="square" lIns="91440" tIns="45720" rIns="91440" bIns="45720">
              <a:normAutofit lnSpcReduction="10000"/>
            </a:bodyPr>
            <a:lstStyle/>
            <a:p>
              <a:endParaRPr lang="zh-CN" altLang="en-US"/>
            </a:p>
          </p:txBody>
        </p: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FDCFB5E1-0BC2-AB40-A019-9AEC11B2F9FB}"/>
              </a:ext>
            </a:extLst>
          </p:cNvPr>
          <p:cNvGrpSpPr/>
          <p:nvPr/>
        </p:nvGrpSpPr>
        <p:grpSpPr>
          <a:xfrm>
            <a:off x="9241998" y="1220305"/>
            <a:ext cx="1108263" cy="1108263"/>
            <a:chOff x="9349561" y="1385336"/>
            <a:chExt cx="1108263" cy="1108263"/>
          </a:xfrm>
        </p:grpSpPr>
        <p:grpSp>
          <p:nvGrpSpPr>
            <p:cNvPr id="38" name="组合 2">
              <a:extLst>
                <a:ext uri="{FF2B5EF4-FFF2-40B4-BE49-F238E27FC236}">
                  <a16:creationId xmlns:a16="http://schemas.microsoft.com/office/drawing/2014/main" id="{57A9E526-BD20-45F3-9FC3-847E0ABB5362}"/>
                </a:ext>
              </a:extLst>
            </p:cNvPr>
            <p:cNvGrpSpPr/>
            <p:nvPr/>
          </p:nvGrpSpPr>
          <p:grpSpPr>
            <a:xfrm>
              <a:off x="9349561" y="1385336"/>
              <a:ext cx="1108263" cy="1108263"/>
              <a:chOff x="5363421" y="1758544"/>
              <a:chExt cx="1465158" cy="1465158"/>
            </a:xfrm>
          </p:grpSpPr>
          <p:grpSp>
            <p:nvGrpSpPr>
              <p:cNvPr id="39" name="í$1iḍe">
                <a:extLst>
                  <a:ext uri="{FF2B5EF4-FFF2-40B4-BE49-F238E27FC236}">
                    <a16:creationId xmlns:a16="http://schemas.microsoft.com/office/drawing/2014/main" id="{B4C45BAC-930E-48FA-9A28-F605DF1DF969}"/>
                  </a:ext>
                </a:extLst>
              </p:cNvPr>
              <p:cNvGrpSpPr/>
              <p:nvPr/>
            </p:nvGrpSpPr>
            <p:grpSpPr>
              <a:xfrm rot="2700000">
                <a:off x="5363421" y="1758544"/>
                <a:ext cx="1465158" cy="1465158"/>
                <a:chOff x="1905000" y="2108996"/>
                <a:chExt cx="1716088" cy="1716088"/>
              </a:xfrm>
            </p:grpSpPr>
            <p:sp>
              <p:nvSpPr>
                <p:cNvPr id="42" name="iṥḷîďe">
                  <a:extLst>
                    <a:ext uri="{FF2B5EF4-FFF2-40B4-BE49-F238E27FC236}">
                      <a16:creationId xmlns:a16="http://schemas.microsoft.com/office/drawing/2014/main" id="{114D6D67-0159-42F9-BA32-CEED5E35FF93}"/>
                    </a:ext>
                  </a:extLst>
                </p:cNvPr>
                <p:cNvSpPr/>
                <p:nvPr/>
              </p:nvSpPr>
              <p:spPr>
                <a:xfrm rot="5400000">
                  <a:off x="1905000" y="2108996"/>
                  <a:ext cx="1716088" cy="1716088"/>
                </a:xfrm>
                <a:prstGeom prst="teardrop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3599"/>
                </a:p>
              </p:txBody>
            </p:sp>
            <p:sp>
              <p:nvSpPr>
                <p:cNvPr id="43" name="ísḷîdè">
                  <a:extLst>
                    <a:ext uri="{FF2B5EF4-FFF2-40B4-BE49-F238E27FC236}">
                      <a16:creationId xmlns:a16="http://schemas.microsoft.com/office/drawing/2014/main" id="{8B1C74AF-DF8A-44A4-8B5F-21D82ABF1DD3}"/>
                    </a:ext>
                  </a:extLst>
                </p:cNvPr>
                <p:cNvSpPr/>
                <p:nvPr/>
              </p:nvSpPr>
              <p:spPr>
                <a:xfrm rot="5400000">
                  <a:off x="2078038" y="2282033"/>
                  <a:ext cx="1543050" cy="1543050"/>
                </a:xfrm>
                <a:prstGeom prst="teardrop">
                  <a:avLst/>
                </a:prstGeom>
                <a:solidFill>
                  <a:srgbClr val="FFAF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3599"/>
                </a:p>
              </p:txBody>
            </p:sp>
          </p:grpSp>
          <p:sp>
            <p:nvSpPr>
              <p:cNvPr id="40" name="ï$ľïďe">
                <a:extLst>
                  <a:ext uri="{FF2B5EF4-FFF2-40B4-BE49-F238E27FC236}">
                    <a16:creationId xmlns:a16="http://schemas.microsoft.com/office/drawing/2014/main" id="{2CCAC3B7-93BF-4675-A951-AD972E11A320}"/>
                  </a:ext>
                </a:extLst>
              </p:cNvPr>
              <p:cNvSpPr/>
              <p:nvPr/>
            </p:nvSpPr>
            <p:spPr>
              <a:xfrm>
                <a:off x="5625043" y="2124630"/>
                <a:ext cx="941915" cy="9419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85000" lnSpcReduction="20000"/>
              </a:bodyPr>
              <a:lstStyle/>
              <a:p>
                <a:pPr algn="ctr"/>
                <a:endParaRPr lang="en-US" sz="3599"/>
              </a:p>
            </p:txBody>
          </p:sp>
        </p:grpSp>
        <p:sp>
          <p:nvSpPr>
            <p:cNvPr id="48" name="ïṩḷïḋe">
              <a:extLst>
                <a:ext uri="{FF2B5EF4-FFF2-40B4-BE49-F238E27FC236}">
                  <a16:creationId xmlns:a16="http://schemas.microsoft.com/office/drawing/2014/main" id="{7E9D307F-F086-4FEB-8D8A-97F061C8D536}"/>
                </a:ext>
              </a:extLst>
            </p:cNvPr>
            <p:cNvSpPr/>
            <p:nvPr/>
          </p:nvSpPr>
          <p:spPr bwMode="auto">
            <a:xfrm>
              <a:off x="9683315" y="1792269"/>
              <a:ext cx="436146" cy="419634"/>
            </a:xfrm>
            <a:custGeom>
              <a:avLst/>
              <a:gdLst>
                <a:gd name="connsiteX0" fmla="*/ 470550 w 607639"/>
                <a:gd name="connsiteY0" fmla="*/ 350499 h 584635"/>
                <a:gd name="connsiteX1" fmla="*/ 508283 w 607639"/>
                <a:gd name="connsiteY1" fmla="*/ 414411 h 584635"/>
                <a:gd name="connsiteX2" fmla="*/ 508283 w 607639"/>
                <a:gd name="connsiteY2" fmla="*/ 504990 h 584635"/>
                <a:gd name="connsiteX3" fmla="*/ 303775 w 607639"/>
                <a:gd name="connsiteY3" fmla="*/ 584635 h 584635"/>
                <a:gd name="connsiteX4" fmla="*/ 99356 w 607639"/>
                <a:gd name="connsiteY4" fmla="*/ 504990 h 584635"/>
                <a:gd name="connsiteX5" fmla="*/ 99356 w 607639"/>
                <a:gd name="connsiteY5" fmla="*/ 414411 h 584635"/>
                <a:gd name="connsiteX6" fmla="*/ 124897 w 607639"/>
                <a:gd name="connsiteY6" fmla="*/ 360899 h 584635"/>
                <a:gd name="connsiteX7" fmla="*/ 289002 w 607639"/>
                <a:gd name="connsiteY7" fmla="*/ 478767 h 584635"/>
                <a:gd name="connsiteX8" fmla="*/ 303775 w 607639"/>
                <a:gd name="connsiteY8" fmla="*/ 483567 h 584635"/>
                <a:gd name="connsiteX9" fmla="*/ 320150 w 607639"/>
                <a:gd name="connsiteY9" fmla="*/ 477612 h 584635"/>
                <a:gd name="connsiteX10" fmla="*/ 224526 w 607639"/>
                <a:gd name="connsiteY10" fmla="*/ 79098 h 584635"/>
                <a:gd name="connsiteX11" fmla="*/ 290796 w 607639"/>
                <a:gd name="connsiteY11" fmla="*/ 100714 h 584635"/>
                <a:gd name="connsiteX12" fmla="*/ 378918 w 607639"/>
                <a:gd name="connsiteY12" fmla="*/ 129594 h 584635"/>
                <a:gd name="connsiteX13" fmla="*/ 413099 w 607639"/>
                <a:gd name="connsiteY13" fmla="*/ 123729 h 584635"/>
                <a:gd name="connsiteX14" fmla="*/ 413188 w 607639"/>
                <a:gd name="connsiteY14" fmla="*/ 123729 h 584635"/>
                <a:gd name="connsiteX15" fmla="*/ 354351 w 607639"/>
                <a:gd name="connsiteY15" fmla="*/ 248669 h 584635"/>
                <a:gd name="connsiteX16" fmla="*/ 329160 w 607639"/>
                <a:gd name="connsiteY16" fmla="*/ 284658 h 584635"/>
                <a:gd name="connsiteX17" fmla="*/ 329160 w 607639"/>
                <a:gd name="connsiteY17" fmla="*/ 290879 h 584635"/>
                <a:gd name="connsiteX18" fmla="*/ 367524 w 607639"/>
                <a:gd name="connsiteY18" fmla="*/ 331844 h 584635"/>
                <a:gd name="connsiteX19" fmla="*/ 412476 w 607639"/>
                <a:gd name="connsiteY19" fmla="*/ 331844 h 584635"/>
                <a:gd name="connsiteX20" fmla="*/ 414078 w 607639"/>
                <a:gd name="connsiteY20" fmla="*/ 332022 h 584635"/>
                <a:gd name="connsiteX21" fmla="*/ 302545 w 607639"/>
                <a:gd name="connsiteY21" fmla="*/ 426216 h 584635"/>
                <a:gd name="connsiteX22" fmla="*/ 174367 w 607639"/>
                <a:gd name="connsiteY22" fmla="*/ 334155 h 584635"/>
                <a:gd name="connsiteX23" fmla="*/ 195196 w 607639"/>
                <a:gd name="connsiteY23" fmla="*/ 331844 h 584635"/>
                <a:gd name="connsiteX24" fmla="*/ 240058 w 607639"/>
                <a:gd name="connsiteY24" fmla="*/ 331844 h 584635"/>
                <a:gd name="connsiteX25" fmla="*/ 278512 w 607639"/>
                <a:gd name="connsiteY25" fmla="*/ 290879 h 584635"/>
                <a:gd name="connsiteX26" fmla="*/ 278512 w 607639"/>
                <a:gd name="connsiteY26" fmla="*/ 284747 h 584635"/>
                <a:gd name="connsiteX27" fmla="*/ 253766 w 607639"/>
                <a:gd name="connsiteY27" fmla="*/ 248847 h 584635"/>
                <a:gd name="connsiteX28" fmla="*/ 194662 w 607639"/>
                <a:gd name="connsiteY28" fmla="*/ 112177 h 584635"/>
                <a:gd name="connsiteX29" fmla="*/ 196976 w 607639"/>
                <a:gd name="connsiteY29" fmla="*/ 90139 h 584635"/>
                <a:gd name="connsiteX30" fmla="*/ 224526 w 607639"/>
                <a:gd name="connsiteY30" fmla="*/ 79098 h 584635"/>
                <a:gd name="connsiteX31" fmla="*/ 304118 w 607639"/>
                <a:gd name="connsiteY31" fmla="*/ 3246 h 584635"/>
                <a:gd name="connsiteX32" fmla="*/ 316487 w 607639"/>
                <a:gd name="connsiteY32" fmla="*/ 3956 h 584635"/>
                <a:gd name="connsiteX33" fmla="*/ 404763 w 607639"/>
                <a:gd name="connsiteY33" fmla="*/ 71802 h 584635"/>
                <a:gd name="connsiteX34" fmla="*/ 316843 w 607639"/>
                <a:gd name="connsiteY34" fmla="*/ 57416 h 584635"/>
                <a:gd name="connsiteX35" fmla="*/ 233995 w 607639"/>
                <a:gd name="connsiteY35" fmla="*/ 29088 h 584635"/>
                <a:gd name="connsiteX36" fmla="*/ 304118 w 607639"/>
                <a:gd name="connsiteY36" fmla="*/ 3246 h 584635"/>
                <a:gd name="connsiteX37" fmla="*/ 190090 w 607639"/>
                <a:gd name="connsiteY37" fmla="*/ 212 h 584635"/>
                <a:gd name="connsiteX38" fmla="*/ 148886 w 607639"/>
                <a:gd name="connsiteY38" fmla="*/ 73526 h 584635"/>
                <a:gd name="connsiteX39" fmla="*/ 148708 w 607639"/>
                <a:gd name="connsiteY39" fmla="*/ 74415 h 584635"/>
                <a:gd name="connsiteX40" fmla="*/ 143991 w 607639"/>
                <a:gd name="connsiteY40" fmla="*/ 112182 h 584635"/>
                <a:gd name="connsiteX41" fmla="*/ 209579 w 607639"/>
                <a:gd name="connsiteY41" fmla="*/ 281293 h 584635"/>
                <a:gd name="connsiteX42" fmla="*/ 195162 w 607639"/>
                <a:gd name="connsiteY42" fmla="*/ 281293 h 584635"/>
                <a:gd name="connsiteX43" fmla="*/ 112665 w 607639"/>
                <a:gd name="connsiteY43" fmla="*/ 306353 h 584635"/>
                <a:gd name="connsiteX44" fmla="*/ 105813 w 607639"/>
                <a:gd name="connsiteY44" fmla="*/ 311330 h 584635"/>
                <a:gd name="connsiteX45" fmla="*/ 48768 w 607639"/>
                <a:gd name="connsiteY45" fmla="*/ 410415 h 584635"/>
                <a:gd name="connsiteX46" fmla="*/ 48679 w 607639"/>
                <a:gd name="connsiteY46" fmla="*/ 413081 h 584635"/>
                <a:gd name="connsiteX47" fmla="*/ 48679 w 607639"/>
                <a:gd name="connsiteY47" fmla="*/ 445339 h 584635"/>
                <a:gd name="connsiteX48" fmla="*/ 0 w 607639"/>
                <a:gd name="connsiteY48" fmla="*/ 281293 h 584635"/>
                <a:gd name="connsiteX49" fmla="*/ 190090 w 607639"/>
                <a:gd name="connsiteY49" fmla="*/ 212 h 584635"/>
                <a:gd name="connsiteX50" fmla="*/ 417085 w 607639"/>
                <a:gd name="connsiteY50" fmla="*/ 0 h 584635"/>
                <a:gd name="connsiteX51" fmla="*/ 607639 w 607639"/>
                <a:gd name="connsiteY51" fmla="*/ 281281 h 584635"/>
                <a:gd name="connsiteX52" fmla="*/ 558955 w 607639"/>
                <a:gd name="connsiteY52" fmla="*/ 445339 h 584635"/>
                <a:gd name="connsiteX53" fmla="*/ 558955 w 607639"/>
                <a:gd name="connsiteY53" fmla="*/ 413078 h 584635"/>
                <a:gd name="connsiteX54" fmla="*/ 558866 w 607639"/>
                <a:gd name="connsiteY54" fmla="*/ 410412 h 584635"/>
                <a:gd name="connsiteX55" fmla="*/ 482234 w 607639"/>
                <a:gd name="connsiteY55" fmla="*/ 298966 h 584635"/>
                <a:gd name="connsiteX56" fmla="*/ 475737 w 607639"/>
                <a:gd name="connsiteY56" fmla="*/ 295767 h 584635"/>
                <a:gd name="connsiteX57" fmla="*/ 412456 w 607639"/>
                <a:gd name="connsiteY57" fmla="*/ 281281 h 584635"/>
                <a:gd name="connsiteX58" fmla="*/ 398483 w 607639"/>
                <a:gd name="connsiteY58" fmla="*/ 281281 h 584635"/>
                <a:gd name="connsiteX59" fmla="*/ 462387 w 607639"/>
                <a:gd name="connsiteY59" fmla="*/ 92605 h 584635"/>
                <a:gd name="connsiteX60" fmla="*/ 458560 w 607639"/>
                <a:gd name="connsiteY60" fmla="*/ 74386 h 584635"/>
                <a:gd name="connsiteX61" fmla="*/ 457848 w 607639"/>
                <a:gd name="connsiteY61" fmla="*/ 71098 h 584635"/>
                <a:gd name="connsiteX62" fmla="*/ 417085 w 607639"/>
                <a:gd name="connsiteY62" fmla="*/ 0 h 58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607639" h="584635">
                  <a:moveTo>
                    <a:pt x="470550" y="350499"/>
                  </a:moveTo>
                  <a:cubicBezTo>
                    <a:pt x="491018" y="365255"/>
                    <a:pt x="505168" y="387566"/>
                    <a:pt x="508283" y="414411"/>
                  </a:cubicBezTo>
                  <a:lnTo>
                    <a:pt x="508283" y="504990"/>
                  </a:lnTo>
                  <a:cubicBezTo>
                    <a:pt x="454264" y="554324"/>
                    <a:pt x="382624" y="584635"/>
                    <a:pt x="303775" y="584635"/>
                  </a:cubicBezTo>
                  <a:cubicBezTo>
                    <a:pt x="225015" y="584635"/>
                    <a:pt x="153375" y="554324"/>
                    <a:pt x="99356" y="504990"/>
                  </a:cubicBezTo>
                  <a:lnTo>
                    <a:pt x="99356" y="414411"/>
                  </a:lnTo>
                  <a:cubicBezTo>
                    <a:pt x="101759" y="393344"/>
                    <a:pt x="111192" y="375033"/>
                    <a:pt x="124897" y="360899"/>
                  </a:cubicBezTo>
                  <a:lnTo>
                    <a:pt x="289002" y="478767"/>
                  </a:lnTo>
                  <a:cubicBezTo>
                    <a:pt x="293452" y="481967"/>
                    <a:pt x="298613" y="483567"/>
                    <a:pt x="303775" y="483567"/>
                  </a:cubicBezTo>
                  <a:cubicBezTo>
                    <a:pt x="309649" y="483567"/>
                    <a:pt x="315433" y="481523"/>
                    <a:pt x="320150" y="477612"/>
                  </a:cubicBezTo>
                  <a:close/>
                  <a:moveTo>
                    <a:pt x="224526" y="79098"/>
                  </a:moveTo>
                  <a:cubicBezTo>
                    <a:pt x="239569" y="78254"/>
                    <a:pt x="261065" y="82853"/>
                    <a:pt x="290796" y="100714"/>
                  </a:cubicBezTo>
                  <a:cubicBezTo>
                    <a:pt x="322751" y="119908"/>
                    <a:pt x="352214" y="129594"/>
                    <a:pt x="378918" y="129594"/>
                  </a:cubicBezTo>
                  <a:cubicBezTo>
                    <a:pt x="390846" y="129594"/>
                    <a:pt x="402239" y="127639"/>
                    <a:pt x="413099" y="123729"/>
                  </a:cubicBezTo>
                  <a:cubicBezTo>
                    <a:pt x="413099" y="123729"/>
                    <a:pt x="413099" y="123729"/>
                    <a:pt x="413188" y="123729"/>
                  </a:cubicBezTo>
                  <a:cubicBezTo>
                    <a:pt x="411853" y="176247"/>
                    <a:pt x="389511" y="235518"/>
                    <a:pt x="354351" y="248669"/>
                  </a:cubicBezTo>
                  <a:cubicBezTo>
                    <a:pt x="339040" y="254445"/>
                    <a:pt x="329160" y="268574"/>
                    <a:pt x="329160" y="284658"/>
                  </a:cubicBezTo>
                  <a:lnTo>
                    <a:pt x="329160" y="290879"/>
                  </a:lnTo>
                  <a:cubicBezTo>
                    <a:pt x="329160" y="310695"/>
                    <a:pt x="344559" y="331844"/>
                    <a:pt x="367524" y="331844"/>
                  </a:cubicBezTo>
                  <a:lnTo>
                    <a:pt x="412476" y="331844"/>
                  </a:lnTo>
                  <a:cubicBezTo>
                    <a:pt x="413010" y="331844"/>
                    <a:pt x="413544" y="331933"/>
                    <a:pt x="414078" y="332022"/>
                  </a:cubicBezTo>
                  <a:lnTo>
                    <a:pt x="302545" y="426216"/>
                  </a:lnTo>
                  <a:lnTo>
                    <a:pt x="174367" y="334155"/>
                  </a:lnTo>
                  <a:cubicBezTo>
                    <a:pt x="181043" y="332733"/>
                    <a:pt x="187986" y="331844"/>
                    <a:pt x="195196" y="331844"/>
                  </a:cubicBezTo>
                  <a:lnTo>
                    <a:pt x="240058" y="331844"/>
                  </a:lnTo>
                  <a:cubicBezTo>
                    <a:pt x="263113" y="331844"/>
                    <a:pt x="278512" y="310695"/>
                    <a:pt x="278512" y="290879"/>
                  </a:cubicBezTo>
                  <a:lnTo>
                    <a:pt x="278512" y="284747"/>
                  </a:lnTo>
                  <a:cubicBezTo>
                    <a:pt x="278512" y="268841"/>
                    <a:pt x="268631" y="254356"/>
                    <a:pt x="253766" y="248847"/>
                  </a:cubicBezTo>
                  <a:cubicBezTo>
                    <a:pt x="218428" y="235873"/>
                    <a:pt x="194662" y="167627"/>
                    <a:pt x="194662" y="112177"/>
                  </a:cubicBezTo>
                  <a:cubicBezTo>
                    <a:pt x="194662" y="104712"/>
                    <a:pt x="195463" y="97337"/>
                    <a:pt x="196976" y="90139"/>
                  </a:cubicBezTo>
                  <a:cubicBezTo>
                    <a:pt x="200893" y="86229"/>
                    <a:pt x="209483" y="79942"/>
                    <a:pt x="224526" y="79098"/>
                  </a:cubicBezTo>
                  <a:close/>
                  <a:moveTo>
                    <a:pt x="304118" y="3246"/>
                  </a:moveTo>
                  <a:cubicBezTo>
                    <a:pt x="307855" y="3601"/>
                    <a:pt x="312305" y="3512"/>
                    <a:pt x="316487" y="3956"/>
                  </a:cubicBezTo>
                  <a:cubicBezTo>
                    <a:pt x="356532" y="8397"/>
                    <a:pt x="390169" y="35481"/>
                    <a:pt x="404763" y="71802"/>
                  </a:cubicBezTo>
                  <a:cubicBezTo>
                    <a:pt x="393017" y="79794"/>
                    <a:pt x="366765" y="87431"/>
                    <a:pt x="316843" y="57416"/>
                  </a:cubicBezTo>
                  <a:cubicBezTo>
                    <a:pt x="284896" y="38234"/>
                    <a:pt x="257221" y="30331"/>
                    <a:pt x="233995" y="29088"/>
                  </a:cubicBezTo>
                  <a:cubicBezTo>
                    <a:pt x="253661" y="12659"/>
                    <a:pt x="277866" y="3246"/>
                    <a:pt x="304118" y="3246"/>
                  </a:cubicBezTo>
                  <a:close/>
                  <a:moveTo>
                    <a:pt x="190090" y="212"/>
                  </a:moveTo>
                  <a:cubicBezTo>
                    <a:pt x="169710" y="20829"/>
                    <a:pt x="155738" y="46067"/>
                    <a:pt x="148886" y="73526"/>
                  </a:cubicBezTo>
                  <a:cubicBezTo>
                    <a:pt x="148886" y="73793"/>
                    <a:pt x="148708" y="74148"/>
                    <a:pt x="148708" y="74415"/>
                  </a:cubicBezTo>
                  <a:cubicBezTo>
                    <a:pt x="145771" y="86678"/>
                    <a:pt x="143991" y="99297"/>
                    <a:pt x="143991" y="112182"/>
                  </a:cubicBezTo>
                  <a:cubicBezTo>
                    <a:pt x="143991" y="163902"/>
                    <a:pt x="162057" y="243792"/>
                    <a:pt x="209579" y="281293"/>
                  </a:cubicBezTo>
                  <a:lnTo>
                    <a:pt x="195162" y="281293"/>
                  </a:lnTo>
                  <a:cubicBezTo>
                    <a:pt x="164549" y="281293"/>
                    <a:pt x="136249" y="290713"/>
                    <a:pt x="112665" y="306353"/>
                  </a:cubicBezTo>
                  <a:cubicBezTo>
                    <a:pt x="110085" y="307509"/>
                    <a:pt x="107949" y="309286"/>
                    <a:pt x="105813" y="311330"/>
                  </a:cubicBezTo>
                  <a:cubicBezTo>
                    <a:pt x="74665" y="334702"/>
                    <a:pt x="53040" y="369537"/>
                    <a:pt x="48768" y="410415"/>
                  </a:cubicBezTo>
                  <a:cubicBezTo>
                    <a:pt x="48679" y="411304"/>
                    <a:pt x="48679" y="412192"/>
                    <a:pt x="48679" y="413081"/>
                  </a:cubicBezTo>
                  <a:lnTo>
                    <a:pt x="48679" y="445339"/>
                  </a:lnTo>
                  <a:cubicBezTo>
                    <a:pt x="17977" y="398063"/>
                    <a:pt x="0" y="341722"/>
                    <a:pt x="0" y="281293"/>
                  </a:cubicBezTo>
                  <a:cubicBezTo>
                    <a:pt x="0" y="154216"/>
                    <a:pt x="78759" y="45267"/>
                    <a:pt x="190090" y="212"/>
                  </a:cubicBezTo>
                  <a:close/>
                  <a:moveTo>
                    <a:pt x="417085" y="0"/>
                  </a:moveTo>
                  <a:cubicBezTo>
                    <a:pt x="528605" y="44969"/>
                    <a:pt x="607639" y="154016"/>
                    <a:pt x="607639" y="281281"/>
                  </a:cubicBezTo>
                  <a:cubicBezTo>
                    <a:pt x="607639" y="341714"/>
                    <a:pt x="589572" y="397970"/>
                    <a:pt x="558955" y="445339"/>
                  </a:cubicBezTo>
                  <a:lnTo>
                    <a:pt x="558955" y="413078"/>
                  </a:lnTo>
                  <a:cubicBezTo>
                    <a:pt x="558955" y="412190"/>
                    <a:pt x="558955" y="411301"/>
                    <a:pt x="558866" y="410412"/>
                  </a:cubicBezTo>
                  <a:cubicBezTo>
                    <a:pt x="553793" y="361444"/>
                    <a:pt x="523888" y="320918"/>
                    <a:pt x="482234" y="298966"/>
                  </a:cubicBezTo>
                  <a:cubicBezTo>
                    <a:pt x="480187" y="297544"/>
                    <a:pt x="478051" y="296478"/>
                    <a:pt x="475737" y="295767"/>
                  </a:cubicBezTo>
                  <a:cubicBezTo>
                    <a:pt x="456424" y="286791"/>
                    <a:pt x="435152" y="281281"/>
                    <a:pt x="412456" y="281281"/>
                  </a:cubicBezTo>
                  <a:lnTo>
                    <a:pt x="398483" y="281281"/>
                  </a:lnTo>
                  <a:cubicBezTo>
                    <a:pt x="448057" y="243155"/>
                    <a:pt x="470486" y="159703"/>
                    <a:pt x="462387" y="92605"/>
                  </a:cubicBezTo>
                  <a:cubicBezTo>
                    <a:pt x="461675" y="86295"/>
                    <a:pt x="459984" y="80341"/>
                    <a:pt x="458560" y="74386"/>
                  </a:cubicBezTo>
                  <a:cubicBezTo>
                    <a:pt x="458382" y="73231"/>
                    <a:pt x="458204" y="72164"/>
                    <a:pt x="457848" y="71098"/>
                  </a:cubicBezTo>
                  <a:cubicBezTo>
                    <a:pt x="450639" y="43992"/>
                    <a:pt x="436487" y="19552"/>
                    <a:pt x="417085" y="0"/>
                  </a:cubicBezTo>
                  <a:close/>
                </a:path>
              </a:pathLst>
            </a:custGeom>
            <a:solidFill>
              <a:srgbClr val="FFAF05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1" name="橢圓 40">
            <a:extLst>
              <a:ext uri="{FF2B5EF4-FFF2-40B4-BE49-F238E27FC236}">
                <a16:creationId xmlns:a16="http://schemas.microsoft.com/office/drawing/2014/main" id="{8FC4417D-2B92-F943-A35C-A8D6FBCF3E35}"/>
              </a:ext>
            </a:extLst>
          </p:cNvPr>
          <p:cNvSpPr>
            <a:spLocks noChangeAspect="1"/>
          </p:cNvSpPr>
          <p:nvPr/>
        </p:nvSpPr>
        <p:spPr>
          <a:xfrm>
            <a:off x="11538422" y="1692720"/>
            <a:ext cx="524686" cy="5246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5" name="橢圓 44">
            <a:extLst>
              <a:ext uri="{FF2B5EF4-FFF2-40B4-BE49-F238E27FC236}">
                <a16:creationId xmlns:a16="http://schemas.microsoft.com/office/drawing/2014/main" id="{3805D92C-7E58-9942-AE19-9BF3BBCC5D85}"/>
              </a:ext>
            </a:extLst>
          </p:cNvPr>
          <p:cNvSpPr>
            <a:spLocks noChangeAspect="1"/>
          </p:cNvSpPr>
          <p:nvPr/>
        </p:nvSpPr>
        <p:spPr>
          <a:xfrm>
            <a:off x="11163228" y="2150578"/>
            <a:ext cx="255855" cy="255855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9" name="橢圓 48">
            <a:extLst>
              <a:ext uri="{FF2B5EF4-FFF2-40B4-BE49-F238E27FC236}">
                <a16:creationId xmlns:a16="http://schemas.microsoft.com/office/drawing/2014/main" id="{418C420B-AC75-534B-B15F-B27CFA7E375F}"/>
              </a:ext>
            </a:extLst>
          </p:cNvPr>
          <p:cNvSpPr>
            <a:spLocks noChangeAspect="1"/>
          </p:cNvSpPr>
          <p:nvPr/>
        </p:nvSpPr>
        <p:spPr>
          <a:xfrm>
            <a:off x="-363567" y="5942678"/>
            <a:ext cx="1251820" cy="1251820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0" name="橢圓 49">
            <a:extLst>
              <a:ext uri="{FF2B5EF4-FFF2-40B4-BE49-F238E27FC236}">
                <a16:creationId xmlns:a16="http://schemas.microsoft.com/office/drawing/2014/main" id="{8AE3DB00-6681-FD4F-B967-4795A16A73A2}"/>
              </a:ext>
            </a:extLst>
          </p:cNvPr>
          <p:cNvSpPr>
            <a:spLocks noChangeAspect="1"/>
          </p:cNvSpPr>
          <p:nvPr/>
        </p:nvSpPr>
        <p:spPr>
          <a:xfrm>
            <a:off x="363567" y="4946715"/>
            <a:ext cx="524686" cy="5246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1" name="橢圓 50">
            <a:extLst>
              <a:ext uri="{FF2B5EF4-FFF2-40B4-BE49-F238E27FC236}">
                <a16:creationId xmlns:a16="http://schemas.microsoft.com/office/drawing/2014/main" id="{DBBCBD10-C7D5-4447-8770-568C75FDA835}"/>
              </a:ext>
            </a:extLst>
          </p:cNvPr>
          <p:cNvSpPr>
            <a:spLocks noChangeAspect="1"/>
          </p:cNvSpPr>
          <p:nvPr/>
        </p:nvSpPr>
        <p:spPr>
          <a:xfrm>
            <a:off x="1250451" y="636448"/>
            <a:ext cx="426600" cy="426600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0EB1CEF7-57D9-1147-8155-A9BEA8C85174}"/>
              </a:ext>
            </a:extLst>
          </p:cNvPr>
          <p:cNvSpPr/>
          <p:nvPr/>
        </p:nvSpPr>
        <p:spPr>
          <a:xfrm>
            <a:off x="612372" y="1263915"/>
            <a:ext cx="1775639" cy="1775639"/>
          </a:xfrm>
          <a:prstGeom prst="ellipse">
            <a:avLst/>
          </a:prstGeom>
          <a:solidFill>
            <a:srgbClr val="FFA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Noto Sans TC Medium" pitchFamily="34" charset="-120"/>
                <a:ea typeface="Noto Sans TC Medium" pitchFamily="34" charset="-120"/>
              </a:rPr>
              <a:t>現在</a:t>
            </a:r>
          </a:p>
        </p:txBody>
      </p:sp>
      <p:sp>
        <p:nvSpPr>
          <p:cNvPr id="3" name="橢圓 2">
            <a:extLst>
              <a:ext uri="{FF2B5EF4-FFF2-40B4-BE49-F238E27FC236}">
                <a16:creationId xmlns:a16="http://schemas.microsoft.com/office/drawing/2014/main" id="{108CCFA1-F1D3-6E4F-B7CC-FC3AC9E0F6AF}"/>
              </a:ext>
            </a:extLst>
          </p:cNvPr>
          <p:cNvSpPr/>
          <p:nvPr/>
        </p:nvSpPr>
        <p:spPr>
          <a:xfrm>
            <a:off x="9767914" y="4507574"/>
            <a:ext cx="1800445" cy="1800445"/>
          </a:xfrm>
          <a:prstGeom prst="ellipse">
            <a:avLst/>
          </a:prstGeom>
          <a:solidFill>
            <a:srgbClr val="FFA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latin typeface="Noto Sans TC Medium" pitchFamily="34" charset="-120"/>
                <a:ea typeface="Noto Sans TC Medium" pitchFamily="34" charset="-120"/>
              </a:rPr>
              <a:t>未來</a:t>
            </a:r>
          </a:p>
        </p:txBody>
      </p:sp>
      <p:sp>
        <p:nvSpPr>
          <p:cNvPr id="4" name="摺角紙張 3">
            <a:extLst>
              <a:ext uri="{FF2B5EF4-FFF2-40B4-BE49-F238E27FC236}">
                <a16:creationId xmlns:a16="http://schemas.microsoft.com/office/drawing/2014/main" id="{F109E024-3991-E745-89B1-ECD0B7FB9DBC}"/>
              </a:ext>
            </a:extLst>
          </p:cNvPr>
          <p:cNvSpPr/>
          <p:nvPr/>
        </p:nvSpPr>
        <p:spPr>
          <a:xfrm>
            <a:off x="2675088" y="1330934"/>
            <a:ext cx="5189240" cy="1641599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800" b="1" dirty="0">
                <a:solidFill>
                  <a:schemeClr val="tx1"/>
                </a:solidFill>
                <a:latin typeface="Noto Sans TC Medium" pitchFamily="34" charset="-120"/>
                <a:ea typeface="Noto Sans TC Medium" pitchFamily="34" charset="-120"/>
              </a:rPr>
              <a:t>政策制定規範、流程</a:t>
            </a:r>
            <a:endParaRPr lang="en-US" altLang="zh-TW" sz="2800" b="1" dirty="0">
              <a:solidFill>
                <a:schemeClr val="tx1"/>
              </a:solidFill>
              <a:latin typeface="Noto Sans TC Medium" pitchFamily="34" charset="-120"/>
              <a:ea typeface="Noto Sans TC Medium" pitchFamily="34" charset="-12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800" b="1" dirty="0">
                <a:solidFill>
                  <a:schemeClr val="tx1"/>
                </a:solidFill>
                <a:latin typeface="Noto Sans TC Medium" pitchFamily="34" charset="-120"/>
                <a:ea typeface="Noto Sans TC Medium" pitchFamily="34" charset="-120"/>
              </a:rPr>
              <a:t>目的：降低食物中毒風險</a:t>
            </a:r>
          </a:p>
        </p:txBody>
      </p:sp>
      <p:sp>
        <p:nvSpPr>
          <p:cNvPr id="5" name="摺角紙張 4">
            <a:extLst>
              <a:ext uri="{FF2B5EF4-FFF2-40B4-BE49-F238E27FC236}">
                <a16:creationId xmlns:a16="http://schemas.microsoft.com/office/drawing/2014/main" id="{B7E2E686-5F2F-B240-B02B-F9DB19FD0398}"/>
              </a:ext>
            </a:extLst>
          </p:cNvPr>
          <p:cNvSpPr/>
          <p:nvPr/>
        </p:nvSpPr>
        <p:spPr>
          <a:xfrm>
            <a:off x="4591878" y="4587626"/>
            <a:ext cx="4892298" cy="1640343"/>
          </a:xfrm>
          <a:prstGeom prst="foldedCorner">
            <a:avLst>
              <a:gd name="adj" fmla="val 1598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800" b="1" dirty="0">
                <a:solidFill>
                  <a:schemeClr val="tx1"/>
                </a:solidFill>
                <a:latin typeface="Noto Sans TC Medium" pitchFamily="34" charset="-120"/>
                <a:ea typeface="Noto Sans TC Medium" pitchFamily="34" charset="-120"/>
              </a:rPr>
              <a:t>增加自身食安知識</a:t>
            </a:r>
            <a:endParaRPr lang="en-US" altLang="zh-TW" sz="2800" b="1" dirty="0">
              <a:solidFill>
                <a:schemeClr val="tx1"/>
              </a:solidFill>
              <a:latin typeface="Noto Sans TC Medium" pitchFamily="34" charset="-120"/>
              <a:ea typeface="Noto Sans TC Medium" pitchFamily="34" charset="-12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TW" altLang="en-US" sz="2800" b="1" dirty="0">
                <a:solidFill>
                  <a:schemeClr val="tx1"/>
                </a:solidFill>
                <a:latin typeface="Noto Sans TC Medium" pitchFamily="34" charset="-120"/>
                <a:ea typeface="Noto Sans TC Medium" pitchFamily="34" charset="-120"/>
              </a:rPr>
              <a:t>自主選擇安全健康食物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3E8A1B7-F2C6-DC41-A3EB-2E306554B427}"/>
              </a:ext>
            </a:extLst>
          </p:cNvPr>
          <p:cNvSpPr txBox="1"/>
          <p:nvPr/>
        </p:nvSpPr>
        <p:spPr>
          <a:xfrm>
            <a:off x="3501379" y="3395359"/>
            <a:ext cx="51892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4400" b="1" dirty="0">
                <a:solidFill>
                  <a:srgbClr val="C00000"/>
                </a:solidFill>
                <a:latin typeface="Noto Sans TC Black" pitchFamily="34" charset="-120"/>
                <a:ea typeface="Noto Sans TC Black" pitchFamily="34" charset="-120"/>
              </a:rPr>
              <a:t>-</a:t>
            </a:r>
            <a:r>
              <a:rPr lang="zh-TW" altLang="en-US" sz="4400" b="1" dirty="0">
                <a:solidFill>
                  <a:srgbClr val="C00000"/>
                </a:solidFill>
                <a:latin typeface="Noto Sans TC Black" pitchFamily="34" charset="-120"/>
                <a:ea typeface="Noto Sans TC Black" pitchFamily="34" charset="-120"/>
              </a:rPr>
              <a:t>食品安全認知不足</a:t>
            </a:r>
            <a:r>
              <a:rPr lang="en-US" altLang="zh-TW" sz="4400" b="1" dirty="0">
                <a:solidFill>
                  <a:srgbClr val="C00000"/>
                </a:solidFill>
                <a:latin typeface="Noto Sans TC Black" pitchFamily="34" charset="-120"/>
                <a:ea typeface="Noto Sans TC Black" pitchFamily="34" charset="-120"/>
              </a:rPr>
              <a:t>-</a:t>
            </a:r>
            <a:endParaRPr lang="zh-TW" altLang="en-US" sz="4400" b="1" dirty="0">
              <a:solidFill>
                <a:srgbClr val="C00000"/>
              </a:solidFill>
              <a:latin typeface="Noto Sans TC Black" pitchFamily="34" charset="-120"/>
              <a:ea typeface="Noto Sans TC Black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0071238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5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5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5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矩形: 圆角 90">
            <a:extLst>
              <a:ext uri="{FF2B5EF4-FFF2-40B4-BE49-F238E27FC236}">
                <a16:creationId xmlns:a16="http://schemas.microsoft.com/office/drawing/2014/main" id="{FC89C6F4-8337-4170-B592-A8C82CD567CC}"/>
              </a:ext>
            </a:extLst>
          </p:cNvPr>
          <p:cNvSpPr/>
          <p:nvPr/>
        </p:nvSpPr>
        <p:spPr>
          <a:xfrm flipH="1">
            <a:off x="2687584" y="693832"/>
            <a:ext cx="6854857" cy="999454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TextBox 88">
            <a:extLst>
              <a:ext uri="{FF2B5EF4-FFF2-40B4-BE49-F238E27FC236}">
                <a16:creationId xmlns:a16="http://schemas.microsoft.com/office/drawing/2014/main" id="{6955B291-76E6-49FB-8D44-CA9D0541AB11}"/>
              </a:ext>
            </a:extLst>
          </p:cNvPr>
          <p:cNvSpPr txBox="1"/>
          <p:nvPr/>
        </p:nvSpPr>
        <p:spPr>
          <a:xfrm>
            <a:off x="3237036" y="751172"/>
            <a:ext cx="575595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5400" b="1" dirty="0">
                <a:solidFill>
                  <a:srgbClr val="FFAF05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相關施作實例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02DAE53-5159-B345-A719-357135BF0512}"/>
              </a:ext>
            </a:extLst>
          </p:cNvPr>
          <p:cNvSpPr txBox="1"/>
          <p:nvPr/>
        </p:nvSpPr>
        <p:spPr>
          <a:xfrm>
            <a:off x="836444" y="3429000"/>
            <a:ext cx="3211368" cy="191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桃園市衛生局</a:t>
            </a:r>
            <a:br>
              <a:rPr kumimoji="1"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kumimoji="1"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食境體驗教育營</a:t>
            </a: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EFD27B73-82F3-704E-8CE4-2738DA8878BF}"/>
              </a:ext>
            </a:extLst>
          </p:cNvPr>
          <p:cNvSpPr txBox="1"/>
          <p:nvPr/>
        </p:nvSpPr>
        <p:spPr>
          <a:xfrm>
            <a:off x="4490316" y="3429000"/>
            <a:ext cx="3211368" cy="191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六龜龍興國小</a:t>
            </a:r>
            <a:br>
              <a:rPr kumimoji="1"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kumimoji="1"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食農教育</a:t>
            </a: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117E9D0F-DFD0-7948-84F0-D1D5A5FE1490}"/>
              </a:ext>
            </a:extLst>
          </p:cNvPr>
          <p:cNvSpPr txBox="1"/>
          <p:nvPr/>
        </p:nvSpPr>
        <p:spPr>
          <a:xfrm>
            <a:off x="8144188" y="3429000"/>
            <a:ext cx="3211368" cy="191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zh-TW" altLang="en-US" sz="3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阿里山來吉國小</a:t>
            </a:r>
            <a:br>
              <a:rPr kumimoji="1"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kumimoji="1" lang="zh-TW" altLang="en-US" sz="3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食農教育</a:t>
            </a:r>
          </a:p>
        </p:txBody>
      </p:sp>
    </p:spTree>
    <p:extLst>
      <p:ext uri="{BB962C8B-B14F-4D97-AF65-F5344CB8AC3E}">
        <p14:creationId xmlns:p14="http://schemas.microsoft.com/office/powerpoint/2010/main" val="385730112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/>
      <p:bldP spid="2" grpId="0"/>
      <p:bldP spid="35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框架 5">
            <a:extLst>
              <a:ext uri="{FF2B5EF4-FFF2-40B4-BE49-F238E27FC236}">
                <a16:creationId xmlns:a16="http://schemas.microsoft.com/office/drawing/2014/main" id="{A280E832-16CD-6C4A-81E9-5068EC48EDB7}"/>
              </a:ext>
            </a:extLst>
          </p:cNvPr>
          <p:cNvSpPr/>
          <p:nvPr/>
        </p:nvSpPr>
        <p:spPr>
          <a:xfrm>
            <a:off x="598416" y="560916"/>
            <a:ext cx="11338067" cy="6079067"/>
          </a:xfrm>
          <a:prstGeom prst="frame">
            <a:avLst>
              <a:gd name="adj1" fmla="val 83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37F911AF-4DFB-4840-BE56-5A4710C678E5}"/>
              </a:ext>
            </a:extLst>
          </p:cNvPr>
          <p:cNvGrpSpPr/>
          <p:nvPr/>
        </p:nvGrpSpPr>
        <p:grpSpPr>
          <a:xfrm>
            <a:off x="867448" y="831848"/>
            <a:ext cx="10620301" cy="5553503"/>
            <a:chOff x="867448" y="831848"/>
            <a:chExt cx="10620301" cy="5553503"/>
          </a:xfrm>
        </p:grpSpPr>
        <p:pic>
          <p:nvPicPr>
            <p:cNvPr id="5" name="圖片 4" descr="一張含有 室內, 個人, 小孩, 小男孩 的圖片&#10;&#10;自動產生的描述">
              <a:extLst>
                <a:ext uri="{FF2B5EF4-FFF2-40B4-BE49-F238E27FC236}">
                  <a16:creationId xmlns:a16="http://schemas.microsoft.com/office/drawing/2014/main" id="{F6176251-EA26-934A-A1FB-E8BB3152D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448" y="831848"/>
              <a:ext cx="5704801" cy="3803200"/>
            </a:xfrm>
            <a:prstGeom prst="cloud">
              <a:avLst/>
            </a:prstGeom>
          </p:spPr>
        </p:pic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06239273-0E5C-1848-989B-8FF38F2F6519}"/>
                </a:ext>
              </a:extLst>
            </p:cNvPr>
            <p:cNvSpPr txBox="1"/>
            <p:nvPr/>
          </p:nvSpPr>
          <p:spPr>
            <a:xfrm>
              <a:off x="6970183" y="1342976"/>
              <a:ext cx="4517566" cy="1305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TW" altLang="en-US" sz="28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桃園市政府衛生局</a:t>
              </a:r>
              <a:endParaRPr kumimoji="1"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algn="ctr">
                <a:lnSpc>
                  <a:spcPct val="150000"/>
                </a:lnSpc>
              </a:pPr>
              <a:r>
                <a:rPr kumimoji="1" lang="zh-TW" altLang="en-US" sz="2800" b="1" dirty="0">
                  <a:solidFill>
                    <a:srgbClr val="0070C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寒、暑假 食境體驗教育營</a:t>
              </a:r>
              <a:endParaRPr kumimoji="1" lang="en-US" altLang="zh-TW" sz="28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8DFA7462-2FC5-3F4A-91EB-9F32A737F093}"/>
                </a:ext>
              </a:extLst>
            </p:cNvPr>
            <p:cNvSpPr txBox="1"/>
            <p:nvPr/>
          </p:nvSpPr>
          <p:spPr>
            <a:xfrm>
              <a:off x="1062367" y="4879362"/>
              <a:ext cx="61158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TW" altLang="en-US" sz="2800" b="1" dirty="0">
                  <a:solidFill>
                    <a:schemeClr val="accent5">
                      <a:lumMod val="50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互動學習</a:t>
              </a:r>
              <a:r>
                <a:rPr kumimoji="1" lang="en-US" altLang="zh-TW" sz="2800" b="1" dirty="0">
                  <a:solidFill>
                    <a:schemeClr val="accent5">
                      <a:lumMod val="50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x </a:t>
              </a:r>
              <a:r>
                <a:rPr kumimoji="1" lang="zh-TW" altLang="en-US" sz="2800" b="1" dirty="0">
                  <a:solidFill>
                    <a:schemeClr val="accent5">
                      <a:lumMod val="50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觀光工廠參訪 </a:t>
              </a:r>
              <a:r>
                <a:rPr kumimoji="1" lang="en-US" altLang="zh-TW" sz="2800" b="1" dirty="0">
                  <a:solidFill>
                    <a:schemeClr val="accent5">
                      <a:lumMod val="50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x </a:t>
              </a:r>
              <a:r>
                <a:rPr kumimoji="1" lang="zh-TW" altLang="en-US" sz="2800" b="1" dirty="0">
                  <a:solidFill>
                    <a:schemeClr val="accent5">
                      <a:lumMod val="50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分組競賽 </a:t>
              </a:r>
              <a:endParaRPr kumimoji="1" lang="en-US" altLang="zh-TW" sz="2800" b="1" dirty="0">
                <a:solidFill>
                  <a:schemeClr val="accent5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2430E854-F1A6-FA4D-9EC8-4B5096699CA2}"/>
                </a:ext>
              </a:extLst>
            </p:cNvPr>
            <p:cNvSpPr txBox="1"/>
            <p:nvPr/>
          </p:nvSpPr>
          <p:spPr>
            <a:xfrm>
              <a:off x="1784226" y="5566657"/>
              <a:ext cx="42769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zh-TW" altLang="en-US" sz="3600" b="1" dirty="0">
                  <a:solidFill>
                    <a:srgbClr val="F35E4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ＤＩＹ體驗式學習</a:t>
              </a:r>
              <a:endParaRPr kumimoji="1" lang="en-US" altLang="zh-TW" sz="3600" b="1" dirty="0">
                <a:solidFill>
                  <a:srgbClr val="F35E4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pic>
          <p:nvPicPr>
            <p:cNvPr id="3" name="圖片 2" descr="一張含有 個人, 室內, 人群 的圖片&#10;&#10;自動產生的描述">
              <a:extLst>
                <a:ext uri="{FF2B5EF4-FFF2-40B4-BE49-F238E27FC236}">
                  <a16:creationId xmlns:a16="http://schemas.microsoft.com/office/drawing/2014/main" id="{56548F4A-9972-B44A-8284-1DD49F477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8171" y="3214433"/>
              <a:ext cx="3828005" cy="2866750"/>
            </a:xfrm>
            <a:prstGeom prst="hexagon">
              <a:avLst>
                <a:gd name="adj" fmla="val 28944"/>
                <a:gd name="vf" fmla="val 115470"/>
              </a:avLst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F210786-B818-3543-A2E5-0CB21F353ED1}"/>
                </a:ext>
              </a:extLst>
            </p:cNvPr>
            <p:cNvSpPr/>
            <p:nvPr/>
          </p:nvSpPr>
          <p:spPr>
            <a:xfrm>
              <a:off x="8695051" y="6154519"/>
              <a:ext cx="14542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TW" altLang="en-US" sz="9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圖片來源：桃園市衛生局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F283DBF-B4EA-2142-973F-93B3F139A2CC}"/>
                </a:ext>
              </a:extLst>
            </p:cNvPr>
            <p:cNvSpPr/>
            <p:nvPr/>
          </p:nvSpPr>
          <p:spPr>
            <a:xfrm>
              <a:off x="4605908" y="4298134"/>
              <a:ext cx="1454244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TW" altLang="en-US" sz="9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圖片來源：桃園市衛生局</a:t>
              </a:r>
            </a:p>
          </p:txBody>
        </p:sp>
        <p:cxnSp>
          <p:nvCxnSpPr>
            <p:cNvPr id="42" name="直線接點 41">
              <a:extLst>
                <a:ext uri="{FF2B5EF4-FFF2-40B4-BE49-F238E27FC236}">
                  <a16:creationId xmlns:a16="http://schemas.microsoft.com/office/drawing/2014/main" id="{F2727B46-85E3-9141-A7D0-654DB4CB1A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35226" y="2043188"/>
              <a:ext cx="4320000" cy="0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椭圆 83">
            <a:extLst>
              <a:ext uri="{FF2B5EF4-FFF2-40B4-BE49-F238E27FC236}">
                <a16:creationId xmlns:a16="http://schemas.microsoft.com/office/drawing/2014/main" id="{CBF12EE5-31EF-4942-BEF9-E39C0CB17579}"/>
              </a:ext>
            </a:extLst>
          </p:cNvPr>
          <p:cNvSpPr>
            <a:spLocks noChangeAspect="1"/>
          </p:cNvSpPr>
          <p:nvPr/>
        </p:nvSpPr>
        <p:spPr>
          <a:xfrm>
            <a:off x="48271" y="13905"/>
            <a:ext cx="1295456" cy="1295456"/>
          </a:xfrm>
          <a:prstGeom prst="ellipse">
            <a:avLst/>
          </a:prstGeom>
          <a:solidFill>
            <a:srgbClr val="FFA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84">
            <a:extLst>
              <a:ext uri="{FF2B5EF4-FFF2-40B4-BE49-F238E27FC236}">
                <a16:creationId xmlns:a16="http://schemas.microsoft.com/office/drawing/2014/main" id="{60AE6965-41A9-3244-8E53-386374647A11}"/>
              </a:ext>
            </a:extLst>
          </p:cNvPr>
          <p:cNvSpPr>
            <a:spLocks noChangeAspect="1"/>
          </p:cNvSpPr>
          <p:nvPr/>
        </p:nvSpPr>
        <p:spPr>
          <a:xfrm>
            <a:off x="-162991" y="-78628"/>
            <a:ext cx="1758120" cy="1480522"/>
          </a:xfrm>
          <a:prstGeom prst="ellipse">
            <a:avLst/>
          </a:prstGeom>
          <a:noFill/>
          <a:ln>
            <a:solidFill>
              <a:srgbClr val="FFAF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86">
            <a:extLst>
              <a:ext uri="{FF2B5EF4-FFF2-40B4-BE49-F238E27FC236}">
                <a16:creationId xmlns:a16="http://schemas.microsoft.com/office/drawing/2014/main" id="{AECFB16D-750F-6944-8DBD-72CEFCCDAABD}"/>
              </a:ext>
            </a:extLst>
          </p:cNvPr>
          <p:cNvSpPr txBox="1">
            <a:spLocks noChangeAspect="1"/>
          </p:cNvSpPr>
          <p:nvPr/>
        </p:nvSpPr>
        <p:spPr>
          <a:xfrm>
            <a:off x="290893" y="319373"/>
            <a:ext cx="810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84">
            <a:extLst>
              <a:ext uri="{FF2B5EF4-FFF2-40B4-BE49-F238E27FC236}">
                <a16:creationId xmlns:a16="http://schemas.microsoft.com/office/drawing/2014/main" id="{382ED22E-223A-324A-A848-08F84D7265B6}"/>
              </a:ext>
            </a:extLst>
          </p:cNvPr>
          <p:cNvSpPr>
            <a:spLocks noChangeAspect="1"/>
          </p:cNvSpPr>
          <p:nvPr/>
        </p:nvSpPr>
        <p:spPr>
          <a:xfrm rot="18499934">
            <a:off x="-229329" y="-33597"/>
            <a:ext cx="1850652" cy="1387989"/>
          </a:xfrm>
          <a:prstGeom prst="ellipse">
            <a:avLst/>
          </a:prstGeom>
          <a:noFill/>
          <a:ln>
            <a:solidFill>
              <a:srgbClr val="FFAF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0EC5E94C-F5E4-3E4C-AFF7-1CA079C890A3}"/>
              </a:ext>
            </a:extLst>
          </p:cNvPr>
          <p:cNvGrpSpPr/>
          <p:nvPr/>
        </p:nvGrpSpPr>
        <p:grpSpPr>
          <a:xfrm>
            <a:off x="3935616" y="358917"/>
            <a:ext cx="7184864" cy="7184864"/>
            <a:chOff x="3935616" y="358917"/>
            <a:chExt cx="7184864" cy="7184864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07D738AB-6D5B-514A-8774-CA67C9561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578265">
              <a:off x="3935616" y="358917"/>
              <a:ext cx="7184864" cy="7184864"/>
            </a:xfrm>
            <a:prstGeom prst="rect">
              <a:avLst/>
            </a:prstGeom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57A62721-08B0-B44F-A3D6-A060E08EF8EE}"/>
                </a:ext>
              </a:extLst>
            </p:cNvPr>
            <p:cNvSpPr txBox="1"/>
            <p:nvPr/>
          </p:nvSpPr>
          <p:spPr>
            <a:xfrm>
              <a:off x="4422309" y="3168750"/>
              <a:ext cx="369027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zh-TW" altLang="en-US" sz="54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立法草案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34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框架 12">
            <a:extLst>
              <a:ext uri="{FF2B5EF4-FFF2-40B4-BE49-F238E27FC236}">
                <a16:creationId xmlns:a16="http://schemas.microsoft.com/office/drawing/2014/main" id="{FB34AE3E-E47C-7A40-8B64-E3D59CC266BA}"/>
              </a:ext>
            </a:extLst>
          </p:cNvPr>
          <p:cNvSpPr/>
          <p:nvPr/>
        </p:nvSpPr>
        <p:spPr>
          <a:xfrm>
            <a:off x="577999" y="304791"/>
            <a:ext cx="11338067" cy="6079067"/>
          </a:xfrm>
          <a:prstGeom prst="frame">
            <a:avLst>
              <a:gd name="adj1" fmla="val 836"/>
            </a:avLst>
          </a:prstGeom>
          <a:solidFill>
            <a:srgbClr val="FFA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18" name="直角三角形 17">
            <a:extLst>
              <a:ext uri="{FF2B5EF4-FFF2-40B4-BE49-F238E27FC236}">
                <a16:creationId xmlns:a16="http://schemas.microsoft.com/office/drawing/2014/main" id="{BFF70C67-1CC5-8545-B566-5319E946D3DA}"/>
              </a:ext>
            </a:extLst>
          </p:cNvPr>
          <p:cNvSpPr/>
          <p:nvPr/>
        </p:nvSpPr>
        <p:spPr>
          <a:xfrm>
            <a:off x="188432" y="3441575"/>
            <a:ext cx="7300468" cy="33042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直角三角形 15">
            <a:extLst>
              <a:ext uri="{FF2B5EF4-FFF2-40B4-BE49-F238E27FC236}">
                <a16:creationId xmlns:a16="http://schemas.microsoft.com/office/drawing/2014/main" id="{8145F209-0AE8-A24B-8064-3692B0AC7634}"/>
              </a:ext>
            </a:extLst>
          </p:cNvPr>
          <p:cNvSpPr/>
          <p:nvPr/>
        </p:nvSpPr>
        <p:spPr>
          <a:xfrm flipH="1" flipV="1">
            <a:off x="4320942" y="-173209"/>
            <a:ext cx="8737602" cy="483663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/>
              <a:t>            </a:t>
            </a:r>
            <a:endParaRPr kumimoji="1" lang="zh-TW" altLang="en-US" dirty="0"/>
          </a:p>
        </p:txBody>
      </p:sp>
      <p:sp>
        <p:nvSpPr>
          <p:cNvPr id="6" name="框架 5">
            <a:extLst>
              <a:ext uri="{FF2B5EF4-FFF2-40B4-BE49-F238E27FC236}">
                <a16:creationId xmlns:a16="http://schemas.microsoft.com/office/drawing/2014/main" id="{A280E832-16CD-6C4A-81E9-5068EC48EDB7}"/>
              </a:ext>
            </a:extLst>
          </p:cNvPr>
          <p:cNvSpPr/>
          <p:nvPr/>
        </p:nvSpPr>
        <p:spPr>
          <a:xfrm>
            <a:off x="541266" y="666748"/>
            <a:ext cx="11338067" cy="6079067"/>
          </a:xfrm>
          <a:prstGeom prst="frame">
            <a:avLst>
              <a:gd name="adj1" fmla="val 83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10" name="直角三角形 9">
            <a:extLst>
              <a:ext uri="{FF2B5EF4-FFF2-40B4-BE49-F238E27FC236}">
                <a16:creationId xmlns:a16="http://schemas.microsoft.com/office/drawing/2014/main" id="{FB2EE2B2-FBF0-9540-ADD1-ECAD8D169E52}"/>
              </a:ext>
            </a:extLst>
          </p:cNvPr>
          <p:cNvSpPr/>
          <p:nvPr/>
        </p:nvSpPr>
        <p:spPr>
          <a:xfrm flipV="1">
            <a:off x="-867834" y="-183880"/>
            <a:ext cx="8737602" cy="483663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/>
              <a:t>  </a:t>
            </a:r>
            <a:endParaRPr kumimoji="1" lang="zh-TW" altLang="en-US" dirty="0"/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D7D53E8A-E2E2-0848-BE51-EBFC68550EF1}"/>
              </a:ext>
            </a:extLst>
          </p:cNvPr>
          <p:cNvSpPr/>
          <p:nvPr/>
        </p:nvSpPr>
        <p:spPr>
          <a:xfrm flipH="1">
            <a:off x="5889745" y="3543300"/>
            <a:ext cx="6075756" cy="33042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1025" name="Picture 1" descr="page3image55341248">
            <a:extLst>
              <a:ext uri="{FF2B5EF4-FFF2-40B4-BE49-F238E27FC236}">
                <a16:creationId xmlns:a16="http://schemas.microsoft.com/office/drawing/2014/main" id="{6A9F348E-9800-314A-AE00-1FF297F007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5" t="2456" r="6539" b="4357"/>
          <a:stretch/>
        </p:blipFill>
        <p:spPr bwMode="auto">
          <a:xfrm>
            <a:off x="1232432" y="848029"/>
            <a:ext cx="7095067" cy="558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ECC15FF2-32E0-D64A-B825-663739D568DE}"/>
              </a:ext>
            </a:extLst>
          </p:cNvPr>
          <p:cNvSpPr txBox="1"/>
          <p:nvPr/>
        </p:nvSpPr>
        <p:spPr>
          <a:xfrm>
            <a:off x="8785231" y="1451654"/>
            <a:ext cx="923330" cy="45092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kumimoji="1" lang="en-US" altLang="zh-TW" sz="48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『</a:t>
            </a:r>
            <a:r>
              <a:rPr kumimoji="1" lang="zh-TW" altLang="en-US" sz="48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做中學</a:t>
            </a:r>
            <a:r>
              <a:rPr kumimoji="1" lang="en-US" altLang="zh-TW" sz="48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』</a:t>
            </a:r>
            <a:endParaRPr kumimoji="1" lang="zh-TW" altLang="en-US" sz="48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D7B697CF-9DD8-EA4D-8E23-3CA9E4942AAE}"/>
              </a:ext>
            </a:extLst>
          </p:cNvPr>
          <p:cNvSpPr txBox="1"/>
          <p:nvPr/>
        </p:nvSpPr>
        <p:spPr>
          <a:xfrm>
            <a:off x="9967449" y="1040851"/>
            <a:ext cx="615553" cy="53308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kumimoji="1" lang="zh-TW" altLang="en-US" sz="28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「課本知識」結合「生活應用」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89B4C38-AEFC-2448-AA28-BDC2C5B78044}"/>
              </a:ext>
            </a:extLst>
          </p:cNvPr>
          <p:cNvSpPr txBox="1"/>
          <p:nvPr/>
        </p:nvSpPr>
        <p:spPr>
          <a:xfrm>
            <a:off x="10853062" y="973113"/>
            <a:ext cx="615553" cy="53509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kumimoji="1"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高雄市六龜龍興國小 </a:t>
            </a:r>
            <a:r>
              <a:rPr kumimoji="1" lang="zh-TW" altLang="en-US" sz="2800" b="1" dirty="0">
                <a:solidFill>
                  <a:srgbClr val="00B05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食農教育</a:t>
            </a:r>
          </a:p>
        </p:txBody>
      </p:sp>
      <p:sp>
        <p:nvSpPr>
          <p:cNvPr id="21" name="框架 20">
            <a:extLst>
              <a:ext uri="{FF2B5EF4-FFF2-40B4-BE49-F238E27FC236}">
                <a16:creationId xmlns:a16="http://schemas.microsoft.com/office/drawing/2014/main" id="{A1DED3F0-411E-1D49-98D7-BDE5B1D95CE3}"/>
              </a:ext>
            </a:extLst>
          </p:cNvPr>
          <p:cNvSpPr/>
          <p:nvPr/>
        </p:nvSpPr>
        <p:spPr>
          <a:xfrm>
            <a:off x="687296" y="500529"/>
            <a:ext cx="11338067" cy="6079067"/>
          </a:xfrm>
          <a:prstGeom prst="frame">
            <a:avLst>
              <a:gd name="adj1" fmla="val 836"/>
            </a:avLst>
          </a:prstGeom>
          <a:solidFill>
            <a:srgbClr val="FFA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chemeClr val="tx1"/>
                </a:solidFill>
              </a:rPr>
              <a:t>        </a:t>
            </a:r>
            <a:endParaRPr kumimoji="1" lang="zh-TW" altLang="en-US" dirty="0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9144DD3-5C03-334D-805A-6702E7C11842}"/>
              </a:ext>
            </a:extLst>
          </p:cNvPr>
          <p:cNvSpPr/>
          <p:nvPr/>
        </p:nvSpPr>
        <p:spPr>
          <a:xfrm>
            <a:off x="1232432" y="6154538"/>
            <a:ext cx="249299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zh-TW" altLang="en-US" sz="10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圖片來源：龍興國小食農教育成果報告書</a:t>
            </a:r>
            <a:endParaRPr lang="zh-TW" altLang="en-US" sz="10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914FD98D-76D6-044E-B54C-4A68CA742DF8}"/>
              </a:ext>
            </a:extLst>
          </p:cNvPr>
          <p:cNvCxnSpPr>
            <a:cxnSpLocks/>
          </p:cNvCxnSpPr>
          <p:nvPr/>
        </p:nvCxnSpPr>
        <p:spPr>
          <a:xfrm flipH="1">
            <a:off x="10878256" y="4638005"/>
            <a:ext cx="540000" cy="0"/>
          </a:xfrm>
          <a:prstGeom prst="line">
            <a:avLst/>
          </a:prstGeom>
          <a:ln w="127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83">
            <a:extLst>
              <a:ext uri="{FF2B5EF4-FFF2-40B4-BE49-F238E27FC236}">
                <a16:creationId xmlns:a16="http://schemas.microsoft.com/office/drawing/2014/main" id="{431CF1B7-8CD8-F941-AAC7-9ECAFD4534E6}"/>
              </a:ext>
            </a:extLst>
          </p:cNvPr>
          <p:cNvSpPr>
            <a:spLocks noChangeAspect="1"/>
          </p:cNvSpPr>
          <p:nvPr/>
        </p:nvSpPr>
        <p:spPr>
          <a:xfrm>
            <a:off x="48271" y="13905"/>
            <a:ext cx="1295456" cy="1295456"/>
          </a:xfrm>
          <a:prstGeom prst="ellipse">
            <a:avLst/>
          </a:prstGeom>
          <a:solidFill>
            <a:srgbClr val="FFA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84">
            <a:extLst>
              <a:ext uri="{FF2B5EF4-FFF2-40B4-BE49-F238E27FC236}">
                <a16:creationId xmlns:a16="http://schemas.microsoft.com/office/drawing/2014/main" id="{86FACE0C-06A1-BA49-A595-78E6E9FE7B09}"/>
              </a:ext>
            </a:extLst>
          </p:cNvPr>
          <p:cNvSpPr>
            <a:spLocks noChangeAspect="1"/>
          </p:cNvSpPr>
          <p:nvPr/>
        </p:nvSpPr>
        <p:spPr>
          <a:xfrm>
            <a:off x="-162991" y="-78628"/>
            <a:ext cx="1758120" cy="1480522"/>
          </a:xfrm>
          <a:prstGeom prst="ellipse">
            <a:avLst/>
          </a:prstGeom>
          <a:noFill/>
          <a:ln>
            <a:solidFill>
              <a:srgbClr val="FFAF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86">
            <a:extLst>
              <a:ext uri="{FF2B5EF4-FFF2-40B4-BE49-F238E27FC236}">
                <a16:creationId xmlns:a16="http://schemas.microsoft.com/office/drawing/2014/main" id="{30F8836B-B647-974C-B8F7-ED68949D7B4A}"/>
              </a:ext>
            </a:extLst>
          </p:cNvPr>
          <p:cNvSpPr txBox="1">
            <a:spLocks noChangeAspect="1"/>
          </p:cNvSpPr>
          <p:nvPr/>
        </p:nvSpPr>
        <p:spPr>
          <a:xfrm>
            <a:off x="290893" y="319373"/>
            <a:ext cx="810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84">
            <a:extLst>
              <a:ext uri="{FF2B5EF4-FFF2-40B4-BE49-F238E27FC236}">
                <a16:creationId xmlns:a16="http://schemas.microsoft.com/office/drawing/2014/main" id="{9AF827C4-50DB-1D43-94FE-5CDB955DF172}"/>
              </a:ext>
            </a:extLst>
          </p:cNvPr>
          <p:cNvSpPr>
            <a:spLocks noChangeAspect="1"/>
          </p:cNvSpPr>
          <p:nvPr/>
        </p:nvSpPr>
        <p:spPr>
          <a:xfrm rot="18499934">
            <a:off x="-229329" y="-33597"/>
            <a:ext cx="1850652" cy="1387989"/>
          </a:xfrm>
          <a:prstGeom prst="ellipse">
            <a:avLst/>
          </a:prstGeom>
          <a:noFill/>
          <a:ln>
            <a:solidFill>
              <a:srgbClr val="FFAF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47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6626C924-09FD-AC47-9F6C-56E1498325FC}"/>
              </a:ext>
            </a:extLst>
          </p:cNvPr>
          <p:cNvGrpSpPr/>
          <p:nvPr/>
        </p:nvGrpSpPr>
        <p:grpSpPr>
          <a:xfrm>
            <a:off x="203299" y="149276"/>
            <a:ext cx="11785402" cy="6559447"/>
            <a:chOff x="347200" y="225485"/>
            <a:chExt cx="11785402" cy="6559447"/>
          </a:xfrm>
        </p:grpSpPr>
        <p:sp>
          <p:nvSpPr>
            <p:cNvPr id="13" name="框架 12">
              <a:extLst>
                <a:ext uri="{FF2B5EF4-FFF2-40B4-BE49-F238E27FC236}">
                  <a16:creationId xmlns:a16="http://schemas.microsoft.com/office/drawing/2014/main" id="{FB34AE3E-E47C-7A40-8B64-E3D59CC266BA}"/>
                </a:ext>
              </a:extLst>
            </p:cNvPr>
            <p:cNvSpPr/>
            <p:nvPr/>
          </p:nvSpPr>
          <p:spPr>
            <a:xfrm>
              <a:off x="347200" y="401074"/>
              <a:ext cx="11614001" cy="6383858"/>
            </a:xfrm>
            <a:prstGeom prst="frame">
              <a:avLst>
                <a:gd name="adj1" fmla="val 836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框架 2">
              <a:extLst>
                <a:ext uri="{FF2B5EF4-FFF2-40B4-BE49-F238E27FC236}">
                  <a16:creationId xmlns:a16="http://schemas.microsoft.com/office/drawing/2014/main" id="{53679746-2E7F-0746-A887-8BED43B697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4133" y="243332"/>
              <a:ext cx="125999" cy="125999"/>
            </a:xfrm>
            <a:prstGeom prst="fram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框架 10">
              <a:extLst>
                <a:ext uri="{FF2B5EF4-FFF2-40B4-BE49-F238E27FC236}">
                  <a16:creationId xmlns:a16="http://schemas.microsoft.com/office/drawing/2014/main" id="{93F5744C-9C61-424A-86DE-E2CF3F171775}"/>
                </a:ext>
              </a:extLst>
            </p:cNvPr>
            <p:cNvSpPr/>
            <p:nvPr/>
          </p:nvSpPr>
          <p:spPr>
            <a:xfrm>
              <a:off x="518601" y="225485"/>
              <a:ext cx="11614001" cy="6383858"/>
            </a:xfrm>
            <a:prstGeom prst="frame">
              <a:avLst>
                <a:gd name="adj1" fmla="val 836"/>
              </a:avLst>
            </a:prstGeom>
            <a:solidFill>
              <a:srgbClr val="E97B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框架 11">
              <a:extLst>
                <a:ext uri="{FF2B5EF4-FFF2-40B4-BE49-F238E27FC236}">
                  <a16:creationId xmlns:a16="http://schemas.microsoft.com/office/drawing/2014/main" id="{8DC21463-8ABA-E04F-9893-E0C71B5F9AD9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1989670" y="6642001"/>
              <a:ext cx="125977" cy="125977"/>
            </a:xfrm>
            <a:prstGeom prst="fram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2286C4D5-1C3B-084B-B6CA-630F55BB2488}"/>
              </a:ext>
            </a:extLst>
          </p:cNvPr>
          <p:cNvGrpSpPr/>
          <p:nvPr/>
        </p:nvGrpSpPr>
        <p:grpSpPr>
          <a:xfrm>
            <a:off x="3991232" y="1438310"/>
            <a:ext cx="4209535" cy="4212186"/>
            <a:chOff x="3991232" y="728133"/>
            <a:chExt cx="4209535" cy="4212186"/>
          </a:xfrm>
        </p:grpSpPr>
        <p:grpSp>
          <p:nvGrpSpPr>
            <p:cNvPr id="15" name="Group 57">
              <a:extLst>
                <a:ext uri="{FF2B5EF4-FFF2-40B4-BE49-F238E27FC236}">
                  <a16:creationId xmlns:a16="http://schemas.microsoft.com/office/drawing/2014/main" id="{585CBFFE-4E91-3E49-81BC-58736E41093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91232" y="728133"/>
              <a:ext cx="4209535" cy="4212186"/>
              <a:chOff x="-111919" y="2595562"/>
              <a:chExt cx="3024188" cy="3026092"/>
            </a:xfrm>
          </p:grpSpPr>
          <p:sp>
            <p:nvSpPr>
              <p:cNvPr id="16" name="Freeform: Shape 58">
                <a:extLst>
                  <a:ext uri="{FF2B5EF4-FFF2-40B4-BE49-F238E27FC236}">
                    <a16:creationId xmlns:a16="http://schemas.microsoft.com/office/drawing/2014/main" id="{853F9A18-9950-0D4C-BF67-0342D52B5C3F}"/>
                  </a:ext>
                </a:extLst>
              </p:cNvPr>
              <p:cNvSpPr/>
              <p:nvPr/>
            </p:nvSpPr>
            <p:spPr>
              <a:xfrm>
                <a:off x="1388269" y="2595562"/>
                <a:ext cx="1524000" cy="2085975"/>
              </a:xfrm>
              <a:custGeom>
                <a:avLst/>
                <a:gdLst>
                  <a:gd name="connsiteX0" fmla="*/ 39053 w 1524000"/>
                  <a:gd name="connsiteY0" fmla="*/ 758190 h 2085975"/>
                  <a:gd name="connsiteX1" fmla="*/ 771525 w 1524000"/>
                  <a:gd name="connsiteY1" fmla="*/ 1514475 h 2085975"/>
                  <a:gd name="connsiteX2" fmla="*/ 750570 w 1524000"/>
                  <a:gd name="connsiteY2" fmla="*/ 1692593 h 2085975"/>
                  <a:gd name="connsiteX3" fmla="*/ 941070 w 1524000"/>
                  <a:gd name="connsiteY3" fmla="*/ 2091690 h 2085975"/>
                  <a:gd name="connsiteX4" fmla="*/ 1417320 w 1524000"/>
                  <a:gd name="connsiteY4" fmla="*/ 2085975 h 2085975"/>
                  <a:gd name="connsiteX5" fmla="*/ 1528763 w 1524000"/>
                  <a:gd name="connsiteY5" fmla="*/ 1514475 h 2085975"/>
                  <a:gd name="connsiteX6" fmla="*/ 14288 w 1524000"/>
                  <a:gd name="connsiteY6" fmla="*/ 0 h 2085975"/>
                  <a:gd name="connsiteX7" fmla="*/ 0 w 1524000"/>
                  <a:gd name="connsiteY7" fmla="*/ 0 h 2085975"/>
                  <a:gd name="connsiteX8" fmla="*/ 261938 w 1524000"/>
                  <a:gd name="connsiteY8" fmla="*/ 409575 h 2085975"/>
                  <a:gd name="connsiteX9" fmla="*/ 39053 w 1524000"/>
                  <a:gd name="connsiteY9" fmla="*/ 758190 h 2085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4000" h="2085975">
                    <a:moveTo>
                      <a:pt x="39053" y="758190"/>
                    </a:moveTo>
                    <a:cubicBezTo>
                      <a:pt x="445770" y="771525"/>
                      <a:pt x="771525" y="1104900"/>
                      <a:pt x="771525" y="1514475"/>
                    </a:cubicBezTo>
                    <a:cubicBezTo>
                      <a:pt x="771525" y="1575435"/>
                      <a:pt x="763905" y="1635443"/>
                      <a:pt x="750570" y="1692593"/>
                    </a:cubicBezTo>
                    <a:lnTo>
                      <a:pt x="941070" y="2091690"/>
                    </a:lnTo>
                    <a:lnTo>
                      <a:pt x="1417320" y="2085975"/>
                    </a:lnTo>
                    <a:cubicBezTo>
                      <a:pt x="1489710" y="1909763"/>
                      <a:pt x="1528763" y="1716405"/>
                      <a:pt x="1528763" y="1514475"/>
                    </a:cubicBezTo>
                    <a:cubicBezTo>
                      <a:pt x="1528763" y="678180"/>
                      <a:pt x="850583" y="0"/>
                      <a:pt x="14288" y="0"/>
                    </a:cubicBezTo>
                    <a:cubicBezTo>
                      <a:pt x="9525" y="0"/>
                      <a:pt x="4763" y="0"/>
                      <a:pt x="0" y="0"/>
                    </a:cubicBezTo>
                    <a:lnTo>
                      <a:pt x="261938" y="409575"/>
                    </a:lnTo>
                    <a:lnTo>
                      <a:pt x="39053" y="758190"/>
                    </a:lnTo>
                    <a:close/>
                  </a:path>
                </a:pathLst>
              </a:custGeom>
              <a:solidFill>
                <a:srgbClr val="F35E4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59">
                <a:extLst>
                  <a:ext uri="{FF2B5EF4-FFF2-40B4-BE49-F238E27FC236}">
                    <a16:creationId xmlns:a16="http://schemas.microsoft.com/office/drawing/2014/main" id="{99F6D8B0-E226-9F4D-9D52-74EF4782AEEA}"/>
                  </a:ext>
                </a:extLst>
              </p:cNvPr>
              <p:cNvSpPr/>
              <p:nvPr/>
            </p:nvSpPr>
            <p:spPr>
              <a:xfrm>
                <a:off x="-111919" y="2604134"/>
                <a:ext cx="1600200" cy="2305050"/>
              </a:xfrm>
              <a:custGeom>
                <a:avLst/>
                <a:gdLst>
                  <a:gd name="connsiteX0" fmla="*/ 818198 w 1600200"/>
                  <a:gd name="connsiteY0" fmla="*/ 1803083 h 2305050"/>
                  <a:gd name="connsiteX1" fmla="*/ 757238 w 1600200"/>
                  <a:gd name="connsiteY1" fmla="*/ 1505903 h 2305050"/>
                  <a:gd name="connsiteX2" fmla="*/ 1374458 w 1600200"/>
                  <a:gd name="connsiteY2" fmla="*/ 762000 h 2305050"/>
                  <a:gd name="connsiteX3" fmla="*/ 1604963 w 1600200"/>
                  <a:gd name="connsiteY3" fmla="*/ 401003 h 2305050"/>
                  <a:gd name="connsiteX4" fmla="*/ 1348740 w 1600200"/>
                  <a:gd name="connsiteY4" fmla="*/ 0 h 2305050"/>
                  <a:gd name="connsiteX5" fmla="*/ 0 w 1600200"/>
                  <a:gd name="connsiteY5" fmla="*/ 1505903 h 2305050"/>
                  <a:gd name="connsiteX6" fmla="*/ 233363 w 1600200"/>
                  <a:gd name="connsiteY6" fmla="*/ 2313623 h 2305050"/>
                  <a:gd name="connsiteX7" fmla="*/ 366713 w 1600200"/>
                  <a:gd name="connsiteY7" fmla="*/ 1866900 h 2305050"/>
                  <a:gd name="connsiteX8" fmla="*/ 818198 w 1600200"/>
                  <a:gd name="connsiteY8" fmla="*/ 1803083 h 230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0200" h="2305050">
                    <a:moveTo>
                      <a:pt x="818198" y="1803083"/>
                    </a:moveTo>
                    <a:cubicBezTo>
                      <a:pt x="779145" y="1711643"/>
                      <a:pt x="757238" y="1611630"/>
                      <a:pt x="757238" y="1505903"/>
                    </a:cubicBezTo>
                    <a:cubicBezTo>
                      <a:pt x="757238" y="1135380"/>
                      <a:pt x="1022985" y="827723"/>
                      <a:pt x="1374458" y="762000"/>
                    </a:cubicBezTo>
                    <a:lnTo>
                      <a:pt x="1604963" y="401003"/>
                    </a:lnTo>
                    <a:lnTo>
                      <a:pt x="1348740" y="0"/>
                    </a:lnTo>
                    <a:cubicBezTo>
                      <a:pt x="590550" y="82868"/>
                      <a:pt x="0" y="725805"/>
                      <a:pt x="0" y="1505903"/>
                    </a:cubicBezTo>
                    <a:cubicBezTo>
                      <a:pt x="0" y="1803083"/>
                      <a:pt x="85725" y="2080260"/>
                      <a:pt x="233363" y="2313623"/>
                    </a:cubicBezTo>
                    <a:lnTo>
                      <a:pt x="366713" y="1866900"/>
                    </a:lnTo>
                    <a:lnTo>
                      <a:pt x="818198" y="1803083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8" name="Freeform: Shape 60">
                <a:extLst>
                  <a:ext uri="{FF2B5EF4-FFF2-40B4-BE49-F238E27FC236}">
                    <a16:creationId xmlns:a16="http://schemas.microsoft.com/office/drawing/2014/main" id="{1585DEA7-B7AB-E546-B116-7E5885930CC6}"/>
                  </a:ext>
                </a:extLst>
              </p:cNvPr>
              <p:cNvSpPr/>
              <p:nvPr/>
            </p:nvSpPr>
            <p:spPr>
              <a:xfrm>
                <a:off x="218599" y="4459604"/>
                <a:ext cx="2514600" cy="1162050"/>
              </a:xfrm>
              <a:custGeom>
                <a:avLst/>
                <a:gdLst>
                  <a:gd name="connsiteX0" fmla="*/ 1855470 w 2514600"/>
                  <a:gd name="connsiteY0" fmla="*/ 0 h 1162050"/>
                  <a:gd name="connsiteX1" fmla="*/ 1183958 w 2514600"/>
                  <a:gd name="connsiteY1" fmla="*/ 407670 h 1162050"/>
                  <a:gd name="connsiteX2" fmla="*/ 554355 w 2514600"/>
                  <a:gd name="connsiteY2" fmla="*/ 71438 h 1162050"/>
                  <a:gd name="connsiteX3" fmla="*/ 139065 w 2514600"/>
                  <a:gd name="connsiteY3" fmla="*/ 131445 h 1162050"/>
                  <a:gd name="connsiteX4" fmla="*/ 0 w 2514600"/>
                  <a:gd name="connsiteY4" fmla="*/ 595313 h 1162050"/>
                  <a:gd name="connsiteX5" fmla="*/ 1183005 w 2514600"/>
                  <a:gd name="connsiteY5" fmla="*/ 1164908 h 1162050"/>
                  <a:gd name="connsiteX6" fmla="*/ 2523173 w 2514600"/>
                  <a:gd name="connsiteY6" fmla="*/ 355283 h 1162050"/>
                  <a:gd name="connsiteX7" fmla="*/ 2025967 w 2514600"/>
                  <a:gd name="connsiteY7" fmla="*/ 360998 h 1162050"/>
                  <a:gd name="connsiteX8" fmla="*/ 1855470 w 2514600"/>
                  <a:gd name="connsiteY8" fmla="*/ 0 h 1162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14600" h="1162050">
                    <a:moveTo>
                      <a:pt x="1855470" y="0"/>
                    </a:moveTo>
                    <a:cubicBezTo>
                      <a:pt x="1728788" y="241935"/>
                      <a:pt x="1476375" y="407670"/>
                      <a:pt x="1183958" y="407670"/>
                    </a:cubicBezTo>
                    <a:cubicBezTo>
                      <a:pt x="922020" y="407670"/>
                      <a:pt x="690562" y="274320"/>
                      <a:pt x="554355" y="71438"/>
                    </a:cubicBezTo>
                    <a:lnTo>
                      <a:pt x="139065" y="131445"/>
                    </a:lnTo>
                    <a:lnTo>
                      <a:pt x="0" y="595313"/>
                    </a:lnTo>
                    <a:cubicBezTo>
                      <a:pt x="277178" y="942975"/>
                      <a:pt x="704850" y="1164908"/>
                      <a:pt x="1183005" y="1164908"/>
                    </a:cubicBezTo>
                    <a:cubicBezTo>
                      <a:pt x="1764983" y="1164908"/>
                      <a:pt x="2269808" y="836295"/>
                      <a:pt x="2523173" y="355283"/>
                    </a:cubicBezTo>
                    <a:lnTo>
                      <a:pt x="2025967" y="360998"/>
                    </a:lnTo>
                    <a:lnTo>
                      <a:pt x="1855470" y="0"/>
                    </a:lnTo>
                    <a:close/>
                  </a:path>
                </a:pathLst>
              </a:custGeom>
              <a:solidFill>
                <a:srgbClr val="FFAF0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4C159B92-9428-DD46-BB1C-5DBE136C0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79227" y="1371819"/>
              <a:ext cx="1143000" cy="1384300"/>
            </a:xfrm>
            <a:prstGeom prst="rect">
              <a:avLst/>
            </a:prstGeom>
          </p:spPr>
        </p:pic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21CA8184-B729-CE44-9AC4-73C120087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472130">
              <a:off x="6934823" y="1802098"/>
              <a:ext cx="1079500" cy="755650"/>
            </a:xfrm>
            <a:prstGeom prst="rect">
              <a:avLst/>
            </a:prstGeom>
          </p:spPr>
        </p:pic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4D3FDB2F-02EF-D248-96C0-AA73B25A0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60458" y="4034986"/>
              <a:ext cx="842483" cy="770782"/>
            </a:xfrm>
            <a:prstGeom prst="rect">
              <a:avLst/>
            </a:prstGeom>
          </p:spPr>
        </p:pic>
      </p:grp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B9B64C33-46C8-994C-82B5-AB4ADE65A705}"/>
              </a:ext>
            </a:extLst>
          </p:cNvPr>
          <p:cNvSpPr txBox="1"/>
          <p:nvPr/>
        </p:nvSpPr>
        <p:spPr>
          <a:xfrm>
            <a:off x="662694" y="1896982"/>
            <a:ext cx="3095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Learning </a:t>
            </a:r>
            <a:br>
              <a:rPr kumimoji="1" lang="en-US" altLang="zh-TW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kumimoji="1" lang="en-US" altLang="zh-TW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By </a:t>
            </a:r>
            <a:br>
              <a:rPr kumimoji="1" lang="en-US" altLang="zh-TW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kumimoji="1" lang="en-US" altLang="zh-TW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Doing </a:t>
            </a:r>
            <a:endParaRPr kumimoji="1" lang="zh-TW" altLang="en-US" sz="3600" b="1" dirty="0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6850C2E1-97B6-8441-BC0F-7028E68B2C66}"/>
              </a:ext>
            </a:extLst>
          </p:cNvPr>
          <p:cNvSpPr txBox="1"/>
          <p:nvPr/>
        </p:nvSpPr>
        <p:spPr>
          <a:xfrm>
            <a:off x="8461413" y="2450980"/>
            <a:ext cx="3095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TW" altLang="en-US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聯絡簿回饋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A0332C35-7BD3-734D-83EC-04C0F670148B}"/>
              </a:ext>
            </a:extLst>
          </p:cNvPr>
          <p:cNvSpPr txBox="1"/>
          <p:nvPr/>
        </p:nvSpPr>
        <p:spPr>
          <a:xfrm>
            <a:off x="4548380" y="5759654"/>
            <a:ext cx="3095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TW" altLang="en-US" sz="3600" b="1" dirty="0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延伸家庭教育</a:t>
            </a: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2DBFDC71-1152-1740-A5AF-6F718947594E}"/>
              </a:ext>
            </a:extLst>
          </p:cNvPr>
          <p:cNvGrpSpPr/>
          <p:nvPr/>
        </p:nvGrpSpPr>
        <p:grpSpPr>
          <a:xfrm>
            <a:off x="2598074" y="463224"/>
            <a:ext cx="6824450" cy="659476"/>
            <a:chOff x="2665945" y="442643"/>
            <a:chExt cx="6824450" cy="659476"/>
          </a:xfrm>
        </p:grpSpPr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059E5BFC-7823-8540-B841-ECCCEC4865F1}"/>
                </a:ext>
              </a:extLst>
            </p:cNvPr>
            <p:cNvSpPr txBox="1"/>
            <p:nvPr/>
          </p:nvSpPr>
          <p:spPr>
            <a:xfrm>
              <a:off x="2665945" y="442643"/>
              <a:ext cx="4517566" cy="659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TW" altLang="en-US" sz="28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阿里山來吉國小</a:t>
              </a:r>
              <a:endParaRPr kumimoji="1"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F06C0058-58AE-A245-AE43-3708C6C43857}"/>
                </a:ext>
              </a:extLst>
            </p:cNvPr>
            <p:cNvSpPr txBox="1"/>
            <p:nvPr/>
          </p:nvSpPr>
          <p:spPr>
            <a:xfrm>
              <a:off x="4972829" y="442643"/>
              <a:ext cx="4517566" cy="659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TW" altLang="en-US" sz="2800" b="1" dirty="0">
                  <a:solidFill>
                    <a:schemeClr val="accent6">
                      <a:lumMod val="50000"/>
                    </a:schemeClr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食農教育</a:t>
              </a:r>
              <a:endParaRPr kumimoji="1" lang="en-US" altLang="zh-TW" sz="2800" b="1" dirty="0">
                <a:solidFill>
                  <a:schemeClr val="accent6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  <p:cxnSp>
          <p:nvCxnSpPr>
            <p:cNvPr id="23" name="直線接點 22">
              <a:extLst>
                <a:ext uri="{FF2B5EF4-FFF2-40B4-BE49-F238E27FC236}">
                  <a16:creationId xmlns:a16="http://schemas.microsoft.com/office/drawing/2014/main" id="{1DDEDEBE-CA4C-1D4C-ACF5-FE764AA3E4ED}"/>
                </a:ext>
              </a:extLst>
            </p:cNvPr>
            <p:cNvCxnSpPr>
              <a:cxnSpLocks/>
            </p:cNvCxnSpPr>
            <p:nvPr/>
          </p:nvCxnSpPr>
          <p:spPr>
            <a:xfrm>
              <a:off x="6374662" y="544241"/>
              <a:ext cx="0" cy="540000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圖片 35">
            <a:extLst>
              <a:ext uri="{FF2B5EF4-FFF2-40B4-BE49-F238E27FC236}">
                <a16:creationId xmlns:a16="http://schemas.microsoft.com/office/drawing/2014/main" id="{43A46BB8-BCAF-3642-85EF-B7DE3C05F12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38824" y="2496674"/>
            <a:ext cx="2121340" cy="2121340"/>
          </a:xfrm>
          <a:prstGeom prst="rect">
            <a:avLst/>
          </a:prstGeom>
        </p:spPr>
      </p:pic>
      <p:sp>
        <p:nvSpPr>
          <p:cNvPr id="25" name="椭圆 83">
            <a:extLst>
              <a:ext uri="{FF2B5EF4-FFF2-40B4-BE49-F238E27FC236}">
                <a16:creationId xmlns:a16="http://schemas.microsoft.com/office/drawing/2014/main" id="{F030BB89-991C-AB40-BE51-F756A03E0B16}"/>
              </a:ext>
            </a:extLst>
          </p:cNvPr>
          <p:cNvSpPr>
            <a:spLocks noChangeAspect="1"/>
          </p:cNvSpPr>
          <p:nvPr/>
        </p:nvSpPr>
        <p:spPr>
          <a:xfrm>
            <a:off x="48271" y="13905"/>
            <a:ext cx="1295456" cy="1295456"/>
          </a:xfrm>
          <a:prstGeom prst="ellipse">
            <a:avLst/>
          </a:prstGeom>
          <a:solidFill>
            <a:srgbClr val="FFAF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84">
            <a:extLst>
              <a:ext uri="{FF2B5EF4-FFF2-40B4-BE49-F238E27FC236}">
                <a16:creationId xmlns:a16="http://schemas.microsoft.com/office/drawing/2014/main" id="{797F4A9F-803E-1243-9C72-3075C9D36C67}"/>
              </a:ext>
            </a:extLst>
          </p:cNvPr>
          <p:cNvSpPr>
            <a:spLocks noChangeAspect="1"/>
          </p:cNvSpPr>
          <p:nvPr/>
        </p:nvSpPr>
        <p:spPr>
          <a:xfrm>
            <a:off x="-162991" y="-78628"/>
            <a:ext cx="1758120" cy="1480522"/>
          </a:xfrm>
          <a:prstGeom prst="ellipse">
            <a:avLst/>
          </a:prstGeom>
          <a:noFill/>
          <a:ln>
            <a:solidFill>
              <a:srgbClr val="FFAF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86">
            <a:extLst>
              <a:ext uri="{FF2B5EF4-FFF2-40B4-BE49-F238E27FC236}">
                <a16:creationId xmlns:a16="http://schemas.microsoft.com/office/drawing/2014/main" id="{CCED70EB-518C-7E4B-814C-63BDA0F6272B}"/>
              </a:ext>
            </a:extLst>
          </p:cNvPr>
          <p:cNvSpPr txBox="1">
            <a:spLocks noChangeAspect="1"/>
          </p:cNvSpPr>
          <p:nvPr/>
        </p:nvSpPr>
        <p:spPr>
          <a:xfrm>
            <a:off x="290893" y="319373"/>
            <a:ext cx="810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84">
            <a:extLst>
              <a:ext uri="{FF2B5EF4-FFF2-40B4-BE49-F238E27FC236}">
                <a16:creationId xmlns:a16="http://schemas.microsoft.com/office/drawing/2014/main" id="{152E045F-F747-E84E-9115-B48977D3C431}"/>
              </a:ext>
            </a:extLst>
          </p:cNvPr>
          <p:cNvSpPr>
            <a:spLocks noChangeAspect="1"/>
          </p:cNvSpPr>
          <p:nvPr/>
        </p:nvSpPr>
        <p:spPr>
          <a:xfrm rot="18499934">
            <a:off x="-229329" y="-33597"/>
            <a:ext cx="1850652" cy="1387989"/>
          </a:xfrm>
          <a:prstGeom prst="ellipse">
            <a:avLst/>
          </a:prstGeom>
          <a:noFill/>
          <a:ln>
            <a:solidFill>
              <a:srgbClr val="FFAF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65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032A47E6-71A0-EC49-83B2-F71B21D31B8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-834001" y="-3464703"/>
            <a:ext cx="13860000" cy="13860000"/>
          </a:xfrm>
          <a:prstGeom prst="rect">
            <a:avLst/>
          </a:prstGeom>
        </p:spPr>
      </p:pic>
      <p:pic>
        <p:nvPicPr>
          <p:cNvPr id="2" name="圖片 1" descr="一張含有 文字, 信箋 的圖片&#10;&#10;自動產生的描述">
            <a:extLst>
              <a:ext uri="{FF2B5EF4-FFF2-40B4-BE49-F238E27FC236}">
                <a16:creationId xmlns:a16="http://schemas.microsoft.com/office/drawing/2014/main" id="{F442C009-EE5E-5948-A25D-E9571AC88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693869" y="2655297"/>
            <a:ext cx="1620000" cy="1620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35BAAD1E-DD72-E142-91F3-F895AB3262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063579" y="855097"/>
            <a:ext cx="1926486" cy="1980000"/>
          </a:xfrm>
          <a:prstGeom prst="rect">
            <a:avLst/>
          </a:prstGeom>
        </p:spPr>
      </p:pic>
      <p:pic>
        <p:nvPicPr>
          <p:cNvPr id="4" name="圖片 3" descr="一張含有 文字, 標誌, 向量圖形 的圖片&#10;&#10;自動產生的描述">
            <a:extLst>
              <a:ext uri="{FF2B5EF4-FFF2-40B4-BE49-F238E27FC236}">
                <a16:creationId xmlns:a16="http://schemas.microsoft.com/office/drawing/2014/main" id="{BA0F69FD-4A0C-F841-9573-BB1B12E292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802394" y="2511281"/>
            <a:ext cx="1620000" cy="1620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8491F41-183B-9B47-BCBF-A01F00046F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131" y="3987835"/>
            <a:ext cx="1620000" cy="1620000"/>
          </a:xfrm>
          <a:prstGeom prst="rect">
            <a:avLst/>
          </a:prstGeom>
        </p:spPr>
      </p:pic>
      <p:sp>
        <p:nvSpPr>
          <p:cNvPr id="6" name="向右箭號 5">
            <a:extLst>
              <a:ext uri="{FF2B5EF4-FFF2-40B4-BE49-F238E27FC236}">
                <a16:creationId xmlns:a16="http://schemas.microsoft.com/office/drawing/2014/main" id="{B2D0446F-131E-484F-AECE-746B792F8693}"/>
              </a:ext>
            </a:extLst>
          </p:cNvPr>
          <p:cNvSpPr/>
          <p:nvPr/>
        </p:nvSpPr>
        <p:spPr>
          <a:xfrm rot="2513178">
            <a:off x="7091848" y="2307482"/>
            <a:ext cx="587703" cy="50405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向右箭號 6">
            <a:extLst>
              <a:ext uri="{FF2B5EF4-FFF2-40B4-BE49-F238E27FC236}">
                <a16:creationId xmlns:a16="http://schemas.microsoft.com/office/drawing/2014/main" id="{BAE0D1DA-8868-EC41-BA51-909CC173B214}"/>
              </a:ext>
            </a:extLst>
          </p:cNvPr>
          <p:cNvSpPr/>
          <p:nvPr/>
        </p:nvSpPr>
        <p:spPr>
          <a:xfrm rot="8876703">
            <a:off x="7015618" y="4193948"/>
            <a:ext cx="587703" cy="50405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向右箭號 7">
            <a:extLst>
              <a:ext uri="{FF2B5EF4-FFF2-40B4-BE49-F238E27FC236}">
                <a16:creationId xmlns:a16="http://schemas.microsoft.com/office/drawing/2014/main" id="{E2EED9EF-0BA4-AB45-B903-52106FB9BDA7}"/>
              </a:ext>
            </a:extLst>
          </p:cNvPr>
          <p:cNvSpPr/>
          <p:nvPr/>
        </p:nvSpPr>
        <p:spPr>
          <a:xfrm rot="12894756">
            <a:off x="4410484" y="4183172"/>
            <a:ext cx="587703" cy="50405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向右箭號 8">
            <a:extLst>
              <a:ext uri="{FF2B5EF4-FFF2-40B4-BE49-F238E27FC236}">
                <a16:creationId xmlns:a16="http://schemas.microsoft.com/office/drawing/2014/main" id="{B83750A8-5F3B-6F42-999D-82DEA24BCBE7}"/>
              </a:ext>
            </a:extLst>
          </p:cNvPr>
          <p:cNvSpPr/>
          <p:nvPr/>
        </p:nvSpPr>
        <p:spPr>
          <a:xfrm rot="19472931">
            <a:off x="4399967" y="2142360"/>
            <a:ext cx="587703" cy="50405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509430E-961C-CE40-9063-8C416C139C57}"/>
              </a:ext>
            </a:extLst>
          </p:cNvPr>
          <p:cNvSpPr txBox="1"/>
          <p:nvPr/>
        </p:nvSpPr>
        <p:spPr>
          <a:xfrm>
            <a:off x="292259" y="933228"/>
            <a:ext cx="4210626" cy="1045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TW" alt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設計食品安全相關量表，</a:t>
            </a:r>
            <a:br>
              <a:rPr kumimoji="1" lang="en-US" altLang="zh-TW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kumimoji="1" lang="zh-TW" alt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瞭解該校學生普遍的認知程度。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482ABCB-46D5-644F-8F78-D501ADAB9A84}"/>
              </a:ext>
            </a:extLst>
          </p:cNvPr>
          <p:cNvSpPr txBox="1"/>
          <p:nvPr/>
        </p:nvSpPr>
        <p:spPr>
          <a:xfrm>
            <a:off x="7897446" y="927105"/>
            <a:ext cx="4294554" cy="1553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TW" alt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針對不同學校，客製化分析其資料結果，了解學生對於哪方的認知較為薄弱，再回報給校方。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1DB1C1AE-A270-204B-A6BF-D1C429DF1189}"/>
              </a:ext>
            </a:extLst>
          </p:cNvPr>
          <p:cNvSpPr txBox="1"/>
          <p:nvPr/>
        </p:nvSpPr>
        <p:spPr>
          <a:xfrm>
            <a:off x="7897446" y="4161827"/>
            <a:ext cx="4197073" cy="1553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TW" alt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與校方一同設計相關營隊活動，以趣味且不失教育目的之活動，吸引學生主動學習。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DF7F8450-6E10-3648-BE91-62025851CB80}"/>
              </a:ext>
            </a:extLst>
          </p:cNvPr>
          <p:cNvSpPr txBox="1"/>
          <p:nvPr/>
        </p:nvSpPr>
        <p:spPr>
          <a:xfrm>
            <a:off x="292259" y="4669658"/>
            <a:ext cx="4210626" cy="1045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TW" alt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透過前後測量表，檢視活動成效並修正相關食安教育方針。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6B5A2416-6775-0548-8873-F7188CC42625}"/>
              </a:ext>
            </a:extLst>
          </p:cNvPr>
          <p:cNvSpPr txBox="1"/>
          <p:nvPr/>
        </p:nvSpPr>
        <p:spPr>
          <a:xfrm>
            <a:off x="4777348" y="3107279"/>
            <a:ext cx="2637303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dist"/>
            <a:r>
              <a:rPr kumimoji="1" lang="zh-TW" altLang="en-US" sz="3600" b="1" dirty="0">
                <a:solidFill>
                  <a:srgbClr val="FFC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教育體驗營</a:t>
            </a:r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0F7BDC53-7286-6C4C-B7A3-259319655A92}"/>
              </a:ext>
            </a:extLst>
          </p:cNvPr>
          <p:cNvGrpSpPr/>
          <p:nvPr/>
        </p:nvGrpSpPr>
        <p:grpSpPr>
          <a:xfrm>
            <a:off x="-1440778" y="816932"/>
            <a:ext cx="14935200" cy="5224135"/>
            <a:chOff x="-1440778" y="816932"/>
            <a:chExt cx="14935200" cy="5224135"/>
          </a:xfrm>
        </p:grpSpPr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4252B6A9-F718-8A4B-8581-F900D559E83A}"/>
                </a:ext>
              </a:extLst>
            </p:cNvPr>
            <p:cNvSpPr txBox="1"/>
            <p:nvPr/>
          </p:nvSpPr>
          <p:spPr>
            <a:xfrm>
              <a:off x="-1440778" y="816932"/>
              <a:ext cx="14935200" cy="5224135"/>
            </a:xfrm>
            <a:prstGeom prst="rect">
              <a:avLst/>
            </a:prstGeom>
            <a:solidFill>
              <a:schemeClr val="tx1">
                <a:alpha val="93000"/>
              </a:schemeClr>
            </a:solidFill>
          </p:spPr>
          <p:txBody>
            <a:bodyPr wrap="square" rtlCol="0">
              <a:spAutoFit/>
            </a:bodyPr>
            <a:lstStyle/>
            <a:p>
              <a:endParaRPr kumimoji="1" lang="zh-TW" altLang="en-US" dirty="0"/>
            </a:p>
          </p:txBody>
        </p:sp>
        <p:cxnSp>
          <p:nvCxnSpPr>
            <p:cNvPr id="19" name="直線接點 18">
              <a:extLst>
                <a:ext uri="{FF2B5EF4-FFF2-40B4-BE49-F238E27FC236}">
                  <a16:creationId xmlns:a16="http://schemas.microsoft.com/office/drawing/2014/main" id="{612420EB-873A-7E44-8614-8AB45E7011BC}"/>
                </a:ext>
              </a:extLst>
            </p:cNvPr>
            <p:cNvCxnSpPr/>
            <p:nvPr/>
          </p:nvCxnSpPr>
          <p:spPr>
            <a:xfrm>
              <a:off x="6058131" y="1088999"/>
              <a:ext cx="0" cy="4680000"/>
            </a:xfrm>
            <a:prstGeom prst="line">
              <a:avLst/>
            </a:prstGeom>
            <a:ln w="635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79788555-1634-F64B-BC66-537998260BEA}"/>
              </a:ext>
            </a:extLst>
          </p:cNvPr>
          <p:cNvGrpSpPr/>
          <p:nvPr/>
        </p:nvGrpSpPr>
        <p:grpSpPr>
          <a:xfrm>
            <a:off x="201881" y="1292770"/>
            <a:ext cx="5570027" cy="4160673"/>
            <a:chOff x="201881" y="1292770"/>
            <a:chExt cx="5570027" cy="4160673"/>
          </a:xfrm>
        </p:grpSpPr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952CBA63-149D-0248-B5A8-C939550CD7A7}"/>
                </a:ext>
              </a:extLst>
            </p:cNvPr>
            <p:cNvSpPr txBox="1"/>
            <p:nvPr/>
          </p:nvSpPr>
          <p:spPr>
            <a:xfrm>
              <a:off x="2175399" y="1292770"/>
              <a:ext cx="1622993" cy="646331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zh-TW" altLang="en-US" sz="3600" b="1" dirty="0">
                  <a:solidFill>
                    <a:srgbClr val="92D05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優點</a:t>
              </a: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7F3AD03D-8457-0049-8D23-AF2B7BBDAAE8}"/>
                </a:ext>
              </a:extLst>
            </p:cNvPr>
            <p:cNvSpPr txBox="1"/>
            <p:nvPr/>
          </p:nvSpPr>
          <p:spPr>
            <a:xfrm>
              <a:off x="201881" y="2283793"/>
              <a:ext cx="5570027" cy="3169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Wingdings" pitchFamily="2" charset="2"/>
                <a:buChar char="Ø"/>
              </a:pPr>
              <a:r>
                <a:rPr kumimoji="1" lang="zh-TW" altLang="en-US" sz="2600" b="1" dirty="0">
                  <a:solidFill>
                    <a:srgbClr val="92D05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針對不同學校，提供客製化方案</a:t>
              </a:r>
              <a:endParaRPr kumimoji="1" lang="en-US" altLang="zh-TW" sz="2600" b="1" dirty="0">
                <a:solidFill>
                  <a:srgbClr val="92D05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342900" indent="-342900">
                <a:lnSpc>
                  <a:spcPct val="200000"/>
                </a:lnSpc>
                <a:buFont typeface="Wingdings" pitchFamily="2" charset="2"/>
                <a:buChar char="Ø"/>
              </a:pPr>
              <a:r>
                <a:rPr kumimoji="1" lang="zh-TW" altLang="en-US" sz="2600" b="1" dirty="0">
                  <a:solidFill>
                    <a:srgbClr val="92D05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透過趣味營隊，使學生樂於吸收</a:t>
              </a:r>
              <a:endParaRPr kumimoji="1" lang="en-US" altLang="zh-TW" sz="2600" b="1" dirty="0">
                <a:solidFill>
                  <a:srgbClr val="92D05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342900" indent="-342900">
                <a:lnSpc>
                  <a:spcPct val="200000"/>
                </a:lnSpc>
                <a:buFont typeface="Wingdings" pitchFamily="2" charset="2"/>
                <a:buChar char="Ø"/>
              </a:pPr>
              <a:r>
                <a:rPr kumimoji="1" lang="zh-TW" altLang="en-US" sz="2600" b="1" dirty="0">
                  <a:solidFill>
                    <a:srgbClr val="92D05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建立問題解決模型，便於向外推廣</a:t>
              </a:r>
              <a:endParaRPr kumimoji="1" lang="en-US" altLang="zh-TW" sz="2600" b="1" dirty="0">
                <a:solidFill>
                  <a:srgbClr val="92D05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342900" indent="-342900">
                <a:lnSpc>
                  <a:spcPct val="200000"/>
                </a:lnSpc>
                <a:buFont typeface="Wingdings" pitchFamily="2" charset="2"/>
                <a:buChar char="Ø"/>
              </a:pPr>
              <a:r>
                <a:rPr kumimoji="1" lang="zh-TW" altLang="en-US" sz="2600" b="1" dirty="0">
                  <a:solidFill>
                    <a:srgbClr val="92D05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逐步優化課程內容</a:t>
              </a:r>
            </a:p>
          </p:txBody>
        </p:sp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9A3D2B3B-F1B9-204D-8AC9-8A83999D3939}"/>
              </a:ext>
            </a:extLst>
          </p:cNvPr>
          <p:cNvGrpSpPr/>
          <p:nvPr/>
        </p:nvGrpSpPr>
        <p:grpSpPr>
          <a:xfrm>
            <a:off x="6499785" y="1294121"/>
            <a:ext cx="5570027" cy="2542096"/>
            <a:chOff x="6499785" y="1294121"/>
            <a:chExt cx="5570027" cy="2542096"/>
          </a:xfrm>
        </p:grpSpPr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C58C9C5C-0170-F044-9211-A3C977705DA0}"/>
                </a:ext>
              </a:extLst>
            </p:cNvPr>
            <p:cNvSpPr txBox="1"/>
            <p:nvPr/>
          </p:nvSpPr>
          <p:spPr>
            <a:xfrm>
              <a:off x="8393608" y="1294121"/>
              <a:ext cx="1622993" cy="6463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zh-TW" altLang="en-US" sz="36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缺點</a:t>
              </a:r>
            </a:p>
          </p:txBody>
        </p:sp>
        <p:sp>
          <p:nvSpPr>
            <p:cNvPr id="24" name="文字方塊 23">
              <a:extLst>
                <a:ext uri="{FF2B5EF4-FFF2-40B4-BE49-F238E27FC236}">
                  <a16:creationId xmlns:a16="http://schemas.microsoft.com/office/drawing/2014/main" id="{352996BB-4D35-4B41-8AE4-B663E7BF6CF8}"/>
                </a:ext>
              </a:extLst>
            </p:cNvPr>
            <p:cNvSpPr txBox="1"/>
            <p:nvPr/>
          </p:nvSpPr>
          <p:spPr>
            <a:xfrm>
              <a:off x="6499785" y="2267005"/>
              <a:ext cx="5570027" cy="1569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Wingdings" pitchFamily="2" charset="2"/>
                <a:buChar char="Ø"/>
              </a:pPr>
              <a:r>
                <a:rPr kumimoji="1" lang="zh-TW" altLang="en-US" sz="26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存在校方與家長，不願合作的風險</a:t>
              </a:r>
              <a:endParaRPr kumimoji="1" lang="en-US" altLang="zh-TW" sz="2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342900" indent="-342900">
                <a:lnSpc>
                  <a:spcPct val="200000"/>
                </a:lnSpc>
                <a:buFont typeface="Wingdings" pitchFamily="2" charset="2"/>
                <a:buChar char="Ø"/>
              </a:pPr>
              <a:r>
                <a:rPr kumimoji="1" lang="zh-TW" altLang="en-US" sz="2600" b="1" dirty="0">
                  <a:solidFill>
                    <a:srgbClr val="FF0000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專業知識獲取成本過高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639531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圖片 30">
            <a:extLst>
              <a:ext uri="{FF2B5EF4-FFF2-40B4-BE49-F238E27FC236}">
                <a16:creationId xmlns:a16="http://schemas.microsoft.com/office/drawing/2014/main" id="{D497EB04-03BA-114E-BF4F-3D41570C6A0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 amt="70000"/>
          </a:blip>
          <a:srcRect/>
          <a:stretch>
            <a:fillRect/>
          </a:stretch>
        </p:blipFill>
        <p:spPr>
          <a:xfrm>
            <a:off x="6030556" y="99001"/>
            <a:ext cx="6660000" cy="6660000"/>
          </a:xfrm>
          <a:custGeom>
            <a:avLst/>
            <a:gdLst>
              <a:gd name="connsiteX0" fmla="*/ 0 w 6660000"/>
              <a:gd name="connsiteY0" fmla="*/ 0 h 6660000"/>
              <a:gd name="connsiteX1" fmla="*/ 6660000 w 6660000"/>
              <a:gd name="connsiteY1" fmla="*/ 0 h 6660000"/>
              <a:gd name="connsiteX2" fmla="*/ 6660000 w 6660000"/>
              <a:gd name="connsiteY2" fmla="*/ 6660000 h 6660000"/>
              <a:gd name="connsiteX3" fmla="*/ 0 w 6660000"/>
              <a:gd name="connsiteY3" fmla="*/ 6660000 h 6660000"/>
              <a:gd name="connsiteX4" fmla="*/ 0 w 6660000"/>
              <a:gd name="connsiteY4" fmla="*/ 3370768 h 6660000"/>
              <a:gd name="connsiteX5" fmla="*/ 6163 w 6660000"/>
              <a:gd name="connsiteY5" fmla="*/ 3551436 h 6660000"/>
              <a:gd name="connsiteX6" fmla="*/ 448768 w 6660000"/>
              <a:gd name="connsiteY6" fmla="*/ 5001620 h 6660000"/>
              <a:gd name="connsiteX7" fmla="*/ 3340274 w 6660000"/>
              <a:gd name="connsiteY7" fmla="*/ 6659980 h 6660000"/>
              <a:gd name="connsiteX8" fmla="*/ 3328800 w 6660000"/>
              <a:gd name="connsiteY8" fmla="*/ 1 h 6660000"/>
              <a:gd name="connsiteX9" fmla="*/ 443025 w 6660000"/>
              <a:gd name="connsiteY9" fmla="*/ 1668314 h 6660000"/>
              <a:gd name="connsiteX10" fmla="*/ 5420 w 6660000"/>
              <a:gd name="connsiteY10" fmla="*/ 3120015 h 6660000"/>
              <a:gd name="connsiteX11" fmla="*/ 0 w 6660000"/>
              <a:gd name="connsiteY11" fmla="*/ 3296767 h 6660000"/>
              <a:gd name="connsiteX12" fmla="*/ 0 w 6660000"/>
              <a:gd name="connsiteY12" fmla="*/ 0 h 66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60000" h="6660000">
                <a:moveTo>
                  <a:pt x="0" y="0"/>
                </a:moveTo>
                <a:lnTo>
                  <a:pt x="6660000" y="0"/>
                </a:lnTo>
                <a:lnTo>
                  <a:pt x="6660000" y="6660000"/>
                </a:lnTo>
                <a:lnTo>
                  <a:pt x="0" y="6660000"/>
                </a:lnTo>
                <a:lnTo>
                  <a:pt x="0" y="3370768"/>
                </a:lnTo>
                <a:lnTo>
                  <a:pt x="6163" y="3551436"/>
                </a:lnTo>
                <a:cubicBezTo>
                  <a:pt x="39630" y="4054157"/>
                  <a:pt x="187188" y="4550944"/>
                  <a:pt x="448768" y="5001620"/>
                </a:cubicBezTo>
                <a:cubicBezTo>
                  <a:pt x="1046666" y="6031738"/>
                  <a:pt x="2149220" y="6664084"/>
                  <a:pt x="3340274" y="6659980"/>
                </a:cubicBezTo>
                <a:cubicBezTo>
                  <a:pt x="3336449" y="4439987"/>
                  <a:pt x="3332625" y="2219994"/>
                  <a:pt x="3328800" y="1"/>
                </a:cubicBezTo>
                <a:cubicBezTo>
                  <a:pt x="2137739" y="1"/>
                  <a:pt x="1037370" y="636142"/>
                  <a:pt x="443025" y="1668314"/>
                </a:cubicBezTo>
                <a:cubicBezTo>
                  <a:pt x="182999" y="2119889"/>
                  <a:pt x="37154" y="2617181"/>
                  <a:pt x="5420" y="3120015"/>
                </a:cubicBezTo>
                <a:lnTo>
                  <a:pt x="0" y="3296767"/>
                </a:lnTo>
                <a:lnTo>
                  <a:pt x="0" y="0"/>
                </a:lnTo>
                <a:close/>
              </a:path>
            </a:pathLst>
          </a:custGeom>
          <a:effectLst>
            <a:softEdge rad="63500"/>
          </a:effectLst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819BF98E-95B4-2240-84F1-6D4F4818F95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 amt="70000"/>
          </a:blip>
          <a:srcRect r="49846"/>
          <a:stretch>
            <a:fillRect/>
          </a:stretch>
        </p:blipFill>
        <p:spPr>
          <a:xfrm>
            <a:off x="88231" y="99001"/>
            <a:ext cx="3340274" cy="6659998"/>
          </a:xfrm>
          <a:custGeom>
            <a:avLst/>
            <a:gdLst>
              <a:gd name="connsiteX0" fmla="*/ 3328800 w 3340274"/>
              <a:gd name="connsiteY0" fmla="*/ 0 h 6659998"/>
              <a:gd name="connsiteX1" fmla="*/ 3340274 w 3340274"/>
              <a:gd name="connsiteY1" fmla="*/ 6659979 h 6659998"/>
              <a:gd name="connsiteX2" fmla="*/ 448768 w 3340274"/>
              <a:gd name="connsiteY2" fmla="*/ 5001619 h 6659998"/>
              <a:gd name="connsiteX3" fmla="*/ 6163 w 3340274"/>
              <a:gd name="connsiteY3" fmla="*/ 3551435 h 6659998"/>
              <a:gd name="connsiteX4" fmla="*/ 0 w 3340274"/>
              <a:gd name="connsiteY4" fmla="*/ 3370767 h 6659998"/>
              <a:gd name="connsiteX5" fmla="*/ 0 w 3340274"/>
              <a:gd name="connsiteY5" fmla="*/ 3296766 h 6659998"/>
              <a:gd name="connsiteX6" fmla="*/ 5420 w 3340274"/>
              <a:gd name="connsiteY6" fmla="*/ 3120014 h 6659998"/>
              <a:gd name="connsiteX7" fmla="*/ 443025 w 3340274"/>
              <a:gd name="connsiteY7" fmla="*/ 1668313 h 6659998"/>
              <a:gd name="connsiteX8" fmla="*/ 3328800 w 3340274"/>
              <a:gd name="connsiteY8" fmla="*/ 0 h 665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40274" h="6659998">
                <a:moveTo>
                  <a:pt x="3328800" y="0"/>
                </a:moveTo>
                <a:cubicBezTo>
                  <a:pt x="3332625" y="2219993"/>
                  <a:pt x="3336449" y="4439986"/>
                  <a:pt x="3340274" y="6659979"/>
                </a:cubicBezTo>
                <a:cubicBezTo>
                  <a:pt x="2149220" y="6664083"/>
                  <a:pt x="1046666" y="6031737"/>
                  <a:pt x="448768" y="5001619"/>
                </a:cubicBezTo>
                <a:cubicBezTo>
                  <a:pt x="187188" y="4550943"/>
                  <a:pt x="39630" y="4054156"/>
                  <a:pt x="6163" y="3551435"/>
                </a:cubicBezTo>
                <a:lnTo>
                  <a:pt x="0" y="3370767"/>
                </a:lnTo>
                <a:lnTo>
                  <a:pt x="0" y="3296766"/>
                </a:lnTo>
                <a:lnTo>
                  <a:pt x="5420" y="3120014"/>
                </a:lnTo>
                <a:cubicBezTo>
                  <a:pt x="37154" y="2617180"/>
                  <a:pt x="182999" y="2119888"/>
                  <a:pt x="443025" y="1668313"/>
                </a:cubicBezTo>
                <a:cubicBezTo>
                  <a:pt x="1037370" y="636141"/>
                  <a:pt x="2137739" y="0"/>
                  <a:pt x="3328800" y="0"/>
                </a:cubicBezTo>
                <a:close/>
              </a:path>
            </a:pathLst>
          </a:custGeom>
          <a:effectLst>
            <a:softEdge rad="63500"/>
          </a:effec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96232695-B560-0643-97C1-BA5B92094EE4}"/>
              </a:ext>
            </a:extLst>
          </p:cNvPr>
          <p:cNvSpPr/>
          <p:nvPr/>
        </p:nvSpPr>
        <p:spPr>
          <a:xfrm>
            <a:off x="14068" y="0"/>
            <a:ext cx="12192000" cy="6858000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TW" altLang="en-US" dirty="0">
              <a:solidFill>
                <a:srgbClr val="0070C0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1FF9847-31B4-354C-8A8F-5C71DF2D6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436" y="189000"/>
            <a:ext cx="8647127" cy="6480000"/>
          </a:xfrm>
          <a:prstGeom prst="rect">
            <a:avLst/>
          </a:prstGeom>
        </p:spPr>
      </p:pic>
      <p:sp>
        <p:nvSpPr>
          <p:cNvPr id="6" name="框架 5">
            <a:extLst>
              <a:ext uri="{FF2B5EF4-FFF2-40B4-BE49-F238E27FC236}">
                <a16:creationId xmlns:a16="http://schemas.microsoft.com/office/drawing/2014/main" id="{FC077617-E924-5B4E-8AE6-C39EB47DE3B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944"/>
            </a:avLst>
          </a:prstGeom>
          <a:solidFill>
            <a:srgbClr val="A33D1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00765"/>
      </p:ext>
    </p:extLst>
  </p:cSld>
  <p:clrMapOvr>
    <a:masterClrMapping/>
  </p:clrMapOvr>
  <p:transition spd="med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圖片 56">
            <a:extLst>
              <a:ext uri="{FF2B5EF4-FFF2-40B4-BE49-F238E27FC236}">
                <a16:creationId xmlns:a16="http://schemas.microsoft.com/office/drawing/2014/main" id="{B7D178A3-19BC-0C4D-8780-F28A2A35E2E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8071" y="1584034"/>
            <a:ext cx="4899752" cy="4899752"/>
          </a:xfrm>
          <a:prstGeom prst="rect">
            <a:avLst/>
          </a:prstGeom>
        </p:spPr>
      </p:pic>
      <p:grpSp>
        <p:nvGrpSpPr>
          <p:cNvPr id="54" name="群組 53">
            <a:extLst>
              <a:ext uri="{FF2B5EF4-FFF2-40B4-BE49-F238E27FC236}">
                <a16:creationId xmlns:a16="http://schemas.microsoft.com/office/drawing/2014/main" id="{5C8B07BA-DB32-A94F-A13B-4DF6C849AA03}"/>
              </a:ext>
            </a:extLst>
          </p:cNvPr>
          <p:cNvGrpSpPr/>
          <p:nvPr/>
        </p:nvGrpSpPr>
        <p:grpSpPr>
          <a:xfrm>
            <a:off x="6095999" y="0"/>
            <a:ext cx="6084000" cy="6858000"/>
            <a:chOff x="6095999" y="0"/>
            <a:chExt cx="6084000" cy="6858000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3C6F8F44-B315-6645-B864-3F16CAD463EA}"/>
                </a:ext>
              </a:extLst>
            </p:cNvPr>
            <p:cNvSpPr/>
            <p:nvPr/>
          </p:nvSpPr>
          <p:spPr>
            <a:xfrm>
              <a:off x="6095999" y="0"/>
              <a:ext cx="6084000" cy="6858000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7987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grpSp>
          <p:nvGrpSpPr>
            <p:cNvPr id="53" name="群組 52">
              <a:extLst>
                <a:ext uri="{FF2B5EF4-FFF2-40B4-BE49-F238E27FC236}">
                  <a16:creationId xmlns:a16="http://schemas.microsoft.com/office/drawing/2014/main" id="{AEEC4672-A524-9440-BF07-E35805B19472}"/>
                </a:ext>
              </a:extLst>
            </p:cNvPr>
            <p:cNvGrpSpPr/>
            <p:nvPr/>
          </p:nvGrpSpPr>
          <p:grpSpPr>
            <a:xfrm>
              <a:off x="6715070" y="1742475"/>
              <a:ext cx="4844463" cy="4833748"/>
              <a:chOff x="6715070" y="1742475"/>
              <a:chExt cx="4844463" cy="4833748"/>
            </a:xfrm>
          </p:grpSpPr>
          <p:grpSp>
            <p:nvGrpSpPr>
              <p:cNvPr id="38" name="群組 37">
                <a:extLst>
                  <a:ext uri="{FF2B5EF4-FFF2-40B4-BE49-F238E27FC236}">
                    <a16:creationId xmlns:a16="http://schemas.microsoft.com/office/drawing/2014/main" id="{D4A300DB-8C77-BE41-95AE-DDFAFF9198EE}"/>
                  </a:ext>
                </a:extLst>
              </p:cNvPr>
              <p:cNvGrpSpPr/>
              <p:nvPr/>
            </p:nvGrpSpPr>
            <p:grpSpPr>
              <a:xfrm>
                <a:off x="8143054" y="4169837"/>
                <a:ext cx="2293034" cy="2406386"/>
                <a:chOff x="8143054" y="4169837"/>
                <a:chExt cx="2293034" cy="2406386"/>
              </a:xfrm>
            </p:grpSpPr>
            <p:pic>
              <p:nvPicPr>
                <p:cNvPr id="39" name="圖片 38">
                  <a:extLst>
                    <a:ext uri="{FF2B5EF4-FFF2-40B4-BE49-F238E27FC236}">
                      <a16:creationId xmlns:a16="http://schemas.microsoft.com/office/drawing/2014/main" id="{B8CE8201-440B-494E-A5D8-1CB7CFC361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643178" y="4169837"/>
                  <a:ext cx="1701800" cy="1727200"/>
                </a:xfrm>
                <a:prstGeom prst="rect">
                  <a:avLst/>
                </a:prstGeom>
              </p:spPr>
            </p:pic>
            <p:sp>
              <p:nvSpPr>
                <p:cNvPr id="40" name="文字方塊 39">
                  <a:extLst>
                    <a:ext uri="{FF2B5EF4-FFF2-40B4-BE49-F238E27FC236}">
                      <a16:creationId xmlns:a16="http://schemas.microsoft.com/office/drawing/2014/main" id="{A095ED1C-BCB3-754B-B616-C2624092FD83}"/>
                    </a:ext>
                  </a:extLst>
                </p:cNvPr>
                <p:cNvSpPr txBox="1"/>
                <p:nvPr/>
              </p:nvSpPr>
              <p:spPr>
                <a:xfrm>
                  <a:off x="8143054" y="6053003"/>
                  <a:ext cx="229303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kumimoji="1" lang="zh-TW" altLang="en-US" sz="2800" b="1" dirty="0">
                      <a:latin typeface="Microsoft JhengHei" panose="020B0604030504040204" pitchFamily="34" charset="-120"/>
                      <a:ea typeface="Microsoft JhengHei" panose="020B0604030504040204" pitchFamily="34" charset="-120"/>
                    </a:rPr>
                    <a:t>前後測問卷</a:t>
                  </a:r>
                </a:p>
              </p:txBody>
            </p:sp>
          </p:grpSp>
          <p:grpSp>
            <p:nvGrpSpPr>
              <p:cNvPr id="49" name="群組 48">
                <a:extLst>
                  <a:ext uri="{FF2B5EF4-FFF2-40B4-BE49-F238E27FC236}">
                    <a16:creationId xmlns:a16="http://schemas.microsoft.com/office/drawing/2014/main" id="{F3B12910-3F35-9A43-AEEA-4550A8118D1C}"/>
                  </a:ext>
                </a:extLst>
              </p:cNvPr>
              <p:cNvGrpSpPr/>
              <p:nvPr/>
            </p:nvGrpSpPr>
            <p:grpSpPr>
              <a:xfrm>
                <a:off x="6715070" y="1742475"/>
                <a:ext cx="4844463" cy="1848863"/>
                <a:chOff x="6715070" y="1742475"/>
                <a:chExt cx="4844463" cy="1848863"/>
              </a:xfrm>
            </p:grpSpPr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34650213-1506-D64A-AB37-1CB41B12E19A}"/>
                    </a:ext>
                  </a:extLst>
                </p:cNvPr>
                <p:cNvSpPr/>
                <p:nvPr/>
              </p:nvSpPr>
              <p:spPr>
                <a:xfrm>
                  <a:off x="6715070" y="3066080"/>
                  <a:ext cx="16209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dist"/>
                  <a:r>
                    <a:rPr kumimoji="1" lang="zh-TW" altLang="en-US" sz="2800" b="1" dirty="0">
                      <a:solidFill>
                        <a:srgbClr val="0070C0"/>
                      </a:solidFill>
                      <a:latin typeface="Microsoft JhengHei" panose="020B0604030504040204" pitchFamily="34" charset="-120"/>
                      <a:ea typeface="Microsoft JhengHei" panose="020B0604030504040204" pitchFamily="34" charset="-120"/>
                    </a:rPr>
                    <a:t>量化分析</a:t>
                  </a:r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CEB98035-04D6-C544-AE2D-2EE37328C114}"/>
                    </a:ext>
                  </a:extLst>
                </p:cNvPr>
                <p:cNvSpPr/>
                <p:nvPr/>
              </p:nvSpPr>
              <p:spPr>
                <a:xfrm>
                  <a:off x="7968448" y="1742475"/>
                  <a:ext cx="2339102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dist"/>
                  <a:r>
                    <a:rPr kumimoji="1" lang="zh-TW" altLang="en-US" sz="2800" b="1" dirty="0">
                      <a:solidFill>
                        <a:srgbClr val="0070C0"/>
                      </a:solidFill>
                      <a:latin typeface="Microsoft JhengHei" panose="020B0604030504040204" pitchFamily="34" charset="-120"/>
                      <a:ea typeface="Microsoft JhengHei" panose="020B0604030504040204" pitchFamily="34" charset="-120"/>
                    </a:rPr>
                    <a:t>了解活動成效</a:t>
                  </a:r>
                </a:p>
              </p:txBody>
            </p:sp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7E7CB0D1-DC5E-7C47-9917-FE8416B073C4}"/>
                    </a:ext>
                  </a:extLst>
                </p:cNvPr>
                <p:cNvSpPr/>
                <p:nvPr/>
              </p:nvSpPr>
              <p:spPr>
                <a:xfrm>
                  <a:off x="9938576" y="3068118"/>
                  <a:ext cx="16209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dist"/>
                  <a:r>
                    <a:rPr kumimoji="1" lang="zh-TW" altLang="en-US" sz="2800" b="1" dirty="0">
                      <a:solidFill>
                        <a:srgbClr val="0070C0"/>
                      </a:solidFill>
                      <a:latin typeface="Microsoft JhengHei" panose="020B0604030504040204" pitchFamily="34" charset="-120"/>
                      <a:ea typeface="Microsoft JhengHei" panose="020B0604030504040204" pitchFamily="34" charset="-120"/>
                    </a:rPr>
                    <a:t>加以改善</a:t>
                  </a:r>
                </a:p>
              </p:txBody>
            </p:sp>
            <p:sp>
              <p:nvSpPr>
                <p:cNvPr id="48" name="向上箭號 47">
                  <a:extLst>
                    <a:ext uri="{FF2B5EF4-FFF2-40B4-BE49-F238E27FC236}">
                      <a16:creationId xmlns:a16="http://schemas.microsoft.com/office/drawing/2014/main" id="{88D06B23-14F9-1049-8772-EF4CCC54A08B}"/>
                    </a:ext>
                  </a:extLst>
                </p:cNvPr>
                <p:cNvSpPr/>
                <p:nvPr/>
              </p:nvSpPr>
              <p:spPr>
                <a:xfrm rot="2700000">
                  <a:off x="7712345" y="2355102"/>
                  <a:ext cx="225083" cy="621569"/>
                </a:xfrm>
                <a:prstGeom prst="upArrow">
                  <a:avLst/>
                </a:prstGeom>
                <a:solidFill>
                  <a:srgbClr val="F35E4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51" name="向上箭號 50">
                  <a:extLst>
                    <a:ext uri="{FF2B5EF4-FFF2-40B4-BE49-F238E27FC236}">
                      <a16:creationId xmlns:a16="http://schemas.microsoft.com/office/drawing/2014/main" id="{6F0DF1F7-C457-2940-9DA6-79E2A3B6E435}"/>
                    </a:ext>
                  </a:extLst>
                </p:cNvPr>
                <p:cNvSpPr/>
                <p:nvPr/>
              </p:nvSpPr>
              <p:spPr>
                <a:xfrm rot="8100000">
                  <a:off x="10337176" y="2410213"/>
                  <a:ext cx="225083" cy="621569"/>
                </a:xfrm>
                <a:prstGeom prst="upArrow">
                  <a:avLst/>
                </a:prstGeom>
                <a:solidFill>
                  <a:srgbClr val="F35E4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</p:grpSp>
        </p:grpSp>
      </p:grpSp>
      <p:grpSp>
        <p:nvGrpSpPr>
          <p:cNvPr id="52" name="群組 51">
            <a:extLst>
              <a:ext uri="{FF2B5EF4-FFF2-40B4-BE49-F238E27FC236}">
                <a16:creationId xmlns:a16="http://schemas.microsoft.com/office/drawing/2014/main" id="{BB96C27A-3532-DB44-BFD8-0C7C16BC6FAA}"/>
              </a:ext>
            </a:extLst>
          </p:cNvPr>
          <p:cNvGrpSpPr/>
          <p:nvPr/>
        </p:nvGrpSpPr>
        <p:grpSpPr>
          <a:xfrm>
            <a:off x="14068" y="0"/>
            <a:ext cx="6084000" cy="6858000"/>
            <a:chOff x="14068" y="0"/>
            <a:chExt cx="6084000" cy="685800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B083172-6AF6-A248-AB22-2496304E3245}"/>
                </a:ext>
              </a:extLst>
            </p:cNvPr>
            <p:cNvSpPr/>
            <p:nvPr/>
          </p:nvSpPr>
          <p:spPr>
            <a:xfrm>
              <a:off x="14068" y="0"/>
              <a:ext cx="6084000" cy="6858000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zh-TW" altLang="en-US" dirty="0">
                <a:solidFill>
                  <a:srgbClr val="0070C0"/>
                </a:solidFill>
              </a:endParaRPr>
            </a:p>
          </p:txBody>
        </p:sp>
        <p:grpSp>
          <p:nvGrpSpPr>
            <p:cNvPr id="50" name="群組 49">
              <a:extLst>
                <a:ext uri="{FF2B5EF4-FFF2-40B4-BE49-F238E27FC236}">
                  <a16:creationId xmlns:a16="http://schemas.microsoft.com/office/drawing/2014/main" id="{F04AE1C0-CD1A-6C44-8D2B-56604549E271}"/>
                </a:ext>
              </a:extLst>
            </p:cNvPr>
            <p:cNvGrpSpPr/>
            <p:nvPr/>
          </p:nvGrpSpPr>
          <p:grpSpPr>
            <a:xfrm>
              <a:off x="1909551" y="1575582"/>
              <a:ext cx="2293034" cy="4704002"/>
              <a:chOff x="1909551" y="1575582"/>
              <a:chExt cx="2293034" cy="4704002"/>
            </a:xfrm>
          </p:grpSpPr>
          <p:grpSp>
            <p:nvGrpSpPr>
              <p:cNvPr id="29" name="群組 28">
                <a:extLst>
                  <a:ext uri="{FF2B5EF4-FFF2-40B4-BE49-F238E27FC236}">
                    <a16:creationId xmlns:a16="http://schemas.microsoft.com/office/drawing/2014/main" id="{EF2C54EA-7946-E141-960C-2D6A7FEB3A89}"/>
                  </a:ext>
                </a:extLst>
              </p:cNvPr>
              <p:cNvGrpSpPr/>
              <p:nvPr/>
            </p:nvGrpSpPr>
            <p:grpSpPr>
              <a:xfrm>
                <a:off x="1909551" y="1575582"/>
                <a:ext cx="2293034" cy="2013718"/>
                <a:chOff x="1909551" y="1575582"/>
                <a:chExt cx="2293034" cy="2013718"/>
              </a:xfrm>
            </p:grpSpPr>
            <p:pic>
              <p:nvPicPr>
                <p:cNvPr id="5" name="圖片 4">
                  <a:extLst>
                    <a:ext uri="{FF2B5EF4-FFF2-40B4-BE49-F238E27FC236}">
                      <a16:creationId xmlns:a16="http://schemas.microsoft.com/office/drawing/2014/main" id="{E8304754-1DDB-8B49-8772-4E29082099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22435" y="1575582"/>
                  <a:ext cx="1667266" cy="1371209"/>
                </a:xfrm>
                <a:prstGeom prst="rect">
                  <a:avLst/>
                </a:prstGeom>
              </p:spPr>
            </p:pic>
            <p:sp>
              <p:nvSpPr>
                <p:cNvPr id="14" name="文字方塊 13">
                  <a:extLst>
                    <a:ext uri="{FF2B5EF4-FFF2-40B4-BE49-F238E27FC236}">
                      <a16:creationId xmlns:a16="http://schemas.microsoft.com/office/drawing/2014/main" id="{F35B762A-B373-D244-B3B3-3A073EE59401}"/>
                    </a:ext>
                  </a:extLst>
                </p:cNvPr>
                <p:cNvSpPr txBox="1"/>
                <p:nvPr/>
              </p:nvSpPr>
              <p:spPr>
                <a:xfrm>
                  <a:off x="1909551" y="3066080"/>
                  <a:ext cx="229303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kumimoji="1" lang="zh-TW" altLang="en-US" sz="2800" b="1" dirty="0">
                      <a:latin typeface="Microsoft JhengHei" panose="020B0604030504040204" pitchFamily="34" charset="-120"/>
                      <a:ea typeface="Microsoft JhengHei" panose="020B0604030504040204" pitchFamily="34" charset="-120"/>
                    </a:rPr>
                    <a:t>小隊分組</a:t>
                  </a:r>
                  <a:endParaRPr kumimoji="1" lang="en-US" altLang="zh-TW" sz="2800" b="1" dirty="0">
                    <a:latin typeface="Microsoft JhengHei" panose="020B0604030504040204" pitchFamily="34" charset="-120"/>
                    <a:ea typeface="Microsoft JhengHei" panose="020B0604030504040204" pitchFamily="34" charset="-120"/>
                  </a:endParaRPr>
                </a:p>
              </p:txBody>
            </p:sp>
          </p:grpSp>
          <p:grpSp>
            <p:nvGrpSpPr>
              <p:cNvPr id="24" name="群組 23">
                <a:extLst>
                  <a:ext uri="{FF2B5EF4-FFF2-40B4-BE49-F238E27FC236}">
                    <a16:creationId xmlns:a16="http://schemas.microsoft.com/office/drawing/2014/main" id="{8617AA9D-EA01-8A45-BCDE-65B23C578B75}"/>
                  </a:ext>
                </a:extLst>
              </p:cNvPr>
              <p:cNvGrpSpPr/>
              <p:nvPr/>
            </p:nvGrpSpPr>
            <p:grpSpPr>
              <a:xfrm>
                <a:off x="2053370" y="4940220"/>
                <a:ext cx="1915134" cy="523220"/>
                <a:chOff x="1993966" y="4019436"/>
                <a:chExt cx="1915134" cy="523220"/>
              </a:xfrm>
            </p:grpSpPr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04FD8310-B477-DC49-B0DB-CDA2C3C96ACF}"/>
                    </a:ext>
                  </a:extLst>
                </p:cNvPr>
                <p:cNvSpPr/>
                <p:nvPr/>
              </p:nvSpPr>
              <p:spPr>
                <a:xfrm>
                  <a:off x="1993966" y="4019436"/>
                  <a:ext cx="16209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dist"/>
                  <a:r>
                    <a:rPr kumimoji="1" lang="zh-TW" altLang="en-US" sz="2800" b="1" dirty="0">
                      <a:solidFill>
                        <a:srgbClr val="0070C0"/>
                      </a:solidFill>
                      <a:latin typeface="Microsoft JhengHei" panose="020B0604030504040204" pitchFamily="34" charset="-120"/>
                      <a:ea typeface="Microsoft JhengHei" panose="020B0604030504040204" pitchFamily="34" charset="-120"/>
                    </a:rPr>
                    <a:t>競爭意識</a:t>
                  </a:r>
                </a:p>
              </p:txBody>
            </p:sp>
            <p:sp>
              <p:nvSpPr>
                <p:cNvPr id="17" name="向上箭號 16">
                  <a:extLst>
                    <a:ext uri="{FF2B5EF4-FFF2-40B4-BE49-F238E27FC236}">
                      <a16:creationId xmlns:a16="http://schemas.microsoft.com/office/drawing/2014/main" id="{D80EA508-B6C4-9B4C-9107-F0C3BD537F6E}"/>
                    </a:ext>
                  </a:extLst>
                </p:cNvPr>
                <p:cNvSpPr/>
                <p:nvPr/>
              </p:nvSpPr>
              <p:spPr>
                <a:xfrm>
                  <a:off x="3649699" y="4043019"/>
                  <a:ext cx="259401" cy="381373"/>
                </a:xfrm>
                <a:prstGeom prst="upArrow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</p:grpSp>
          <p:grpSp>
            <p:nvGrpSpPr>
              <p:cNvPr id="19" name="群組 18">
                <a:extLst>
                  <a:ext uri="{FF2B5EF4-FFF2-40B4-BE49-F238E27FC236}">
                    <a16:creationId xmlns:a16="http://schemas.microsoft.com/office/drawing/2014/main" id="{A1F6D804-E565-0A4E-943A-73F8F2780931}"/>
                  </a:ext>
                </a:extLst>
              </p:cNvPr>
              <p:cNvGrpSpPr/>
              <p:nvPr/>
            </p:nvGrpSpPr>
            <p:grpSpPr>
              <a:xfrm>
                <a:off x="1909551" y="5756364"/>
                <a:ext cx="2199596" cy="523220"/>
                <a:chOff x="1634894" y="5468817"/>
                <a:chExt cx="2199596" cy="523220"/>
              </a:xfrm>
            </p:grpSpPr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BA8DAD7D-D55C-914A-9B6B-99B39469DB1B}"/>
                    </a:ext>
                  </a:extLst>
                </p:cNvPr>
                <p:cNvSpPr/>
                <p:nvPr/>
              </p:nvSpPr>
              <p:spPr>
                <a:xfrm>
                  <a:off x="1634894" y="5468817"/>
                  <a:ext cx="1980029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dist"/>
                  <a:r>
                    <a:rPr kumimoji="1" lang="zh-TW" altLang="en-US" sz="2800" b="1" dirty="0">
                      <a:solidFill>
                        <a:srgbClr val="0070C0"/>
                      </a:solidFill>
                      <a:latin typeface="Microsoft JhengHei" panose="020B0604030504040204" pitchFamily="34" charset="-120"/>
                      <a:ea typeface="Microsoft JhengHei" panose="020B0604030504040204" pitchFamily="34" charset="-120"/>
                    </a:rPr>
                    <a:t>參與度提升</a:t>
                  </a:r>
                </a:p>
              </p:txBody>
            </p:sp>
            <p:sp>
              <p:nvSpPr>
                <p:cNvPr id="25" name="向上箭號 24">
                  <a:extLst>
                    <a:ext uri="{FF2B5EF4-FFF2-40B4-BE49-F238E27FC236}">
                      <a16:creationId xmlns:a16="http://schemas.microsoft.com/office/drawing/2014/main" id="{F9A5970B-0912-144E-958C-EE99502CCA61}"/>
                    </a:ext>
                  </a:extLst>
                </p:cNvPr>
                <p:cNvSpPr/>
                <p:nvPr/>
              </p:nvSpPr>
              <p:spPr>
                <a:xfrm>
                  <a:off x="3575089" y="5531446"/>
                  <a:ext cx="259401" cy="381373"/>
                </a:xfrm>
                <a:prstGeom prst="upArrow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</p:grpSp>
          <p:grpSp>
            <p:nvGrpSpPr>
              <p:cNvPr id="30" name="群組 29">
                <a:extLst>
                  <a:ext uri="{FF2B5EF4-FFF2-40B4-BE49-F238E27FC236}">
                    <a16:creationId xmlns:a16="http://schemas.microsoft.com/office/drawing/2014/main" id="{D16FA767-446B-9340-9997-C6DFE80115A9}"/>
                  </a:ext>
                </a:extLst>
              </p:cNvPr>
              <p:cNvGrpSpPr/>
              <p:nvPr/>
            </p:nvGrpSpPr>
            <p:grpSpPr>
              <a:xfrm>
                <a:off x="2047380" y="4129018"/>
                <a:ext cx="1915132" cy="523220"/>
                <a:chOff x="1993968" y="4019436"/>
                <a:chExt cx="1915132" cy="523220"/>
              </a:xfrm>
            </p:grpSpPr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E2264656-17AD-4B40-8A94-DAD8F36A094F}"/>
                    </a:ext>
                  </a:extLst>
                </p:cNvPr>
                <p:cNvSpPr/>
                <p:nvPr/>
              </p:nvSpPr>
              <p:spPr>
                <a:xfrm>
                  <a:off x="1993968" y="4019436"/>
                  <a:ext cx="1620957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dist"/>
                  <a:r>
                    <a:rPr kumimoji="1" lang="zh-TW" altLang="en-US" sz="2800" b="1" dirty="0">
                      <a:solidFill>
                        <a:srgbClr val="0070C0"/>
                      </a:solidFill>
                      <a:latin typeface="Microsoft JhengHei" panose="020B0604030504040204" pitchFamily="34" charset="-120"/>
                      <a:ea typeface="Microsoft JhengHei" panose="020B0604030504040204" pitchFamily="34" charset="-120"/>
                    </a:rPr>
                    <a:t>團隊合作</a:t>
                  </a:r>
                </a:p>
              </p:txBody>
            </p:sp>
            <p:sp>
              <p:nvSpPr>
                <p:cNvPr id="32" name="向上箭號 31">
                  <a:extLst>
                    <a:ext uri="{FF2B5EF4-FFF2-40B4-BE49-F238E27FC236}">
                      <a16:creationId xmlns:a16="http://schemas.microsoft.com/office/drawing/2014/main" id="{AFDDD141-1924-164A-9230-71B899CAA9E5}"/>
                    </a:ext>
                  </a:extLst>
                </p:cNvPr>
                <p:cNvSpPr/>
                <p:nvPr/>
              </p:nvSpPr>
              <p:spPr>
                <a:xfrm>
                  <a:off x="3649699" y="4043019"/>
                  <a:ext cx="259401" cy="381373"/>
                </a:xfrm>
                <a:prstGeom prst="upArrow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</p:grpSp>
        </p:grpSp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C1147B3-ED89-2E4F-9BF6-D05E89A0A8DD}"/>
              </a:ext>
            </a:extLst>
          </p:cNvPr>
          <p:cNvGrpSpPr/>
          <p:nvPr/>
        </p:nvGrpSpPr>
        <p:grpSpPr>
          <a:xfrm>
            <a:off x="4639994" y="295421"/>
            <a:ext cx="2912012" cy="914400"/>
            <a:chOff x="4639994" y="351692"/>
            <a:chExt cx="2912012" cy="914400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04AAB2BB-41C3-4340-85B7-F4092750D3A9}"/>
                </a:ext>
              </a:extLst>
            </p:cNvPr>
            <p:cNvGrpSpPr/>
            <p:nvPr/>
          </p:nvGrpSpPr>
          <p:grpSpPr>
            <a:xfrm>
              <a:off x="4639994" y="351692"/>
              <a:ext cx="2912012" cy="914400"/>
              <a:chOff x="4639994" y="351692"/>
              <a:chExt cx="2912012" cy="914400"/>
            </a:xfrm>
          </p:grpSpPr>
          <p:sp>
            <p:nvSpPr>
              <p:cNvPr id="8" name="圓角矩形 7">
                <a:extLst>
                  <a:ext uri="{FF2B5EF4-FFF2-40B4-BE49-F238E27FC236}">
                    <a16:creationId xmlns:a16="http://schemas.microsoft.com/office/drawing/2014/main" id="{456FE86E-F3F1-064C-9590-1ED63E1C8FEC}"/>
                  </a:ext>
                </a:extLst>
              </p:cNvPr>
              <p:cNvSpPr/>
              <p:nvPr/>
            </p:nvSpPr>
            <p:spPr>
              <a:xfrm>
                <a:off x="4639994" y="351692"/>
                <a:ext cx="2912012" cy="9144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dirty="0"/>
              </a:p>
            </p:txBody>
          </p:sp>
          <p:sp>
            <p:nvSpPr>
              <p:cNvPr id="11" name="圓角矩形 10">
                <a:extLst>
                  <a:ext uri="{FF2B5EF4-FFF2-40B4-BE49-F238E27FC236}">
                    <a16:creationId xmlns:a16="http://schemas.microsoft.com/office/drawing/2014/main" id="{C255A1BA-4EED-8C40-8F9F-CAAE31858E5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768949" y="450166"/>
                <a:ext cx="2658794" cy="728523"/>
              </a:xfrm>
              <a:prstGeom prst="roundRect">
                <a:avLst>
                  <a:gd name="adj" fmla="val 50000"/>
                </a:avLst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dirty="0"/>
              </a:p>
            </p:txBody>
          </p:sp>
        </p:grpSp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0EFE2BE3-DB4D-0B4B-BA40-FED1B549D899}"/>
                </a:ext>
              </a:extLst>
            </p:cNvPr>
            <p:cNvSpPr txBox="1"/>
            <p:nvPr/>
          </p:nvSpPr>
          <p:spPr>
            <a:xfrm>
              <a:off x="5182929" y="516504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3200" b="1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活動理念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442341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圖片 56">
            <a:extLst>
              <a:ext uri="{FF2B5EF4-FFF2-40B4-BE49-F238E27FC236}">
                <a16:creationId xmlns:a16="http://schemas.microsoft.com/office/drawing/2014/main" id="{B7D178A3-19BC-0C4D-8780-F28A2A35E2E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8071" y="1584034"/>
            <a:ext cx="4899752" cy="4899752"/>
          </a:xfrm>
          <a:prstGeom prst="rect">
            <a:avLst/>
          </a:prstGeom>
        </p:spPr>
      </p:pic>
      <p:grpSp>
        <p:nvGrpSpPr>
          <p:cNvPr id="28" name="群組 27">
            <a:extLst>
              <a:ext uri="{FF2B5EF4-FFF2-40B4-BE49-F238E27FC236}">
                <a16:creationId xmlns:a16="http://schemas.microsoft.com/office/drawing/2014/main" id="{738F0022-26A2-2E47-8CD5-35060893BF02}"/>
              </a:ext>
            </a:extLst>
          </p:cNvPr>
          <p:cNvGrpSpPr/>
          <p:nvPr/>
        </p:nvGrpSpPr>
        <p:grpSpPr>
          <a:xfrm>
            <a:off x="14067" y="-1"/>
            <a:ext cx="12165931" cy="4248443"/>
            <a:chOff x="14067" y="-1"/>
            <a:chExt cx="12165931" cy="424844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B083172-6AF6-A248-AB22-2496304E3245}"/>
                </a:ext>
              </a:extLst>
            </p:cNvPr>
            <p:cNvSpPr/>
            <p:nvPr/>
          </p:nvSpPr>
          <p:spPr>
            <a:xfrm>
              <a:off x="14067" y="-1"/>
              <a:ext cx="12165931" cy="4248443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zh-TW" altLang="en-US" dirty="0">
                <a:solidFill>
                  <a:srgbClr val="0070C0"/>
                </a:solidFill>
              </a:endParaRPr>
            </a:p>
          </p:txBody>
        </p:sp>
        <p:pic>
          <p:nvPicPr>
            <p:cNvPr id="3" name="圖片 2" descr="一張含有 文字, 室內, 牆, 天花板 的圖片&#10;&#10;自動產生的描述">
              <a:extLst>
                <a:ext uri="{FF2B5EF4-FFF2-40B4-BE49-F238E27FC236}">
                  <a16:creationId xmlns:a16="http://schemas.microsoft.com/office/drawing/2014/main" id="{91CFA4F9-904C-9E48-8839-9372A0C636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62" r="17430" b="38229"/>
            <a:stretch/>
          </p:blipFill>
          <p:spPr>
            <a:xfrm>
              <a:off x="4141136" y="1780885"/>
              <a:ext cx="4406688" cy="2264900"/>
            </a:xfrm>
            <a:prstGeom prst="flowChartAlternateProcess">
              <a:avLst/>
            </a:prstGeom>
            <a:effectLst>
              <a:softEdge rad="190500"/>
            </a:effectLst>
          </p:spPr>
        </p:pic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4B411B47-C80F-B042-9AF7-18BDD42F6892}"/>
                </a:ext>
              </a:extLst>
            </p:cNvPr>
            <p:cNvGrpSpPr/>
            <p:nvPr/>
          </p:nvGrpSpPr>
          <p:grpSpPr>
            <a:xfrm>
              <a:off x="9027642" y="2162210"/>
              <a:ext cx="2339102" cy="1508056"/>
              <a:chOff x="4920448" y="2166226"/>
              <a:chExt cx="2339102" cy="1508056"/>
            </a:xfrm>
          </p:grpSpPr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E8CB9480-37A8-F645-9944-1DBBF34292D9}"/>
                  </a:ext>
                </a:extLst>
              </p:cNvPr>
              <p:cNvSpPr/>
              <p:nvPr/>
            </p:nvSpPr>
            <p:spPr>
              <a:xfrm>
                <a:off x="4920448" y="2166226"/>
                <a:ext cx="233910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dist"/>
                <a:r>
                  <a:rPr kumimoji="1" lang="zh-TW" altLang="en-US" sz="2800" b="1" dirty="0">
                    <a:solidFill>
                      <a:srgbClr val="0070C0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正確專業知識</a:t>
                </a: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8680585D-6972-7948-9712-0CC77CB68D77}"/>
                  </a:ext>
                </a:extLst>
              </p:cNvPr>
              <p:cNvSpPr/>
              <p:nvPr/>
            </p:nvSpPr>
            <p:spPr>
              <a:xfrm>
                <a:off x="5107017" y="3151062"/>
                <a:ext cx="198002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dist"/>
                <a:r>
                  <a:rPr kumimoji="1" lang="zh-TW" altLang="en-US" sz="2800" b="1" dirty="0">
                    <a:solidFill>
                      <a:srgbClr val="0070C0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視覺化學習</a:t>
                </a:r>
              </a:p>
            </p:txBody>
          </p:sp>
        </p:grpSp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D5D34F10-F83D-DA42-8403-EC784B73C85E}"/>
                </a:ext>
              </a:extLst>
            </p:cNvPr>
            <p:cNvGrpSpPr/>
            <p:nvPr/>
          </p:nvGrpSpPr>
          <p:grpSpPr>
            <a:xfrm>
              <a:off x="1098863" y="1650360"/>
              <a:ext cx="2802589" cy="2227939"/>
              <a:chOff x="1098863" y="1650360"/>
              <a:chExt cx="2802589" cy="2227939"/>
            </a:xfrm>
          </p:grpSpPr>
          <p:pic>
            <p:nvPicPr>
              <p:cNvPr id="15" name="圖片 14">
                <a:extLst>
                  <a:ext uri="{FF2B5EF4-FFF2-40B4-BE49-F238E27FC236}">
                    <a16:creationId xmlns:a16="http://schemas.microsoft.com/office/drawing/2014/main" id="{A7F5D01D-0EC9-6445-A5F0-C8A466EA52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8863" y="1650360"/>
                <a:ext cx="1836615" cy="2227939"/>
              </a:xfrm>
              <a:prstGeom prst="rect">
                <a:avLst/>
              </a:prstGeom>
            </p:spPr>
          </p:pic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74571CD6-645C-2248-8DF8-F15CF924870D}"/>
                  </a:ext>
                </a:extLst>
              </p:cNvPr>
              <p:cNvSpPr txBox="1"/>
              <p:nvPr/>
            </p:nvSpPr>
            <p:spPr>
              <a:xfrm>
                <a:off x="3101233" y="2181197"/>
                <a:ext cx="800219" cy="146427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kumimoji="1" lang="zh-TW" altLang="en-US" sz="4000" b="1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講座</a:t>
                </a:r>
              </a:p>
            </p:txBody>
          </p:sp>
        </p:grpSp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BC1147B3-ED89-2E4F-9BF6-D05E89A0A8DD}"/>
              </a:ext>
            </a:extLst>
          </p:cNvPr>
          <p:cNvGrpSpPr/>
          <p:nvPr/>
        </p:nvGrpSpPr>
        <p:grpSpPr>
          <a:xfrm>
            <a:off x="4639994" y="295421"/>
            <a:ext cx="2912012" cy="914400"/>
            <a:chOff x="4639994" y="351692"/>
            <a:chExt cx="2912012" cy="914400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04AAB2BB-41C3-4340-85B7-F4092750D3A9}"/>
                </a:ext>
              </a:extLst>
            </p:cNvPr>
            <p:cNvGrpSpPr/>
            <p:nvPr/>
          </p:nvGrpSpPr>
          <p:grpSpPr>
            <a:xfrm>
              <a:off x="4639994" y="351692"/>
              <a:ext cx="2912012" cy="914400"/>
              <a:chOff x="4639994" y="351692"/>
              <a:chExt cx="2912012" cy="914400"/>
            </a:xfrm>
          </p:grpSpPr>
          <p:sp>
            <p:nvSpPr>
              <p:cNvPr id="8" name="圓角矩形 7">
                <a:extLst>
                  <a:ext uri="{FF2B5EF4-FFF2-40B4-BE49-F238E27FC236}">
                    <a16:creationId xmlns:a16="http://schemas.microsoft.com/office/drawing/2014/main" id="{456FE86E-F3F1-064C-9590-1ED63E1C8FEC}"/>
                  </a:ext>
                </a:extLst>
              </p:cNvPr>
              <p:cNvSpPr/>
              <p:nvPr/>
            </p:nvSpPr>
            <p:spPr>
              <a:xfrm>
                <a:off x="4639994" y="351692"/>
                <a:ext cx="2912012" cy="9144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dirty="0"/>
              </a:p>
            </p:txBody>
          </p:sp>
          <p:sp>
            <p:nvSpPr>
              <p:cNvPr id="11" name="圓角矩形 10">
                <a:extLst>
                  <a:ext uri="{FF2B5EF4-FFF2-40B4-BE49-F238E27FC236}">
                    <a16:creationId xmlns:a16="http://schemas.microsoft.com/office/drawing/2014/main" id="{C255A1BA-4EED-8C40-8F9F-CAAE31858E5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768949" y="450166"/>
                <a:ext cx="2658794" cy="728523"/>
              </a:xfrm>
              <a:prstGeom prst="roundRect">
                <a:avLst>
                  <a:gd name="adj" fmla="val 50000"/>
                </a:avLst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dirty="0"/>
              </a:p>
            </p:txBody>
          </p:sp>
        </p:grpSp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0EFE2BE3-DB4D-0B4B-BA40-FED1B549D899}"/>
                </a:ext>
              </a:extLst>
            </p:cNvPr>
            <p:cNvSpPr txBox="1"/>
            <p:nvPr/>
          </p:nvSpPr>
          <p:spPr>
            <a:xfrm>
              <a:off x="5182929" y="516504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3200" b="1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活動理念</a:t>
              </a:r>
            </a:p>
          </p:txBody>
        </p:sp>
      </p:grp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3A93DF7-08B3-8E46-9CD5-5BB8300026F9}"/>
              </a:ext>
            </a:extLst>
          </p:cNvPr>
          <p:cNvSpPr txBox="1"/>
          <p:nvPr/>
        </p:nvSpPr>
        <p:spPr>
          <a:xfrm>
            <a:off x="10635175" y="26894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TW" altLang="en-US" dirty="0"/>
          </a:p>
        </p:txBody>
      </p: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0BFFAAD4-37B5-5B43-9736-71897ADAAA05}"/>
              </a:ext>
            </a:extLst>
          </p:cNvPr>
          <p:cNvGrpSpPr/>
          <p:nvPr/>
        </p:nvGrpSpPr>
        <p:grpSpPr>
          <a:xfrm>
            <a:off x="0" y="4218767"/>
            <a:ext cx="12179999" cy="2702337"/>
            <a:chOff x="0" y="4218767"/>
            <a:chExt cx="12179999" cy="2702337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3C6F8F44-B315-6645-B864-3F16CAD463EA}"/>
                </a:ext>
              </a:extLst>
            </p:cNvPr>
            <p:cNvSpPr/>
            <p:nvPr/>
          </p:nvSpPr>
          <p:spPr>
            <a:xfrm>
              <a:off x="0" y="4248442"/>
              <a:ext cx="12179999" cy="2609558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79875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pic>
          <p:nvPicPr>
            <p:cNvPr id="7" name="圖片 6" descr="一張含有 文字, 個人, 室內, 直立的 的圖片&#10;&#10;自動產生的描述">
              <a:extLst>
                <a:ext uri="{FF2B5EF4-FFF2-40B4-BE49-F238E27FC236}">
                  <a16:creationId xmlns:a16="http://schemas.microsoft.com/office/drawing/2014/main" id="{C4E033E1-C797-964D-8370-3F175F1A4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507" y="4218767"/>
              <a:ext cx="3905945" cy="2702337"/>
            </a:xfrm>
            <a:prstGeom prst="rect">
              <a:avLst/>
            </a:prstGeom>
            <a:effectLst>
              <a:softEdge rad="190500"/>
            </a:effectLst>
          </p:spPr>
        </p:pic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9A9CA278-F918-D04C-A583-EC5D4DC3F663}"/>
                </a:ext>
              </a:extLst>
            </p:cNvPr>
            <p:cNvGrpSpPr/>
            <p:nvPr/>
          </p:nvGrpSpPr>
          <p:grpSpPr>
            <a:xfrm>
              <a:off x="76055" y="4880858"/>
              <a:ext cx="4493538" cy="1455878"/>
              <a:chOff x="3926071" y="5106701"/>
              <a:chExt cx="4493538" cy="1455878"/>
            </a:xfrm>
          </p:grpSpPr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339F77E6-41F2-884A-A724-4BD7FA1344AB}"/>
                  </a:ext>
                </a:extLst>
              </p:cNvPr>
              <p:cNvSpPr/>
              <p:nvPr/>
            </p:nvSpPr>
            <p:spPr>
              <a:xfrm>
                <a:off x="4293949" y="5106701"/>
                <a:ext cx="377539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dist"/>
                <a:r>
                  <a:rPr kumimoji="1" lang="zh-TW" altLang="en-US" sz="2800" b="1" dirty="0">
                    <a:solidFill>
                      <a:srgbClr val="0070C0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以遊戲互動提升趣味性</a:t>
                </a:r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9958C2EE-49E3-E644-A7AC-01AE1CD42BFC}"/>
                  </a:ext>
                </a:extLst>
              </p:cNvPr>
              <p:cNvSpPr/>
              <p:nvPr/>
            </p:nvSpPr>
            <p:spPr>
              <a:xfrm>
                <a:off x="3926071" y="6039359"/>
                <a:ext cx="449353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dist"/>
                <a:r>
                  <a:rPr kumimoji="1" lang="zh-TW" altLang="en-US" sz="2800" b="1" dirty="0">
                    <a:solidFill>
                      <a:srgbClr val="0070C0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縮短學生與專業知識的距離</a:t>
                </a:r>
              </a:p>
            </p:txBody>
          </p:sp>
        </p:grp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2A2119A4-157B-D74C-86A5-CB1F9F981F9C}"/>
                </a:ext>
              </a:extLst>
            </p:cNvPr>
            <p:cNvGrpSpPr/>
            <p:nvPr/>
          </p:nvGrpSpPr>
          <p:grpSpPr>
            <a:xfrm>
              <a:off x="8702087" y="4333628"/>
              <a:ext cx="3206804" cy="2439186"/>
              <a:chOff x="8745552" y="4359828"/>
              <a:chExt cx="3206804" cy="2439186"/>
            </a:xfrm>
          </p:grpSpPr>
          <p:pic>
            <p:nvPicPr>
              <p:cNvPr id="26" name="圖片 25">
                <a:extLst>
                  <a:ext uri="{FF2B5EF4-FFF2-40B4-BE49-F238E27FC236}">
                    <a16:creationId xmlns:a16="http://schemas.microsoft.com/office/drawing/2014/main" id="{70AEAF3B-0887-D54A-907D-411E78CC65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87455" y="4534113"/>
                <a:ext cx="2264901" cy="2264901"/>
              </a:xfrm>
              <a:prstGeom prst="rect">
                <a:avLst/>
              </a:prstGeom>
            </p:spPr>
          </p:pic>
          <p:sp>
            <p:nvSpPr>
              <p:cNvPr id="56" name="文字方塊 55">
                <a:extLst>
                  <a:ext uri="{FF2B5EF4-FFF2-40B4-BE49-F238E27FC236}">
                    <a16:creationId xmlns:a16="http://schemas.microsoft.com/office/drawing/2014/main" id="{7C3148BF-5993-3040-AC53-2F839D877A2E}"/>
                  </a:ext>
                </a:extLst>
              </p:cNvPr>
              <p:cNvSpPr txBox="1"/>
              <p:nvPr/>
            </p:nvSpPr>
            <p:spPr>
              <a:xfrm>
                <a:off x="8745552" y="4359828"/>
                <a:ext cx="800219" cy="23867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kumimoji="1" lang="zh-TW" altLang="en-US" sz="4000" b="1" dirty="0">
                    <a:latin typeface="Microsoft JhengHei" panose="020B0604030504040204" pitchFamily="34" charset="-120"/>
                    <a:ea typeface="Microsoft JhengHei" panose="020B0604030504040204" pitchFamily="34" charset="-120"/>
                  </a:rPr>
                  <a:t>闖關活動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041332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群組 30">
            <a:extLst>
              <a:ext uri="{FF2B5EF4-FFF2-40B4-BE49-F238E27FC236}">
                <a16:creationId xmlns:a16="http://schemas.microsoft.com/office/drawing/2014/main" id="{3B75BA9D-87E2-4A4E-8C57-6EA0406F57AF}"/>
              </a:ext>
            </a:extLst>
          </p:cNvPr>
          <p:cNvGrpSpPr/>
          <p:nvPr/>
        </p:nvGrpSpPr>
        <p:grpSpPr>
          <a:xfrm>
            <a:off x="-94448" y="3429000"/>
            <a:ext cx="6190447" cy="3559650"/>
            <a:chOff x="-94448" y="3429000"/>
            <a:chExt cx="6190447" cy="3559650"/>
          </a:xfrm>
        </p:grpSpPr>
        <p:pic>
          <p:nvPicPr>
            <p:cNvPr id="14" name="圖片 13" descr="一張含有 地板, 室內, 個人, 天花板 的圖片&#10;&#10;自動產生的描述">
              <a:extLst>
                <a:ext uri="{FF2B5EF4-FFF2-40B4-BE49-F238E27FC236}">
                  <a16:creationId xmlns:a16="http://schemas.microsoft.com/office/drawing/2014/main" id="{724F3DBD-84C1-0E4E-9F1F-0BB8679FFE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4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481" b="25412"/>
            <a:stretch/>
          </p:blipFill>
          <p:spPr>
            <a:xfrm>
              <a:off x="-94448" y="3429000"/>
              <a:ext cx="6190447" cy="3559650"/>
            </a:xfrm>
            <a:prstGeom prst="rect">
              <a:avLst/>
            </a:prstGeom>
          </p:spPr>
        </p:pic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96A3B966-F839-1A44-B874-A4DCD7828D5E}"/>
                </a:ext>
              </a:extLst>
            </p:cNvPr>
            <p:cNvSpPr txBox="1"/>
            <p:nvPr/>
          </p:nvSpPr>
          <p:spPr>
            <a:xfrm>
              <a:off x="3227294" y="3672917"/>
              <a:ext cx="1713313" cy="70788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effectLst>
              <a:glow rad="63500">
                <a:schemeClr val="accent5">
                  <a:lumMod val="60000"/>
                  <a:lumOff val="40000"/>
                  <a:alpha val="80000"/>
                </a:schemeClr>
              </a:glow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zh-TW" altLang="en-US" sz="2000" b="1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揮別食物中毒五大口訣</a:t>
              </a:r>
            </a:p>
          </p:txBody>
        </p:sp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BA3812BE-FB41-4F43-A584-89DEF1689FC7}"/>
                </a:ext>
              </a:extLst>
            </p:cNvPr>
            <p:cNvSpPr txBox="1"/>
            <p:nvPr/>
          </p:nvSpPr>
          <p:spPr>
            <a:xfrm>
              <a:off x="264001" y="4547401"/>
              <a:ext cx="5473547" cy="1663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.Apple Color Emoji UI"/>
                <a:buChar char="🤢"/>
              </a:pPr>
              <a:r>
                <a:rPr kumimoji="1" lang="zh-TW" altLang="en-US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口訣快速記憶</a:t>
              </a:r>
              <a:endParaRPr kumimoji="1"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457200" indent="-457200">
                <a:lnSpc>
                  <a:spcPct val="200000"/>
                </a:lnSpc>
                <a:buFont typeface=".Apple Color Emoji UI"/>
                <a:buChar char="🤢"/>
              </a:pPr>
              <a:r>
                <a:rPr kumimoji="1" lang="zh-TW" altLang="en-US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比手畫腳增加印象</a:t>
              </a:r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E39F4073-431E-0A44-8BEE-BC9C58F422AB}"/>
              </a:ext>
            </a:extLst>
          </p:cNvPr>
          <p:cNvGrpSpPr/>
          <p:nvPr/>
        </p:nvGrpSpPr>
        <p:grpSpPr>
          <a:xfrm>
            <a:off x="6095999" y="3428998"/>
            <a:ext cx="6513952" cy="3559649"/>
            <a:chOff x="6095999" y="3428998"/>
            <a:chExt cx="6513952" cy="3559649"/>
          </a:xfrm>
        </p:grpSpPr>
        <p:pic>
          <p:nvPicPr>
            <p:cNvPr id="16" name="圖片 15" descr="一張含有 地板, 室內, 天花板, 個人 的圖片&#10;&#10;自動產生的描述">
              <a:extLst>
                <a:ext uri="{FF2B5EF4-FFF2-40B4-BE49-F238E27FC236}">
                  <a16:creationId xmlns:a16="http://schemas.microsoft.com/office/drawing/2014/main" id="{9E57A6D9-E56C-AE43-9B91-BAB4DD953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4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105"/>
            <a:stretch/>
          </p:blipFill>
          <p:spPr>
            <a:xfrm>
              <a:off x="6095999" y="3428998"/>
              <a:ext cx="6513952" cy="3559649"/>
            </a:xfrm>
            <a:prstGeom prst="rect">
              <a:avLst/>
            </a:prstGeom>
          </p:spPr>
        </p:pic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C791992B-4374-9A47-B6FB-59B9418BD867}"/>
                </a:ext>
              </a:extLst>
            </p:cNvPr>
            <p:cNvSpPr txBox="1"/>
            <p:nvPr/>
          </p:nvSpPr>
          <p:spPr>
            <a:xfrm>
              <a:off x="7251393" y="3672917"/>
              <a:ext cx="1856748" cy="461665"/>
            </a:xfrm>
            <a:prstGeom prst="rect">
              <a:avLst/>
            </a:prstGeom>
            <a:solidFill>
              <a:srgbClr val="F35E40"/>
            </a:solidFill>
            <a:effectLst>
              <a:glow rad="63500">
                <a:srgbClr val="F35E40">
                  <a:alpha val="80000"/>
                </a:srgbClr>
              </a:glow>
              <a:softEdge rad="63500"/>
            </a:effectLst>
          </p:spPr>
          <p:txBody>
            <a:bodyPr wrap="square" rtlCol="0" anchor="ctr">
              <a:spAutoFit/>
            </a:bodyPr>
            <a:lstStyle/>
            <a:p>
              <a:pPr algn="dist"/>
              <a:r>
                <a:rPr kumimoji="1" lang="zh-TW" altLang="en-US" sz="2400" b="1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食材糾察隊</a:t>
              </a:r>
            </a:p>
          </p:txBody>
        </p:sp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E0C8F47B-F446-9745-BCDC-6EF35A4D1790}"/>
                </a:ext>
              </a:extLst>
            </p:cNvPr>
            <p:cNvSpPr txBox="1"/>
            <p:nvPr/>
          </p:nvSpPr>
          <p:spPr>
            <a:xfrm>
              <a:off x="6616201" y="4424289"/>
              <a:ext cx="5473547" cy="1910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200000"/>
                </a:lnSpc>
                <a:buBlip>
                  <a:blip r:embed="rId5"/>
                </a:buBlip>
              </a:pPr>
              <a:r>
                <a:rPr kumimoji="1" lang="zh-TW" altLang="en-US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預防性教育</a:t>
              </a:r>
              <a:endParaRPr kumimoji="1"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457200" indent="-457200">
                <a:lnSpc>
                  <a:spcPct val="200000"/>
                </a:lnSpc>
                <a:buBlip>
                  <a:blip r:embed="rId5"/>
                </a:buBlip>
              </a:pPr>
              <a:r>
                <a:rPr kumimoji="1" lang="zh-TW" altLang="en-US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感官體驗正確辨別</a:t>
              </a:r>
            </a:p>
          </p:txBody>
        </p:sp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140F36CF-F855-4642-AED6-FDC9CEA5D427}"/>
              </a:ext>
            </a:extLst>
          </p:cNvPr>
          <p:cNvGrpSpPr/>
          <p:nvPr/>
        </p:nvGrpSpPr>
        <p:grpSpPr>
          <a:xfrm>
            <a:off x="6096000" y="-389135"/>
            <a:ext cx="6190447" cy="3818135"/>
            <a:chOff x="6096000" y="-389135"/>
            <a:chExt cx="6190447" cy="3818135"/>
          </a:xfrm>
        </p:grpSpPr>
        <p:pic>
          <p:nvPicPr>
            <p:cNvPr id="12" name="圖片 11" descr="一張含有 個人, 團體, 室內, 人 的圖片&#10;&#10;自動產生的描述">
              <a:extLst>
                <a:ext uri="{FF2B5EF4-FFF2-40B4-BE49-F238E27FC236}">
                  <a16:creationId xmlns:a16="http://schemas.microsoft.com/office/drawing/2014/main" id="{3ABA040A-9D55-A64C-A080-3D9B247D01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alphaModFix amt="4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579" b="23444"/>
            <a:stretch/>
          </p:blipFill>
          <p:spPr>
            <a:xfrm>
              <a:off x="6096000" y="-389135"/>
              <a:ext cx="6190447" cy="3818135"/>
            </a:xfrm>
            <a:prstGeom prst="rect">
              <a:avLst/>
            </a:prstGeom>
          </p:spPr>
        </p:pic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7530D5C2-89E9-9546-A7D5-3E7D39A6D2D4}"/>
                </a:ext>
              </a:extLst>
            </p:cNvPr>
            <p:cNvSpPr txBox="1"/>
            <p:nvPr/>
          </p:nvSpPr>
          <p:spPr>
            <a:xfrm>
              <a:off x="7251393" y="2796905"/>
              <a:ext cx="1856748" cy="461665"/>
            </a:xfrm>
            <a:prstGeom prst="rect">
              <a:avLst/>
            </a:prstGeom>
            <a:solidFill>
              <a:srgbClr val="92D050"/>
            </a:solidFill>
            <a:effectLst>
              <a:glow rad="63500">
                <a:srgbClr val="92D050">
                  <a:alpha val="80000"/>
                </a:srgbClr>
              </a:glow>
              <a:softEdge rad="63500"/>
            </a:effectLst>
          </p:spPr>
          <p:txBody>
            <a:bodyPr wrap="square" rtlCol="0" anchor="ctr">
              <a:spAutoFit/>
            </a:bodyPr>
            <a:lstStyle/>
            <a:p>
              <a:pPr algn="dist"/>
              <a:r>
                <a:rPr kumimoji="1" lang="zh-TW" altLang="en-US" sz="2400" b="1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營養精算師</a:t>
              </a:r>
            </a:p>
          </p:txBody>
        </p:sp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D82B42A6-1A6F-5D4A-BF60-977E6E1D98A1}"/>
                </a:ext>
              </a:extLst>
            </p:cNvPr>
            <p:cNvSpPr txBox="1"/>
            <p:nvPr/>
          </p:nvSpPr>
          <p:spPr>
            <a:xfrm>
              <a:off x="6616201" y="224182"/>
              <a:ext cx="5473547" cy="22178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Blip>
                  <a:blip r:embed="rId7"/>
                </a:buBlip>
              </a:pPr>
              <a:r>
                <a:rPr kumimoji="1" lang="zh-TW" altLang="en-US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每日卡路里攝取量</a:t>
              </a:r>
              <a:endParaRPr kumimoji="1"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457200" indent="-457200">
                <a:lnSpc>
                  <a:spcPct val="150000"/>
                </a:lnSpc>
                <a:buBlip>
                  <a:blip r:embed="rId7"/>
                </a:buBlip>
              </a:pPr>
              <a:r>
                <a:rPr kumimoji="1" lang="en-US" altLang="zh-TW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BMI</a:t>
              </a:r>
              <a:r>
                <a:rPr kumimoji="1" lang="zh-TW" altLang="en-US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的計算</a:t>
              </a:r>
              <a:endParaRPr kumimoji="1"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457200" indent="-457200">
                <a:lnSpc>
                  <a:spcPct val="150000"/>
                </a:lnSpc>
                <a:buBlip>
                  <a:blip r:embed="rId7"/>
                </a:buBlip>
              </a:pPr>
              <a:r>
                <a:rPr kumimoji="1" lang="en-US" altLang="zh-TW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60</a:t>
              </a:r>
              <a:r>
                <a:rPr kumimoji="1" lang="zh-TW" altLang="en-US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種常見食材的卡路里</a:t>
              </a:r>
            </a:p>
          </p:txBody>
        </p:sp>
      </p:grp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935B4014-AEEC-CC47-8348-16FFA817069F}"/>
              </a:ext>
            </a:extLst>
          </p:cNvPr>
          <p:cNvGrpSpPr/>
          <p:nvPr/>
        </p:nvGrpSpPr>
        <p:grpSpPr>
          <a:xfrm>
            <a:off x="-94447" y="-222875"/>
            <a:ext cx="6190447" cy="3661422"/>
            <a:chOff x="-94447" y="-222875"/>
            <a:chExt cx="6190447" cy="3661422"/>
          </a:xfrm>
        </p:grpSpPr>
        <p:pic>
          <p:nvPicPr>
            <p:cNvPr id="10" name="圖片 9" descr="一張含有 文字, 個人, 室內, 人 的圖片&#10;&#10;自動產生的描述">
              <a:extLst>
                <a:ext uri="{FF2B5EF4-FFF2-40B4-BE49-F238E27FC236}">
                  <a16:creationId xmlns:a16="http://schemas.microsoft.com/office/drawing/2014/main" id="{312F0C0E-BEA6-8849-AF5D-633F2A3DF0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alphaModFix amt="4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7" t="29019" r="16734" b="10827"/>
            <a:stretch/>
          </p:blipFill>
          <p:spPr>
            <a:xfrm>
              <a:off x="-94447" y="-222875"/>
              <a:ext cx="6190447" cy="3661422"/>
            </a:xfrm>
            <a:prstGeom prst="rect">
              <a:avLst/>
            </a:prstGeom>
          </p:spPr>
        </p:pic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D03F2892-99D5-0642-8076-6263B0C6C71C}"/>
                </a:ext>
              </a:extLst>
            </p:cNvPr>
            <p:cNvSpPr txBox="1"/>
            <p:nvPr/>
          </p:nvSpPr>
          <p:spPr>
            <a:xfrm>
              <a:off x="3402604" y="2796905"/>
              <a:ext cx="1538003" cy="461665"/>
            </a:xfrm>
            <a:prstGeom prst="rect">
              <a:avLst/>
            </a:prstGeom>
            <a:solidFill>
              <a:srgbClr val="7030A0"/>
            </a:solidFill>
            <a:effectLst>
              <a:glow rad="63500">
                <a:srgbClr val="7030A0">
                  <a:alpha val="80000"/>
                </a:srgbClr>
              </a:glow>
              <a:softEdge rad="63500"/>
            </a:effectLst>
          </p:spPr>
          <p:txBody>
            <a:bodyPr wrap="square" rtlCol="0" anchor="ctr">
              <a:spAutoFit/>
            </a:bodyPr>
            <a:lstStyle/>
            <a:p>
              <a:pPr algn="dist"/>
              <a:r>
                <a:rPr kumimoji="1" lang="en-US" altLang="zh-TW" sz="2400" b="1" dirty="0">
                  <a:solidFill>
                    <a:schemeClr val="bg1"/>
                  </a:solidFill>
                  <a:latin typeface="Comic Sans MS" panose="030F0902030302020204" pitchFamily="66" charset="0"/>
                </a:rPr>
                <a:t>Kahoot!</a:t>
              </a:r>
              <a:endParaRPr kumimoji="1" lang="zh-TW" altLang="en-US" sz="2400" b="1" dirty="0">
                <a:solidFill>
                  <a:schemeClr val="bg1"/>
                </a:solidFill>
                <a:latin typeface="Comic Sans MS" panose="030F0902030302020204" pitchFamily="66" charset="0"/>
              </a:endParaRPr>
            </a:p>
          </p:txBody>
        </p:sp>
        <p:sp>
          <p:nvSpPr>
            <p:cNvPr id="24" name="文字方塊 23">
              <a:extLst>
                <a:ext uri="{FF2B5EF4-FFF2-40B4-BE49-F238E27FC236}">
                  <a16:creationId xmlns:a16="http://schemas.microsoft.com/office/drawing/2014/main" id="{3621BCBB-C10F-5443-9FCF-8DA9F1306D11}"/>
                </a:ext>
              </a:extLst>
            </p:cNvPr>
            <p:cNvSpPr txBox="1"/>
            <p:nvPr/>
          </p:nvSpPr>
          <p:spPr>
            <a:xfrm>
              <a:off x="264001" y="206990"/>
              <a:ext cx="5473547" cy="2235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Blip>
                  <a:blip r:embed="rId9"/>
                </a:buBlip>
              </a:pPr>
              <a:r>
                <a:rPr kumimoji="1" lang="zh-TW" altLang="en-US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延伸講座內容</a:t>
              </a:r>
              <a:endParaRPr kumimoji="1"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285750" indent="-285750">
                <a:lnSpc>
                  <a:spcPct val="150000"/>
                </a:lnSpc>
                <a:buBlip>
                  <a:blip r:embed="rId9"/>
                </a:buBlip>
              </a:pPr>
              <a:r>
                <a:rPr kumimoji="1" lang="zh-TW" altLang="en-US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正確、高效吸收（增加印象）</a:t>
              </a:r>
              <a:endParaRPr kumimoji="1" lang="en-US" altLang="zh-TW" sz="3200" b="1" dirty="0"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  <a:p>
              <a:pPr marL="285750" indent="-285750">
                <a:lnSpc>
                  <a:spcPct val="150000"/>
                </a:lnSpc>
                <a:buBlip>
                  <a:blip r:embed="rId9"/>
                </a:buBlip>
              </a:pPr>
              <a:r>
                <a:rPr kumimoji="1" lang="zh-TW" altLang="en-US" sz="3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 刺激緊張氣氛 😱😱</a:t>
              </a:r>
            </a:p>
          </p:txBody>
        </p:sp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AB5D36BA-3923-D649-BF97-E886795D8035}"/>
              </a:ext>
            </a:extLst>
          </p:cNvPr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cxnSp>
          <p:nvCxnSpPr>
            <p:cNvPr id="3" name="直線接點 2">
              <a:extLst>
                <a:ext uri="{FF2B5EF4-FFF2-40B4-BE49-F238E27FC236}">
                  <a16:creationId xmlns:a16="http://schemas.microsoft.com/office/drawing/2014/main" id="{09057941-03C1-C740-A439-BD23D41ECDDC}"/>
                </a:ext>
              </a:extLst>
            </p:cNvPr>
            <p:cNvCxnSpPr/>
            <p:nvPr/>
          </p:nvCxnSpPr>
          <p:spPr>
            <a:xfrm>
              <a:off x="6096000" y="0"/>
              <a:ext cx="0" cy="6858000"/>
            </a:xfrm>
            <a:prstGeom prst="line">
              <a:avLst/>
            </a:prstGeom>
            <a:ln w="25400">
              <a:gradFill flip="none" rotWithShape="1">
                <a:gsLst>
                  <a:gs pos="11500">
                    <a:srgbClr val="649A3F">
                      <a:lumMod val="0"/>
                      <a:lumOff val="100000"/>
                    </a:srgbClr>
                  </a:gs>
                  <a:gs pos="0">
                    <a:schemeClr val="accent6">
                      <a:lumMod val="89000"/>
                    </a:schemeClr>
                  </a:gs>
                  <a:gs pos="32500">
                    <a:srgbClr val="5C8E3A"/>
                  </a:gs>
                  <a:gs pos="23000">
                    <a:schemeClr val="accent6">
                      <a:lumMod val="89000"/>
                    </a:schemeClr>
                  </a:gs>
                  <a:gs pos="42000">
                    <a:schemeClr val="accent6">
                      <a:lumMod val="75000"/>
                    </a:schemeClr>
                  </a:gs>
                  <a:gs pos="88000">
                    <a:srgbClr val="EA1107"/>
                  </a:gs>
                  <a:gs pos="75000">
                    <a:srgbClr val="D5210E"/>
                  </a:gs>
                  <a:gs pos="62000">
                    <a:srgbClr val="C03115"/>
                  </a:gs>
                  <a:gs pos="52000">
                    <a:srgbClr val="AA411B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線接點 3">
              <a:extLst>
                <a:ext uri="{FF2B5EF4-FFF2-40B4-BE49-F238E27FC236}">
                  <a16:creationId xmlns:a16="http://schemas.microsoft.com/office/drawing/2014/main" id="{6C721AA2-0A01-7E4D-8B41-1F21B75EE8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0" y="3429000"/>
              <a:ext cx="12192001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rgbClr val="FF0000">
                      <a:lumMod val="0"/>
                      <a:lumOff val="100000"/>
                    </a:srgbClr>
                  </a:gs>
                  <a:gs pos="23000">
                    <a:srgbClr val="C13013"/>
                  </a:gs>
                  <a:gs pos="11000">
                    <a:srgbClr val="DF190A"/>
                  </a:gs>
                  <a:gs pos="48000">
                    <a:srgbClr val="7C6429"/>
                  </a:gs>
                  <a:gs pos="36984">
                    <a:srgbClr val="A3461C"/>
                  </a:gs>
                  <a:gs pos="84000">
                    <a:srgbClr val="517E34"/>
                  </a:gs>
                  <a:gs pos="60000">
                    <a:srgbClr val="538035"/>
                  </a:gs>
                  <a:gs pos="72000">
                    <a:schemeClr val="accent6">
                      <a:lumMod val="75000"/>
                    </a:schemeClr>
                  </a:gs>
                  <a:gs pos="97000">
                    <a:schemeClr val="accent6">
                      <a:lumMod val="7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21A2030E-4DD1-4543-A904-B0F482EFD938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035330" y="2377877"/>
              <a:ext cx="2121340" cy="21213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181257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>
            <a:extLst>
              <a:ext uri="{FF2B5EF4-FFF2-40B4-BE49-F238E27FC236}">
                <a16:creationId xmlns:a16="http://schemas.microsoft.com/office/drawing/2014/main" id="{CACAB512-9A6E-9348-BBEA-A35E3B62FF4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727878" y="65778"/>
            <a:ext cx="6726443" cy="6726443"/>
          </a:xfrm>
          <a:prstGeom prst="rect">
            <a:avLst/>
          </a:prstGeom>
        </p:spPr>
      </p:pic>
      <p:sp>
        <p:nvSpPr>
          <p:cNvPr id="4" name="橢圓 3">
            <a:extLst>
              <a:ext uri="{FF2B5EF4-FFF2-40B4-BE49-F238E27FC236}">
                <a16:creationId xmlns:a16="http://schemas.microsoft.com/office/drawing/2014/main" id="{B80137A3-A878-F641-A91E-0DF3D60C2031}"/>
              </a:ext>
            </a:extLst>
          </p:cNvPr>
          <p:cNvSpPr>
            <a:spLocks noChangeAspect="1"/>
          </p:cNvSpPr>
          <p:nvPr/>
        </p:nvSpPr>
        <p:spPr>
          <a:xfrm>
            <a:off x="10579790" y="5471401"/>
            <a:ext cx="1293533" cy="129353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F90AEB9B-C9D3-4C49-8BB5-2087FBDE4480}"/>
              </a:ext>
            </a:extLst>
          </p:cNvPr>
          <p:cNvSpPr>
            <a:spLocks noChangeAspect="1"/>
          </p:cNvSpPr>
          <p:nvPr/>
        </p:nvSpPr>
        <p:spPr>
          <a:xfrm>
            <a:off x="7913495" y="-340045"/>
            <a:ext cx="1080000" cy="1080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AAC0FF45-0871-6649-BF36-74537922665D}"/>
              </a:ext>
            </a:extLst>
          </p:cNvPr>
          <p:cNvSpPr>
            <a:spLocks noChangeAspect="1"/>
          </p:cNvSpPr>
          <p:nvPr/>
        </p:nvSpPr>
        <p:spPr>
          <a:xfrm>
            <a:off x="11538422" y="1692720"/>
            <a:ext cx="524686" cy="5246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FE4DBA34-5791-2746-BF52-9373826E41DB}"/>
              </a:ext>
            </a:extLst>
          </p:cNvPr>
          <p:cNvSpPr>
            <a:spLocks noChangeAspect="1"/>
          </p:cNvSpPr>
          <p:nvPr/>
        </p:nvSpPr>
        <p:spPr>
          <a:xfrm>
            <a:off x="11163228" y="2150578"/>
            <a:ext cx="255855" cy="255855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CD1DF746-3791-194B-B531-741DEEBEFAEE}"/>
              </a:ext>
            </a:extLst>
          </p:cNvPr>
          <p:cNvSpPr>
            <a:spLocks noChangeAspect="1"/>
          </p:cNvSpPr>
          <p:nvPr/>
        </p:nvSpPr>
        <p:spPr>
          <a:xfrm>
            <a:off x="-363567" y="5942678"/>
            <a:ext cx="1251820" cy="1251820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0375A935-6025-C14C-BA97-B889F36F154A}"/>
              </a:ext>
            </a:extLst>
          </p:cNvPr>
          <p:cNvSpPr>
            <a:spLocks noChangeAspect="1"/>
          </p:cNvSpPr>
          <p:nvPr/>
        </p:nvSpPr>
        <p:spPr>
          <a:xfrm>
            <a:off x="363567" y="4946715"/>
            <a:ext cx="524686" cy="5246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8D289B68-26C7-0E45-9052-5552F2C1D57B}"/>
              </a:ext>
            </a:extLst>
          </p:cNvPr>
          <p:cNvSpPr>
            <a:spLocks noChangeAspect="1"/>
          </p:cNvSpPr>
          <p:nvPr/>
        </p:nvSpPr>
        <p:spPr>
          <a:xfrm>
            <a:off x="1250451" y="636448"/>
            <a:ext cx="426600" cy="426600"/>
          </a:xfrm>
          <a:prstGeom prst="ellipse">
            <a:avLst/>
          </a:prstGeom>
          <a:solidFill>
            <a:srgbClr val="E97B9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A1EE15AD-1724-3041-AE0A-AD35A184279E}"/>
              </a:ext>
            </a:extLst>
          </p:cNvPr>
          <p:cNvGrpSpPr/>
          <p:nvPr/>
        </p:nvGrpSpPr>
        <p:grpSpPr>
          <a:xfrm>
            <a:off x="-363567" y="1416424"/>
            <a:ext cx="12896226" cy="4195482"/>
            <a:chOff x="-363567" y="1416424"/>
            <a:chExt cx="12896226" cy="4195482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D2ED79C-8B48-0049-9C26-BA56C9901DB2}"/>
                </a:ext>
              </a:extLst>
            </p:cNvPr>
            <p:cNvSpPr/>
            <p:nvPr/>
          </p:nvSpPr>
          <p:spPr>
            <a:xfrm>
              <a:off x="-363567" y="1416424"/>
              <a:ext cx="12896226" cy="4195482"/>
            </a:xfrm>
            <a:prstGeom prst="rect">
              <a:avLst/>
            </a:prstGeom>
            <a:solidFill>
              <a:srgbClr val="FFC000">
                <a:alpha val="80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1495EBB1-E777-9247-882B-BC9D67C19F62}"/>
                </a:ext>
              </a:extLst>
            </p:cNvPr>
            <p:cNvGrpSpPr/>
            <p:nvPr/>
          </p:nvGrpSpPr>
          <p:grpSpPr>
            <a:xfrm>
              <a:off x="1762893" y="1692720"/>
              <a:ext cx="8907981" cy="3667210"/>
              <a:chOff x="2299362" y="1692720"/>
              <a:chExt cx="8907981" cy="3667210"/>
            </a:xfrm>
          </p:grpSpPr>
          <p:grpSp>
            <p:nvGrpSpPr>
              <p:cNvPr id="28" name="群組 27">
                <a:extLst>
                  <a:ext uri="{FF2B5EF4-FFF2-40B4-BE49-F238E27FC236}">
                    <a16:creationId xmlns:a16="http://schemas.microsoft.com/office/drawing/2014/main" id="{663D57AB-5E8B-3141-8C8F-ABF955CA0E4E}"/>
                  </a:ext>
                </a:extLst>
              </p:cNvPr>
              <p:cNvGrpSpPr/>
              <p:nvPr/>
            </p:nvGrpSpPr>
            <p:grpSpPr>
              <a:xfrm>
                <a:off x="2299362" y="1692720"/>
                <a:ext cx="8017334" cy="1308474"/>
                <a:chOff x="1677051" y="1563169"/>
                <a:chExt cx="8017334" cy="1308474"/>
              </a:xfrm>
            </p:grpSpPr>
            <p:sp>
              <p:nvSpPr>
                <p:cNvPr id="34" name="文字方塊 33">
                  <a:extLst>
                    <a:ext uri="{FF2B5EF4-FFF2-40B4-BE49-F238E27FC236}">
                      <a16:creationId xmlns:a16="http://schemas.microsoft.com/office/drawing/2014/main" id="{BCA8CD28-FB8F-0146-AE01-7C378C366914}"/>
                    </a:ext>
                  </a:extLst>
                </p:cNvPr>
                <p:cNvSpPr txBox="1"/>
                <p:nvPr/>
              </p:nvSpPr>
              <p:spPr>
                <a:xfrm>
                  <a:off x="1677051" y="1955339"/>
                  <a:ext cx="414169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zh-TW" altLang="en-US" sz="3600" b="1" dirty="0">
                      <a:latin typeface="Microsoft JhengHei" panose="020B0604030504040204" pitchFamily="34" charset="-120"/>
                      <a:ea typeface="Microsoft JhengHei" panose="020B0604030504040204" pitchFamily="34" charset="-120"/>
                    </a:rPr>
                    <a:t>前測、後測答對率</a:t>
                  </a:r>
                </a:p>
              </p:txBody>
            </p:sp>
            <p:pic>
              <p:nvPicPr>
                <p:cNvPr id="35" name="圖片 34">
                  <a:extLst>
                    <a:ext uri="{FF2B5EF4-FFF2-40B4-BE49-F238E27FC236}">
                      <a16:creationId xmlns:a16="http://schemas.microsoft.com/office/drawing/2014/main" id="{ECD042B2-6633-974E-B204-FE4D5974AE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44279" y="1563169"/>
                  <a:ext cx="1257954" cy="1308474"/>
                </a:xfrm>
                <a:prstGeom prst="rect">
                  <a:avLst/>
                </a:prstGeom>
              </p:spPr>
            </p:pic>
            <p:sp>
              <p:nvSpPr>
                <p:cNvPr id="36" name="文字方塊 35">
                  <a:extLst>
                    <a:ext uri="{FF2B5EF4-FFF2-40B4-BE49-F238E27FC236}">
                      <a16:creationId xmlns:a16="http://schemas.microsoft.com/office/drawing/2014/main" id="{144F134F-72F2-F644-B8D5-3125924BEAB4}"/>
                    </a:ext>
                  </a:extLst>
                </p:cNvPr>
                <p:cNvSpPr txBox="1"/>
                <p:nvPr/>
              </p:nvSpPr>
              <p:spPr>
                <a:xfrm>
                  <a:off x="7537798" y="1894240"/>
                  <a:ext cx="215658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zh-TW" sz="3600" b="1" dirty="0">
                      <a:solidFill>
                        <a:srgbClr val="F35E40"/>
                      </a:solidFill>
                      <a:latin typeface="Comic Sans MS" panose="030F0902030302020204" pitchFamily="66" charset="0"/>
                    </a:rPr>
                    <a:t>41.85%</a:t>
                  </a:r>
                  <a:endParaRPr kumimoji="1" lang="zh-TW" altLang="en-US" sz="3600" b="1" dirty="0">
                    <a:solidFill>
                      <a:srgbClr val="F35E40"/>
                    </a:solidFill>
                    <a:latin typeface="Comic Sans MS" panose="030F0902030302020204" pitchFamily="66" charset="0"/>
                  </a:endParaRPr>
                </a:p>
              </p:txBody>
            </p:sp>
          </p:grpSp>
          <p:grpSp>
            <p:nvGrpSpPr>
              <p:cNvPr id="29" name="群組 28">
                <a:extLst>
                  <a:ext uri="{FF2B5EF4-FFF2-40B4-BE49-F238E27FC236}">
                    <a16:creationId xmlns:a16="http://schemas.microsoft.com/office/drawing/2014/main" id="{D26C2B80-0460-4E47-9C41-4D6FEB5CD365}"/>
                  </a:ext>
                </a:extLst>
              </p:cNvPr>
              <p:cNvGrpSpPr/>
              <p:nvPr/>
            </p:nvGrpSpPr>
            <p:grpSpPr>
              <a:xfrm>
                <a:off x="2299362" y="3707426"/>
                <a:ext cx="8907981" cy="1652504"/>
                <a:chOff x="2346743" y="4166206"/>
                <a:chExt cx="8907981" cy="1652504"/>
              </a:xfrm>
            </p:grpSpPr>
            <p:grpSp>
              <p:nvGrpSpPr>
                <p:cNvPr id="30" name="群組 29">
                  <a:extLst>
                    <a:ext uri="{FF2B5EF4-FFF2-40B4-BE49-F238E27FC236}">
                      <a16:creationId xmlns:a16="http://schemas.microsoft.com/office/drawing/2014/main" id="{6EF58C29-8065-B44A-A5F5-96881E97CA52}"/>
                    </a:ext>
                  </a:extLst>
                </p:cNvPr>
                <p:cNvGrpSpPr/>
                <p:nvPr/>
              </p:nvGrpSpPr>
              <p:grpSpPr>
                <a:xfrm>
                  <a:off x="2985822" y="4166206"/>
                  <a:ext cx="8268902" cy="1652504"/>
                  <a:chOff x="2363511" y="1775417"/>
                  <a:chExt cx="8268902" cy="1652504"/>
                </a:xfrm>
              </p:grpSpPr>
              <p:sp>
                <p:nvSpPr>
                  <p:cNvPr id="32" name="文字方塊 31">
                    <a:extLst>
                      <a:ext uri="{FF2B5EF4-FFF2-40B4-BE49-F238E27FC236}">
                        <a16:creationId xmlns:a16="http://schemas.microsoft.com/office/drawing/2014/main" id="{2DDC9354-B830-194C-8DE2-261BBD9D173A}"/>
                      </a:ext>
                    </a:extLst>
                  </p:cNvPr>
                  <p:cNvSpPr txBox="1"/>
                  <p:nvPr/>
                </p:nvSpPr>
                <p:spPr>
                  <a:xfrm>
                    <a:off x="3457904" y="1775417"/>
                    <a:ext cx="7174509" cy="165250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kumimoji="1" lang="zh-TW" altLang="en-US" sz="3600" b="1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rPr>
                      <a:t>在前測中答錯的人，</a:t>
                    </a:r>
                    <a:endParaRPr kumimoji="1" lang="en-US" altLang="zh-TW" sz="3600" b="1" dirty="0">
                      <a:latin typeface="Microsoft JhengHei" panose="020B0604030504040204" pitchFamily="34" charset="-120"/>
                      <a:ea typeface="Microsoft JhengHei" panose="020B0604030504040204" pitchFamily="34" charset="-120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:r>
                      <a:rPr kumimoji="1" lang="zh-TW" altLang="en-US" sz="3600" b="1" dirty="0">
                        <a:latin typeface="Microsoft JhengHei" panose="020B0604030504040204" pitchFamily="34" charset="-120"/>
                        <a:ea typeface="Microsoft JhengHei" panose="020B0604030504040204" pitchFamily="34" charset="-120"/>
                      </a:rPr>
                      <a:t>經過活動後，矯正其錯誤觀念！</a:t>
                    </a:r>
                  </a:p>
                </p:txBody>
              </p:sp>
              <p:sp>
                <p:nvSpPr>
                  <p:cNvPr id="33" name="文字方塊 32">
                    <a:extLst>
                      <a:ext uri="{FF2B5EF4-FFF2-40B4-BE49-F238E27FC236}">
                        <a16:creationId xmlns:a16="http://schemas.microsoft.com/office/drawing/2014/main" id="{C6954F43-5289-E941-924B-C5AF2F07E84D}"/>
                      </a:ext>
                    </a:extLst>
                  </p:cNvPr>
                  <p:cNvSpPr txBox="1"/>
                  <p:nvPr/>
                </p:nvSpPr>
                <p:spPr>
                  <a:xfrm>
                    <a:off x="2363511" y="1955338"/>
                    <a:ext cx="1200696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1" lang="en-US" altLang="zh-TW" sz="3600" b="1" dirty="0">
                        <a:solidFill>
                          <a:srgbClr val="F35E40"/>
                        </a:solidFill>
                        <a:latin typeface="Comic Sans MS" panose="030F0902030302020204" pitchFamily="66" charset="0"/>
                      </a:rPr>
                      <a:t>60%</a:t>
                    </a:r>
                    <a:endParaRPr kumimoji="1" lang="zh-TW" altLang="en-US" sz="3600" b="1" dirty="0">
                      <a:solidFill>
                        <a:srgbClr val="F35E40"/>
                      </a:solidFill>
                      <a:latin typeface="Comic Sans MS" panose="030F0902030302020204" pitchFamily="66" charset="0"/>
                    </a:endParaRPr>
                  </a:p>
                </p:txBody>
              </p:sp>
            </p:grpSp>
            <p:sp>
              <p:nvSpPr>
                <p:cNvPr id="31" name="文字方塊 30">
                  <a:extLst>
                    <a:ext uri="{FF2B5EF4-FFF2-40B4-BE49-F238E27FC236}">
                      <a16:creationId xmlns:a16="http://schemas.microsoft.com/office/drawing/2014/main" id="{C28779D9-8E61-254D-8292-C388B9894EF7}"/>
                    </a:ext>
                  </a:extLst>
                </p:cNvPr>
                <p:cNvSpPr txBox="1"/>
                <p:nvPr/>
              </p:nvSpPr>
              <p:spPr>
                <a:xfrm>
                  <a:off x="2346743" y="4346127"/>
                  <a:ext cx="77354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zh-TW" altLang="en-US" sz="3600" b="1" dirty="0">
                      <a:latin typeface="Microsoft JhengHei" panose="020B0604030504040204" pitchFamily="34" charset="-120"/>
                      <a:ea typeface="Microsoft JhengHei" panose="020B0604030504040204" pitchFamily="34" charset="-120"/>
                    </a:rPr>
                    <a:t>有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91900102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不規則四邊形 2">
            <a:extLst>
              <a:ext uri="{FF2B5EF4-FFF2-40B4-BE49-F238E27FC236}">
                <a16:creationId xmlns:a16="http://schemas.microsoft.com/office/drawing/2014/main" id="{60812D70-26AD-8D45-BC22-E758361A4974}"/>
              </a:ext>
            </a:extLst>
          </p:cNvPr>
          <p:cNvSpPr/>
          <p:nvPr/>
        </p:nvSpPr>
        <p:spPr>
          <a:xfrm>
            <a:off x="-1043601" y="0"/>
            <a:ext cx="7637929" cy="6858000"/>
          </a:xfrm>
          <a:prstGeom prst="trapezoid">
            <a:avLst>
              <a:gd name="adj" fmla="val 14493"/>
            </a:avLst>
          </a:prstGeom>
          <a:solidFill>
            <a:schemeClr val="accent5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不規則四邊形 9">
            <a:extLst>
              <a:ext uri="{FF2B5EF4-FFF2-40B4-BE49-F238E27FC236}">
                <a16:creationId xmlns:a16="http://schemas.microsoft.com/office/drawing/2014/main" id="{E0958D28-FDEA-2242-9870-9AA77B1EC902}"/>
              </a:ext>
            </a:extLst>
          </p:cNvPr>
          <p:cNvSpPr/>
          <p:nvPr/>
        </p:nvSpPr>
        <p:spPr>
          <a:xfrm rot="10800000">
            <a:off x="5597673" y="0"/>
            <a:ext cx="7637929" cy="6858000"/>
          </a:xfrm>
          <a:prstGeom prst="trapezoid">
            <a:avLst>
              <a:gd name="adj" fmla="val 14493"/>
            </a:avLst>
          </a:prstGeom>
          <a:solidFill>
            <a:schemeClr val="accent2">
              <a:lumMod val="60000"/>
              <a:lumOff val="40000"/>
              <a:alpha val="7997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1524B9A8-179B-8345-ABA4-9AEC1A3FD9F9}"/>
              </a:ext>
            </a:extLst>
          </p:cNvPr>
          <p:cNvGrpSpPr/>
          <p:nvPr/>
        </p:nvGrpSpPr>
        <p:grpSpPr>
          <a:xfrm>
            <a:off x="1319357" y="295421"/>
            <a:ext cx="2912012" cy="914400"/>
            <a:chOff x="4639994" y="351692"/>
            <a:chExt cx="2912012" cy="914400"/>
          </a:xfrm>
        </p:grpSpPr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C1B1AB60-C8B8-C44F-9C32-230194D79DD9}"/>
                </a:ext>
              </a:extLst>
            </p:cNvPr>
            <p:cNvGrpSpPr/>
            <p:nvPr/>
          </p:nvGrpSpPr>
          <p:grpSpPr>
            <a:xfrm>
              <a:off x="4639994" y="351692"/>
              <a:ext cx="2912012" cy="914400"/>
              <a:chOff x="4639994" y="351692"/>
              <a:chExt cx="2912012" cy="914400"/>
            </a:xfrm>
          </p:grpSpPr>
          <p:sp>
            <p:nvSpPr>
              <p:cNvPr id="16" name="圓角矩形 15">
                <a:extLst>
                  <a:ext uri="{FF2B5EF4-FFF2-40B4-BE49-F238E27FC236}">
                    <a16:creationId xmlns:a16="http://schemas.microsoft.com/office/drawing/2014/main" id="{B208F68E-93C4-3743-971F-4D06938ED49D}"/>
                  </a:ext>
                </a:extLst>
              </p:cNvPr>
              <p:cNvSpPr/>
              <p:nvPr/>
            </p:nvSpPr>
            <p:spPr>
              <a:xfrm>
                <a:off x="4639994" y="351692"/>
                <a:ext cx="2912012" cy="9144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dirty="0"/>
              </a:p>
            </p:txBody>
          </p:sp>
          <p:sp>
            <p:nvSpPr>
              <p:cNvPr id="17" name="圓角矩形 16">
                <a:extLst>
                  <a:ext uri="{FF2B5EF4-FFF2-40B4-BE49-F238E27FC236}">
                    <a16:creationId xmlns:a16="http://schemas.microsoft.com/office/drawing/2014/main" id="{EECD84F1-F10D-4B44-AE87-0FACE0C6EE3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768949" y="450166"/>
                <a:ext cx="2658794" cy="728523"/>
              </a:xfrm>
              <a:prstGeom prst="roundRect">
                <a:avLst>
                  <a:gd name="adj" fmla="val 50000"/>
                </a:avLst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dirty="0"/>
              </a:p>
            </p:txBody>
          </p:sp>
        </p:grp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E93FA3CA-8F73-5041-83F4-227AE295B63B}"/>
                </a:ext>
              </a:extLst>
            </p:cNvPr>
            <p:cNvSpPr txBox="1"/>
            <p:nvPr/>
          </p:nvSpPr>
          <p:spPr>
            <a:xfrm>
              <a:off x="5182929" y="516504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3200" b="1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老師回饋</a:t>
              </a:r>
            </a:p>
          </p:txBody>
        </p: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1F35B5E2-5768-3B41-890F-BE18C0D1A090}"/>
              </a:ext>
            </a:extLst>
          </p:cNvPr>
          <p:cNvGrpSpPr/>
          <p:nvPr/>
        </p:nvGrpSpPr>
        <p:grpSpPr>
          <a:xfrm>
            <a:off x="7417695" y="295421"/>
            <a:ext cx="2912012" cy="914400"/>
            <a:chOff x="4639994" y="351692"/>
            <a:chExt cx="2912012" cy="914400"/>
          </a:xfrm>
        </p:grpSpPr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B224DAB7-3557-0847-8910-259BC5A72129}"/>
                </a:ext>
              </a:extLst>
            </p:cNvPr>
            <p:cNvGrpSpPr/>
            <p:nvPr/>
          </p:nvGrpSpPr>
          <p:grpSpPr>
            <a:xfrm>
              <a:off x="4639994" y="351692"/>
              <a:ext cx="2912012" cy="914400"/>
              <a:chOff x="4639994" y="351692"/>
              <a:chExt cx="2912012" cy="914400"/>
            </a:xfrm>
          </p:grpSpPr>
          <p:sp>
            <p:nvSpPr>
              <p:cNvPr id="21" name="圓角矩形 20">
                <a:extLst>
                  <a:ext uri="{FF2B5EF4-FFF2-40B4-BE49-F238E27FC236}">
                    <a16:creationId xmlns:a16="http://schemas.microsoft.com/office/drawing/2014/main" id="{CF5405D1-BCBD-AC4C-A0F0-6812CE251A92}"/>
                  </a:ext>
                </a:extLst>
              </p:cNvPr>
              <p:cNvSpPr/>
              <p:nvPr/>
            </p:nvSpPr>
            <p:spPr>
              <a:xfrm>
                <a:off x="4639994" y="351692"/>
                <a:ext cx="2912012" cy="9144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dirty="0"/>
              </a:p>
            </p:txBody>
          </p:sp>
          <p:sp>
            <p:nvSpPr>
              <p:cNvPr id="22" name="圓角矩形 21">
                <a:extLst>
                  <a:ext uri="{FF2B5EF4-FFF2-40B4-BE49-F238E27FC236}">
                    <a16:creationId xmlns:a16="http://schemas.microsoft.com/office/drawing/2014/main" id="{05142B6D-3FA4-CD48-A878-C7C9E1D72EB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768949" y="450166"/>
                <a:ext cx="2658794" cy="728523"/>
              </a:xfrm>
              <a:prstGeom prst="roundRect">
                <a:avLst>
                  <a:gd name="adj" fmla="val 50000"/>
                </a:avLst>
              </a:prstGeom>
              <a:noFill/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dirty="0"/>
              </a:p>
            </p:txBody>
          </p:sp>
        </p:grp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6E53CD58-3DDE-034A-8558-A2F46A633D9A}"/>
                </a:ext>
              </a:extLst>
            </p:cNvPr>
            <p:cNvSpPr txBox="1"/>
            <p:nvPr/>
          </p:nvSpPr>
          <p:spPr>
            <a:xfrm>
              <a:off x="5182929" y="516504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3200" b="1" dirty="0">
                  <a:solidFill>
                    <a:schemeClr val="bg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學生回饋</a:t>
              </a:r>
            </a:p>
          </p:txBody>
        </p:sp>
      </p:grpSp>
      <p:pic>
        <p:nvPicPr>
          <p:cNvPr id="26" name="圖片 25">
            <a:extLst>
              <a:ext uri="{FF2B5EF4-FFF2-40B4-BE49-F238E27FC236}">
                <a16:creationId xmlns:a16="http://schemas.microsoft.com/office/drawing/2014/main" id="{2E2DE56A-B737-BE44-BA7F-715E75E10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695" y="1505242"/>
            <a:ext cx="3878794" cy="5089472"/>
          </a:xfrm>
          <a:prstGeom prst="rect">
            <a:avLst/>
          </a:prstGeom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7B711009-CEEF-5B4D-86CD-2A67A2AF5D0F}"/>
              </a:ext>
            </a:extLst>
          </p:cNvPr>
          <p:cNvGrpSpPr/>
          <p:nvPr/>
        </p:nvGrpSpPr>
        <p:grpSpPr>
          <a:xfrm>
            <a:off x="355705" y="1999670"/>
            <a:ext cx="5187104" cy="4100616"/>
            <a:chOff x="355705" y="1999670"/>
            <a:chExt cx="5187104" cy="4100616"/>
          </a:xfrm>
        </p:grpSpPr>
        <p:pic>
          <p:nvPicPr>
            <p:cNvPr id="24" name="圖片 23" descr="一張含有 文字 的圖片&#10;&#10;自動產生的描述">
              <a:extLst>
                <a:ext uri="{FF2B5EF4-FFF2-40B4-BE49-F238E27FC236}">
                  <a16:creationId xmlns:a16="http://schemas.microsoft.com/office/drawing/2014/main" id="{040950D4-7CC4-E741-914C-FDB23E8C5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05" y="1999670"/>
              <a:ext cx="5187104" cy="4100616"/>
            </a:xfrm>
            <a:prstGeom prst="rect">
              <a:avLst/>
            </a:prstGeom>
          </p:spPr>
        </p:pic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BB69EE52-C588-0B41-A89E-3EF8CB74672C}"/>
                </a:ext>
              </a:extLst>
            </p:cNvPr>
            <p:cNvSpPr txBox="1"/>
            <p:nvPr/>
          </p:nvSpPr>
          <p:spPr>
            <a:xfrm>
              <a:off x="981029" y="2112264"/>
              <a:ext cx="65836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zh-TW" altLang="en-US" sz="12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李老師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EF4FCEF-DCC5-DC4D-B234-CF30E369A4F9}"/>
                </a:ext>
              </a:extLst>
            </p:cNvPr>
            <p:cNvSpPr/>
            <p:nvPr/>
          </p:nvSpPr>
          <p:spPr>
            <a:xfrm>
              <a:off x="1383365" y="5852159"/>
              <a:ext cx="546019" cy="137161"/>
            </a:xfrm>
            <a:prstGeom prst="rect">
              <a:avLst/>
            </a:prstGeom>
            <a:solidFill>
              <a:srgbClr val="B3F4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900041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5">
            <a:extLst>
              <a:ext uri="{FF2B5EF4-FFF2-40B4-BE49-F238E27FC236}">
                <a16:creationId xmlns:a16="http://schemas.microsoft.com/office/drawing/2014/main" id="{D8A8EDF6-7898-6542-8BC1-8CD3A0385061}"/>
              </a:ext>
            </a:extLst>
          </p:cNvPr>
          <p:cNvGrpSpPr/>
          <p:nvPr/>
        </p:nvGrpSpPr>
        <p:grpSpPr>
          <a:xfrm>
            <a:off x="3885962" y="3443636"/>
            <a:ext cx="2976849" cy="764115"/>
            <a:chOff x="8413711" y="3016779"/>
            <a:chExt cx="2976849" cy="764115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D36FA7DF-D152-DE43-AC3E-032EC53E11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3711" y="3016779"/>
              <a:ext cx="2589255" cy="76411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B54C61B-4B7D-B945-91ED-C7BAA00ED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2966" y="3016779"/>
              <a:ext cx="387594" cy="764115"/>
            </a:xfrm>
            <a:custGeom>
              <a:avLst/>
              <a:gdLst>
                <a:gd name="T0" fmla="*/ 15 w 58"/>
                <a:gd name="T1" fmla="*/ 107 h 114"/>
                <a:gd name="T2" fmla="*/ 55 w 58"/>
                <a:gd name="T3" fmla="*/ 64 h 114"/>
                <a:gd name="T4" fmla="*/ 55 w 58"/>
                <a:gd name="T5" fmla="*/ 50 h 114"/>
                <a:gd name="T6" fmla="*/ 15 w 58"/>
                <a:gd name="T7" fmla="*/ 7 h 114"/>
                <a:gd name="T8" fmla="*/ 0 w 58"/>
                <a:gd name="T9" fmla="*/ 0 h 114"/>
                <a:gd name="T10" fmla="*/ 0 w 58"/>
                <a:gd name="T11" fmla="*/ 114 h 114"/>
                <a:gd name="T12" fmla="*/ 15 w 58"/>
                <a:gd name="T13" fmla="*/ 10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14">
                  <a:moveTo>
                    <a:pt x="15" y="107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8" y="60"/>
                    <a:pt x="58" y="54"/>
                    <a:pt x="55" y="50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1" y="3"/>
                    <a:pt x="4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4" y="114"/>
                    <a:pt x="11" y="110"/>
                    <a:pt x="15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8" name="Group 48">
            <a:extLst>
              <a:ext uri="{FF2B5EF4-FFF2-40B4-BE49-F238E27FC236}">
                <a16:creationId xmlns:a16="http://schemas.microsoft.com/office/drawing/2014/main" id="{60AC5E78-A5D0-B34D-9845-75CBEA60123C}"/>
              </a:ext>
            </a:extLst>
          </p:cNvPr>
          <p:cNvGrpSpPr/>
          <p:nvPr/>
        </p:nvGrpSpPr>
        <p:grpSpPr>
          <a:xfrm>
            <a:off x="2921938" y="1701421"/>
            <a:ext cx="3484676" cy="894467"/>
            <a:chOff x="8749959" y="4018532"/>
            <a:chExt cx="2976849" cy="764115"/>
          </a:xfrm>
          <a:solidFill>
            <a:srgbClr val="FFC000"/>
          </a:solidFill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ABCF8B3B-21D7-0A4E-BC70-AF4907AA3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9959" y="4018532"/>
              <a:ext cx="2589255" cy="76411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C3AF262-2C13-614C-A018-7568CA987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9214" y="4018532"/>
              <a:ext cx="387594" cy="764115"/>
            </a:xfrm>
            <a:custGeom>
              <a:avLst/>
              <a:gdLst>
                <a:gd name="T0" fmla="*/ 15 w 58"/>
                <a:gd name="T1" fmla="*/ 107 h 114"/>
                <a:gd name="T2" fmla="*/ 55 w 58"/>
                <a:gd name="T3" fmla="*/ 64 h 114"/>
                <a:gd name="T4" fmla="*/ 55 w 58"/>
                <a:gd name="T5" fmla="*/ 50 h 114"/>
                <a:gd name="T6" fmla="*/ 15 w 58"/>
                <a:gd name="T7" fmla="*/ 7 h 114"/>
                <a:gd name="T8" fmla="*/ 0 w 58"/>
                <a:gd name="T9" fmla="*/ 0 h 114"/>
                <a:gd name="T10" fmla="*/ 0 w 58"/>
                <a:gd name="T11" fmla="*/ 114 h 114"/>
                <a:gd name="T12" fmla="*/ 15 w 58"/>
                <a:gd name="T13" fmla="*/ 10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14">
                  <a:moveTo>
                    <a:pt x="15" y="107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8" y="60"/>
                    <a:pt x="58" y="54"/>
                    <a:pt x="55" y="50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1" y="3"/>
                    <a:pt x="4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4" y="114"/>
                    <a:pt x="11" y="110"/>
                    <a:pt x="15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11" name="Group 81">
            <a:extLst>
              <a:ext uri="{FF2B5EF4-FFF2-40B4-BE49-F238E27FC236}">
                <a16:creationId xmlns:a16="http://schemas.microsoft.com/office/drawing/2014/main" id="{EEE25342-93D0-DD45-8610-AB19F9AB21E5}"/>
              </a:ext>
            </a:extLst>
          </p:cNvPr>
          <p:cNvGrpSpPr/>
          <p:nvPr/>
        </p:nvGrpSpPr>
        <p:grpSpPr>
          <a:xfrm>
            <a:off x="3675660" y="5074270"/>
            <a:ext cx="3763423" cy="894467"/>
            <a:chOff x="8749959" y="4018532"/>
            <a:chExt cx="2976849" cy="7641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B69051B2-03A3-1B4C-8628-B39C960C2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9959" y="4018532"/>
              <a:ext cx="2589255" cy="76411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F5482DD8-CB1A-9A42-A793-33A225E79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9214" y="4018532"/>
              <a:ext cx="387594" cy="764115"/>
            </a:xfrm>
            <a:custGeom>
              <a:avLst/>
              <a:gdLst>
                <a:gd name="T0" fmla="*/ 15 w 58"/>
                <a:gd name="T1" fmla="*/ 107 h 114"/>
                <a:gd name="T2" fmla="*/ 55 w 58"/>
                <a:gd name="T3" fmla="*/ 64 h 114"/>
                <a:gd name="T4" fmla="*/ 55 w 58"/>
                <a:gd name="T5" fmla="*/ 50 h 114"/>
                <a:gd name="T6" fmla="*/ 15 w 58"/>
                <a:gd name="T7" fmla="*/ 7 h 114"/>
                <a:gd name="T8" fmla="*/ 0 w 58"/>
                <a:gd name="T9" fmla="*/ 0 h 114"/>
                <a:gd name="T10" fmla="*/ 0 w 58"/>
                <a:gd name="T11" fmla="*/ 114 h 114"/>
                <a:gd name="T12" fmla="*/ 15 w 58"/>
                <a:gd name="T13" fmla="*/ 10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14">
                  <a:moveTo>
                    <a:pt x="15" y="107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8" y="60"/>
                    <a:pt x="58" y="54"/>
                    <a:pt x="55" y="50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1" y="3"/>
                    <a:pt x="4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4" y="114"/>
                    <a:pt x="11" y="110"/>
                    <a:pt x="15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14" name="Freeform 5">
            <a:extLst>
              <a:ext uri="{FF2B5EF4-FFF2-40B4-BE49-F238E27FC236}">
                <a16:creationId xmlns:a16="http://schemas.microsoft.com/office/drawing/2014/main" id="{AD17EBD8-1EE8-CC41-8AA1-14F98938DB8B}"/>
              </a:ext>
            </a:extLst>
          </p:cNvPr>
          <p:cNvSpPr>
            <a:spLocks/>
          </p:cNvSpPr>
          <p:nvPr/>
        </p:nvSpPr>
        <p:spPr bwMode="auto">
          <a:xfrm>
            <a:off x="801747" y="4687057"/>
            <a:ext cx="3752850" cy="1066800"/>
          </a:xfrm>
          <a:custGeom>
            <a:avLst/>
            <a:gdLst>
              <a:gd name="T0" fmla="*/ 1166 w 2364"/>
              <a:gd name="T1" fmla="*/ 0 h 672"/>
              <a:gd name="T2" fmla="*/ 0 w 2364"/>
              <a:gd name="T3" fmla="*/ 246 h 672"/>
              <a:gd name="T4" fmla="*/ 1182 w 2364"/>
              <a:gd name="T5" fmla="*/ 672 h 672"/>
              <a:gd name="T6" fmla="*/ 2364 w 2364"/>
              <a:gd name="T7" fmla="*/ 246 h 672"/>
              <a:gd name="T8" fmla="*/ 1166 w 2364"/>
              <a:gd name="T9" fmla="*/ 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64" h="672">
                <a:moveTo>
                  <a:pt x="1166" y="0"/>
                </a:moveTo>
                <a:lnTo>
                  <a:pt x="0" y="246"/>
                </a:lnTo>
                <a:lnTo>
                  <a:pt x="1182" y="672"/>
                </a:lnTo>
                <a:lnTo>
                  <a:pt x="2364" y="246"/>
                </a:lnTo>
                <a:lnTo>
                  <a:pt x="1166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CC298B2C-3674-C14F-BE0A-2CC9B3B27969}"/>
              </a:ext>
            </a:extLst>
          </p:cNvPr>
          <p:cNvSpPr>
            <a:spLocks/>
          </p:cNvSpPr>
          <p:nvPr/>
        </p:nvSpPr>
        <p:spPr bwMode="auto">
          <a:xfrm>
            <a:off x="1345295" y="2886424"/>
            <a:ext cx="2744787" cy="1047750"/>
          </a:xfrm>
          <a:custGeom>
            <a:avLst/>
            <a:gdLst>
              <a:gd name="T0" fmla="*/ 864 w 1729"/>
              <a:gd name="T1" fmla="*/ 0 h 660"/>
              <a:gd name="T2" fmla="*/ 0 w 1729"/>
              <a:gd name="T3" fmla="*/ 351 h 660"/>
              <a:gd name="T4" fmla="*/ 864 w 1729"/>
              <a:gd name="T5" fmla="*/ 660 h 660"/>
              <a:gd name="T6" fmla="*/ 1729 w 1729"/>
              <a:gd name="T7" fmla="*/ 351 h 660"/>
              <a:gd name="T8" fmla="*/ 864 w 1729"/>
              <a:gd name="T9" fmla="*/ 0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9" h="660">
                <a:moveTo>
                  <a:pt x="864" y="0"/>
                </a:moveTo>
                <a:lnTo>
                  <a:pt x="0" y="351"/>
                </a:lnTo>
                <a:lnTo>
                  <a:pt x="864" y="660"/>
                </a:lnTo>
                <a:lnTo>
                  <a:pt x="1729" y="351"/>
                </a:lnTo>
                <a:lnTo>
                  <a:pt x="86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93EEFAEB-8DAF-E940-9294-3E5E904A4315}"/>
              </a:ext>
            </a:extLst>
          </p:cNvPr>
          <p:cNvSpPr>
            <a:spLocks/>
          </p:cNvSpPr>
          <p:nvPr/>
        </p:nvSpPr>
        <p:spPr bwMode="auto">
          <a:xfrm>
            <a:off x="2678172" y="296525"/>
            <a:ext cx="1312862" cy="2763837"/>
          </a:xfrm>
          <a:custGeom>
            <a:avLst/>
            <a:gdLst>
              <a:gd name="T0" fmla="*/ 0 w 827"/>
              <a:gd name="T1" fmla="*/ 0 h 1741"/>
              <a:gd name="T2" fmla="*/ 0 w 827"/>
              <a:gd name="T3" fmla="*/ 1741 h 1741"/>
              <a:gd name="T4" fmla="*/ 827 w 827"/>
              <a:gd name="T5" fmla="*/ 1445 h 1741"/>
              <a:gd name="T6" fmla="*/ 0 w 827"/>
              <a:gd name="T7" fmla="*/ 0 h 1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7" h="1741">
                <a:moveTo>
                  <a:pt x="0" y="0"/>
                </a:moveTo>
                <a:lnTo>
                  <a:pt x="0" y="1741"/>
                </a:lnTo>
                <a:lnTo>
                  <a:pt x="827" y="14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A3638B3-7AB6-FD4D-B72E-A94B5D991E60}"/>
              </a:ext>
            </a:extLst>
          </p:cNvPr>
          <p:cNvSpPr>
            <a:spLocks/>
          </p:cNvSpPr>
          <p:nvPr/>
        </p:nvSpPr>
        <p:spPr bwMode="auto">
          <a:xfrm>
            <a:off x="1365310" y="296525"/>
            <a:ext cx="1312862" cy="2763837"/>
          </a:xfrm>
          <a:custGeom>
            <a:avLst/>
            <a:gdLst>
              <a:gd name="T0" fmla="*/ 827 w 827"/>
              <a:gd name="T1" fmla="*/ 1741 h 1741"/>
              <a:gd name="T2" fmla="*/ 827 w 827"/>
              <a:gd name="T3" fmla="*/ 0 h 1741"/>
              <a:gd name="T4" fmla="*/ 0 w 827"/>
              <a:gd name="T5" fmla="*/ 1445 h 1741"/>
              <a:gd name="T6" fmla="*/ 827 w 827"/>
              <a:gd name="T7" fmla="*/ 1741 h 1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7" h="1741">
                <a:moveTo>
                  <a:pt x="827" y="1741"/>
                </a:moveTo>
                <a:lnTo>
                  <a:pt x="827" y="0"/>
                </a:lnTo>
                <a:lnTo>
                  <a:pt x="0" y="1445"/>
                </a:lnTo>
                <a:lnTo>
                  <a:pt x="827" y="1741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575A6A1F-B0E9-7845-AB74-F684C258A0E2}"/>
              </a:ext>
            </a:extLst>
          </p:cNvPr>
          <p:cNvSpPr>
            <a:spLocks/>
          </p:cNvSpPr>
          <p:nvPr/>
        </p:nvSpPr>
        <p:spPr bwMode="auto">
          <a:xfrm>
            <a:off x="2678172" y="5077582"/>
            <a:ext cx="2381250" cy="1730375"/>
          </a:xfrm>
          <a:custGeom>
            <a:avLst/>
            <a:gdLst>
              <a:gd name="T0" fmla="*/ 0 w 1500"/>
              <a:gd name="T1" fmla="*/ 426 h 1090"/>
              <a:gd name="T2" fmla="*/ 0 w 1500"/>
              <a:gd name="T3" fmla="*/ 1090 h 1090"/>
              <a:gd name="T4" fmla="*/ 1500 w 1500"/>
              <a:gd name="T5" fmla="*/ 551 h 1090"/>
              <a:gd name="T6" fmla="*/ 1182 w 1500"/>
              <a:gd name="T7" fmla="*/ 0 h 1090"/>
              <a:gd name="T8" fmla="*/ 0 w 1500"/>
              <a:gd name="T9" fmla="*/ 426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0" h="1090">
                <a:moveTo>
                  <a:pt x="0" y="426"/>
                </a:moveTo>
                <a:lnTo>
                  <a:pt x="0" y="1090"/>
                </a:lnTo>
                <a:lnTo>
                  <a:pt x="1500" y="551"/>
                </a:lnTo>
                <a:lnTo>
                  <a:pt x="1182" y="0"/>
                </a:lnTo>
                <a:lnTo>
                  <a:pt x="0" y="42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9" name="Freeform 10">
            <a:extLst>
              <a:ext uri="{FF2B5EF4-FFF2-40B4-BE49-F238E27FC236}">
                <a16:creationId xmlns:a16="http://schemas.microsoft.com/office/drawing/2014/main" id="{B5E2068A-7ACD-6F41-9E61-8685709F25D7}"/>
              </a:ext>
            </a:extLst>
          </p:cNvPr>
          <p:cNvSpPr>
            <a:spLocks/>
          </p:cNvSpPr>
          <p:nvPr/>
        </p:nvSpPr>
        <p:spPr bwMode="auto">
          <a:xfrm>
            <a:off x="298510" y="5077582"/>
            <a:ext cx="2379662" cy="1730375"/>
          </a:xfrm>
          <a:custGeom>
            <a:avLst/>
            <a:gdLst>
              <a:gd name="T0" fmla="*/ 0 w 1499"/>
              <a:gd name="T1" fmla="*/ 551 h 1090"/>
              <a:gd name="T2" fmla="*/ 1499 w 1499"/>
              <a:gd name="T3" fmla="*/ 1090 h 1090"/>
              <a:gd name="T4" fmla="*/ 1499 w 1499"/>
              <a:gd name="T5" fmla="*/ 426 h 1090"/>
              <a:gd name="T6" fmla="*/ 317 w 1499"/>
              <a:gd name="T7" fmla="*/ 0 h 1090"/>
              <a:gd name="T8" fmla="*/ 0 w 1499"/>
              <a:gd name="T9" fmla="*/ 551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9" h="1090">
                <a:moveTo>
                  <a:pt x="0" y="551"/>
                </a:moveTo>
                <a:lnTo>
                  <a:pt x="1499" y="1090"/>
                </a:lnTo>
                <a:lnTo>
                  <a:pt x="1499" y="426"/>
                </a:lnTo>
                <a:lnTo>
                  <a:pt x="317" y="0"/>
                </a:lnTo>
                <a:lnTo>
                  <a:pt x="0" y="55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C212E50A-4B65-CE4A-9DB9-2C5CC95A595E}"/>
              </a:ext>
            </a:extLst>
          </p:cNvPr>
          <p:cNvSpPr>
            <a:spLocks/>
          </p:cNvSpPr>
          <p:nvPr/>
        </p:nvSpPr>
        <p:spPr bwMode="auto">
          <a:xfrm>
            <a:off x="2716895" y="3443637"/>
            <a:ext cx="1817687" cy="1419225"/>
          </a:xfrm>
          <a:custGeom>
            <a:avLst/>
            <a:gdLst>
              <a:gd name="T0" fmla="*/ 865 w 1145"/>
              <a:gd name="T1" fmla="*/ 0 h 894"/>
              <a:gd name="T2" fmla="*/ 0 w 1145"/>
              <a:gd name="T3" fmla="*/ 309 h 894"/>
              <a:gd name="T4" fmla="*/ 0 w 1145"/>
              <a:gd name="T5" fmla="*/ 894 h 894"/>
              <a:gd name="T6" fmla="*/ 1145 w 1145"/>
              <a:gd name="T7" fmla="*/ 484 h 894"/>
              <a:gd name="T8" fmla="*/ 865 w 1145"/>
              <a:gd name="T9" fmla="*/ 0 h 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5" h="894">
                <a:moveTo>
                  <a:pt x="865" y="0"/>
                </a:moveTo>
                <a:lnTo>
                  <a:pt x="0" y="309"/>
                </a:lnTo>
                <a:lnTo>
                  <a:pt x="0" y="894"/>
                </a:lnTo>
                <a:lnTo>
                  <a:pt x="1145" y="484"/>
                </a:lnTo>
                <a:lnTo>
                  <a:pt x="865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9A580BBF-5164-0A4E-96D6-93F0695E6C6A}"/>
              </a:ext>
            </a:extLst>
          </p:cNvPr>
          <p:cNvSpPr>
            <a:spLocks/>
          </p:cNvSpPr>
          <p:nvPr/>
        </p:nvSpPr>
        <p:spPr bwMode="auto">
          <a:xfrm>
            <a:off x="900795" y="3443637"/>
            <a:ext cx="1816100" cy="1419225"/>
          </a:xfrm>
          <a:custGeom>
            <a:avLst/>
            <a:gdLst>
              <a:gd name="T0" fmla="*/ 0 w 1144"/>
              <a:gd name="T1" fmla="*/ 484 h 894"/>
              <a:gd name="T2" fmla="*/ 1144 w 1144"/>
              <a:gd name="T3" fmla="*/ 894 h 894"/>
              <a:gd name="T4" fmla="*/ 1144 w 1144"/>
              <a:gd name="T5" fmla="*/ 309 h 894"/>
              <a:gd name="T6" fmla="*/ 280 w 1144"/>
              <a:gd name="T7" fmla="*/ 0 h 894"/>
              <a:gd name="T8" fmla="*/ 0 w 1144"/>
              <a:gd name="T9" fmla="*/ 484 h 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4" h="894">
                <a:moveTo>
                  <a:pt x="0" y="484"/>
                </a:moveTo>
                <a:lnTo>
                  <a:pt x="1144" y="894"/>
                </a:lnTo>
                <a:lnTo>
                  <a:pt x="1144" y="309"/>
                </a:lnTo>
                <a:lnTo>
                  <a:pt x="280" y="0"/>
                </a:lnTo>
                <a:lnTo>
                  <a:pt x="0" y="48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1" name="TextBox 133">
            <a:extLst>
              <a:ext uri="{FF2B5EF4-FFF2-40B4-BE49-F238E27FC236}">
                <a16:creationId xmlns:a16="http://schemas.microsoft.com/office/drawing/2014/main" id="{F375011D-271E-2145-85CF-AD65542D365D}"/>
              </a:ext>
            </a:extLst>
          </p:cNvPr>
          <p:cNvSpPr txBox="1"/>
          <p:nvPr/>
        </p:nvSpPr>
        <p:spPr>
          <a:xfrm>
            <a:off x="5109705" y="5229115"/>
            <a:ext cx="1841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短期目標</a:t>
            </a:r>
            <a:endParaRPr lang="id-ID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3" name="TextBox 135">
            <a:extLst>
              <a:ext uri="{FF2B5EF4-FFF2-40B4-BE49-F238E27FC236}">
                <a16:creationId xmlns:a16="http://schemas.microsoft.com/office/drawing/2014/main" id="{3ABC1961-B12D-654A-838A-12474FED148F}"/>
              </a:ext>
            </a:extLst>
          </p:cNvPr>
          <p:cNvSpPr txBox="1"/>
          <p:nvPr/>
        </p:nvSpPr>
        <p:spPr>
          <a:xfrm>
            <a:off x="4588928" y="3533305"/>
            <a:ext cx="1817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中期目標</a:t>
            </a:r>
            <a:endParaRPr lang="id-ID" sz="16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5" name="TextBox 137">
            <a:extLst>
              <a:ext uri="{FF2B5EF4-FFF2-40B4-BE49-F238E27FC236}">
                <a16:creationId xmlns:a16="http://schemas.microsoft.com/office/drawing/2014/main" id="{2B5E7EFB-4448-3047-B512-E55C690826AC}"/>
              </a:ext>
            </a:extLst>
          </p:cNvPr>
          <p:cNvSpPr txBox="1"/>
          <p:nvPr/>
        </p:nvSpPr>
        <p:spPr>
          <a:xfrm>
            <a:off x="4090082" y="1858192"/>
            <a:ext cx="1862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長期目標</a:t>
            </a:r>
            <a:endParaRPr lang="id-ID" sz="3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67" name="圖片 66">
            <a:extLst>
              <a:ext uri="{FF2B5EF4-FFF2-40B4-BE49-F238E27FC236}">
                <a16:creationId xmlns:a16="http://schemas.microsoft.com/office/drawing/2014/main" id="{9EB33B70-EAA3-C948-B52E-7AEADCFFFF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136659">
            <a:off x="1515742" y="3806102"/>
            <a:ext cx="609575" cy="609575"/>
          </a:xfrm>
          <a:prstGeom prst="rect">
            <a:avLst/>
          </a:prstGeom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C0736CD9-D4FC-5B48-A766-207CD39A90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134466">
            <a:off x="1797384" y="2190587"/>
            <a:ext cx="641824" cy="467277"/>
          </a:xfrm>
          <a:prstGeom prst="rect">
            <a:avLst/>
          </a:prstGeom>
        </p:spPr>
      </p:pic>
      <p:pic>
        <p:nvPicPr>
          <p:cNvPr id="69" name="圖片 68">
            <a:extLst>
              <a:ext uri="{FF2B5EF4-FFF2-40B4-BE49-F238E27FC236}">
                <a16:creationId xmlns:a16="http://schemas.microsoft.com/office/drawing/2014/main" id="{8CF904E6-E5FC-1D45-8F5D-7BB384F128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stelsSmoot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02790">
            <a:off x="1192286" y="5592403"/>
            <a:ext cx="609210" cy="581519"/>
          </a:xfrm>
          <a:prstGeom prst="rect">
            <a:avLst/>
          </a:prstGeom>
        </p:spPr>
      </p:pic>
      <p:sp>
        <p:nvSpPr>
          <p:cNvPr id="70" name="文字方塊 69">
            <a:extLst>
              <a:ext uri="{FF2B5EF4-FFF2-40B4-BE49-F238E27FC236}">
                <a16:creationId xmlns:a16="http://schemas.microsoft.com/office/drawing/2014/main" id="{D95AEAA2-FA15-8B46-8D95-0D52685969CF}"/>
              </a:ext>
            </a:extLst>
          </p:cNvPr>
          <p:cNvSpPr txBox="1"/>
          <p:nvPr/>
        </p:nvSpPr>
        <p:spPr>
          <a:xfrm>
            <a:off x="6862811" y="1819772"/>
            <a:ext cx="4292869" cy="558862"/>
          </a:xfrm>
          <a:prstGeom prst="rect">
            <a:avLst/>
          </a:prstGeom>
          <a:solidFill>
            <a:srgbClr val="FFC000"/>
          </a:solidFill>
          <a:effectLst>
            <a:glow rad="63500">
              <a:srgbClr val="FFC000">
                <a:alpha val="40000"/>
              </a:srgbClr>
            </a:glow>
            <a:softEdge rad="31750"/>
          </a:effectLst>
        </p:spPr>
        <p:txBody>
          <a:bodyPr wrap="square" tIns="0" bIns="72000" rtlCol="0" anchor="t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政府擬定規範配合學校執行</a:t>
            </a:r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D921F504-21CA-3441-B549-7A8E5BF867BF}"/>
              </a:ext>
            </a:extLst>
          </p:cNvPr>
          <p:cNvSpPr txBox="1"/>
          <p:nvPr/>
        </p:nvSpPr>
        <p:spPr>
          <a:xfrm>
            <a:off x="7625292" y="5236668"/>
            <a:ext cx="3910071" cy="558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63500">
              <a:schemeClr val="accent1">
                <a:lumMod val="20000"/>
                <a:lumOff val="80000"/>
                <a:alpha val="40000"/>
              </a:schemeClr>
            </a:glow>
            <a:softEdge rad="31750"/>
          </a:effectLst>
        </p:spPr>
        <p:txBody>
          <a:bodyPr wrap="square" tIns="0" bIns="72000" rtlCol="0" anchor="t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透過新媒體推廣本次活動</a:t>
            </a:r>
          </a:p>
        </p:txBody>
      </p:sp>
      <p:grpSp>
        <p:nvGrpSpPr>
          <p:cNvPr id="78" name="群組 77">
            <a:extLst>
              <a:ext uri="{FF2B5EF4-FFF2-40B4-BE49-F238E27FC236}">
                <a16:creationId xmlns:a16="http://schemas.microsoft.com/office/drawing/2014/main" id="{1C9FD459-134A-F74E-8296-FF5E55F12CD4}"/>
              </a:ext>
            </a:extLst>
          </p:cNvPr>
          <p:cNvGrpSpPr/>
          <p:nvPr/>
        </p:nvGrpSpPr>
        <p:grpSpPr>
          <a:xfrm>
            <a:off x="7863965" y="3159044"/>
            <a:ext cx="2735214" cy="1233306"/>
            <a:chOff x="7336315" y="1425059"/>
            <a:chExt cx="2735214" cy="1233306"/>
          </a:xfrm>
        </p:grpSpPr>
        <p:sp>
          <p:nvSpPr>
            <p:cNvPr id="79" name="文字方塊 78">
              <a:extLst>
                <a:ext uri="{FF2B5EF4-FFF2-40B4-BE49-F238E27FC236}">
                  <a16:creationId xmlns:a16="http://schemas.microsoft.com/office/drawing/2014/main" id="{291948D6-B813-EE42-9F90-C2D50823A0E5}"/>
                </a:ext>
              </a:extLst>
            </p:cNvPr>
            <p:cNvSpPr txBox="1"/>
            <p:nvPr/>
          </p:nvSpPr>
          <p:spPr>
            <a:xfrm>
              <a:off x="7618246" y="1425059"/>
              <a:ext cx="2171353" cy="55886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glow rad="63500">
                <a:schemeClr val="accent6">
                  <a:lumMod val="20000"/>
                  <a:lumOff val="80000"/>
                  <a:alpha val="40000"/>
                </a:schemeClr>
              </a:glow>
              <a:softEdge rad="31750"/>
            </a:effectLst>
          </p:spPr>
          <p:txBody>
            <a:bodyPr wrap="square" tIns="0" bIns="72000" rtlCol="0" anchor="t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kumimoji="1" lang="zh-TW" altLang="en-US" sz="24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使校方重視</a:t>
              </a:r>
            </a:p>
          </p:txBody>
        </p:sp>
        <p:sp>
          <p:nvSpPr>
            <p:cNvPr id="80" name="文字方塊 79">
              <a:extLst>
                <a:ext uri="{FF2B5EF4-FFF2-40B4-BE49-F238E27FC236}">
                  <a16:creationId xmlns:a16="http://schemas.microsoft.com/office/drawing/2014/main" id="{DB6AA0E0-9260-C94D-AE50-C6D36D92D0B6}"/>
                </a:ext>
              </a:extLst>
            </p:cNvPr>
            <p:cNvSpPr txBox="1"/>
            <p:nvPr/>
          </p:nvSpPr>
          <p:spPr>
            <a:xfrm>
              <a:off x="7336315" y="2099503"/>
              <a:ext cx="2735214" cy="55886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glow rad="63500">
                <a:schemeClr val="accent6">
                  <a:lumMod val="20000"/>
                  <a:lumOff val="80000"/>
                  <a:alpha val="40000"/>
                </a:schemeClr>
              </a:glow>
              <a:softEdge rad="31750"/>
            </a:effectLst>
          </p:spPr>
          <p:txBody>
            <a:bodyPr wrap="square" tIns="0" bIns="72000" rtlCol="0" anchor="t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kumimoji="1" lang="zh-TW" altLang="en-US" sz="2400" b="1" dirty="0">
                  <a:latin typeface="Microsoft JhengHei" panose="020B0604030504040204" pitchFamily="34" charset="-120"/>
                  <a:ea typeface="Microsoft JhengHei" panose="020B0604030504040204" pitchFamily="34" charset="-120"/>
                </a:rPr>
                <a:t>自主規劃活動課程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831578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61" grpId="0"/>
      <p:bldP spid="63" grpId="0"/>
      <p:bldP spid="65" grpId="0"/>
      <p:bldP spid="70" grpId="0" animBg="1"/>
      <p:bldP spid="7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手繪多邊形 218">
            <a:extLst>
              <a:ext uri="{FF2B5EF4-FFF2-40B4-BE49-F238E27FC236}">
                <a16:creationId xmlns:a16="http://schemas.microsoft.com/office/drawing/2014/main" id="{8DB2B648-9890-EA46-AB47-6A56272CC4A4}"/>
              </a:ext>
            </a:extLst>
          </p:cNvPr>
          <p:cNvSpPr>
            <a:spLocks/>
          </p:cNvSpPr>
          <p:nvPr/>
        </p:nvSpPr>
        <p:spPr>
          <a:xfrm>
            <a:off x="5370410" y="6269656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221" name="手繪多邊形 220">
            <a:extLst>
              <a:ext uri="{FF2B5EF4-FFF2-40B4-BE49-F238E27FC236}">
                <a16:creationId xmlns:a16="http://schemas.microsoft.com/office/drawing/2014/main" id="{EC4346B1-D6A9-5247-A0F2-809B7F7D3601}"/>
              </a:ext>
            </a:extLst>
          </p:cNvPr>
          <p:cNvSpPr>
            <a:spLocks/>
          </p:cNvSpPr>
          <p:nvPr/>
        </p:nvSpPr>
        <p:spPr>
          <a:xfrm>
            <a:off x="7094983" y="6269656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217" name="手繪多邊形 216">
            <a:extLst>
              <a:ext uri="{FF2B5EF4-FFF2-40B4-BE49-F238E27FC236}">
                <a16:creationId xmlns:a16="http://schemas.microsoft.com/office/drawing/2014/main" id="{392CF2FC-EC28-7740-AA7C-AF9A852EC759}"/>
              </a:ext>
            </a:extLst>
          </p:cNvPr>
          <p:cNvSpPr>
            <a:spLocks/>
          </p:cNvSpPr>
          <p:nvPr/>
        </p:nvSpPr>
        <p:spPr>
          <a:xfrm>
            <a:off x="3645837" y="6269656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74" name="圓角矩形 173">
            <a:extLst>
              <a:ext uri="{FF2B5EF4-FFF2-40B4-BE49-F238E27FC236}">
                <a16:creationId xmlns:a16="http://schemas.microsoft.com/office/drawing/2014/main" id="{74D50AB2-2DA3-F643-9C65-DA6519D18CA9}"/>
              </a:ext>
            </a:extLst>
          </p:cNvPr>
          <p:cNvSpPr>
            <a:spLocks/>
          </p:cNvSpPr>
          <p:nvPr/>
        </p:nvSpPr>
        <p:spPr>
          <a:xfrm>
            <a:off x="4063200" y="342936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6" name="圓角矩形 175">
            <a:extLst>
              <a:ext uri="{FF2B5EF4-FFF2-40B4-BE49-F238E27FC236}">
                <a16:creationId xmlns:a16="http://schemas.microsoft.com/office/drawing/2014/main" id="{16B1C9EA-502D-CE4D-BED1-402D6646B324}"/>
              </a:ext>
            </a:extLst>
          </p:cNvPr>
          <p:cNvSpPr>
            <a:spLocks/>
          </p:cNvSpPr>
          <p:nvPr/>
        </p:nvSpPr>
        <p:spPr>
          <a:xfrm>
            <a:off x="6094800" y="171504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7" name="手繪多邊形 176">
            <a:extLst>
              <a:ext uri="{FF2B5EF4-FFF2-40B4-BE49-F238E27FC236}">
                <a16:creationId xmlns:a16="http://schemas.microsoft.com/office/drawing/2014/main" id="{5D9F760D-C829-8C49-8E2C-222155947EF2}"/>
              </a:ext>
            </a:extLst>
          </p:cNvPr>
          <p:cNvSpPr>
            <a:spLocks/>
          </p:cNvSpPr>
          <p:nvPr/>
        </p:nvSpPr>
        <p:spPr>
          <a:xfrm>
            <a:off x="1944506" y="811766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 dirty="0"/>
          </a:p>
        </p:txBody>
      </p:sp>
      <p:sp>
        <p:nvSpPr>
          <p:cNvPr id="178" name="圓角矩形 177">
            <a:extLst>
              <a:ext uri="{FF2B5EF4-FFF2-40B4-BE49-F238E27FC236}">
                <a16:creationId xmlns:a16="http://schemas.microsoft.com/office/drawing/2014/main" id="{F8B0EFD9-D8C0-8C4B-AE5D-73CAF829C204}"/>
              </a:ext>
            </a:extLst>
          </p:cNvPr>
          <p:cNvSpPr>
            <a:spLocks/>
          </p:cNvSpPr>
          <p:nvPr/>
        </p:nvSpPr>
        <p:spPr>
          <a:xfrm>
            <a:off x="2031600" y="171504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9" name="手繪多邊形 178">
            <a:extLst>
              <a:ext uri="{FF2B5EF4-FFF2-40B4-BE49-F238E27FC236}">
                <a16:creationId xmlns:a16="http://schemas.microsoft.com/office/drawing/2014/main" id="{9D3E57EC-8DC1-CF49-9DBE-97117F95063A}"/>
              </a:ext>
            </a:extLst>
          </p:cNvPr>
          <p:cNvSpPr>
            <a:spLocks/>
          </p:cNvSpPr>
          <p:nvPr/>
        </p:nvSpPr>
        <p:spPr>
          <a:xfrm>
            <a:off x="3669079" y="811766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80" name="圓角矩形 179">
            <a:extLst>
              <a:ext uri="{FF2B5EF4-FFF2-40B4-BE49-F238E27FC236}">
                <a16:creationId xmlns:a16="http://schemas.microsoft.com/office/drawing/2014/main" id="{179BDCFB-7307-264C-882D-76611BB50A69}"/>
              </a:ext>
            </a:extLst>
          </p:cNvPr>
          <p:cNvSpPr>
            <a:spLocks/>
          </p:cNvSpPr>
          <p:nvPr/>
        </p:nvSpPr>
        <p:spPr>
          <a:xfrm>
            <a:off x="4063200" y="171504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1" name="手繪多邊形 180">
            <a:extLst>
              <a:ext uri="{FF2B5EF4-FFF2-40B4-BE49-F238E27FC236}">
                <a16:creationId xmlns:a16="http://schemas.microsoft.com/office/drawing/2014/main" id="{AC9060F2-4DC9-F444-A85F-114420CAC780}"/>
              </a:ext>
            </a:extLst>
          </p:cNvPr>
          <p:cNvSpPr>
            <a:spLocks/>
          </p:cNvSpPr>
          <p:nvPr/>
        </p:nvSpPr>
        <p:spPr>
          <a:xfrm>
            <a:off x="5393652" y="811766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82" name="圓角矩形 181">
            <a:extLst>
              <a:ext uri="{FF2B5EF4-FFF2-40B4-BE49-F238E27FC236}">
                <a16:creationId xmlns:a16="http://schemas.microsoft.com/office/drawing/2014/main" id="{CD8D1970-C6C0-A745-B6B2-3AF01010875F}"/>
              </a:ext>
            </a:extLst>
          </p:cNvPr>
          <p:cNvSpPr>
            <a:spLocks/>
          </p:cNvSpPr>
          <p:nvPr/>
        </p:nvSpPr>
        <p:spPr>
          <a:xfrm>
            <a:off x="8126400" y="342936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 dirty="0"/>
          </a:p>
        </p:txBody>
      </p:sp>
      <p:sp>
        <p:nvSpPr>
          <p:cNvPr id="190" name="圓角矩形 189">
            <a:extLst>
              <a:ext uri="{FF2B5EF4-FFF2-40B4-BE49-F238E27FC236}">
                <a16:creationId xmlns:a16="http://schemas.microsoft.com/office/drawing/2014/main" id="{894C668E-2008-FC48-8E25-C219D2F5BC95}"/>
              </a:ext>
            </a:extLst>
          </p:cNvPr>
          <p:cNvSpPr>
            <a:spLocks/>
          </p:cNvSpPr>
          <p:nvPr/>
        </p:nvSpPr>
        <p:spPr>
          <a:xfrm>
            <a:off x="4063200" y="72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3" name="手繪多邊形 182">
            <a:extLst>
              <a:ext uri="{FF2B5EF4-FFF2-40B4-BE49-F238E27FC236}">
                <a16:creationId xmlns:a16="http://schemas.microsoft.com/office/drawing/2014/main" id="{12260301-67A2-5E4B-B5A4-2DA7B21887D9}"/>
              </a:ext>
            </a:extLst>
          </p:cNvPr>
          <p:cNvSpPr>
            <a:spLocks/>
          </p:cNvSpPr>
          <p:nvPr/>
        </p:nvSpPr>
        <p:spPr>
          <a:xfrm>
            <a:off x="7118225" y="811766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84" name="圓角矩形 183">
            <a:extLst>
              <a:ext uri="{FF2B5EF4-FFF2-40B4-BE49-F238E27FC236}">
                <a16:creationId xmlns:a16="http://schemas.microsoft.com/office/drawing/2014/main" id="{FC92B395-99CB-5D40-A434-4E023802CFA8}"/>
              </a:ext>
            </a:extLst>
          </p:cNvPr>
          <p:cNvSpPr>
            <a:spLocks/>
          </p:cNvSpPr>
          <p:nvPr/>
        </p:nvSpPr>
        <p:spPr>
          <a:xfrm>
            <a:off x="2031600" y="514368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7000" b="-47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5" name="手繪多邊形 174">
            <a:extLst>
              <a:ext uri="{FF2B5EF4-FFF2-40B4-BE49-F238E27FC236}">
                <a16:creationId xmlns:a16="http://schemas.microsoft.com/office/drawing/2014/main" id="{C2D3B71B-FA84-0D48-8F77-E575DD3F0FF3}"/>
              </a:ext>
            </a:extLst>
          </p:cNvPr>
          <p:cNvSpPr>
            <a:spLocks/>
          </p:cNvSpPr>
          <p:nvPr/>
        </p:nvSpPr>
        <p:spPr>
          <a:xfrm>
            <a:off x="196691" y="813943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85" name="手繪多邊形 184">
            <a:extLst>
              <a:ext uri="{FF2B5EF4-FFF2-40B4-BE49-F238E27FC236}">
                <a16:creationId xmlns:a16="http://schemas.microsoft.com/office/drawing/2014/main" id="{8B21AEC9-4C48-4647-91D8-04E31FC088B0}"/>
              </a:ext>
            </a:extLst>
          </p:cNvPr>
          <p:cNvSpPr>
            <a:spLocks/>
          </p:cNvSpPr>
          <p:nvPr/>
        </p:nvSpPr>
        <p:spPr>
          <a:xfrm>
            <a:off x="8842798" y="811766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86" name="圓角矩形 185">
            <a:extLst>
              <a:ext uri="{FF2B5EF4-FFF2-40B4-BE49-F238E27FC236}">
                <a16:creationId xmlns:a16="http://schemas.microsoft.com/office/drawing/2014/main" id="{21CB7231-8BD0-844D-9296-BB6CD57AF113}"/>
              </a:ext>
            </a:extLst>
          </p:cNvPr>
          <p:cNvSpPr>
            <a:spLocks/>
          </p:cNvSpPr>
          <p:nvPr/>
        </p:nvSpPr>
        <p:spPr>
          <a:xfrm>
            <a:off x="10158000" y="171504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7" name="手繪多邊形 186">
            <a:extLst>
              <a:ext uri="{FF2B5EF4-FFF2-40B4-BE49-F238E27FC236}">
                <a16:creationId xmlns:a16="http://schemas.microsoft.com/office/drawing/2014/main" id="{C25BBFB5-2F28-9641-A13F-7B0C74144F2B}"/>
              </a:ext>
            </a:extLst>
          </p:cNvPr>
          <p:cNvSpPr>
            <a:spLocks/>
          </p:cNvSpPr>
          <p:nvPr/>
        </p:nvSpPr>
        <p:spPr>
          <a:xfrm>
            <a:off x="10567371" y="811950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88" name="圓角矩形 187">
            <a:extLst>
              <a:ext uri="{FF2B5EF4-FFF2-40B4-BE49-F238E27FC236}">
                <a16:creationId xmlns:a16="http://schemas.microsoft.com/office/drawing/2014/main" id="{963592A6-C9F4-3C48-B46D-51F179A6FECD}"/>
              </a:ext>
            </a:extLst>
          </p:cNvPr>
          <p:cNvSpPr>
            <a:spLocks/>
          </p:cNvSpPr>
          <p:nvPr/>
        </p:nvSpPr>
        <p:spPr>
          <a:xfrm>
            <a:off x="6094800" y="342936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9" name="手繪多邊形 188">
            <a:extLst>
              <a:ext uri="{FF2B5EF4-FFF2-40B4-BE49-F238E27FC236}">
                <a16:creationId xmlns:a16="http://schemas.microsoft.com/office/drawing/2014/main" id="{46E7714B-8CC5-8742-A170-D6DD1DD415A7}"/>
              </a:ext>
            </a:extLst>
          </p:cNvPr>
          <p:cNvSpPr>
            <a:spLocks/>
          </p:cNvSpPr>
          <p:nvPr/>
        </p:nvSpPr>
        <p:spPr>
          <a:xfrm>
            <a:off x="196691" y="2632514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91" name="手繪多邊形 190">
            <a:extLst>
              <a:ext uri="{FF2B5EF4-FFF2-40B4-BE49-F238E27FC236}">
                <a16:creationId xmlns:a16="http://schemas.microsoft.com/office/drawing/2014/main" id="{9822F0C8-479F-9444-A3AC-C467E6E5AB6A}"/>
              </a:ext>
            </a:extLst>
          </p:cNvPr>
          <p:cNvSpPr>
            <a:spLocks/>
          </p:cNvSpPr>
          <p:nvPr/>
        </p:nvSpPr>
        <p:spPr>
          <a:xfrm>
            <a:off x="1921264" y="2632514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92" name="圓角矩形 191">
            <a:extLst>
              <a:ext uri="{FF2B5EF4-FFF2-40B4-BE49-F238E27FC236}">
                <a16:creationId xmlns:a16="http://schemas.microsoft.com/office/drawing/2014/main" id="{8DBFFF99-147F-7C43-A547-745BCAF7C5C3}"/>
              </a:ext>
            </a:extLst>
          </p:cNvPr>
          <p:cNvSpPr>
            <a:spLocks/>
          </p:cNvSpPr>
          <p:nvPr/>
        </p:nvSpPr>
        <p:spPr>
          <a:xfrm>
            <a:off x="8126400" y="72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3" name="手繪多邊形 192">
            <a:extLst>
              <a:ext uri="{FF2B5EF4-FFF2-40B4-BE49-F238E27FC236}">
                <a16:creationId xmlns:a16="http://schemas.microsoft.com/office/drawing/2014/main" id="{02FFBC6B-A084-7A46-842C-95C37C6FA84A}"/>
              </a:ext>
            </a:extLst>
          </p:cNvPr>
          <p:cNvSpPr>
            <a:spLocks/>
          </p:cNvSpPr>
          <p:nvPr/>
        </p:nvSpPr>
        <p:spPr>
          <a:xfrm>
            <a:off x="3645837" y="2632514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94" name="圓角矩形 193">
            <a:extLst>
              <a:ext uri="{FF2B5EF4-FFF2-40B4-BE49-F238E27FC236}">
                <a16:creationId xmlns:a16="http://schemas.microsoft.com/office/drawing/2014/main" id="{BD8300D9-D8BE-6E46-8F1E-D251FF6C300C}"/>
              </a:ext>
            </a:extLst>
          </p:cNvPr>
          <p:cNvSpPr>
            <a:spLocks/>
          </p:cNvSpPr>
          <p:nvPr/>
        </p:nvSpPr>
        <p:spPr>
          <a:xfrm>
            <a:off x="8126400" y="514368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5" name="手繪多邊形 194">
            <a:extLst>
              <a:ext uri="{FF2B5EF4-FFF2-40B4-BE49-F238E27FC236}">
                <a16:creationId xmlns:a16="http://schemas.microsoft.com/office/drawing/2014/main" id="{5612A645-93F1-D24F-9863-ACC18CFB8A82}"/>
              </a:ext>
            </a:extLst>
          </p:cNvPr>
          <p:cNvSpPr>
            <a:spLocks/>
          </p:cNvSpPr>
          <p:nvPr/>
        </p:nvSpPr>
        <p:spPr>
          <a:xfrm>
            <a:off x="5370410" y="2632514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96" name="圓角矩形 195">
            <a:extLst>
              <a:ext uri="{FF2B5EF4-FFF2-40B4-BE49-F238E27FC236}">
                <a16:creationId xmlns:a16="http://schemas.microsoft.com/office/drawing/2014/main" id="{16F7CBAB-3745-2344-B93A-B9C2C67C62BD}"/>
              </a:ext>
            </a:extLst>
          </p:cNvPr>
          <p:cNvSpPr>
            <a:spLocks/>
          </p:cNvSpPr>
          <p:nvPr/>
        </p:nvSpPr>
        <p:spPr>
          <a:xfrm>
            <a:off x="0" y="171504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7" name="手繪多邊形 196">
            <a:extLst>
              <a:ext uri="{FF2B5EF4-FFF2-40B4-BE49-F238E27FC236}">
                <a16:creationId xmlns:a16="http://schemas.microsoft.com/office/drawing/2014/main" id="{FE3095C0-4D5E-3F4A-8EB2-A50F46FACC30}"/>
              </a:ext>
            </a:extLst>
          </p:cNvPr>
          <p:cNvSpPr>
            <a:spLocks/>
          </p:cNvSpPr>
          <p:nvPr/>
        </p:nvSpPr>
        <p:spPr>
          <a:xfrm>
            <a:off x="7094983" y="2632514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198" name="圓角矩形 197">
            <a:extLst>
              <a:ext uri="{FF2B5EF4-FFF2-40B4-BE49-F238E27FC236}">
                <a16:creationId xmlns:a16="http://schemas.microsoft.com/office/drawing/2014/main" id="{1201C891-0FD2-D545-89EA-020611526AA0}"/>
              </a:ext>
            </a:extLst>
          </p:cNvPr>
          <p:cNvSpPr>
            <a:spLocks/>
          </p:cNvSpPr>
          <p:nvPr/>
        </p:nvSpPr>
        <p:spPr>
          <a:xfrm>
            <a:off x="2031600" y="72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9" name="手繪多邊形 198">
            <a:extLst>
              <a:ext uri="{FF2B5EF4-FFF2-40B4-BE49-F238E27FC236}">
                <a16:creationId xmlns:a16="http://schemas.microsoft.com/office/drawing/2014/main" id="{DA7A7346-28F5-5B4C-B96B-654A98E3B63E}"/>
              </a:ext>
            </a:extLst>
          </p:cNvPr>
          <p:cNvSpPr>
            <a:spLocks/>
          </p:cNvSpPr>
          <p:nvPr/>
        </p:nvSpPr>
        <p:spPr>
          <a:xfrm>
            <a:off x="8669348" y="2735254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200" name="圓角矩形 199">
            <a:extLst>
              <a:ext uri="{FF2B5EF4-FFF2-40B4-BE49-F238E27FC236}">
                <a16:creationId xmlns:a16="http://schemas.microsoft.com/office/drawing/2014/main" id="{0944FD61-7856-F24B-A493-2C4EE5754A59}"/>
              </a:ext>
            </a:extLst>
          </p:cNvPr>
          <p:cNvSpPr>
            <a:spLocks/>
          </p:cNvSpPr>
          <p:nvPr/>
        </p:nvSpPr>
        <p:spPr>
          <a:xfrm>
            <a:off x="10158000" y="342936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7000" b="-47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1" name="手繪多邊形 200">
            <a:extLst>
              <a:ext uri="{FF2B5EF4-FFF2-40B4-BE49-F238E27FC236}">
                <a16:creationId xmlns:a16="http://schemas.microsoft.com/office/drawing/2014/main" id="{DCE4245A-5B0A-1C44-9761-4A1C2BC6CF7A}"/>
              </a:ext>
            </a:extLst>
          </p:cNvPr>
          <p:cNvSpPr>
            <a:spLocks/>
          </p:cNvSpPr>
          <p:nvPr/>
        </p:nvSpPr>
        <p:spPr>
          <a:xfrm>
            <a:off x="10544129" y="2632514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202" name="圓角矩形 201">
            <a:extLst>
              <a:ext uri="{FF2B5EF4-FFF2-40B4-BE49-F238E27FC236}">
                <a16:creationId xmlns:a16="http://schemas.microsoft.com/office/drawing/2014/main" id="{84B6B7AF-6EEC-EA44-92BA-E1CFB7216E22}"/>
              </a:ext>
            </a:extLst>
          </p:cNvPr>
          <p:cNvSpPr>
            <a:spLocks/>
          </p:cNvSpPr>
          <p:nvPr/>
        </p:nvSpPr>
        <p:spPr>
          <a:xfrm>
            <a:off x="4063200" y="514368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3" name="手繪多邊形 202">
            <a:extLst>
              <a:ext uri="{FF2B5EF4-FFF2-40B4-BE49-F238E27FC236}">
                <a16:creationId xmlns:a16="http://schemas.microsoft.com/office/drawing/2014/main" id="{B680F062-AE8F-3444-9D44-89552216A329}"/>
              </a:ext>
            </a:extLst>
          </p:cNvPr>
          <p:cNvSpPr>
            <a:spLocks/>
          </p:cNvSpPr>
          <p:nvPr/>
        </p:nvSpPr>
        <p:spPr>
          <a:xfrm>
            <a:off x="196691" y="4451085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204" name="圓角矩形 203">
            <a:extLst>
              <a:ext uri="{FF2B5EF4-FFF2-40B4-BE49-F238E27FC236}">
                <a16:creationId xmlns:a16="http://schemas.microsoft.com/office/drawing/2014/main" id="{40A1A9D7-11FE-C545-8F19-09A33E18C1EA}"/>
              </a:ext>
            </a:extLst>
          </p:cNvPr>
          <p:cNvSpPr>
            <a:spLocks/>
          </p:cNvSpPr>
          <p:nvPr/>
        </p:nvSpPr>
        <p:spPr>
          <a:xfrm>
            <a:off x="0" y="72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5" name="手繪多邊形 204">
            <a:extLst>
              <a:ext uri="{FF2B5EF4-FFF2-40B4-BE49-F238E27FC236}">
                <a16:creationId xmlns:a16="http://schemas.microsoft.com/office/drawing/2014/main" id="{259B4F8A-C7A2-4E4E-B509-74506EFAB72B}"/>
              </a:ext>
            </a:extLst>
          </p:cNvPr>
          <p:cNvSpPr>
            <a:spLocks/>
          </p:cNvSpPr>
          <p:nvPr/>
        </p:nvSpPr>
        <p:spPr>
          <a:xfrm>
            <a:off x="1921264" y="4451085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206" name="圓角矩形 205">
            <a:extLst>
              <a:ext uri="{FF2B5EF4-FFF2-40B4-BE49-F238E27FC236}">
                <a16:creationId xmlns:a16="http://schemas.microsoft.com/office/drawing/2014/main" id="{D2EE2890-3CD0-2F4F-A81F-DAFA18FEF916}"/>
              </a:ext>
            </a:extLst>
          </p:cNvPr>
          <p:cNvSpPr>
            <a:spLocks/>
          </p:cNvSpPr>
          <p:nvPr/>
        </p:nvSpPr>
        <p:spPr>
          <a:xfrm>
            <a:off x="8126400" y="171504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7" name="手繪多邊形 206">
            <a:extLst>
              <a:ext uri="{FF2B5EF4-FFF2-40B4-BE49-F238E27FC236}">
                <a16:creationId xmlns:a16="http://schemas.microsoft.com/office/drawing/2014/main" id="{71FB83A4-29DE-9344-B2B6-DCEB3ED5F4E9}"/>
              </a:ext>
            </a:extLst>
          </p:cNvPr>
          <p:cNvSpPr>
            <a:spLocks/>
          </p:cNvSpPr>
          <p:nvPr/>
        </p:nvSpPr>
        <p:spPr>
          <a:xfrm>
            <a:off x="3645837" y="4451085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208" name="圓角矩形 207">
            <a:extLst>
              <a:ext uri="{FF2B5EF4-FFF2-40B4-BE49-F238E27FC236}">
                <a16:creationId xmlns:a16="http://schemas.microsoft.com/office/drawing/2014/main" id="{9ED7BC3D-3756-984F-B840-EEC15717A343}"/>
              </a:ext>
            </a:extLst>
          </p:cNvPr>
          <p:cNvSpPr>
            <a:spLocks/>
          </p:cNvSpPr>
          <p:nvPr/>
        </p:nvSpPr>
        <p:spPr>
          <a:xfrm>
            <a:off x="2031600" y="342936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9" name="手繪多邊形 208">
            <a:extLst>
              <a:ext uri="{FF2B5EF4-FFF2-40B4-BE49-F238E27FC236}">
                <a16:creationId xmlns:a16="http://schemas.microsoft.com/office/drawing/2014/main" id="{C12584B2-6496-6A4F-B5CF-F00FFA8DB45D}"/>
              </a:ext>
            </a:extLst>
          </p:cNvPr>
          <p:cNvSpPr>
            <a:spLocks/>
          </p:cNvSpPr>
          <p:nvPr/>
        </p:nvSpPr>
        <p:spPr>
          <a:xfrm>
            <a:off x="5370410" y="4451085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210" name="圓角矩形 209">
            <a:extLst>
              <a:ext uri="{FF2B5EF4-FFF2-40B4-BE49-F238E27FC236}">
                <a16:creationId xmlns:a16="http://schemas.microsoft.com/office/drawing/2014/main" id="{200F4376-E263-F342-9315-23D26E90DFCD}"/>
              </a:ext>
            </a:extLst>
          </p:cNvPr>
          <p:cNvSpPr>
            <a:spLocks/>
          </p:cNvSpPr>
          <p:nvPr/>
        </p:nvSpPr>
        <p:spPr>
          <a:xfrm>
            <a:off x="0" y="514368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992" b="-3992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1" name="手繪多邊形 210">
            <a:extLst>
              <a:ext uri="{FF2B5EF4-FFF2-40B4-BE49-F238E27FC236}">
                <a16:creationId xmlns:a16="http://schemas.microsoft.com/office/drawing/2014/main" id="{309BF87F-8753-684A-9E9C-948FB6675AC2}"/>
              </a:ext>
            </a:extLst>
          </p:cNvPr>
          <p:cNvSpPr>
            <a:spLocks/>
          </p:cNvSpPr>
          <p:nvPr/>
        </p:nvSpPr>
        <p:spPr>
          <a:xfrm>
            <a:off x="7094983" y="4451085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212" name="圓角矩形 211">
            <a:extLst>
              <a:ext uri="{FF2B5EF4-FFF2-40B4-BE49-F238E27FC236}">
                <a16:creationId xmlns:a16="http://schemas.microsoft.com/office/drawing/2014/main" id="{3EBECA85-885B-344F-8865-74902A460DC4}"/>
              </a:ext>
            </a:extLst>
          </p:cNvPr>
          <p:cNvSpPr>
            <a:spLocks/>
          </p:cNvSpPr>
          <p:nvPr/>
        </p:nvSpPr>
        <p:spPr>
          <a:xfrm>
            <a:off x="10158000" y="72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3" name="手繪多邊形 212">
            <a:extLst>
              <a:ext uri="{FF2B5EF4-FFF2-40B4-BE49-F238E27FC236}">
                <a16:creationId xmlns:a16="http://schemas.microsoft.com/office/drawing/2014/main" id="{16C61D89-DA3E-7C49-A38A-414036C5BCE1}"/>
              </a:ext>
            </a:extLst>
          </p:cNvPr>
          <p:cNvSpPr>
            <a:spLocks/>
          </p:cNvSpPr>
          <p:nvPr/>
        </p:nvSpPr>
        <p:spPr>
          <a:xfrm>
            <a:off x="8819556" y="4451085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214" name="圓角矩形 213">
            <a:extLst>
              <a:ext uri="{FF2B5EF4-FFF2-40B4-BE49-F238E27FC236}">
                <a16:creationId xmlns:a16="http://schemas.microsoft.com/office/drawing/2014/main" id="{CEFDF3BF-361B-9449-B492-D9F929F5E6FC}"/>
              </a:ext>
            </a:extLst>
          </p:cNvPr>
          <p:cNvSpPr>
            <a:spLocks/>
          </p:cNvSpPr>
          <p:nvPr/>
        </p:nvSpPr>
        <p:spPr>
          <a:xfrm>
            <a:off x="10158000" y="514368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7000" b="-47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" name="手繪多邊形 214">
            <a:extLst>
              <a:ext uri="{FF2B5EF4-FFF2-40B4-BE49-F238E27FC236}">
                <a16:creationId xmlns:a16="http://schemas.microsoft.com/office/drawing/2014/main" id="{14FE815E-2530-F048-A738-7E650E32B189}"/>
              </a:ext>
            </a:extLst>
          </p:cNvPr>
          <p:cNvSpPr>
            <a:spLocks/>
          </p:cNvSpPr>
          <p:nvPr/>
        </p:nvSpPr>
        <p:spPr>
          <a:xfrm>
            <a:off x="10544129" y="4451085"/>
            <a:ext cx="2034000" cy="1713600"/>
          </a:xfrm>
          <a:custGeom>
            <a:avLst/>
            <a:gdLst>
              <a:gd name="connsiteX0" fmla="*/ 0 w 1567733"/>
              <a:gd name="connsiteY0" fmla="*/ 0 h 581629"/>
              <a:gd name="connsiteX1" fmla="*/ 1567733 w 1567733"/>
              <a:gd name="connsiteY1" fmla="*/ 0 h 581629"/>
              <a:gd name="connsiteX2" fmla="*/ 1567733 w 1567733"/>
              <a:gd name="connsiteY2" fmla="*/ 581629 h 581629"/>
              <a:gd name="connsiteX3" fmla="*/ 0 w 1567733"/>
              <a:gd name="connsiteY3" fmla="*/ 581629 h 581629"/>
              <a:gd name="connsiteX4" fmla="*/ 0 w 1567733"/>
              <a:gd name="connsiteY4" fmla="*/ 0 h 58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733" h="581629">
                <a:moveTo>
                  <a:pt x="0" y="0"/>
                </a:moveTo>
                <a:lnTo>
                  <a:pt x="1567733" y="0"/>
                </a:lnTo>
                <a:lnTo>
                  <a:pt x="1567733" y="581629"/>
                </a:lnTo>
                <a:lnTo>
                  <a:pt x="0" y="5816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2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0" tIns="177800" rIns="177800" bIns="0" numCol="1" spcCol="1270" anchor="t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500" kern="1200"/>
          </a:p>
        </p:txBody>
      </p:sp>
      <p:sp>
        <p:nvSpPr>
          <p:cNvPr id="216" name="圓角矩形 215">
            <a:extLst>
              <a:ext uri="{FF2B5EF4-FFF2-40B4-BE49-F238E27FC236}">
                <a16:creationId xmlns:a16="http://schemas.microsoft.com/office/drawing/2014/main" id="{85ADBD2E-2A7A-E645-87AF-1E25893FD508}"/>
              </a:ext>
            </a:extLst>
          </p:cNvPr>
          <p:cNvSpPr>
            <a:spLocks/>
          </p:cNvSpPr>
          <p:nvPr/>
        </p:nvSpPr>
        <p:spPr>
          <a:xfrm>
            <a:off x="0" y="342936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8" name="圓角矩形 217">
            <a:extLst>
              <a:ext uri="{FF2B5EF4-FFF2-40B4-BE49-F238E27FC236}">
                <a16:creationId xmlns:a16="http://schemas.microsoft.com/office/drawing/2014/main" id="{C170FE8A-0812-8C4A-B37E-C9F6C68199F5}"/>
              </a:ext>
            </a:extLst>
          </p:cNvPr>
          <p:cNvSpPr>
            <a:spLocks/>
          </p:cNvSpPr>
          <p:nvPr/>
        </p:nvSpPr>
        <p:spPr>
          <a:xfrm>
            <a:off x="6094800" y="72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576" t="-4000" r="-724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 dirty="0"/>
          </a:p>
        </p:txBody>
      </p:sp>
      <p:sp>
        <p:nvSpPr>
          <p:cNvPr id="220" name="圓角矩形 219">
            <a:extLst>
              <a:ext uri="{FF2B5EF4-FFF2-40B4-BE49-F238E27FC236}">
                <a16:creationId xmlns:a16="http://schemas.microsoft.com/office/drawing/2014/main" id="{78203DAA-03D6-1046-B307-3E244B7368E5}"/>
              </a:ext>
            </a:extLst>
          </p:cNvPr>
          <p:cNvSpPr>
            <a:spLocks/>
          </p:cNvSpPr>
          <p:nvPr/>
        </p:nvSpPr>
        <p:spPr>
          <a:xfrm>
            <a:off x="6094800" y="5143680"/>
            <a:ext cx="2034000" cy="1713600"/>
          </a:xfrm>
          <a:prstGeom prst="roundRect">
            <a:avLst>
              <a:gd name="adj" fmla="val 0"/>
            </a:avLst>
          </a:prstGeom>
          <a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04685734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93" decel="100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93" decel="100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93" decel="100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93" decel="100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" accel="100000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" accel="100000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1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77" decel="100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77" decel="100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77" decel="100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77" decel="100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" accel="100000" fill="hold">
                                          <p:stCondLst>
                                            <p:cond delay="72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" accel="100000" fill="hold">
                                          <p:stCondLst>
                                            <p:cond delay="72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82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62" decel="100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62" decel="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62" decel="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62" decel="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" accel="100000" fill="hold">
                                          <p:stCondLst>
                                            <p:cond delay="70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" accel="100000" fill="hold">
                                          <p:stCondLst>
                                            <p:cond delay="70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93"/>
                            </p:stCondLst>
                            <p:childTnLst>
                              <p:par>
                                <p:cTn id="3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46" decel="100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46" decel="10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46" decel="10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46" decel="100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" accel="100000" fill="hold">
                                          <p:stCondLst>
                                            <p:cond delay="68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" accel="100000" fill="hold">
                                          <p:stCondLst>
                                            <p:cond delay="68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84"/>
                            </p:stCondLst>
                            <p:childTnLst>
                              <p:par>
                                <p:cTn id="4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30" decel="100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30" decel="10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30" decel="10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30" decel="10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" accel="100000" fill="hold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" accel="100000" fill="hold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55"/>
                            </p:stCondLst>
                            <p:childTnLst>
                              <p:par>
                                <p:cTn id="5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15" decel="100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15" decel="100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15" decel="100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15" decel="100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" accel="100000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" accel="100000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06"/>
                            </p:stCondLst>
                            <p:childTnLst>
                              <p:par>
                                <p:cTn id="5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99" decel="100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99" decel="10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99" decel="10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99" decel="10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" accel="100000" fill="hold">
                                          <p:stCondLst>
                                            <p:cond delay="62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" accel="100000" fill="hold">
                                          <p:stCondLst>
                                            <p:cond delay="62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837"/>
                            </p:stCondLst>
                            <p:childTnLst>
                              <p:par>
                                <p:cTn id="6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83" decel="100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83" decel="100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83" decel="100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83" decel="100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" accel="100000" fill="hold">
                                          <p:stCondLst>
                                            <p:cond delay="60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" accel="100000" fill="hold">
                                          <p:stCondLst>
                                            <p:cond delay="60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448"/>
                            </p:stCondLst>
                            <p:childTnLst>
                              <p:par>
                                <p:cTn id="7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69" decel="100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69" decel="100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69" decel="100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69" decel="100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" accel="100000" fill="hold">
                                          <p:stCondLst>
                                            <p:cond delay="58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" accel="100000" fill="hold">
                                          <p:stCondLst>
                                            <p:cond delay="58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39"/>
                            </p:stCondLst>
                            <p:childTnLst>
                              <p:par>
                                <p:cTn id="8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53" decel="100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453" decel="100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53" decel="100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53" decel="100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" accel="100000" fill="hold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" accel="100000" fill="hold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610"/>
                            </p:stCondLst>
                            <p:childTnLst>
                              <p:par>
                                <p:cTn id="9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37" decel="100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37" decel="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37" decel="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37" decel="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" accel="100000" fill="hold">
                                          <p:stCondLst>
                                            <p:cond delay="54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" accel="100000" fill="hold">
                                          <p:stCondLst>
                                            <p:cond delay="54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161"/>
                            </p:stCondLst>
                            <p:childTnLst>
                              <p:par>
                                <p:cTn id="10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21" decel="100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421" decel="100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21" decel="100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21" decel="100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" accel="100000" fill="hold">
                                          <p:stCondLst>
                                            <p:cond delay="52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" accel="100000" fill="hold">
                                          <p:stCondLst>
                                            <p:cond delay="52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692"/>
                            </p:stCondLst>
                            <p:childTnLst>
                              <p:par>
                                <p:cTn id="11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6" decel="100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06" decel="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6" decel="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6" decel="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" accel="100000" fill="hold">
                                          <p:stCondLst>
                                            <p:cond delay="50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" accel="100000" fill="hold">
                                          <p:stCondLst>
                                            <p:cond delay="50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203"/>
                            </p:stCondLst>
                            <p:childTnLst>
                              <p:par>
                                <p:cTn id="1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90" decel="100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390" decel="100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90" decel="100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90" decel="100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" accel="100000" fill="hold">
                                          <p:stCondLst>
                                            <p:cond delay="48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" accel="100000" fill="hold">
                                          <p:stCondLst>
                                            <p:cond delay="48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694"/>
                            </p:stCondLst>
                            <p:childTnLst>
                              <p:par>
                                <p:cTn id="13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374" decel="100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374" decel="10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74" decel="10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74" decel="10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" accel="100000" fill="hold">
                                          <p:stCondLst>
                                            <p:cond delay="46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" accel="100000" fill="hold">
                                          <p:stCondLst>
                                            <p:cond delay="46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165"/>
                            </p:stCondLst>
                            <p:childTnLst>
                              <p:par>
                                <p:cTn id="14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358" decel="100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358" decel="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58" decel="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58" decel="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" accel="100000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616"/>
                            </p:stCondLst>
                            <p:childTnLst>
                              <p:par>
                                <p:cTn id="14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341" decel="100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341" decel="100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41" decel="100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41" decel="100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" accel="100000" fill="hold">
                                          <p:stCondLst>
                                            <p:cond delay="42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" accel="100000" fill="hold">
                                          <p:stCondLst>
                                            <p:cond delay="42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47"/>
                            </p:stCondLst>
                            <p:childTnLst>
                              <p:par>
                                <p:cTn id="15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325" decel="100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325" decel="100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25" decel="100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25" decel="100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" accel="100000" fill="hold">
                                          <p:stCondLst>
                                            <p:cond delay="40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" accel="100000" fill="hold">
                                          <p:stCondLst>
                                            <p:cond delay="40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458"/>
                            </p:stCondLst>
                            <p:childTnLst>
                              <p:par>
                                <p:cTn id="16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309" decel="100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309" decel="10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09" decel="10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09" decel="10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" accel="100000" fill="hold">
                                          <p:stCondLst>
                                            <p:cond delay="38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" accel="100000" fill="hold">
                                          <p:stCondLst>
                                            <p:cond delay="38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849"/>
                            </p:stCondLst>
                            <p:childTnLst>
                              <p:par>
                                <p:cTn id="17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93" decel="100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293" decel="100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93" decel="100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93" decel="100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" accel="100000" fill="hold">
                                          <p:stCondLst>
                                            <p:cond delay="36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2" accel="100000" fill="hold">
                                          <p:stCondLst>
                                            <p:cond delay="36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1220"/>
                            </p:stCondLst>
                            <p:childTnLst>
                              <p:par>
                                <p:cTn id="18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77" decel="100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277" decel="100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77" decel="100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77" decel="100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" accel="100000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" accel="100000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1571"/>
                            </p:stCondLst>
                            <p:childTnLst>
                              <p:par>
                                <p:cTn id="19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261" decel="100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261" decel="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61" decel="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61" decel="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" accel="100000" fill="hold">
                                          <p:stCondLst>
                                            <p:cond delay="32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" accel="100000" fill="hold">
                                          <p:stCondLst>
                                            <p:cond delay="32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1902"/>
                            </p:stCondLst>
                            <p:childTnLst>
                              <p:par>
                                <p:cTn id="20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46" decel="100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246" decel="100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46" decel="100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46" decel="100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" accel="100000" fill="hold">
                                          <p:stCondLst>
                                            <p:cond delay="30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" accel="100000" fill="hold">
                                          <p:stCondLst>
                                            <p:cond delay="30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2213"/>
                            </p:stCondLst>
                            <p:childTnLst>
                              <p:par>
                                <p:cTn id="2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30" decel="100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230" decel="10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30" decel="10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30" decel="10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" accel="100000" fill="hold">
                                          <p:stCondLst>
                                            <p:cond delay="28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" accel="100000" fill="hold">
                                          <p:stCondLst>
                                            <p:cond delay="28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  <p:bldP spid="2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 descr="一張含有 文字, 個人, 團體, 天花板 的圖片&#10;&#10;自動產生的描述">
            <a:extLst>
              <a:ext uri="{FF2B5EF4-FFF2-40B4-BE49-F238E27FC236}">
                <a16:creationId xmlns:a16="http://schemas.microsoft.com/office/drawing/2014/main" id="{ABAFB2D7-BB7C-6448-BE43-6045866922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" t="21661" r="10648"/>
          <a:stretch/>
        </p:blipFill>
        <p:spPr>
          <a:xfrm>
            <a:off x="-15840" y="-1309138"/>
            <a:ext cx="12207840" cy="8705985"/>
          </a:xfrm>
          <a:prstGeom prst="rect">
            <a:avLst/>
          </a:prstGeom>
        </p:spPr>
      </p:pic>
      <p:sp>
        <p:nvSpPr>
          <p:cNvPr id="19" name="Freeform 9">
            <a:extLst>
              <a:ext uri="{FF2B5EF4-FFF2-40B4-BE49-F238E27FC236}">
                <a16:creationId xmlns:a16="http://schemas.microsoft.com/office/drawing/2014/main" id="{2D6ADAF6-9182-B745-8BB0-17E2E207EBE2}"/>
              </a:ext>
            </a:extLst>
          </p:cNvPr>
          <p:cNvSpPr>
            <a:spLocks/>
          </p:cNvSpPr>
          <p:nvPr/>
        </p:nvSpPr>
        <p:spPr bwMode="auto">
          <a:xfrm rot="19969607">
            <a:off x="10717925" y="-670371"/>
            <a:ext cx="829214" cy="3598419"/>
          </a:xfrm>
          <a:custGeom>
            <a:avLst/>
            <a:gdLst>
              <a:gd name="T0" fmla="*/ 907 w 907"/>
              <a:gd name="T1" fmla="*/ 1869 h 1869"/>
              <a:gd name="T2" fmla="*/ 101 w 907"/>
              <a:gd name="T3" fmla="*/ 0 h 1869"/>
              <a:gd name="T4" fmla="*/ 0 w 907"/>
              <a:gd name="T5" fmla="*/ 0 h 1869"/>
              <a:gd name="T6" fmla="*/ 806 w 907"/>
              <a:gd name="T7" fmla="*/ 1869 h 1869"/>
              <a:gd name="T8" fmla="*/ 907 w 907"/>
              <a:gd name="T9" fmla="*/ 1869 h 1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7" h="1869">
                <a:moveTo>
                  <a:pt x="907" y="1869"/>
                </a:moveTo>
                <a:lnTo>
                  <a:pt x="101" y="0"/>
                </a:lnTo>
                <a:lnTo>
                  <a:pt x="0" y="0"/>
                </a:lnTo>
                <a:lnTo>
                  <a:pt x="806" y="1869"/>
                </a:lnTo>
                <a:lnTo>
                  <a:pt x="907" y="1869"/>
                </a:lnTo>
                <a:close/>
              </a:path>
            </a:pathLst>
          </a:custGeom>
          <a:solidFill>
            <a:srgbClr val="FF5A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20" name="Freeform 10">
            <a:extLst>
              <a:ext uri="{FF2B5EF4-FFF2-40B4-BE49-F238E27FC236}">
                <a16:creationId xmlns:a16="http://schemas.microsoft.com/office/drawing/2014/main" id="{E5D7165F-B5AC-5B41-9141-4632B5982119}"/>
              </a:ext>
            </a:extLst>
          </p:cNvPr>
          <p:cNvSpPr>
            <a:spLocks/>
          </p:cNvSpPr>
          <p:nvPr/>
        </p:nvSpPr>
        <p:spPr bwMode="auto">
          <a:xfrm rot="20710260">
            <a:off x="10301635" y="-629851"/>
            <a:ext cx="926743" cy="1429855"/>
          </a:xfrm>
          <a:custGeom>
            <a:avLst/>
            <a:gdLst>
              <a:gd name="T0" fmla="*/ 1131 w 1131"/>
              <a:gd name="T1" fmla="*/ 1745 h 1745"/>
              <a:gd name="T2" fmla="*/ 377 w 1131"/>
              <a:gd name="T3" fmla="*/ 0 h 1745"/>
              <a:gd name="T4" fmla="*/ 0 w 1131"/>
              <a:gd name="T5" fmla="*/ 0 h 1745"/>
              <a:gd name="T6" fmla="*/ 754 w 1131"/>
              <a:gd name="T7" fmla="*/ 1745 h 1745"/>
              <a:gd name="T8" fmla="*/ 1131 w 1131"/>
              <a:gd name="T9" fmla="*/ 1745 h 1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1" h="1745">
                <a:moveTo>
                  <a:pt x="1131" y="1745"/>
                </a:moveTo>
                <a:lnTo>
                  <a:pt x="377" y="0"/>
                </a:lnTo>
                <a:lnTo>
                  <a:pt x="0" y="0"/>
                </a:lnTo>
                <a:lnTo>
                  <a:pt x="754" y="1745"/>
                </a:lnTo>
                <a:lnTo>
                  <a:pt x="1131" y="1745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1">
            <a:extLst>
              <a:ext uri="{FF2B5EF4-FFF2-40B4-BE49-F238E27FC236}">
                <a16:creationId xmlns:a16="http://schemas.microsoft.com/office/drawing/2014/main" id="{A36755E3-3E1B-3049-A544-C095574328CD}"/>
              </a:ext>
            </a:extLst>
          </p:cNvPr>
          <p:cNvSpPr>
            <a:spLocks/>
          </p:cNvSpPr>
          <p:nvPr/>
        </p:nvSpPr>
        <p:spPr bwMode="auto">
          <a:xfrm rot="20743942">
            <a:off x="11574629" y="880902"/>
            <a:ext cx="1104128" cy="1201242"/>
          </a:xfrm>
          <a:custGeom>
            <a:avLst/>
            <a:gdLst>
              <a:gd name="T0" fmla="*/ 1263 w 1263"/>
              <a:gd name="T1" fmla="*/ 1466 h 1466"/>
              <a:gd name="T2" fmla="*/ 631 w 1263"/>
              <a:gd name="T3" fmla="*/ 0 h 1466"/>
              <a:gd name="T4" fmla="*/ 0 w 1263"/>
              <a:gd name="T5" fmla="*/ 0 h 1466"/>
              <a:gd name="T6" fmla="*/ 631 w 1263"/>
              <a:gd name="T7" fmla="*/ 1466 h 1466"/>
              <a:gd name="T8" fmla="*/ 1263 w 1263"/>
              <a:gd name="T9" fmla="*/ 1466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3" h="1466">
                <a:moveTo>
                  <a:pt x="1263" y="1466"/>
                </a:moveTo>
                <a:lnTo>
                  <a:pt x="631" y="0"/>
                </a:lnTo>
                <a:lnTo>
                  <a:pt x="0" y="0"/>
                </a:lnTo>
                <a:lnTo>
                  <a:pt x="631" y="1466"/>
                </a:lnTo>
                <a:lnTo>
                  <a:pt x="1263" y="1466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3">
            <a:extLst>
              <a:ext uri="{FF2B5EF4-FFF2-40B4-BE49-F238E27FC236}">
                <a16:creationId xmlns:a16="http://schemas.microsoft.com/office/drawing/2014/main" id="{535C0DB1-C77D-F343-BBE2-0927CD24796B}"/>
              </a:ext>
            </a:extLst>
          </p:cNvPr>
          <p:cNvSpPr>
            <a:spLocks/>
          </p:cNvSpPr>
          <p:nvPr/>
        </p:nvSpPr>
        <p:spPr bwMode="auto">
          <a:xfrm rot="20738960">
            <a:off x="11688861" y="2418357"/>
            <a:ext cx="725486" cy="888359"/>
          </a:xfrm>
          <a:custGeom>
            <a:avLst/>
            <a:gdLst>
              <a:gd name="T0" fmla="*/ 1117 w 1117"/>
              <a:gd name="T1" fmla="*/ 1466 h 1466"/>
              <a:gd name="T2" fmla="*/ 485 w 1117"/>
              <a:gd name="T3" fmla="*/ 0 h 1466"/>
              <a:gd name="T4" fmla="*/ 0 w 1117"/>
              <a:gd name="T5" fmla="*/ 0 h 1466"/>
              <a:gd name="T6" fmla="*/ 632 w 1117"/>
              <a:gd name="T7" fmla="*/ 1466 h 1466"/>
              <a:gd name="T8" fmla="*/ 1117 w 1117"/>
              <a:gd name="T9" fmla="*/ 1466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7" h="1466">
                <a:moveTo>
                  <a:pt x="1117" y="1466"/>
                </a:moveTo>
                <a:lnTo>
                  <a:pt x="485" y="0"/>
                </a:lnTo>
                <a:lnTo>
                  <a:pt x="0" y="0"/>
                </a:lnTo>
                <a:lnTo>
                  <a:pt x="632" y="1466"/>
                </a:lnTo>
                <a:lnTo>
                  <a:pt x="1117" y="1466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D63D690C-28AD-3F4E-A10B-B7E568DE5335}"/>
              </a:ext>
            </a:extLst>
          </p:cNvPr>
          <p:cNvSpPr>
            <a:spLocks/>
          </p:cNvSpPr>
          <p:nvPr/>
        </p:nvSpPr>
        <p:spPr bwMode="auto">
          <a:xfrm rot="20254652">
            <a:off x="83585" y="5253999"/>
            <a:ext cx="446638" cy="1779394"/>
          </a:xfrm>
          <a:custGeom>
            <a:avLst/>
            <a:gdLst>
              <a:gd name="T0" fmla="*/ 391 w 391"/>
              <a:gd name="T1" fmla="*/ 808 h 808"/>
              <a:gd name="T2" fmla="*/ 44 w 391"/>
              <a:gd name="T3" fmla="*/ 0 h 808"/>
              <a:gd name="T4" fmla="*/ 0 w 391"/>
              <a:gd name="T5" fmla="*/ 0 h 808"/>
              <a:gd name="T6" fmla="*/ 348 w 391"/>
              <a:gd name="T7" fmla="*/ 808 h 808"/>
              <a:gd name="T8" fmla="*/ 391 w 391"/>
              <a:gd name="T9" fmla="*/ 808 h 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1" h="808">
                <a:moveTo>
                  <a:pt x="391" y="808"/>
                </a:moveTo>
                <a:lnTo>
                  <a:pt x="44" y="0"/>
                </a:lnTo>
                <a:lnTo>
                  <a:pt x="0" y="0"/>
                </a:lnTo>
                <a:lnTo>
                  <a:pt x="348" y="808"/>
                </a:lnTo>
                <a:lnTo>
                  <a:pt x="391" y="808"/>
                </a:lnTo>
                <a:close/>
              </a:path>
            </a:pathLst>
          </a:custGeom>
          <a:solidFill>
            <a:srgbClr val="FF5A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4">
            <a:extLst>
              <a:ext uri="{FF2B5EF4-FFF2-40B4-BE49-F238E27FC236}">
                <a16:creationId xmlns:a16="http://schemas.microsoft.com/office/drawing/2014/main" id="{40251DCA-C885-A94E-BC49-A7B69CE03F3E}"/>
              </a:ext>
            </a:extLst>
          </p:cNvPr>
          <p:cNvSpPr>
            <a:spLocks/>
          </p:cNvSpPr>
          <p:nvPr/>
        </p:nvSpPr>
        <p:spPr bwMode="auto">
          <a:xfrm rot="20254652">
            <a:off x="-328520" y="4458907"/>
            <a:ext cx="532670" cy="1561107"/>
          </a:xfrm>
          <a:custGeom>
            <a:avLst/>
            <a:gdLst>
              <a:gd name="T0" fmla="*/ 488 w 488"/>
              <a:gd name="T1" fmla="*/ 754 h 754"/>
              <a:gd name="T2" fmla="*/ 163 w 488"/>
              <a:gd name="T3" fmla="*/ 0 h 754"/>
              <a:gd name="T4" fmla="*/ 0 w 488"/>
              <a:gd name="T5" fmla="*/ 0 h 754"/>
              <a:gd name="T6" fmla="*/ 325 w 488"/>
              <a:gd name="T7" fmla="*/ 754 h 754"/>
              <a:gd name="T8" fmla="*/ 488 w 488"/>
              <a:gd name="T9" fmla="*/ 754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8" h="754">
                <a:moveTo>
                  <a:pt x="488" y="754"/>
                </a:moveTo>
                <a:lnTo>
                  <a:pt x="163" y="0"/>
                </a:lnTo>
                <a:lnTo>
                  <a:pt x="0" y="0"/>
                </a:lnTo>
                <a:lnTo>
                  <a:pt x="325" y="754"/>
                </a:lnTo>
                <a:lnTo>
                  <a:pt x="488" y="754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5">
            <a:extLst>
              <a:ext uri="{FF2B5EF4-FFF2-40B4-BE49-F238E27FC236}">
                <a16:creationId xmlns:a16="http://schemas.microsoft.com/office/drawing/2014/main" id="{3C35805B-E89B-EC4C-A3D8-BC6E5C8C2846}"/>
              </a:ext>
            </a:extLst>
          </p:cNvPr>
          <p:cNvSpPr>
            <a:spLocks/>
          </p:cNvSpPr>
          <p:nvPr/>
        </p:nvSpPr>
        <p:spPr bwMode="auto">
          <a:xfrm rot="20254652">
            <a:off x="572905" y="5893677"/>
            <a:ext cx="594888" cy="1308514"/>
          </a:xfrm>
          <a:custGeom>
            <a:avLst/>
            <a:gdLst>
              <a:gd name="T0" fmla="*/ 545 w 545"/>
              <a:gd name="T1" fmla="*/ 632 h 632"/>
              <a:gd name="T2" fmla="*/ 271 w 545"/>
              <a:gd name="T3" fmla="*/ 0 h 632"/>
              <a:gd name="T4" fmla="*/ 0 w 545"/>
              <a:gd name="T5" fmla="*/ 0 h 632"/>
              <a:gd name="T6" fmla="*/ 271 w 545"/>
              <a:gd name="T7" fmla="*/ 632 h 632"/>
              <a:gd name="T8" fmla="*/ 545 w 545"/>
              <a:gd name="T9" fmla="*/ 632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5" h="632">
                <a:moveTo>
                  <a:pt x="545" y="632"/>
                </a:moveTo>
                <a:lnTo>
                  <a:pt x="271" y="0"/>
                </a:lnTo>
                <a:lnTo>
                  <a:pt x="0" y="0"/>
                </a:lnTo>
                <a:lnTo>
                  <a:pt x="271" y="632"/>
                </a:lnTo>
                <a:lnTo>
                  <a:pt x="545" y="632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6">
            <a:extLst>
              <a:ext uri="{FF2B5EF4-FFF2-40B4-BE49-F238E27FC236}">
                <a16:creationId xmlns:a16="http://schemas.microsoft.com/office/drawing/2014/main" id="{B4B6EEDF-62D9-0E44-9D53-157C7F30C0F1}"/>
              </a:ext>
            </a:extLst>
          </p:cNvPr>
          <p:cNvSpPr>
            <a:spLocks/>
          </p:cNvSpPr>
          <p:nvPr/>
        </p:nvSpPr>
        <p:spPr bwMode="auto">
          <a:xfrm rot="20254652">
            <a:off x="185531" y="6081680"/>
            <a:ext cx="523937" cy="1310585"/>
          </a:xfrm>
          <a:custGeom>
            <a:avLst/>
            <a:gdLst>
              <a:gd name="T0" fmla="*/ 480 w 480"/>
              <a:gd name="T1" fmla="*/ 633 h 633"/>
              <a:gd name="T2" fmla="*/ 209 w 480"/>
              <a:gd name="T3" fmla="*/ 0 h 633"/>
              <a:gd name="T4" fmla="*/ 0 w 480"/>
              <a:gd name="T5" fmla="*/ 0 h 633"/>
              <a:gd name="T6" fmla="*/ 271 w 480"/>
              <a:gd name="T7" fmla="*/ 633 h 633"/>
              <a:gd name="T8" fmla="*/ 480 w 480"/>
              <a:gd name="T9" fmla="*/ 63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633">
                <a:moveTo>
                  <a:pt x="480" y="633"/>
                </a:moveTo>
                <a:lnTo>
                  <a:pt x="209" y="0"/>
                </a:lnTo>
                <a:lnTo>
                  <a:pt x="0" y="0"/>
                </a:lnTo>
                <a:lnTo>
                  <a:pt x="271" y="633"/>
                </a:lnTo>
                <a:lnTo>
                  <a:pt x="480" y="633"/>
                </a:lnTo>
                <a:close/>
              </a:path>
            </a:pathLst>
          </a:custGeom>
          <a:solidFill>
            <a:srgbClr val="FFAF0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文本框 12">
            <a:extLst>
              <a:ext uri="{FF2B5EF4-FFF2-40B4-BE49-F238E27FC236}">
                <a16:creationId xmlns:a16="http://schemas.microsoft.com/office/drawing/2014/main" id="{9F0FBC61-B8C3-0B48-9983-04CE760859A7}"/>
              </a:ext>
            </a:extLst>
          </p:cNvPr>
          <p:cNvSpPr txBox="1"/>
          <p:nvPr/>
        </p:nvSpPr>
        <p:spPr>
          <a:xfrm>
            <a:off x="5659812" y="3213981"/>
            <a:ext cx="59743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>
                <a:solidFill>
                  <a:srgbClr val="00B050">
                    <a:alpha val="80039"/>
                  </a:srgbClr>
                </a:solidFill>
                <a:latin typeface="Comic Sans MS" panose="030F0902030302020204" pitchFamily="66" charset="0"/>
                <a:ea typeface="Microsoft JhengHei" panose="020B0604030504040204" pitchFamily="34" charset="-120"/>
              </a:rPr>
              <a:t>THANK</a:t>
            </a:r>
          </a:p>
          <a:p>
            <a:pPr algn="ctr"/>
            <a:r>
              <a:rPr lang="en-US" altLang="zh-CN" sz="9600" b="1" dirty="0">
                <a:solidFill>
                  <a:srgbClr val="00B050">
                    <a:alpha val="80039"/>
                  </a:srgbClr>
                </a:solidFill>
                <a:latin typeface="Comic Sans MS" panose="030F0902030302020204" pitchFamily="66" charset="0"/>
                <a:ea typeface="Microsoft JhengHei" panose="020B0604030504040204" pitchFamily="34" charset="-120"/>
              </a:rPr>
              <a:t>YOU</a:t>
            </a:r>
            <a:endParaRPr lang="zh-CN" altLang="en-US" sz="9600" b="1" dirty="0">
              <a:solidFill>
                <a:srgbClr val="00B050">
                  <a:alpha val="80039"/>
                </a:srgbClr>
              </a:solidFill>
              <a:latin typeface="Comic Sans MS" panose="030F0902030302020204" pitchFamily="66" charset="0"/>
              <a:ea typeface="Microsoft JhengHei" panose="020B0604030504040204" pitchFamily="34" charset="-12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EFFD3FA-BA4D-4343-8910-BB5BC6BE2A01}"/>
              </a:ext>
            </a:extLst>
          </p:cNvPr>
          <p:cNvSpPr txBox="1"/>
          <p:nvPr/>
        </p:nvSpPr>
        <p:spPr>
          <a:xfrm>
            <a:off x="5579441" y="3159412"/>
            <a:ext cx="59743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>
                <a:solidFill>
                  <a:srgbClr val="92D050">
                    <a:alpha val="80039"/>
                  </a:srgbClr>
                </a:solidFill>
                <a:latin typeface="Comic Sans MS" panose="030F0902030302020204" pitchFamily="66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THANK</a:t>
            </a:r>
          </a:p>
          <a:p>
            <a:pPr algn="ctr"/>
            <a:r>
              <a:rPr lang="en-US" altLang="zh-CN" sz="9600" b="1" dirty="0">
                <a:solidFill>
                  <a:srgbClr val="92D050">
                    <a:alpha val="80039"/>
                  </a:srgbClr>
                </a:solidFill>
                <a:latin typeface="Comic Sans MS" panose="030F0902030302020204" pitchFamily="66" charset="0"/>
                <a:ea typeface="Microsoft JhengHei" panose="020B0604030504040204" pitchFamily="34" charset="-120"/>
                <a:cs typeface="Times New Roman" panose="02020603050405020304" pitchFamily="18" charset="0"/>
              </a:rPr>
              <a:t>YOU</a:t>
            </a:r>
            <a:endParaRPr lang="zh-CN" altLang="en-US" sz="9600" b="1" dirty="0">
              <a:solidFill>
                <a:srgbClr val="92D050">
                  <a:alpha val="80039"/>
                </a:srgbClr>
              </a:solidFill>
              <a:latin typeface="Comic Sans MS" panose="030F0902030302020204" pitchFamily="66" charset="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25658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"/>
                            </p:stCondLst>
                            <p:childTnLst>
                              <p:par>
                                <p:cTn id="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0" grpId="0"/>
      <p:bldP spid="1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2161</TotalTime>
  <Words>708</Words>
  <Application>Microsoft Office PowerPoint</Application>
  <PresentationFormat>寬螢幕</PresentationFormat>
  <Paragraphs>152</Paragraphs>
  <Slides>18</Slides>
  <Notes>18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32" baseType="lpstr">
      <vt:lpstr>.Apple Color Emoji UI</vt:lpstr>
      <vt:lpstr>Arial</vt:lpstr>
      <vt:lpstr>微軟正黑體</vt:lpstr>
      <vt:lpstr>Wingdings</vt:lpstr>
      <vt:lpstr>Noto Sans TC Medium</vt:lpstr>
      <vt:lpstr>等线</vt:lpstr>
      <vt:lpstr>Times New Roman</vt:lpstr>
      <vt:lpstr>Calibri</vt:lpstr>
      <vt:lpstr>等线 Light</vt:lpstr>
      <vt:lpstr>Comic Sans MS</vt:lpstr>
      <vt:lpstr>微軟正黑體</vt:lpstr>
      <vt:lpstr>Noto Sans TC Black</vt:lpstr>
      <vt:lpstr>微软雅黑</vt:lpstr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陳孟宏</cp:lastModifiedBy>
  <cp:revision>139</cp:revision>
  <dcterms:created xsi:type="dcterms:W3CDTF">2019-04-01T08:23:12Z</dcterms:created>
  <dcterms:modified xsi:type="dcterms:W3CDTF">2021-05-03T13:19:45Z</dcterms:modified>
</cp:coreProperties>
</file>