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50"/>
  </p:notesMasterIdLst>
  <p:sldIdLst>
    <p:sldId id="256" r:id="rId2"/>
    <p:sldId id="258" r:id="rId3"/>
    <p:sldId id="261" r:id="rId4"/>
    <p:sldId id="302" r:id="rId5"/>
    <p:sldId id="330" r:id="rId6"/>
    <p:sldId id="304" r:id="rId7"/>
    <p:sldId id="305" r:id="rId8"/>
    <p:sldId id="306" r:id="rId9"/>
    <p:sldId id="332" r:id="rId10"/>
    <p:sldId id="299" r:id="rId11"/>
    <p:sldId id="310" r:id="rId12"/>
    <p:sldId id="309" r:id="rId13"/>
    <p:sldId id="312" r:id="rId14"/>
    <p:sldId id="314" r:id="rId15"/>
    <p:sldId id="311" r:id="rId16"/>
    <p:sldId id="313" r:id="rId17"/>
    <p:sldId id="329" r:id="rId18"/>
    <p:sldId id="316" r:id="rId19"/>
    <p:sldId id="317" r:id="rId20"/>
    <p:sldId id="300" r:id="rId21"/>
    <p:sldId id="324" r:id="rId22"/>
    <p:sldId id="318" r:id="rId23"/>
    <p:sldId id="331" r:id="rId24"/>
    <p:sldId id="320" r:id="rId25"/>
    <p:sldId id="356" r:id="rId26"/>
    <p:sldId id="357" r:id="rId27"/>
    <p:sldId id="322" r:id="rId28"/>
    <p:sldId id="345" r:id="rId29"/>
    <p:sldId id="326" r:id="rId30"/>
    <p:sldId id="334" r:id="rId31"/>
    <p:sldId id="335" r:id="rId32"/>
    <p:sldId id="336" r:id="rId33"/>
    <p:sldId id="337" r:id="rId34"/>
    <p:sldId id="355" r:id="rId35"/>
    <p:sldId id="342" r:id="rId36"/>
    <p:sldId id="343" r:id="rId37"/>
    <p:sldId id="344" r:id="rId38"/>
    <p:sldId id="346" r:id="rId39"/>
    <p:sldId id="347" r:id="rId40"/>
    <p:sldId id="348" r:id="rId41"/>
    <p:sldId id="349" r:id="rId42"/>
    <p:sldId id="350" r:id="rId43"/>
    <p:sldId id="352" r:id="rId44"/>
    <p:sldId id="353" r:id="rId45"/>
    <p:sldId id="358" r:id="rId46"/>
    <p:sldId id="354" r:id="rId47"/>
    <p:sldId id="360" r:id="rId48"/>
    <p:sldId id="328" r:id="rId4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Montserrat" panose="02020500000000000000" charset="0"/>
      <p:regular r:id="rId55"/>
      <p:bold r:id="rId56"/>
      <p:italic r:id="rId57"/>
      <p:boldItalic r:id="rId58"/>
    </p:embeddedFont>
    <p:embeddedFont>
      <p:font typeface="Questrial" panose="02020500000000000000" charset="0"/>
      <p:regular r:id="rId59"/>
    </p:embeddedFont>
    <p:embeddedFont>
      <p:font typeface="Raleway" panose="02020500000000000000" charset="0"/>
      <p:regular r:id="rId60"/>
      <p:bold r:id="rId61"/>
      <p:italic r:id="rId62"/>
      <p:boldItalic r:id="rId63"/>
    </p:embeddedFont>
    <p:embeddedFont>
      <p:font typeface="Rozha One" panose="02020500000000000000" charset="0"/>
      <p:regular r:id="rId64"/>
    </p:embeddedFont>
    <p:embeddedFont>
      <p:font typeface="微軟正黑體" panose="020B0604030504040204" pitchFamily="34" charset="-120"/>
      <p:regular r:id="rId65"/>
      <p:bold r:id="rId6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E7C95"/>
    <a:srgbClr val="FCE0D6"/>
    <a:srgbClr val="D2D7DE"/>
    <a:srgbClr val="C2C2C2"/>
    <a:srgbClr val="8CA0AF"/>
    <a:srgbClr val="819A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C65173-7CA8-4F4F-B7F4-2934CC3D8742}">
  <a:tblStyle styleId="{57C65173-7CA8-4F4F-B7F4-2934CC3D874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10" autoAdjust="0"/>
    <p:restoredTop sz="95256" autoAdjust="0"/>
  </p:normalViewPr>
  <p:slideViewPr>
    <p:cSldViewPr snapToGrid="0">
      <p:cViewPr varScale="1">
        <p:scale>
          <a:sx n="111" d="100"/>
          <a:sy n="111" d="100"/>
        </p:scale>
        <p:origin x="59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3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openxmlformats.org/officeDocument/2006/relationships/font" Target="fonts/font16.fntdata"/><Relationship Id="rId5" Type="http://schemas.openxmlformats.org/officeDocument/2006/relationships/slide" Target="slides/slide4.xml"/><Relationship Id="rId61" Type="http://schemas.openxmlformats.org/officeDocument/2006/relationships/font" Target="fonts/font1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64" Type="http://schemas.openxmlformats.org/officeDocument/2006/relationships/font" Target="fonts/font14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9.fntdata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openxmlformats.org/officeDocument/2006/relationships/font" Target="fonts/font12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7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eebe9c6a98a40472" providerId="LiveId" clId="{0BBF4E99-5720-4F79-83CA-7FC84A6E6900}"/>
    <pc:docChg chg="undo custSel addSld delSld modSld sldOrd">
      <pc:chgData name="" userId="eebe9c6a98a40472" providerId="LiveId" clId="{0BBF4E99-5720-4F79-83CA-7FC84A6E6900}" dt="2021-03-11T12:31:39.922" v="224" actId="1076"/>
      <pc:docMkLst>
        <pc:docMk/>
      </pc:docMkLst>
      <pc:sldChg chg="modSp">
        <pc:chgData name="" userId="eebe9c6a98a40472" providerId="LiveId" clId="{0BBF4E99-5720-4F79-83CA-7FC84A6E6900}" dt="2021-03-11T11:46:39.462" v="130" actId="1076"/>
        <pc:sldMkLst>
          <pc:docMk/>
          <pc:sldMk cId="0" sldId="261"/>
        </pc:sldMkLst>
        <pc:spChg chg="mod">
          <ac:chgData name="" userId="eebe9c6a98a40472" providerId="LiveId" clId="{0BBF4E99-5720-4F79-83CA-7FC84A6E6900}" dt="2021-03-11T11:46:39.462" v="130" actId="1076"/>
          <ac:spMkLst>
            <pc:docMk/>
            <pc:sldMk cId="0" sldId="261"/>
            <ac:spMk id="2478" creationId="{00000000-0000-0000-0000-000000000000}"/>
          </ac:spMkLst>
        </pc:spChg>
      </pc:sldChg>
      <pc:sldChg chg="modSp">
        <pc:chgData name="" userId="eebe9c6a98a40472" providerId="LiveId" clId="{0BBF4E99-5720-4F79-83CA-7FC84A6E6900}" dt="2021-03-11T11:32:10.282" v="79" actId="1076"/>
        <pc:sldMkLst>
          <pc:docMk/>
          <pc:sldMk cId="3448663916" sldId="309"/>
        </pc:sldMkLst>
        <pc:grpChg chg="mod">
          <ac:chgData name="" userId="eebe9c6a98a40472" providerId="LiveId" clId="{0BBF4E99-5720-4F79-83CA-7FC84A6E6900}" dt="2021-03-11T11:32:02.744" v="78" actId="1076"/>
          <ac:grpSpMkLst>
            <pc:docMk/>
            <pc:sldMk cId="3448663916" sldId="309"/>
            <ac:grpSpMk id="4" creationId="{5D4DA29B-C2B8-4EC6-9D38-2ED33C1F8835}"/>
          </ac:grpSpMkLst>
        </pc:grpChg>
        <pc:grpChg chg="mod">
          <ac:chgData name="" userId="eebe9c6a98a40472" providerId="LiveId" clId="{0BBF4E99-5720-4F79-83CA-7FC84A6E6900}" dt="2021-03-11T11:32:10.282" v="79" actId="1076"/>
          <ac:grpSpMkLst>
            <pc:docMk/>
            <pc:sldMk cId="3448663916" sldId="309"/>
            <ac:grpSpMk id="113" creationId="{D9E7CA77-185D-44E8-B07C-1A6CE6E5CF73}"/>
          </ac:grpSpMkLst>
        </pc:grpChg>
      </pc:sldChg>
      <pc:sldChg chg="addSp delSp modSp">
        <pc:chgData name="" userId="eebe9c6a98a40472" providerId="LiveId" clId="{0BBF4E99-5720-4F79-83CA-7FC84A6E6900}" dt="2021-03-11T12:31:39.922" v="224" actId="1076"/>
        <pc:sldMkLst>
          <pc:docMk/>
          <pc:sldMk cId="1081952255" sldId="313"/>
        </pc:sldMkLst>
        <pc:picChg chg="del mod">
          <ac:chgData name="" userId="eebe9c6a98a40472" providerId="LiveId" clId="{0BBF4E99-5720-4F79-83CA-7FC84A6E6900}" dt="2021-03-11T12:28:36.788" v="182" actId="478"/>
          <ac:picMkLst>
            <pc:docMk/>
            <pc:sldMk cId="1081952255" sldId="313"/>
            <ac:picMk id="3" creationId="{2AD7867D-ACD4-4078-A8C3-446FDBDE0C6A}"/>
          </ac:picMkLst>
        </pc:picChg>
        <pc:picChg chg="add del mod">
          <ac:chgData name="" userId="eebe9c6a98a40472" providerId="LiveId" clId="{0BBF4E99-5720-4F79-83CA-7FC84A6E6900}" dt="2021-03-11T12:29:56.698" v="201" actId="478"/>
          <ac:picMkLst>
            <pc:docMk/>
            <pc:sldMk cId="1081952255" sldId="313"/>
            <ac:picMk id="4" creationId="{EE2D8D48-9253-4082-9667-03C4F55B5C92}"/>
          </ac:picMkLst>
        </pc:picChg>
        <pc:picChg chg="del">
          <ac:chgData name="" userId="eebe9c6a98a40472" providerId="LiveId" clId="{0BBF4E99-5720-4F79-83CA-7FC84A6E6900}" dt="2021-03-11T12:28:54.455" v="186" actId="478"/>
          <ac:picMkLst>
            <pc:docMk/>
            <pc:sldMk cId="1081952255" sldId="313"/>
            <ac:picMk id="5" creationId="{EE05ECCE-3DFE-4170-B16E-3CBC0E8F7007}"/>
          </ac:picMkLst>
        </pc:picChg>
        <pc:picChg chg="add mod">
          <ac:chgData name="" userId="eebe9c6a98a40472" providerId="LiveId" clId="{0BBF4E99-5720-4F79-83CA-7FC84A6E6900}" dt="2021-03-11T12:31:24.076" v="221" actId="14100"/>
          <ac:picMkLst>
            <pc:docMk/>
            <pc:sldMk cId="1081952255" sldId="313"/>
            <ac:picMk id="6" creationId="{396137EF-373C-4DA9-8287-DF22A2ED94AC}"/>
          </ac:picMkLst>
        </pc:picChg>
        <pc:picChg chg="del mod">
          <ac:chgData name="" userId="eebe9c6a98a40472" providerId="LiveId" clId="{0BBF4E99-5720-4F79-83CA-7FC84A6E6900}" dt="2021-03-11T11:53:42.453" v="159" actId="478"/>
          <ac:picMkLst>
            <pc:docMk/>
            <pc:sldMk cId="1081952255" sldId="313"/>
            <ac:picMk id="7" creationId="{61FA86F5-B07D-45F5-A2DB-63FA944C1A63}"/>
          </ac:picMkLst>
        </pc:picChg>
        <pc:picChg chg="add del mod">
          <ac:chgData name="" userId="eebe9c6a98a40472" providerId="LiveId" clId="{0BBF4E99-5720-4F79-83CA-7FC84A6E6900}" dt="2021-03-11T12:31:39.922" v="224" actId="1076"/>
          <ac:picMkLst>
            <pc:docMk/>
            <pc:sldMk cId="1081952255" sldId="313"/>
            <ac:picMk id="8" creationId="{DD80C092-1AE9-4137-BB2B-8C19FA6A1040}"/>
          </ac:picMkLst>
        </pc:picChg>
        <pc:picChg chg="add mod">
          <ac:chgData name="" userId="eebe9c6a98a40472" providerId="LiveId" clId="{0BBF4E99-5720-4F79-83CA-7FC84A6E6900}" dt="2021-03-11T12:30:37.530" v="214" actId="1076"/>
          <ac:picMkLst>
            <pc:docMk/>
            <pc:sldMk cId="1081952255" sldId="313"/>
            <ac:picMk id="11" creationId="{FEEF6D90-9B98-4A4C-A157-DAE8F4ACB422}"/>
          </ac:picMkLst>
        </pc:picChg>
      </pc:sldChg>
      <pc:sldChg chg="modSp">
        <pc:chgData name="" userId="eebe9c6a98a40472" providerId="LiveId" clId="{0BBF4E99-5720-4F79-83CA-7FC84A6E6900}" dt="2021-03-11T11:47:23.349" v="132" actId="208"/>
        <pc:sldMkLst>
          <pc:docMk/>
          <pc:sldMk cId="3999655978" sldId="317"/>
        </pc:sldMkLst>
        <pc:spChg chg="mod ord">
          <ac:chgData name="" userId="eebe9c6a98a40472" providerId="LiveId" clId="{0BBF4E99-5720-4F79-83CA-7FC84A6E6900}" dt="2021-03-11T11:47:23.349" v="132" actId="208"/>
          <ac:spMkLst>
            <pc:docMk/>
            <pc:sldMk cId="3999655978" sldId="317"/>
            <ac:spMk id="20" creationId="{B7AF47C0-2485-43D4-95A8-530AC8DB32A7}"/>
          </ac:spMkLst>
        </pc:spChg>
        <pc:spChg chg="mod">
          <ac:chgData name="" userId="eebe9c6a98a40472" providerId="LiveId" clId="{0BBF4E99-5720-4F79-83CA-7FC84A6E6900}" dt="2021-03-11T11:36:33.786" v="92" actId="1076"/>
          <ac:spMkLst>
            <pc:docMk/>
            <pc:sldMk cId="3999655978" sldId="317"/>
            <ac:spMk id="21" creationId="{C15BC2DB-CD82-477A-9DD6-B14B3E7B206C}"/>
          </ac:spMkLst>
        </pc:spChg>
      </pc:sldChg>
      <pc:sldChg chg="modSp">
        <pc:chgData name="" userId="eebe9c6a98a40472" providerId="LiveId" clId="{0BBF4E99-5720-4F79-83CA-7FC84A6E6900}" dt="2021-03-11T11:45:59.847" v="126" actId="208"/>
        <pc:sldMkLst>
          <pc:docMk/>
          <pc:sldMk cId="13063591" sldId="318"/>
        </pc:sldMkLst>
        <pc:spChg chg="mod">
          <ac:chgData name="" userId="eebe9c6a98a40472" providerId="LiveId" clId="{0BBF4E99-5720-4F79-83CA-7FC84A6E6900}" dt="2021-03-11T11:45:59.847" v="126" actId="208"/>
          <ac:spMkLst>
            <pc:docMk/>
            <pc:sldMk cId="13063591" sldId="318"/>
            <ac:spMk id="108" creationId="{125D3CB2-53FC-4CE7-9DBC-BD59D88F9980}"/>
          </ac:spMkLst>
        </pc:spChg>
        <pc:spChg chg="mod">
          <ac:chgData name="" userId="eebe9c6a98a40472" providerId="LiveId" clId="{0BBF4E99-5720-4F79-83CA-7FC84A6E6900}" dt="2021-03-11T11:45:54.521" v="125" actId="208"/>
          <ac:spMkLst>
            <pc:docMk/>
            <pc:sldMk cId="13063591" sldId="318"/>
            <ac:spMk id="109" creationId="{BABC36C8-A1C4-4A64-B1F0-F36162B49132}"/>
          </ac:spMkLst>
        </pc:spChg>
        <pc:spChg chg="mod">
          <ac:chgData name="" userId="eebe9c6a98a40472" providerId="LiveId" clId="{0BBF4E99-5720-4F79-83CA-7FC84A6E6900}" dt="2021-03-11T11:37:11.459" v="95" actId="208"/>
          <ac:spMkLst>
            <pc:docMk/>
            <pc:sldMk cId="13063591" sldId="318"/>
            <ac:spMk id="110" creationId="{7E39C660-889E-47B8-9054-8C74CE347249}"/>
          </ac:spMkLst>
        </pc:spChg>
      </pc:sldChg>
      <pc:sldChg chg="addSp delSp modSp">
        <pc:chgData name="" userId="eebe9c6a98a40472" providerId="LiveId" clId="{0BBF4E99-5720-4F79-83CA-7FC84A6E6900}" dt="2021-03-11T11:42:34.003" v="115" actId="1076"/>
        <pc:sldMkLst>
          <pc:docMk/>
          <pc:sldMk cId="1973370006" sldId="320"/>
        </pc:sldMkLst>
        <pc:picChg chg="add mod">
          <ac:chgData name="" userId="eebe9c6a98a40472" providerId="LiveId" clId="{0BBF4E99-5720-4F79-83CA-7FC84A6E6900}" dt="2021-03-11T11:42:22.325" v="114" actId="1076"/>
          <ac:picMkLst>
            <pc:docMk/>
            <pc:sldMk cId="1973370006" sldId="320"/>
            <ac:picMk id="3" creationId="{E7D48435-20C1-453B-ABB5-EC40CF204F66}"/>
          </ac:picMkLst>
        </pc:picChg>
        <pc:picChg chg="add mod">
          <ac:chgData name="" userId="eebe9c6a98a40472" providerId="LiveId" clId="{0BBF4E99-5720-4F79-83CA-7FC84A6E6900}" dt="2021-03-11T11:42:34.003" v="115" actId="1076"/>
          <ac:picMkLst>
            <pc:docMk/>
            <pc:sldMk cId="1973370006" sldId="320"/>
            <ac:picMk id="5" creationId="{EAB7BDEF-39FF-4C15-ADF5-2CD7C31D6C23}"/>
          </ac:picMkLst>
        </pc:picChg>
        <pc:picChg chg="del">
          <ac:chgData name="" userId="eebe9c6a98a40472" providerId="LiveId" clId="{0BBF4E99-5720-4F79-83CA-7FC84A6E6900}" dt="2021-03-11T11:41:01.839" v="98" actId="478"/>
          <ac:picMkLst>
            <pc:docMk/>
            <pc:sldMk cId="1973370006" sldId="320"/>
            <ac:picMk id="207" creationId="{D26070A4-0E5D-4ABC-9666-FD7FFAFFFE19}"/>
          </ac:picMkLst>
        </pc:picChg>
        <pc:picChg chg="del">
          <ac:chgData name="" userId="eebe9c6a98a40472" providerId="LiveId" clId="{0BBF4E99-5720-4F79-83CA-7FC84A6E6900}" dt="2021-03-11T11:41:02.358" v="99" actId="478"/>
          <ac:picMkLst>
            <pc:docMk/>
            <pc:sldMk cId="1973370006" sldId="320"/>
            <ac:picMk id="208" creationId="{3F05DDF9-9DF6-4F48-B2ED-EF9916DAF7FA}"/>
          </ac:picMkLst>
        </pc:picChg>
      </pc:sldChg>
      <pc:sldChg chg="addSp delSp modSp">
        <pc:chgData name="" userId="eebe9c6a98a40472" providerId="LiveId" clId="{0BBF4E99-5720-4F79-83CA-7FC84A6E6900}" dt="2021-03-11T12:10:22.260" v="181" actId="14100"/>
        <pc:sldMkLst>
          <pc:docMk/>
          <pc:sldMk cId="898496629" sldId="322"/>
        </pc:sldMkLst>
        <pc:spChg chg="mod">
          <ac:chgData name="" userId="eebe9c6a98a40472" providerId="LiveId" clId="{0BBF4E99-5720-4F79-83CA-7FC84A6E6900}" dt="2021-03-11T11:45:05.502" v="124" actId="1076"/>
          <ac:spMkLst>
            <pc:docMk/>
            <pc:sldMk cId="898496629" sldId="322"/>
            <ac:spMk id="7" creationId="{6BE8F258-5419-4112-8283-A375464681E5}"/>
          </ac:spMkLst>
        </pc:spChg>
        <pc:spChg chg="mod">
          <ac:chgData name="" userId="eebe9c6a98a40472" providerId="LiveId" clId="{0BBF4E99-5720-4F79-83CA-7FC84A6E6900}" dt="2021-03-11T11:38:08.534" v="97" actId="1076"/>
          <ac:spMkLst>
            <pc:docMk/>
            <pc:sldMk cId="898496629" sldId="322"/>
            <ac:spMk id="9" creationId="{7C520C95-808C-4A92-A5A3-789752791E6A}"/>
          </ac:spMkLst>
        </pc:spChg>
        <pc:picChg chg="add del mod">
          <ac:chgData name="" userId="eebe9c6a98a40472" providerId="LiveId" clId="{0BBF4E99-5720-4F79-83CA-7FC84A6E6900}" dt="2021-03-11T10:40:32.754" v="5" actId="478"/>
          <ac:picMkLst>
            <pc:docMk/>
            <pc:sldMk cId="898496629" sldId="322"/>
            <ac:picMk id="3" creationId="{3052434B-09CD-4694-89DB-2ABA474B451C}"/>
          </ac:picMkLst>
        </pc:picChg>
        <pc:picChg chg="add del mod">
          <ac:chgData name="" userId="eebe9c6a98a40472" providerId="LiveId" clId="{0BBF4E99-5720-4F79-83CA-7FC84A6E6900}" dt="2021-03-11T12:09:39.366" v="171" actId="478"/>
          <ac:picMkLst>
            <pc:docMk/>
            <pc:sldMk cId="898496629" sldId="322"/>
            <ac:picMk id="3" creationId="{CF40D87E-F7A4-4A60-BC69-944B957248CC}"/>
          </ac:picMkLst>
        </pc:picChg>
        <pc:picChg chg="add mod">
          <ac:chgData name="" userId="eebe9c6a98a40472" providerId="LiveId" clId="{0BBF4E99-5720-4F79-83CA-7FC84A6E6900}" dt="2021-03-11T10:40:58.088" v="10" actId="1076"/>
          <ac:picMkLst>
            <pc:docMk/>
            <pc:sldMk cId="898496629" sldId="322"/>
            <ac:picMk id="5" creationId="{D7D601CC-5BD5-4972-9F58-5127EB7F3A48}"/>
          </ac:picMkLst>
        </pc:picChg>
        <pc:picChg chg="add del mod">
          <ac:chgData name="" userId="eebe9c6a98a40472" providerId="LiveId" clId="{0BBF4E99-5720-4F79-83CA-7FC84A6E6900}" dt="2021-03-11T12:09:47.234" v="173" actId="478"/>
          <ac:picMkLst>
            <pc:docMk/>
            <pc:sldMk cId="898496629" sldId="322"/>
            <ac:picMk id="6" creationId="{964DB8F2-2988-448E-AF26-7B2097C4B3D5}"/>
          </ac:picMkLst>
        </pc:picChg>
        <pc:picChg chg="del">
          <ac:chgData name="" userId="eebe9c6a98a40472" providerId="LiveId" clId="{0BBF4E99-5720-4F79-83CA-7FC84A6E6900}" dt="2021-03-11T11:44:38.741" v="116" actId="478"/>
          <ac:picMkLst>
            <pc:docMk/>
            <pc:sldMk cId="898496629" sldId="322"/>
            <ac:picMk id="10" creationId="{213E3909-6B25-40BD-8F46-52286A876B0F}"/>
          </ac:picMkLst>
        </pc:picChg>
        <pc:picChg chg="add mod">
          <ac:chgData name="" userId="eebe9c6a98a40472" providerId="LiveId" clId="{0BBF4E99-5720-4F79-83CA-7FC84A6E6900}" dt="2021-03-11T12:10:22.260" v="181" actId="14100"/>
          <ac:picMkLst>
            <pc:docMk/>
            <pc:sldMk cId="898496629" sldId="322"/>
            <ac:picMk id="11" creationId="{A408A904-39EE-4469-B0CE-6A3A49188FBD}"/>
          </ac:picMkLst>
        </pc:picChg>
        <pc:picChg chg="del">
          <ac:chgData name="" userId="eebe9c6a98a40472" providerId="LiveId" clId="{0BBF4E99-5720-4F79-83CA-7FC84A6E6900}" dt="2021-03-11T10:38:56.260" v="0" actId="478"/>
          <ac:picMkLst>
            <pc:docMk/>
            <pc:sldMk cId="898496629" sldId="322"/>
            <ac:picMk id="12" creationId="{617D5929-F5E1-4675-91C3-BC56238FB967}"/>
          </ac:picMkLst>
        </pc:picChg>
      </pc:sldChg>
      <pc:sldChg chg="addSp delSp modSp add ord">
        <pc:chgData name="" userId="eebe9c6a98a40472" providerId="LiveId" clId="{0BBF4E99-5720-4F79-83CA-7FC84A6E6900}" dt="2021-03-11T10:43:43.006" v="69" actId="1076"/>
        <pc:sldMkLst>
          <pc:docMk/>
          <pc:sldMk cId="1774126929" sldId="331"/>
        </pc:sldMkLst>
        <pc:spChg chg="del">
          <ac:chgData name="" userId="eebe9c6a98a40472" providerId="LiveId" clId="{0BBF4E99-5720-4F79-83CA-7FC84A6E6900}" dt="2021-03-11T10:43:15.024" v="66" actId="478"/>
          <ac:spMkLst>
            <pc:docMk/>
            <pc:sldMk cId="1774126929" sldId="331"/>
            <ac:spMk id="4" creationId="{F740F181-8BBA-4998-95CD-9E4CDFACFD9E}"/>
          </ac:spMkLst>
        </pc:spChg>
        <pc:spChg chg="del">
          <ac:chgData name="" userId="eebe9c6a98a40472" providerId="LiveId" clId="{0BBF4E99-5720-4F79-83CA-7FC84A6E6900}" dt="2021-03-11T10:43:08.883" v="64" actId="478"/>
          <ac:spMkLst>
            <pc:docMk/>
            <pc:sldMk cId="1774126929" sldId="331"/>
            <ac:spMk id="62" creationId="{6905DB4C-7BA6-4F70-BAAD-70B7DDD690FF}"/>
          </ac:spMkLst>
        </pc:spChg>
        <pc:spChg chg="del">
          <ac:chgData name="" userId="eebe9c6a98a40472" providerId="LiveId" clId="{0BBF4E99-5720-4F79-83CA-7FC84A6E6900}" dt="2021-03-11T10:43:00.277" v="63" actId="478"/>
          <ac:spMkLst>
            <pc:docMk/>
            <pc:sldMk cId="1774126929" sldId="331"/>
            <ac:spMk id="63" creationId="{BACBD49B-6914-4938-8456-BAFC28D509AA}"/>
          </ac:spMkLst>
        </pc:spChg>
        <pc:spChg chg="del">
          <ac:chgData name="" userId="eebe9c6a98a40472" providerId="LiveId" clId="{0BBF4E99-5720-4F79-83CA-7FC84A6E6900}" dt="2021-03-11T10:43:11.979" v="65" actId="478"/>
          <ac:spMkLst>
            <pc:docMk/>
            <pc:sldMk cId="1774126929" sldId="331"/>
            <ac:spMk id="64" creationId="{C8B11008-AB91-42A7-9BA1-6F31DBFAF30D}"/>
          </ac:spMkLst>
        </pc:spChg>
        <pc:spChg chg="mod">
          <ac:chgData name="" userId="eebe9c6a98a40472" providerId="LiveId" clId="{0BBF4E99-5720-4F79-83CA-7FC84A6E6900}" dt="2021-03-11T10:42:00.645" v="61"/>
          <ac:spMkLst>
            <pc:docMk/>
            <pc:sldMk cId="1774126929" sldId="331"/>
            <ac:spMk id="2533" creationId="{00000000-0000-0000-0000-000000000000}"/>
          </ac:spMkLst>
        </pc:spChg>
        <pc:grpChg chg="del">
          <ac:chgData name="" userId="eebe9c6a98a40472" providerId="LiveId" clId="{0BBF4E99-5720-4F79-83CA-7FC84A6E6900}" dt="2021-03-11T10:42:56.248" v="62" actId="478"/>
          <ac:grpSpMkLst>
            <pc:docMk/>
            <pc:sldMk cId="1774126929" sldId="331"/>
            <ac:grpSpMk id="56" creationId="{66A38C16-A693-4286-BEFE-141AB4B3B3B4}"/>
          </ac:grpSpMkLst>
        </pc:grpChg>
        <pc:picChg chg="add mod">
          <ac:chgData name="" userId="eebe9c6a98a40472" providerId="LiveId" clId="{0BBF4E99-5720-4F79-83CA-7FC84A6E6900}" dt="2021-03-11T10:43:43.006" v="69" actId="1076"/>
          <ac:picMkLst>
            <pc:docMk/>
            <pc:sldMk cId="1774126929" sldId="331"/>
            <ac:picMk id="3" creationId="{CD98804F-88D5-49ED-A108-0379A8C7416A}"/>
          </ac:picMkLst>
        </pc:picChg>
      </pc:sldChg>
    </pc:docChg>
  </pc:docChgLst>
  <pc:docChgLst>
    <pc:chgData userId="eebe9c6a98a40472" providerId="LiveId" clId="{7058B13A-44D5-4AC3-97EF-EEFB4CBD1509}"/>
    <pc:docChg chg="undo redo custSel addSld delSld modSld sldOrd">
      <pc:chgData name="" userId="eebe9c6a98a40472" providerId="LiveId" clId="{7058B13A-44D5-4AC3-97EF-EEFB4CBD1509}" dt="2021-03-06T09:46:29.009" v="4961" actId="20577"/>
      <pc:docMkLst>
        <pc:docMk/>
      </pc:docMkLst>
      <pc:sldChg chg="modSp modTransition">
        <pc:chgData name="" userId="eebe9c6a98a40472" providerId="LiveId" clId="{7058B13A-44D5-4AC3-97EF-EEFB4CBD1509}" dt="2021-03-05T13:41:49.387" v="2300"/>
        <pc:sldMkLst>
          <pc:docMk/>
          <pc:sldMk cId="0" sldId="256"/>
        </pc:sldMkLst>
        <pc:spChg chg="mod">
          <ac:chgData name="" userId="eebe9c6a98a40472" providerId="LiveId" clId="{7058B13A-44D5-4AC3-97EF-EEFB4CBD1509}" dt="2021-03-05T08:33:42.151" v="120" actId="1076"/>
          <ac:spMkLst>
            <pc:docMk/>
            <pc:sldMk cId="0" sldId="256"/>
            <ac:spMk id="2277" creationId="{00000000-0000-0000-0000-000000000000}"/>
          </ac:spMkLst>
        </pc:spChg>
        <pc:spChg chg="mod">
          <ac:chgData name="" userId="eebe9c6a98a40472" providerId="LiveId" clId="{7058B13A-44D5-4AC3-97EF-EEFB4CBD1509}" dt="2021-03-05T08:36:03.072" v="130" actId="1076"/>
          <ac:spMkLst>
            <pc:docMk/>
            <pc:sldMk cId="0" sldId="256"/>
            <ac:spMk id="2278" creationId="{00000000-0000-0000-0000-000000000000}"/>
          </ac:spMkLst>
        </pc:spChg>
      </pc:sldChg>
      <pc:sldChg chg="addSp delSp modSp modTransition">
        <pc:chgData name="" userId="eebe9c6a98a40472" providerId="LiveId" clId="{7058B13A-44D5-4AC3-97EF-EEFB4CBD1509}" dt="2021-03-05T13:41:45.079" v="2298"/>
        <pc:sldMkLst>
          <pc:docMk/>
          <pc:sldMk cId="0" sldId="258"/>
        </pc:sldMkLst>
        <pc:spChg chg="add del mod">
          <ac:chgData name="" userId="eebe9c6a98a40472" providerId="LiveId" clId="{7058B13A-44D5-4AC3-97EF-EEFB4CBD1509}" dt="2021-03-05T08:40:57.107" v="158" actId="478"/>
          <ac:spMkLst>
            <pc:docMk/>
            <pc:sldMk cId="0" sldId="258"/>
            <ac:spMk id="3" creationId="{91E50972-8C24-4A4B-AA51-C7E8FC12B330}"/>
          </ac:spMkLst>
        </pc:spChg>
        <pc:spChg chg="add del mod">
          <ac:chgData name="" userId="eebe9c6a98a40472" providerId="LiveId" clId="{7058B13A-44D5-4AC3-97EF-EEFB4CBD1509}" dt="2021-03-05T08:41:01.574" v="160" actId="478"/>
          <ac:spMkLst>
            <pc:docMk/>
            <pc:sldMk cId="0" sldId="258"/>
            <ac:spMk id="5" creationId="{78FBA14E-F27C-43AF-8634-D45D83F1C139}"/>
          </ac:spMkLst>
        </pc:spChg>
        <pc:spChg chg="add del mod">
          <ac:chgData name="" userId="eebe9c6a98a40472" providerId="LiveId" clId="{7058B13A-44D5-4AC3-97EF-EEFB4CBD1509}" dt="2021-03-05T08:41:04.789" v="162" actId="478"/>
          <ac:spMkLst>
            <pc:docMk/>
            <pc:sldMk cId="0" sldId="258"/>
            <ac:spMk id="7" creationId="{CBBFFC2D-760F-4825-9003-CCB75267691B}"/>
          </ac:spMkLst>
        </pc:spChg>
        <pc:spChg chg="add del mod">
          <ac:chgData name="" userId="eebe9c6a98a40472" providerId="LiveId" clId="{7058B13A-44D5-4AC3-97EF-EEFB4CBD1509}" dt="2021-03-05T08:42:37.217" v="171" actId="478"/>
          <ac:spMkLst>
            <pc:docMk/>
            <pc:sldMk cId="0" sldId="258"/>
            <ac:spMk id="9" creationId="{B637115D-F91D-419B-B0A1-2B59E7A02CF6}"/>
          </ac:spMkLst>
        </pc:spChg>
        <pc:spChg chg="add del mod">
          <ac:chgData name="" userId="eebe9c6a98a40472" providerId="LiveId" clId="{7058B13A-44D5-4AC3-97EF-EEFB4CBD1509}" dt="2021-03-05T08:43:42.690" v="184" actId="478"/>
          <ac:spMkLst>
            <pc:docMk/>
            <pc:sldMk cId="0" sldId="258"/>
            <ac:spMk id="11" creationId="{E3929368-CD92-4DB8-86DF-28889CBBDA67}"/>
          </ac:spMkLst>
        </pc:spChg>
        <pc:spChg chg="mod">
          <ac:chgData name="" userId="eebe9c6a98a40472" providerId="LiveId" clId="{7058B13A-44D5-4AC3-97EF-EEFB4CBD1509}" dt="2021-03-05T08:45:46.738" v="197" actId="1076"/>
          <ac:spMkLst>
            <pc:docMk/>
            <pc:sldMk cId="0" sldId="258"/>
            <ac:spMk id="2295" creationId="{00000000-0000-0000-0000-000000000000}"/>
          </ac:spMkLst>
        </pc:spChg>
        <pc:spChg chg="mod">
          <ac:chgData name="" userId="eebe9c6a98a40472" providerId="LiveId" clId="{7058B13A-44D5-4AC3-97EF-EEFB4CBD1509}" dt="2021-03-05T08:47:34.042" v="208" actId="1076"/>
          <ac:spMkLst>
            <pc:docMk/>
            <pc:sldMk cId="0" sldId="258"/>
            <ac:spMk id="2296" creationId="{00000000-0000-0000-0000-000000000000}"/>
          </ac:spMkLst>
        </pc:spChg>
        <pc:spChg chg="del">
          <ac:chgData name="" userId="eebe9c6a98a40472" providerId="LiveId" clId="{7058B13A-44D5-4AC3-97EF-EEFB4CBD1509}" dt="2021-03-05T08:40:54.951" v="157" actId="478"/>
          <ac:spMkLst>
            <pc:docMk/>
            <pc:sldMk cId="0" sldId="258"/>
            <ac:spMk id="2297" creationId="{00000000-0000-0000-0000-000000000000}"/>
          </ac:spMkLst>
        </pc:spChg>
        <pc:spChg chg="mod">
          <ac:chgData name="" userId="eebe9c6a98a40472" providerId="LiveId" clId="{7058B13A-44D5-4AC3-97EF-EEFB4CBD1509}" dt="2021-03-05T08:45:26.264" v="195" actId="1076"/>
          <ac:spMkLst>
            <pc:docMk/>
            <pc:sldMk cId="0" sldId="258"/>
            <ac:spMk id="2298" creationId="{00000000-0000-0000-0000-000000000000}"/>
          </ac:spMkLst>
        </pc:spChg>
        <pc:spChg chg="mod">
          <ac:chgData name="" userId="eebe9c6a98a40472" providerId="LiveId" clId="{7058B13A-44D5-4AC3-97EF-EEFB4CBD1509}" dt="2021-03-05T09:14:04.809" v="408" actId="120"/>
          <ac:spMkLst>
            <pc:docMk/>
            <pc:sldMk cId="0" sldId="258"/>
            <ac:spMk id="2299" creationId="{00000000-0000-0000-0000-000000000000}"/>
          </ac:spMkLst>
        </pc:spChg>
        <pc:spChg chg="mod">
          <ac:chgData name="" userId="eebe9c6a98a40472" providerId="LiveId" clId="{7058B13A-44D5-4AC3-97EF-EEFB4CBD1509}" dt="2021-03-05T08:47:24.953" v="207" actId="1076"/>
          <ac:spMkLst>
            <pc:docMk/>
            <pc:sldMk cId="0" sldId="258"/>
            <ac:spMk id="2300" creationId="{00000000-0000-0000-0000-000000000000}"/>
          </ac:spMkLst>
        </pc:spChg>
        <pc:spChg chg="del mod">
          <ac:chgData name="" userId="eebe9c6a98a40472" providerId="LiveId" clId="{7058B13A-44D5-4AC3-97EF-EEFB4CBD1509}" dt="2021-03-05T08:38:32.880" v="142" actId="478"/>
          <ac:spMkLst>
            <pc:docMk/>
            <pc:sldMk cId="0" sldId="258"/>
            <ac:spMk id="2301" creationId="{00000000-0000-0000-0000-000000000000}"/>
          </ac:spMkLst>
        </pc:spChg>
        <pc:spChg chg="mod">
          <ac:chgData name="" userId="eebe9c6a98a40472" providerId="LiveId" clId="{7058B13A-44D5-4AC3-97EF-EEFB4CBD1509}" dt="2021-03-05T08:47:45.906" v="210" actId="1076"/>
          <ac:spMkLst>
            <pc:docMk/>
            <pc:sldMk cId="0" sldId="258"/>
            <ac:spMk id="2302" creationId="{00000000-0000-0000-0000-000000000000}"/>
          </ac:spMkLst>
        </pc:spChg>
        <pc:spChg chg="del">
          <ac:chgData name="" userId="eebe9c6a98a40472" providerId="LiveId" clId="{7058B13A-44D5-4AC3-97EF-EEFB4CBD1509}" dt="2021-03-05T08:42:35.477" v="170" actId="478"/>
          <ac:spMkLst>
            <pc:docMk/>
            <pc:sldMk cId="0" sldId="258"/>
            <ac:spMk id="2303" creationId="{00000000-0000-0000-0000-000000000000}"/>
          </ac:spMkLst>
        </pc:spChg>
        <pc:spChg chg="mod">
          <ac:chgData name="" userId="eebe9c6a98a40472" providerId="LiveId" clId="{7058B13A-44D5-4AC3-97EF-EEFB4CBD1509}" dt="2021-03-05T08:46:30.352" v="200" actId="1076"/>
          <ac:spMkLst>
            <pc:docMk/>
            <pc:sldMk cId="0" sldId="258"/>
            <ac:spMk id="2304" creationId="{00000000-0000-0000-0000-000000000000}"/>
          </ac:spMkLst>
        </pc:spChg>
        <pc:spChg chg="del">
          <ac:chgData name="" userId="eebe9c6a98a40472" providerId="LiveId" clId="{7058B13A-44D5-4AC3-97EF-EEFB4CBD1509}" dt="2021-03-05T08:43:41.291" v="183" actId="478"/>
          <ac:spMkLst>
            <pc:docMk/>
            <pc:sldMk cId="0" sldId="258"/>
            <ac:spMk id="2305" creationId="{00000000-0000-0000-0000-000000000000}"/>
          </ac:spMkLst>
        </pc:spChg>
        <pc:spChg chg="del">
          <ac:chgData name="" userId="eebe9c6a98a40472" providerId="LiveId" clId="{7058B13A-44D5-4AC3-97EF-EEFB4CBD1509}" dt="2021-03-05T08:40:59.514" v="159" actId="478"/>
          <ac:spMkLst>
            <pc:docMk/>
            <pc:sldMk cId="0" sldId="258"/>
            <ac:spMk id="2306" creationId="{00000000-0000-0000-0000-000000000000}"/>
          </ac:spMkLst>
        </pc:spChg>
        <pc:spChg chg="del">
          <ac:chgData name="" userId="eebe9c6a98a40472" providerId="LiveId" clId="{7058B13A-44D5-4AC3-97EF-EEFB4CBD1509}" dt="2021-03-05T08:41:03.453" v="161" actId="478"/>
          <ac:spMkLst>
            <pc:docMk/>
            <pc:sldMk cId="0" sldId="258"/>
            <ac:spMk id="2307" creationId="{00000000-0000-0000-0000-000000000000}"/>
          </ac:spMkLst>
        </pc:spChg>
        <pc:spChg chg="mod">
          <ac:chgData name="" userId="eebe9c6a98a40472" providerId="LiveId" clId="{7058B13A-44D5-4AC3-97EF-EEFB4CBD1509}" dt="2021-03-05T08:45:33.483" v="196" actId="1076"/>
          <ac:spMkLst>
            <pc:docMk/>
            <pc:sldMk cId="0" sldId="258"/>
            <ac:spMk id="2308" creationId="{00000000-0000-0000-0000-000000000000}"/>
          </ac:spMkLst>
        </pc:spChg>
        <pc:spChg chg="mod">
          <ac:chgData name="" userId="eebe9c6a98a40472" providerId="LiveId" clId="{7058B13A-44D5-4AC3-97EF-EEFB4CBD1509}" dt="2021-03-05T08:47:41.415" v="209" actId="1076"/>
          <ac:spMkLst>
            <pc:docMk/>
            <pc:sldMk cId="0" sldId="258"/>
            <ac:spMk id="2309" creationId="{00000000-0000-0000-0000-000000000000}"/>
          </ac:spMkLst>
        </pc:spChg>
        <pc:spChg chg="mod">
          <ac:chgData name="" userId="eebe9c6a98a40472" providerId="LiveId" clId="{7058B13A-44D5-4AC3-97EF-EEFB4CBD1509}" dt="2021-03-05T08:46:23.611" v="199" actId="1076"/>
          <ac:spMkLst>
            <pc:docMk/>
            <pc:sldMk cId="0" sldId="258"/>
            <ac:spMk id="2310" creationId="{00000000-0000-0000-0000-000000000000}"/>
          </ac:spMkLst>
        </pc:spChg>
        <pc:spChg chg="del mod">
          <ac:chgData name="" userId="eebe9c6a98a40472" providerId="LiveId" clId="{7058B13A-44D5-4AC3-97EF-EEFB4CBD1509}" dt="2021-03-05T08:40:52.219" v="156" actId="478"/>
          <ac:spMkLst>
            <pc:docMk/>
            <pc:sldMk cId="0" sldId="258"/>
            <ac:spMk id="2311" creationId="{00000000-0000-0000-0000-000000000000}"/>
          </ac:spMkLst>
        </pc:spChg>
      </pc:sldChg>
      <pc:sldChg chg="addSp modSp modTransition">
        <pc:chgData name="" userId="eebe9c6a98a40472" providerId="LiveId" clId="{7058B13A-44D5-4AC3-97EF-EEFB4CBD1509}" dt="2021-03-06T09:46:29.009" v="4961" actId="20577"/>
        <pc:sldMkLst>
          <pc:docMk/>
          <pc:sldMk cId="0" sldId="261"/>
        </pc:sldMkLst>
        <pc:spChg chg="mod">
          <ac:chgData name="" userId="eebe9c6a98a40472" providerId="LiveId" clId="{7058B13A-44D5-4AC3-97EF-EEFB4CBD1509}" dt="2021-03-05T09:05:32.118" v="381" actId="1076"/>
          <ac:spMkLst>
            <pc:docMk/>
            <pc:sldMk cId="0" sldId="261"/>
            <ac:spMk id="2475" creationId="{00000000-0000-0000-0000-000000000000}"/>
          </ac:spMkLst>
        </pc:spChg>
        <pc:spChg chg="mod">
          <ac:chgData name="" userId="eebe9c6a98a40472" providerId="LiveId" clId="{7058B13A-44D5-4AC3-97EF-EEFB4CBD1509}" dt="2021-03-05T09:05:25.465" v="380" actId="1076"/>
          <ac:spMkLst>
            <pc:docMk/>
            <pc:sldMk cId="0" sldId="261"/>
            <ac:spMk id="2476" creationId="{00000000-0000-0000-0000-000000000000}"/>
          </ac:spMkLst>
        </pc:spChg>
        <pc:spChg chg="mod">
          <ac:chgData name="" userId="eebe9c6a98a40472" providerId="LiveId" clId="{7058B13A-44D5-4AC3-97EF-EEFB4CBD1509}" dt="2021-03-05T09:04:51.632" v="378" actId="1076"/>
          <ac:spMkLst>
            <pc:docMk/>
            <pc:sldMk cId="0" sldId="261"/>
            <ac:spMk id="2477" creationId="{00000000-0000-0000-0000-000000000000}"/>
          </ac:spMkLst>
        </pc:spChg>
        <pc:spChg chg="mod">
          <ac:chgData name="" userId="eebe9c6a98a40472" providerId="LiveId" clId="{7058B13A-44D5-4AC3-97EF-EEFB4CBD1509}" dt="2021-03-06T09:46:29.009" v="4961" actId="20577"/>
          <ac:spMkLst>
            <pc:docMk/>
            <pc:sldMk cId="0" sldId="261"/>
            <ac:spMk id="2478" creationId="{00000000-0000-0000-0000-000000000000}"/>
          </ac:spMkLst>
        </pc:spChg>
        <pc:grpChg chg="add mod">
          <ac:chgData name="" userId="eebe9c6a98a40472" providerId="LiveId" clId="{7058B13A-44D5-4AC3-97EF-EEFB4CBD1509}" dt="2021-03-05T08:54:45.688" v="337" actId="164"/>
          <ac:grpSpMkLst>
            <pc:docMk/>
            <pc:sldMk cId="0" sldId="261"/>
            <ac:grpSpMk id="2" creationId="{9A99DB54-93C3-45BA-A586-7862F4D257DB}"/>
          </ac:grpSpMkLst>
        </pc:grpChg>
        <pc:grpChg chg="mod">
          <ac:chgData name="" userId="eebe9c6a98a40472" providerId="LiveId" clId="{7058B13A-44D5-4AC3-97EF-EEFB4CBD1509}" dt="2021-03-05T08:54:45.688" v="337" actId="164"/>
          <ac:grpSpMkLst>
            <pc:docMk/>
            <pc:sldMk cId="0" sldId="261"/>
            <ac:grpSpMk id="2400" creationId="{00000000-0000-0000-0000-000000000000}"/>
          </ac:grpSpMkLst>
        </pc:grpChg>
        <pc:grpChg chg="mod">
          <ac:chgData name="" userId="eebe9c6a98a40472" providerId="LiveId" clId="{7058B13A-44D5-4AC3-97EF-EEFB4CBD1509}" dt="2021-03-05T08:54:45.688" v="337" actId="164"/>
          <ac:grpSpMkLst>
            <pc:docMk/>
            <pc:sldMk cId="0" sldId="261"/>
            <ac:grpSpMk id="2449" creationId="{00000000-0000-0000-0000-000000000000}"/>
          </ac:grpSpMkLst>
        </pc:grpChg>
      </pc:sldChg>
      <pc:sldChg chg="modSp add modTransition">
        <pc:chgData name="" userId="eebe9c6a98a40472" providerId="LiveId" clId="{7058B13A-44D5-4AC3-97EF-EEFB4CBD1509}" dt="2021-03-05T14:34:06.928" v="2972"/>
        <pc:sldMkLst>
          <pc:docMk/>
          <pc:sldMk cId="2816047139" sldId="299"/>
        </pc:sldMkLst>
        <pc:spChg chg="mod">
          <ac:chgData name="" userId="eebe9c6a98a40472" providerId="LiveId" clId="{7058B13A-44D5-4AC3-97EF-EEFB4CBD1509}" dt="2021-03-05T10:48:06.572" v="457" actId="113"/>
          <ac:spMkLst>
            <pc:docMk/>
            <pc:sldMk cId="2816047139" sldId="299"/>
            <ac:spMk id="2476" creationId="{00000000-0000-0000-0000-000000000000}"/>
          </ac:spMkLst>
        </pc:spChg>
        <pc:spChg chg="mod">
          <ac:chgData name="" userId="eebe9c6a98a40472" providerId="LiveId" clId="{7058B13A-44D5-4AC3-97EF-EEFB4CBD1509}" dt="2021-03-05T10:47:51.283" v="455" actId="20577"/>
          <ac:spMkLst>
            <pc:docMk/>
            <pc:sldMk cId="2816047139" sldId="299"/>
            <ac:spMk id="2477" creationId="{00000000-0000-0000-0000-000000000000}"/>
          </ac:spMkLst>
        </pc:spChg>
        <pc:spChg chg="mod">
          <ac:chgData name="" userId="eebe9c6a98a40472" providerId="LiveId" clId="{7058B13A-44D5-4AC3-97EF-EEFB4CBD1509}" dt="2021-03-05T14:34:06.928" v="2972"/>
          <ac:spMkLst>
            <pc:docMk/>
            <pc:sldMk cId="2816047139" sldId="299"/>
            <ac:spMk id="2478" creationId="{00000000-0000-0000-0000-000000000000}"/>
          </ac:spMkLst>
        </pc:spChg>
      </pc:sldChg>
      <pc:sldChg chg="modSp add ord modTransition">
        <pc:chgData name="" userId="eebe9c6a98a40472" providerId="LiveId" clId="{7058B13A-44D5-4AC3-97EF-EEFB4CBD1509}" dt="2021-03-06T04:37:43.024" v="4115"/>
        <pc:sldMkLst>
          <pc:docMk/>
          <pc:sldMk cId="3965347435" sldId="300"/>
        </pc:sldMkLst>
        <pc:spChg chg="mod">
          <ac:chgData name="" userId="eebe9c6a98a40472" providerId="LiveId" clId="{7058B13A-44D5-4AC3-97EF-EEFB4CBD1509}" dt="2021-03-05T10:48:39.049" v="463" actId="1076"/>
          <ac:spMkLst>
            <pc:docMk/>
            <pc:sldMk cId="3965347435" sldId="300"/>
            <ac:spMk id="2476" creationId="{00000000-0000-0000-0000-000000000000}"/>
          </ac:spMkLst>
        </pc:spChg>
        <pc:spChg chg="mod">
          <ac:chgData name="" userId="eebe9c6a98a40472" providerId="LiveId" clId="{7058B13A-44D5-4AC3-97EF-EEFB4CBD1509}" dt="2021-03-05T10:48:13.048" v="459" actId="20577"/>
          <ac:spMkLst>
            <pc:docMk/>
            <pc:sldMk cId="3965347435" sldId="300"/>
            <ac:spMk id="2477" creationId="{00000000-0000-0000-0000-000000000000}"/>
          </ac:spMkLst>
        </pc:spChg>
        <pc:spChg chg="mod">
          <ac:chgData name="" userId="eebe9c6a98a40472" providerId="LiveId" clId="{7058B13A-44D5-4AC3-97EF-EEFB4CBD1509}" dt="2021-03-05T10:54:45.407" v="567"/>
          <ac:spMkLst>
            <pc:docMk/>
            <pc:sldMk cId="3965347435" sldId="300"/>
            <ac:spMk id="2478" creationId="{00000000-0000-0000-0000-000000000000}"/>
          </ac:spMkLst>
        </pc:spChg>
      </pc:sldChg>
      <pc:sldChg chg="addSp delSp modSp add ord modTransition modNotesTx">
        <pc:chgData name="" userId="eebe9c6a98a40472" providerId="LiveId" clId="{7058B13A-44D5-4AC3-97EF-EEFB4CBD1509}" dt="2021-03-05T14:36:07.867" v="3024" actId="5793"/>
        <pc:sldMkLst>
          <pc:docMk/>
          <pc:sldMk cId="2602160843" sldId="302"/>
        </pc:sldMkLst>
        <pc:spChg chg="mod">
          <ac:chgData name="" userId="eebe9c6a98a40472" providerId="LiveId" clId="{7058B13A-44D5-4AC3-97EF-EEFB4CBD1509}" dt="2021-03-05T12:47:46.245" v="1987"/>
          <ac:spMkLst>
            <pc:docMk/>
            <pc:sldMk cId="2602160843" sldId="302"/>
            <ac:spMk id="98" creationId="{98FCD31C-818A-4D28-8FF6-FEBCC90F029B}"/>
          </ac:spMkLst>
        </pc:spChg>
        <pc:spChg chg="mod">
          <ac:chgData name="" userId="eebe9c6a98a40472" providerId="LiveId" clId="{7058B13A-44D5-4AC3-97EF-EEFB4CBD1509}" dt="2021-03-05T11:13:39.750" v="827" actId="255"/>
          <ac:spMkLst>
            <pc:docMk/>
            <pc:sldMk cId="2602160843" sldId="302"/>
            <ac:spMk id="2533" creationId="{00000000-0000-0000-0000-000000000000}"/>
          </ac:spMkLst>
        </pc:spChg>
        <pc:grpChg chg="add mod">
          <ac:chgData name="" userId="eebe9c6a98a40472" providerId="LiveId" clId="{7058B13A-44D5-4AC3-97EF-EEFB4CBD1509}" dt="2021-03-05T11:14:05.264" v="830" actId="1076"/>
          <ac:grpSpMkLst>
            <pc:docMk/>
            <pc:sldMk cId="2602160843" sldId="302"/>
            <ac:grpSpMk id="37" creationId="{8DEC4E08-C2F4-49CC-B7C0-9F0CEAA91AFD}"/>
          </ac:grpSpMkLst>
        </pc:grpChg>
        <pc:grpChg chg="add mod">
          <ac:chgData name="" userId="eebe9c6a98a40472" providerId="LiveId" clId="{7058B13A-44D5-4AC3-97EF-EEFB4CBD1509}" dt="2021-03-05T11:16:33.897" v="841" actId="1076"/>
          <ac:grpSpMkLst>
            <pc:docMk/>
            <pc:sldMk cId="2602160843" sldId="302"/>
            <ac:grpSpMk id="93" creationId="{E38ED130-78BC-4EB8-81DD-ED03E97A0417}"/>
          </ac:grpSpMkLst>
        </pc:grpChg>
        <pc:grpChg chg="add mod">
          <ac:chgData name="" userId="eebe9c6a98a40472" providerId="LiveId" clId="{7058B13A-44D5-4AC3-97EF-EEFB4CBD1509}" dt="2021-03-05T11:16:52.461" v="842" actId="1076"/>
          <ac:grpSpMkLst>
            <pc:docMk/>
            <pc:sldMk cId="2602160843" sldId="302"/>
            <ac:grpSpMk id="96" creationId="{C5764245-FFFD-455D-B35F-7E2DF0A8EB6D}"/>
          </ac:grpSpMkLst>
        </pc:grpChg>
        <pc:grpChg chg="add mod">
          <ac:chgData name="" userId="eebe9c6a98a40472" providerId="LiveId" clId="{7058B13A-44D5-4AC3-97EF-EEFB4CBD1509}" dt="2021-03-05T11:16:03.103" v="839" actId="1076"/>
          <ac:grpSpMkLst>
            <pc:docMk/>
            <pc:sldMk cId="2602160843" sldId="302"/>
            <ac:grpSpMk id="99" creationId="{6A1DFF62-3D3D-43F8-91D8-28088E777928}"/>
          </ac:grpSpMkLst>
        </pc:grpChg>
        <pc:grpChg chg="del">
          <ac:chgData name="" userId="eebe9c6a98a40472" providerId="LiveId" clId="{7058B13A-44D5-4AC3-97EF-EEFB4CBD1509}" dt="2021-03-05T11:13:43.037" v="828" actId="478"/>
          <ac:grpSpMkLst>
            <pc:docMk/>
            <pc:sldMk cId="2602160843" sldId="302"/>
            <ac:grpSpMk id="2534" creationId="{00000000-0000-0000-0000-000000000000}"/>
          </ac:grpSpMkLst>
        </pc:grpChg>
      </pc:sldChg>
      <pc:sldChg chg="addSp delSp modSp add del modTransition modNotesTx">
        <pc:chgData name="" userId="eebe9c6a98a40472" providerId="LiveId" clId="{7058B13A-44D5-4AC3-97EF-EEFB4CBD1509}" dt="2021-03-05T14:36:13.535" v="3026" actId="5793"/>
        <pc:sldMkLst>
          <pc:docMk/>
          <pc:sldMk cId="1304947393" sldId="304"/>
        </pc:sldMkLst>
        <pc:spChg chg="mod topLvl">
          <ac:chgData name="" userId="eebe9c6a98a40472" providerId="LiveId" clId="{7058B13A-44D5-4AC3-97EF-EEFB4CBD1509}" dt="2021-03-05T12:41:39.263" v="1856" actId="1076"/>
          <ac:spMkLst>
            <pc:docMk/>
            <pc:sldMk cId="1304947393" sldId="304"/>
            <ac:spMk id="39" creationId="{1DA8D9A8-BC2D-44C4-B365-DCA493216706}"/>
          </ac:spMkLst>
        </pc:spChg>
        <pc:spChg chg="mod topLvl">
          <ac:chgData name="" userId="eebe9c6a98a40472" providerId="LiveId" clId="{7058B13A-44D5-4AC3-97EF-EEFB4CBD1509}" dt="2021-03-05T12:40:17.169" v="1849" actId="1076"/>
          <ac:spMkLst>
            <pc:docMk/>
            <pc:sldMk cId="1304947393" sldId="304"/>
            <ac:spMk id="114" creationId="{05A64D94-7750-428B-87FE-BE9000CE33A4}"/>
          </ac:spMkLst>
        </pc:spChg>
        <pc:spChg chg="mod topLvl">
          <ac:chgData name="" userId="eebe9c6a98a40472" providerId="LiveId" clId="{7058B13A-44D5-4AC3-97EF-EEFB4CBD1509}" dt="2021-03-05T12:38:50.535" v="1841" actId="1076"/>
          <ac:spMkLst>
            <pc:docMk/>
            <pc:sldMk cId="1304947393" sldId="304"/>
            <ac:spMk id="115" creationId="{90767DB1-B24D-415B-ADB6-E71276C94805}"/>
          </ac:spMkLst>
        </pc:spChg>
        <pc:spChg chg="del mod">
          <ac:chgData name="" userId="eebe9c6a98a40472" providerId="LiveId" clId="{7058B13A-44D5-4AC3-97EF-EEFB4CBD1509}" dt="2021-03-05T12:24:50.015" v="1721" actId="478"/>
          <ac:spMkLst>
            <pc:docMk/>
            <pc:sldMk cId="1304947393" sldId="304"/>
            <ac:spMk id="116" creationId="{116B064D-AAF4-4EED-96CD-D6AEA1580EF3}"/>
          </ac:spMkLst>
        </pc:spChg>
        <pc:spChg chg="mod topLvl">
          <ac:chgData name="" userId="eebe9c6a98a40472" providerId="LiveId" clId="{7058B13A-44D5-4AC3-97EF-EEFB4CBD1509}" dt="2021-03-05T12:36:18.301" v="1826" actId="1076"/>
          <ac:spMkLst>
            <pc:docMk/>
            <pc:sldMk cId="1304947393" sldId="304"/>
            <ac:spMk id="117" creationId="{C1BA26C4-19DF-4204-ACB5-D0FA4680CD8F}"/>
          </ac:spMkLst>
        </pc:spChg>
        <pc:spChg chg="add del mod">
          <ac:chgData name="" userId="eebe9c6a98a40472" providerId="LiveId" clId="{7058B13A-44D5-4AC3-97EF-EEFB4CBD1509}" dt="2021-03-05T12:24:53.803" v="1722" actId="478"/>
          <ac:spMkLst>
            <pc:docMk/>
            <pc:sldMk cId="1304947393" sldId="304"/>
            <ac:spMk id="120" creationId="{7C61F37F-CA3D-40BC-A6D2-76BF474E00E1}"/>
          </ac:spMkLst>
        </pc:spChg>
        <pc:spChg chg="mod topLvl">
          <ac:chgData name="" userId="eebe9c6a98a40472" providerId="LiveId" clId="{7058B13A-44D5-4AC3-97EF-EEFB4CBD1509}" dt="2021-03-05T12:41:46.874" v="1857" actId="1076"/>
          <ac:spMkLst>
            <pc:docMk/>
            <pc:sldMk cId="1304947393" sldId="304"/>
            <ac:spMk id="144" creationId="{501DE3A4-5640-4823-99BD-187818BB5C9F}"/>
          </ac:spMkLst>
        </pc:spChg>
        <pc:spChg chg="del mod topLvl">
          <ac:chgData name="" userId="eebe9c6a98a40472" providerId="LiveId" clId="{7058B13A-44D5-4AC3-97EF-EEFB4CBD1509}" dt="2021-03-05T12:24:46.257" v="1719" actId="478"/>
          <ac:spMkLst>
            <pc:docMk/>
            <pc:sldMk cId="1304947393" sldId="304"/>
            <ac:spMk id="146" creationId="{645FEBEB-CA49-4F6A-8D00-D6CD4B3109A6}"/>
          </ac:spMkLst>
        </pc:spChg>
        <pc:spChg chg="mod topLvl">
          <ac:chgData name="" userId="eebe9c6a98a40472" providerId="LiveId" clId="{7058B13A-44D5-4AC3-97EF-EEFB4CBD1509}" dt="2021-03-05T12:39:12.324" v="1844" actId="1076"/>
          <ac:spMkLst>
            <pc:docMk/>
            <pc:sldMk cId="1304947393" sldId="304"/>
            <ac:spMk id="149" creationId="{CAD80F66-A21E-4683-ADD1-BC6DFC257761}"/>
          </ac:spMkLst>
        </pc:spChg>
        <pc:spChg chg="mod topLvl">
          <ac:chgData name="" userId="eebe9c6a98a40472" providerId="LiveId" clId="{7058B13A-44D5-4AC3-97EF-EEFB4CBD1509}" dt="2021-03-05T12:39:03.903" v="1843" actId="1076"/>
          <ac:spMkLst>
            <pc:docMk/>
            <pc:sldMk cId="1304947393" sldId="304"/>
            <ac:spMk id="150" creationId="{0BBB6B0B-D520-4EB1-8C84-5DFD78B42856}"/>
          </ac:spMkLst>
        </pc:spChg>
        <pc:spChg chg="mod topLvl">
          <ac:chgData name="" userId="eebe9c6a98a40472" providerId="LiveId" clId="{7058B13A-44D5-4AC3-97EF-EEFB4CBD1509}" dt="2021-03-05T12:40:00.665" v="1848" actId="1076"/>
          <ac:spMkLst>
            <pc:docMk/>
            <pc:sldMk cId="1304947393" sldId="304"/>
            <ac:spMk id="151" creationId="{447D3392-2BEA-49DF-B022-BC070BAE9B85}"/>
          </ac:spMkLst>
        </pc:spChg>
        <pc:spChg chg="mod topLvl">
          <ac:chgData name="" userId="eebe9c6a98a40472" providerId="LiveId" clId="{7058B13A-44D5-4AC3-97EF-EEFB4CBD1509}" dt="2021-03-05T12:39:42.564" v="1847" actId="1076"/>
          <ac:spMkLst>
            <pc:docMk/>
            <pc:sldMk cId="1304947393" sldId="304"/>
            <ac:spMk id="158" creationId="{0F675EDC-8C49-4EC6-BF50-A6A5D806E503}"/>
          </ac:spMkLst>
        </pc:spChg>
        <pc:spChg chg="mod topLvl">
          <ac:chgData name="" userId="eebe9c6a98a40472" providerId="LiveId" clId="{7058B13A-44D5-4AC3-97EF-EEFB4CBD1509}" dt="2021-03-05T12:39:20.892" v="1845" actId="1076"/>
          <ac:spMkLst>
            <pc:docMk/>
            <pc:sldMk cId="1304947393" sldId="304"/>
            <ac:spMk id="159" creationId="{2C17E655-AE5F-43BD-944D-11206036FE5A}"/>
          </ac:spMkLst>
        </pc:spChg>
        <pc:spChg chg="add mod">
          <ac:chgData name="" userId="eebe9c6a98a40472" providerId="LiveId" clId="{7058B13A-44D5-4AC3-97EF-EEFB4CBD1509}" dt="2021-03-05T12:39:26.858" v="1846" actId="1076"/>
          <ac:spMkLst>
            <pc:docMk/>
            <pc:sldMk cId="1304947393" sldId="304"/>
            <ac:spMk id="187" creationId="{3F38A09D-EC6E-414C-A1DF-28153B0C5D48}"/>
          </ac:spMkLst>
        </pc:spChg>
        <pc:spChg chg="mod topLvl">
          <ac:chgData name="" userId="eebe9c6a98a40472" providerId="LiveId" clId="{7058B13A-44D5-4AC3-97EF-EEFB4CBD1509}" dt="2021-03-05T12:37:18.242" v="1832" actId="1076"/>
          <ac:spMkLst>
            <pc:docMk/>
            <pc:sldMk cId="1304947393" sldId="304"/>
            <ac:spMk id="2307" creationId="{17838CB0-FA77-4DFD-809B-CDAB6A6DC7DF}"/>
          </ac:spMkLst>
        </pc:spChg>
        <pc:spChg chg="mod">
          <ac:chgData name="" userId="eebe9c6a98a40472" providerId="LiveId" clId="{7058B13A-44D5-4AC3-97EF-EEFB4CBD1509}" dt="2021-03-05T12:07:14.484" v="1563"/>
          <ac:spMkLst>
            <pc:docMk/>
            <pc:sldMk cId="1304947393" sldId="304"/>
            <ac:spMk id="2316" creationId="{00000000-0000-0000-0000-000000000000}"/>
          </ac:spMkLst>
        </pc:spChg>
        <pc:spChg chg="mod">
          <ac:chgData name="" userId="eebe9c6a98a40472" providerId="LiveId" clId="{7058B13A-44D5-4AC3-97EF-EEFB4CBD1509}" dt="2021-03-05T12:36:08.834" v="1825" actId="1076"/>
          <ac:spMkLst>
            <pc:docMk/>
            <pc:sldMk cId="1304947393" sldId="304"/>
            <ac:spMk id="2319" creationId="{00000000-0000-0000-0000-000000000000}"/>
          </ac:spMkLst>
        </pc:spChg>
        <pc:grpChg chg="add mod">
          <ac:chgData name="" userId="eebe9c6a98a40472" providerId="LiveId" clId="{7058B13A-44D5-4AC3-97EF-EEFB4CBD1509}" dt="2021-03-05T11:50:19.022" v="1419" actId="164"/>
          <ac:grpSpMkLst>
            <pc:docMk/>
            <pc:sldMk cId="1304947393" sldId="304"/>
            <ac:grpSpMk id="2" creationId="{7A5C8B5C-B1B3-4F93-AB3A-2B7CCDB9B1D9}"/>
          </ac:grpSpMkLst>
        </pc:grpChg>
        <pc:grpChg chg="add del mod topLvl">
          <ac:chgData name="" userId="eebe9c6a98a40472" providerId="LiveId" clId="{7058B13A-44D5-4AC3-97EF-EEFB4CBD1509}" dt="2021-03-05T12:31:47.133" v="1775" actId="165"/>
          <ac:grpSpMkLst>
            <pc:docMk/>
            <pc:sldMk cId="1304947393" sldId="304"/>
            <ac:grpSpMk id="3" creationId="{8FB971E3-4C1D-4A07-82E3-7AADBC51560B}"/>
          </ac:grpSpMkLst>
        </pc:grpChg>
        <pc:grpChg chg="add del mod">
          <ac:chgData name="" userId="eebe9c6a98a40472" providerId="LiveId" clId="{7058B13A-44D5-4AC3-97EF-EEFB4CBD1509}" dt="2021-03-05T12:24:46.257" v="1719" actId="478"/>
          <ac:grpSpMkLst>
            <pc:docMk/>
            <pc:sldMk cId="1304947393" sldId="304"/>
            <ac:grpSpMk id="4" creationId="{3CEE6EE4-CC2D-454D-8805-F5FF87445F19}"/>
          </ac:grpSpMkLst>
        </pc:grpChg>
        <pc:grpChg chg="del mod topLvl">
          <ac:chgData name="" userId="eebe9c6a98a40472" providerId="LiveId" clId="{7058B13A-44D5-4AC3-97EF-EEFB4CBD1509}" dt="2021-03-05T12:31:54.567" v="1776" actId="165"/>
          <ac:grpSpMkLst>
            <pc:docMk/>
            <pc:sldMk cId="1304947393" sldId="304"/>
            <ac:grpSpMk id="104" creationId="{72F092F4-68EA-44CE-8BC7-2D6DC34E7D18}"/>
          </ac:grpSpMkLst>
        </pc:grpChg>
        <pc:grpChg chg="add del mod">
          <ac:chgData name="" userId="eebe9c6a98a40472" providerId="LiveId" clId="{7058B13A-44D5-4AC3-97EF-EEFB4CBD1509}" dt="2021-03-05T12:38:12.303" v="1833" actId="165"/>
          <ac:grpSpMkLst>
            <pc:docMk/>
            <pc:sldMk cId="1304947393" sldId="304"/>
            <ac:grpSpMk id="145" creationId="{8C3598C3-49CF-467D-8FDB-3C25A0704816}"/>
          </ac:grpSpMkLst>
        </pc:grpChg>
        <pc:picChg chg="add del mod">
          <ac:chgData name="" userId="eebe9c6a98a40472" providerId="LiveId" clId="{7058B13A-44D5-4AC3-97EF-EEFB4CBD1509}" dt="2021-03-05T12:18:22.575" v="1653" actId="478"/>
          <ac:picMkLst>
            <pc:docMk/>
            <pc:sldMk cId="1304947393" sldId="304"/>
            <ac:picMk id="49" creationId="{8B02A689-F486-4E7F-92C2-4B96C1F17545}"/>
          </ac:picMkLst>
        </pc:picChg>
        <pc:picChg chg="add del mod">
          <ac:chgData name="" userId="eebe9c6a98a40472" providerId="LiveId" clId="{7058B13A-44D5-4AC3-97EF-EEFB4CBD1509}" dt="2021-03-05T12:31:27.014" v="1774" actId="931"/>
          <ac:picMkLst>
            <pc:docMk/>
            <pc:sldMk cId="1304947393" sldId="304"/>
            <ac:picMk id="73" creationId="{FED8B9C8-3303-4343-B996-676E907ABA6F}"/>
          </ac:picMkLst>
        </pc:picChg>
        <pc:picChg chg="add mod">
          <ac:chgData name="" userId="eebe9c6a98a40472" providerId="LiveId" clId="{7058B13A-44D5-4AC3-97EF-EEFB4CBD1509}" dt="2021-03-05T12:41:06.359" v="1855" actId="14100"/>
          <ac:picMkLst>
            <pc:docMk/>
            <pc:sldMk cId="1304947393" sldId="304"/>
            <ac:picMk id="75" creationId="{0892CA53-CD9E-48B5-B47E-1BAEEF82A7E8}"/>
          </ac:picMkLst>
        </pc:picChg>
        <pc:cxnChg chg="mod topLvl">
          <ac:chgData name="" userId="eebe9c6a98a40472" providerId="LiveId" clId="{7058B13A-44D5-4AC3-97EF-EEFB4CBD1509}" dt="2021-03-05T12:38:50.535" v="1841" actId="1076"/>
          <ac:cxnSpMkLst>
            <pc:docMk/>
            <pc:sldMk cId="1304947393" sldId="304"/>
            <ac:cxnSpMk id="105" creationId="{94D94239-3A52-4105-8C75-482F97D6055C}"/>
          </ac:cxnSpMkLst>
        </pc:cxnChg>
        <pc:cxnChg chg="add del mod topLvl">
          <ac:chgData name="" userId="eebe9c6a98a40472" providerId="LiveId" clId="{7058B13A-44D5-4AC3-97EF-EEFB4CBD1509}" dt="2021-03-05T12:39:12.324" v="1844" actId="1076"/>
          <ac:cxnSpMkLst>
            <pc:docMk/>
            <pc:sldMk cId="1304947393" sldId="304"/>
            <ac:cxnSpMk id="106" creationId="{ACFFEA33-F5C3-42ED-8467-DCE8C15E5F3E}"/>
          </ac:cxnSpMkLst>
        </pc:cxnChg>
        <pc:cxnChg chg="del mod">
          <ac:chgData name="" userId="eebe9c6a98a40472" providerId="LiveId" clId="{7058B13A-44D5-4AC3-97EF-EEFB4CBD1509}" dt="2021-03-05T12:24:48.452" v="1720" actId="478"/>
          <ac:cxnSpMkLst>
            <pc:docMk/>
            <pc:sldMk cId="1304947393" sldId="304"/>
            <ac:cxnSpMk id="108" creationId="{F2787379-546E-4B3A-9250-512B47C7072D}"/>
          </ac:cxnSpMkLst>
        </pc:cxnChg>
        <pc:cxnChg chg="mod topLvl">
          <ac:chgData name="" userId="eebe9c6a98a40472" providerId="LiveId" clId="{7058B13A-44D5-4AC3-97EF-EEFB4CBD1509}" dt="2021-03-05T12:40:17.169" v="1849" actId="1076"/>
          <ac:cxnSpMkLst>
            <pc:docMk/>
            <pc:sldMk cId="1304947393" sldId="304"/>
            <ac:cxnSpMk id="109" creationId="{44903D9A-4818-4D74-B8A1-C411C2E6EAA9}"/>
          </ac:cxnSpMkLst>
        </pc:cxnChg>
        <pc:cxnChg chg="add del mod">
          <ac:chgData name="" userId="eebe9c6a98a40472" providerId="LiveId" clId="{7058B13A-44D5-4AC3-97EF-EEFB4CBD1509}" dt="2021-03-05T12:15:17.299" v="1617" actId="478"/>
          <ac:cxnSpMkLst>
            <pc:docMk/>
            <pc:sldMk cId="1304947393" sldId="304"/>
            <ac:cxnSpMk id="125" creationId="{2432255C-8511-451E-84BB-0950BBE5B6DD}"/>
          </ac:cxnSpMkLst>
        </pc:cxnChg>
        <pc:cxnChg chg="add del mod">
          <ac:chgData name="" userId="eebe9c6a98a40472" providerId="LiveId" clId="{7058B13A-44D5-4AC3-97EF-EEFB4CBD1509}" dt="2021-03-05T12:16:07.741" v="1634" actId="478"/>
          <ac:cxnSpMkLst>
            <pc:docMk/>
            <pc:sldMk cId="1304947393" sldId="304"/>
            <ac:cxnSpMk id="130" creationId="{B09F35B1-B0FE-4018-B0A2-23F75310C52F}"/>
          </ac:cxnSpMkLst>
        </pc:cxnChg>
        <pc:cxnChg chg="add del">
          <ac:chgData name="" userId="eebe9c6a98a40472" providerId="LiveId" clId="{7058B13A-44D5-4AC3-97EF-EEFB4CBD1509}" dt="2021-03-05T12:16:41.303" v="1636" actId="478"/>
          <ac:cxnSpMkLst>
            <pc:docMk/>
            <pc:sldMk cId="1304947393" sldId="304"/>
            <ac:cxnSpMk id="137" creationId="{701E4D3D-B5C2-416A-B1D8-E17BC86DB951}"/>
          </ac:cxnSpMkLst>
        </pc:cxnChg>
        <pc:cxnChg chg="add del mod">
          <ac:chgData name="" userId="eebe9c6a98a40472" providerId="LiveId" clId="{7058B13A-44D5-4AC3-97EF-EEFB4CBD1509}" dt="2021-03-05T12:19:22.770" v="1666" actId="478"/>
          <ac:cxnSpMkLst>
            <pc:docMk/>
            <pc:sldMk cId="1304947393" sldId="304"/>
            <ac:cxnSpMk id="140" creationId="{9661FF48-BA81-4898-A47E-649A937BC4BA}"/>
          </ac:cxnSpMkLst>
        </pc:cxnChg>
        <pc:cxnChg chg="mod topLvl">
          <ac:chgData name="" userId="eebe9c6a98a40472" providerId="LiveId" clId="{7058B13A-44D5-4AC3-97EF-EEFB4CBD1509}" dt="2021-03-05T12:40:00.665" v="1848" actId="1076"/>
          <ac:cxnSpMkLst>
            <pc:docMk/>
            <pc:sldMk cId="1304947393" sldId="304"/>
            <ac:cxnSpMk id="147" creationId="{EC4EFDE8-9E38-4CB1-B925-2559E8A26F28}"/>
          </ac:cxnSpMkLst>
        </pc:cxnChg>
        <pc:cxnChg chg="mod topLvl">
          <ac:chgData name="" userId="eebe9c6a98a40472" providerId="LiveId" clId="{7058B13A-44D5-4AC3-97EF-EEFB4CBD1509}" dt="2021-03-05T12:40:00.665" v="1848" actId="1076"/>
          <ac:cxnSpMkLst>
            <pc:docMk/>
            <pc:sldMk cId="1304947393" sldId="304"/>
            <ac:cxnSpMk id="148" creationId="{F0517845-074D-4B5D-87E8-951245EBE2C5}"/>
          </ac:cxnSpMkLst>
        </pc:cxnChg>
        <pc:cxnChg chg="add del mod">
          <ac:chgData name="" userId="eebe9c6a98a40472" providerId="LiveId" clId="{7058B13A-44D5-4AC3-97EF-EEFB4CBD1509}" dt="2021-03-05T12:31:06.885" v="1772" actId="478"/>
          <ac:cxnSpMkLst>
            <pc:docMk/>
            <pc:sldMk cId="1304947393" sldId="304"/>
            <ac:cxnSpMk id="175" creationId="{F6FD4B44-CCB5-4751-B62B-91D8606A4472}"/>
          </ac:cxnSpMkLst>
        </pc:cxnChg>
      </pc:sldChg>
      <pc:sldChg chg="addSp delSp modSp add ord modTransition modAnim modNotesTx">
        <pc:chgData name="" userId="eebe9c6a98a40472" providerId="LiveId" clId="{7058B13A-44D5-4AC3-97EF-EEFB4CBD1509}" dt="2021-03-05T14:36:17.685" v="3028" actId="5793"/>
        <pc:sldMkLst>
          <pc:docMk/>
          <pc:sldMk cId="2158638389" sldId="305"/>
        </pc:sldMkLst>
        <pc:spChg chg="add del mod">
          <ac:chgData name="" userId="eebe9c6a98a40472" providerId="LiveId" clId="{7058B13A-44D5-4AC3-97EF-EEFB4CBD1509}" dt="2021-03-05T12:43:36.712" v="1898" actId="478"/>
          <ac:spMkLst>
            <pc:docMk/>
            <pc:sldMk cId="2158638389" sldId="305"/>
            <ac:spMk id="3" creationId="{920F0C69-1D27-43BD-9C4A-1522067A3A65}"/>
          </ac:spMkLst>
        </pc:spChg>
        <pc:spChg chg="add del mod">
          <ac:chgData name="" userId="eebe9c6a98a40472" providerId="LiveId" clId="{7058B13A-44D5-4AC3-97EF-EEFB4CBD1509}" dt="2021-03-05T12:43:40.424" v="1900" actId="478"/>
          <ac:spMkLst>
            <pc:docMk/>
            <pc:sldMk cId="2158638389" sldId="305"/>
            <ac:spMk id="5" creationId="{A058BEFF-DC8D-4C51-AEC8-A5D682F37257}"/>
          </ac:spMkLst>
        </pc:spChg>
        <pc:spChg chg="add del mod">
          <ac:chgData name="" userId="eebe9c6a98a40472" providerId="LiveId" clId="{7058B13A-44D5-4AC3-97EF-EEFB4CBD1509}" dt="2021-03-05T12:43:48.916" v="1906" actId="478"/>
          <ac:spMkLst>
            <pc:docMk/>
            <pc:sldMk cId="2158638389" sldId="305"/>
            <ac:spMk id="7" creationId="{F655DB51-7A0F-44A9-BF0A-922D9B5BFB54}"/>
          </ac:spMkLst>
        </pc:spChg>
        <pc:spChg chg="add del mod">
          <ac:chgData name="" userId="eebe9c6a98a40472" providerId="LiveId" clId="{7058B13A-44D5-4AC3-97EF-EEFB4CBD1509}" dt="2021-03-05T12:43:51.923" v="1908" actId="478"/>
          <ac:spMkLst>
            <pc:docMk/>
            <pc:sldMk cId="2158638389" sldId="305"/>
            <ac:spMk id="9" creationId="{1AC56828-9FDF-4BED-9A20-269487A2BE2C}"/>
          </ac:spMkLst>
        </pc:spChg>
        <pc:spChg chg="add del mod">
          <ac:chgData name="" userId="eebe9c6a98a40472" providerId="LiveId" clId="{7058B13A-44D5-4AC3-97EF-EEFB4CBD1509}" dt="2021-03-05T12:43:59.883" v="1914" actId="478"/>
          <ac:spMkLst>
            <pc:docMk/>
            <pc:sldMk cId="2158638389" sldId="305"/>
            <ac:spMk id="11" creationId="{3160872A-88F5-414E-8B32-0E9E6FAA2322}"/>
          </ac:spMkLst>
        </pc:spChg>
        <pc:spChg chg="add del mod">
          <ac:chgData name="" userId="eebe9c6a98a40472" providerId="LiveId" clId="{7058B13A-44D5-4AC3-97EF-EEFB4CBD1509}" dt="2021-03-05T12:44:02.671" v="1916" actId="478"/>
          <ac:spMkLst>
            <pc:docMk/>
            <pc:sldMk cId="2158638389" sldId="305"/>
            <ac:spMk id="13" creationId="{55229D66-DF87-4AAA-B0A4-2AFB4B44DBC7}"/>
          </ac:spMkLst>
        </pc:spChg>
        <pc:spChg chg="add del mod">
          <ac:chgData name="" userId="eebe9c6a98a40472" providerId="LiveId" clId="{7058B13A-44D5-4AC3-97EF-EEFB4CBD1509}" dt="2021-03-05T12:44:05.499" v="1918" actId="478"/>
          <ac:spMkLst>
            <pc:docMk/>
            <pc:sldMk cId="2158638389" sldId="305"/>
            <ac:spMk id="15" creationId="{CE57435C-8C9E-4797-9421-FB145E349F02}"/>
          </ac:spMkLst>
        </pc:spChg>
        <pc:spChg chg="add del mod">
          <ac:chgData name="" userId="eebe9c6a98a40472" providerId="LiveId" clId="{7058B13A-44D5-4AC3-97EF-EEFB4CBD1509}" dt="2021-03-05T12:44:07.858" v="1920" actId="478"/>
          <ac:spMkLst>
            <pc:docMk/>
            <pc:sldMk cId="2158638389" sldId="305"/>
            <ac:spMk id="17" creationId="{868FA9F8-4176-4EA7-8DF1-870383E35D04}"/>
          </ac:spMkLst>
        </pc:spChg>
        <pc:spChg chg="add mod">
          <ac:chgData name="" userId="eebe9c6a98a40472" providerId="LiveId" clId="{7058B13A-44D5-4AC3-97EF-EEFB4CBD1509}" dt="2021-03-05T13:39:22.750" v="2265" actId="1076"/>
          <ac:spMkLst>
            <pc:docMk/>
            <pc:sldMk cId="2158638389" sldId="305"/>
            <ac:spMk id="18" creationId="{D1041A7D-8021-483C-B412-E023254F3265}"/>
          </ac:spMkLst>
        </pc:spChg>
        <pc:spChg chg="add del mod">
          <ac:chgData name="" userId="eebe9c6a98a40472" providerId="LiveId" clId="{7058B13A-44D5-4AC3-97EF-EEFB4CBD1509}" dt="2021-03-05T13:33:39.664" v="2054"/>
          <ac:spMkLst>
            <pc:docMk/>
            <pc:sldMk cId="2158638389" sldId="305"/>
            <ac:spMk id="19" creationId="{D7DAAFE3-4C00-4AE6-B901-151696C82F0E}"/>
          </ac:spMkLst>
        </pc:spChg>
        <pc:spChg chg="add mod">
          <ac:chgData name="" userId="eebe9c6a98a40472" providerId="LiveId" clId="{7058B13A-44D5-4AC3-97EF-EEFB4CBD1509}" dt="2021-03-05T13:39:24.875" v="2266" actId="1076"/>
          <ac:spMkLst>
            <pc:docMk/>
            <pc:sldMk cId="2158638389" sldId="305"/>
            <ac:spMk id="20" creationId="{E3CF3D49-52F6-4EC4-9E4B-0FBE65C138A9}"/>
          </ac:spMkLst>
        </pc:spChg>
        <pc:spChg chg="add del mod">
          <ac:chgData name="" userId="eebe9c6a98a40472" providerId="LiveId" clId="{7058B13A-44D5-4AC3-97EF-EEFB4CBD1509}" dt="2021-03-05T13:36:19.752" v="2155"/>
          <ac:spMkLst>
            <pc:docMk/>
            <pc:sldMk cId="2158638389" sldId="305"/>
            <ac:spMk id="21" creationId="{2087EA98-1BA6-44FA-906C-5894ED6ADEEA}"/>
          </ac:spMkLst>
        </pc:spChg>
        <pc:spChg chg="add del mod">
          <ac:chgData name="" userId="eebe9c6a98a40472" providerId="LiveId" clId="{7058B13A-44D5-4AC3-97EF-EEFB4CBD1509}" dt="2021-03-05T13:37:38.711" v="2247"/>
          <ac:spMkLst>
            <pc:docMk/>
            <pc:sldMk cId="2158638389" sldId="305"/>
            <ac:spMk id="22" creationId="{0BA9BAEF-A222-403B-A763-30CB16AA0CEE}"/>
          </ac:spMkLst>
        </pc:spChg>
        <pc:spChg chg="add mod">
          <ac:chgData name="" userId="eebe9c6a98a40472" providerId="LiveId" clId="{7058B13A-44D5-4AC3-97EF-EEFB4CBD1509}" dt="2021-03-05T13:41:02.320" v="2297"/>
          <ac:spMkLst>
            <pc:docMk/>
            <pc:sldMk cId="2158638389" sldId="305"/>
            <ac:spMk id="23" creationId="{631CEA61-1D39-4910-B8A2-AC7546B83817}"/>
          </ac:spMkLst>
        </pc:spChg>
        <pc:spChg chg="del">
          <ac:chgData name="" userId="eebe9c6a98a40472" providerId="LiveId" clId="{7058B13A-44D5-4AC3-97EF-EEFB4CBD1509}" dt="2021-03-05T12:43:34.127" v="1897" actId="478"/>
          <ac:spMkLst>
            <pc:docMk/>
            <pc:sldMk cId="2158638389" sldId="305"/>
            <ac:spMk id="2505" creationId="{00000000-0000-0000-0000-000000000000}"/>
          </ac:spMkLst>
        </pc:spChg>
        <pc:spChg chg="del">
          <ac:chgData name="" userId="eebe9c6a98a40472" providerId="LiveId" clId="{7058B13A-44D5-4AC3-97EF-EEFB4CBD1509}" dt="2021-03-05T12:43:38.260" v="1899" actId="478"/>
          <ac:spMkLst>
            <pc:docMk/>
            <pc:sldMk cId="2158638389" sldId="305"/>
            <ac:spMk id="2506" creationId="{00000000-0000-0000-0000-000000000000}"/>
          </ac:spMkLst>
        </pc:spChg>
        <pc:spChg chg="del">
          <ac:chgData name="" userId="eebe9c6a98a40472" providerId="LiveId" clId="{7058B13A-44D5-4AC3-97EF-EEFB4CBD1509}" dt="2021-03-05T12:44:07.233" v="1919" actId="478"/>
          <ac:spMkLst>
            <pc:docMk/>
            <pc:sldMk cId="2158638389" sldId="305"/>
            <ac:spMk id="2507" creationId="{00000000-0000-0000-0000-000000000000}"/>
          </ac:spMkLst>
        </pc:spChg>
        <pc:spChg chg="del">
          <ac:chgData name="" userId="eebe9c6a98a40472" providerId="LiveId" clId="{7058B13A-44D5-4AC3-97EF-EEFB4CBD1509}" dt="2021-03-05T12:44:04.124" v="1917" actId="478"/>
          <ac:spMkLst>
            <pc:docMk/>
            <pc:sldMk cId="2158638389" sldId="305"/>
            <ac:spMk id="2508" creationId="{00000000-0000-0000-0000-000000000000}"/>
          </ac:spMkLst>
        </pc:spChg>
        <pc:spChg chg="mod">
          <ac:chgData name="" userId="eebe9c6a98a40472" providerId="LiveId" clId="{7058B13A-44D5-4AC3-97EF-EEFB4CBD1509}" dt="2021-03-05T12:43:26.330" v="1896"/>
          <ac:spMkLst>
            <pc:docMk/>
            <pc:sldMk cId="2158638389" sldId="305"/>
            <ac:spMk id="2509" creationId="{00000000-0000-0000-0000-000000000000}"/>
          </ac:spMkLst>
        </pc:spChg>
        <pc:spChg chg="del">
          <ac:chgData name="" userId="eebe9c6a98a40472" providerId="LiveId" clId="{7058B13A-44D5-4AC3-97EF-EEFB4CBD1509}" dt="2021-03-05T12:43:46.228" v="1905" actId="478"/>
          <ac:spMkLst>
            <pc:docMk/>
            <pc:sldMk cId="2158638389" sldId="305"/>
            <ac:spMk id="2510" creationId="{00000000-0000-0000-0000-000000000000}"/>
          </ac:spMkLst>
        </pc:spChg>
        <pc:spChg chg="del">
          <ac:chgData name="" userId="eebe9c6a98a40472" providerId="LiveId" clId="{7058B13A-44D5-4AC3-97EF-EEFB4CBD1509}" dt="2021-03-05T12:43:50.267" v="1907" actId="478"/>
          <ac:spMkLst>
            <pc:docMk/>
            <pc:sldMk cId="2158638389" sldId="305"/>
            <ac:spMk id="2511" creationId="{00000000-0000-0000-0000-000000000000}"/>
          </ac:spMkLst>
        </pc:spChg>
        <pc:spChg chg="del">
          <ac:chgData name="" userId="eebe9c6a98a40472" providerId="LiveId" clId="{7058B13A-44D5-4AC3-97EF-EEFB4CBD1509}" dt="2021-03-05T12:43:58.211" v="1913" actId="478"/>
          <ac:spMkLst>
            <pc:docMk/>
            <pc:sldMk cId="2158638389" sldId="305"/>
            <ac:spMk id="2512" creationId="{00000000-0000-0000-0000-000000000000}"/>
          </ac:spMkLst>
        </pc:spChg>
        <pc:spChg chg="del">
          <ac:chgData name="" userId="eebe9c6a98a40472" providerId="LiveId" clId="{7058B13A-44D5-4AC3-97EF-EEFB4CBD1509}" dt="2021-03-05T12:44:01.921" v="1915" actId="478"/>
          <ac:spMkLst>
            <pc:docMk/>
            <pc:sldMk cId="2158638389" sldId="305"/>
            <ac:spMk id="2513" creationId="{00000000-0000-0000-0000-000000000000}"/>
          </ac:spMkLst>
        </pc:spChg>
        <pc:spChg chg="del">
          <ac:chgData name="" userId="eebe9c6a98a40472" providerId="LiveId" clId="{7058B13A-44D5-4AC3-97EF-EEFB4CBD1509}" dt="2021-03-05T12:43:52.936" v="1909" actId="478"/>
          <ac:spMkLst>
            <pc:docMk/>
            <pc:sldMk cId="2158638389" sldId="305"/>
            <ac:spMk id="2514" creationId="{00000000-0000-0000-0000-000000000000}"/>
          </ac:spMkLst>
        </pc:spChg>
        <pc:spChg chg="del">
          <ac:chgData name="" userId="eebe9c6a98a40472" providerId="LiveId" clId="{7058B13A-44D5-4AC3-97EF-EEFB4CBD1509}" dt="2021-03-05T12:43:43.925" v="1903" actId="478"/>
          <ac:spMkLst>
            <pc:docMk/>
            <pc:sldMk cId="2158638389" sldId="305"/>
            <ac:spMk id="2515" creationId="{00000000-0000-0000-0000-000000000000}"/>
          </ac:spMkLst>
        </pc:spChg>
        <pc:spChg chg="del">
          <ac:chgData name="" userId="eebe9c6a98a40472" providerId="LiveId" clId="{7058B13A-44D5-4AC3-97EF-EEFB4CBD1509}" dt="2021-03-05T12:43:54.406" v="1911" actId="478"/>
          <ac:spMkLst>
            <pc:docMk/>
            <pc:sldMk cId="2158638389" sldId="305"/>
            <ac:spMk id="2516" creationId="{00000000-0000-0000-0000-000000000000}"/>
          </ac:spMkLst>
        </pc:spChg>
        <pc:spChg chg="del">
          <ac:chgData name="" userId="eebe9c6a98a40472" providerId="LiveId" clId="{7058B13A-44D5-4AC3-97EF-EEFB4CBD1509}" dt="2021-03-05T12:43:41.806" v="1901" actId="478"/>
          <ac:spMkLst>
            <pc:docMk/>
            <pc:sldMk cId="2158638389" sldId="305"/>
            <ac:spMk id="2517" creationId="{00000000-0000-0000-0000-000000000000}"/>
          </ac:spMkLst>
        </pc:spChg>
        <pc:spChg chg="del">
          <ac:chgData name="" userId="eebe9c6a98a40472" providerId="LiveId" clId="{7058B13A-44D5-4AC3-97EF-EEFB4CBD1509}" dt="2021-03-05T12:43:56.281" v="1912" actId="478"/>
          <ac:spMkLst>
            <pc:docMk/>
            <pc:sldMk cId="2158638389" sldId="305"/>
            <ac:spMk id="2518" creationId="{00000000-0000-0000-0000-000000000000}"/>
          </ac:spMkLst>
        </pc:spChg>
        <pc:spChg chg="del">
          <ac:chgData name="" userId="eebe9c6a98a40472" providerId="LiveId" clId="{7058B13A-44D5-4AC3-97EF-EEFB4CBD1509}" dt="2021-03-05T12:43:42.598" v="1902" actId="478"/>
          <ac:spMkLst>
            <pc:docMk/>
            <pc:sldMk cId="2158638389" sldId="305"/>
            <ac:spMk id="2519" creationId="{00000000-0000-0000-0000-000000000000}"/>
          </ac:spMkLst>
        </pc:spChg>
        <pc:spChg chg="del">
          <ac:chgData name="" userId="eebe9c6a98a40472" providerId="LiveId" clId="{7058B13A-44D5-4AC3-97EF-EEFB4CBD1509}" dt="2021-03-05T12:43:53.500" v="1910" actId="478"/>
          <ac:spMkLst>
            <pc:docMk/>
            <pc:sldMk cId="2158638389" sldId="305"/>
            <ac:spMk id="2520" creationId="{00000000-0000-0000-0000-000000000000}"/>
          </ac:spMkLst>
        </pc:spChg>
        <pc:grpChg chg="del">
          <ac:chgData name="" userId="eebe9c6a98a40472" providerId="LiveId" clId="{7058B13A-44D5-4AC3-97EF-EEFB4CBD1509}" dt="2021-03-05T12:43:44.659" v="1904" actId="478"/>
          <ac:grpSpMkLst>
            <pc:docMk/>
            <pc:sldMk cId="2158638389" sldId="305"/>
            <ac:grpSpMk id="2521" creationId="{00000000-0000-0000-0000-000000000000}"/>
          </ac:grpSpMkLst>
        </pc:grpChg>
      </pc:sldChg>
      <pc:sldChg chg="addSp delSp modSp add ord modTransition modNotesTx">
        <pc:chgData name="" userId="eebe9c6a98a40472" providerId="LiveId" clId="{7058B13A-44D5-4AC3-97EF-EEFB4CBD1509}" dt="2021-03-05T14:36:21.638" v="3030" actId="5793"/>
        <pc:sldMkLst>
          <pc:docMk/>
          <pc:sldMk cId="555286172" sldId="306"/>
        </pc:sldMkLst>
        <pc:spChg chg="add del mod">
          <ac:chgData name="" userId="eebe9c6a98a40472" providerId="LiveId" clId="{7058B13A-44D5-4AC3-97EF-EEFB4CBD1509}" dt="2021-03-05T13:44:06.901" v="2313" actId="478"/>
          <ac:spMkLst>
            <pc:docMk/>
            <pc:sldMk cId="555286172" sldId="306"/>
            <ac:spMk id="3" creationId="{7B249071-EA1C-4262-A19B-21E3BBDF1210}"/>
          </ac:spMkLst>
        </pc:spChg>
        <pc:spChg chg="add mod">
          <ac:chgData name="" userId="eebe9c6a98a40472" providerId="LiveId" clId="{7058B13A-44D5-4AC3-97EF-EEFB4CBD1509}" dt="2021-03-05T13:45:11.792" v="2335"/>
          <ac:spMkLst>
            <pc:docMk/>
            <pc:sldMk cId="555286172" sldId="306"/>
            <ac:spMk id="4" creationId="{E39F1B0D-14A7-4A74-9A40-82A0943DA03C}"/>
          </ac:spMkLst>
        </pc:spChg>
        <pc:spChg chg="add del mod">
          <ac:chgData name="" userId="eebe9c6a98a40472" providerId="LiveId" clId="{7058B13A-44D5-4AC3-97EF-EEFB4CBD1509}" dt="2021-03-05T13:44:09.363" v="2315" actId="478"/>
          <ac:spMkLst>
            <pc:docMk/>
            <pc:sldMk cId="555286172" sldId="306"/>
            <ac:spMk id="6" creationId="{85A51532-99F8-49DA-82DD-58775668A913}"/>
          </ac:spMkLst>
        </pc:spChg>
        <pc:spChg chg="add del mod">
          <ac:chgData name="" userId="eebe9c6a98a40472" providerId="LiveId" clId="{7058B13A-44D5-4AC3-97EF-EEFB4CBD1509}" dt="2021-03-05T13:50:22.619" v="2343"/>
          <ac:spMkLst>
            <pc:docMk/>
            <pc:sldMk cId="555286172" sldId="306"/>
            <ac:spMk id="7" creationId="{1CD104DD-8EAD-4482-87F6-2F186AAE45C1}"/>
          </ac:spMkLst>
        </pc:spChg>
        <pc:spChg chg="add del mod">
          <ac:chgData name="" userId="eebe9c6a98a40472" providerId="LiveId" clId="{7058B13A-44D5-4AC3-97EF-EEFB4CBD1509}" dt="2021-03-05T13:50:54.116" v="2348"/>
          <ac:spMkLst>
            <pc:docMk/>
            <pc:sldMk cId="555286172" sldId="306"/>
            <ac:spMk id="8" creationId="{2BC2EED3-29A3-4BF6-8E83-66FCD888AEEA}"/>
          </ac:spMkLst>
        </pc:spChg>
        <pc:spChg chg="add mod">
          <ac:chgData name="" userId="eebe9c6a98a40472" providerId="LiveId" clId="{7058B13A-44D5-4AC3-97EF-EEFB4CBD1509}" dt="2021-03-05T14:05:19.132" v="2520" actId="1076"/>
          <ac:spMkLst>
            <pc:docMk/>
            <pc:sldMk cId="555286172" sldId="306"/>
            <ac:spMk id="9" creationId="{7B7EE506-8AD6-4640-B0FD-BD142A5E29DA}"/>
          </ac:spMkLst>
        </pc:spChg>
        <pc:spChg chg="add mod">
          <ac:chgData name="" userId="eebe9c6a98a40472" providerId="LiveId" clId="{7058B13A-44D5-4AC3-97EF-EEFB4CBD1509}" dt="2021-03-05T13:53:03.120" v="2424" actId="1076"/>
          <ac:spMkLst>
            <pc:docMk/>
            <pc:sldMk cId="555286172" sldId="306"/>
            <ac:spMk id="10" creationId="{00ECBA24-E1EF-4B20-9ABC-756E0C8B7979}"/>
          </ac:spMkLst>
        </pc:spChg>
        <pc:spChg chg="add mod">
          <ac:chgData name="" userId="eebe9c6a98a40472" providerId="LiveId" clId="{7058B13A-44D5-4AC3-97EF-EEFB4CBD1509}" dt="2021-03-05T14:05:29.175" v="2522" actId="1076"/>
          <ac:spMkLst>
            <pc:docMk/>
            <pc:sldMk cId="555286172" sldId="306"/>
            <ac:spMk id="11" creationId="{D9C6F540-BBF6-487A-8355-136EABC71921}"/>
          </ac:spMkLst>
        </pc:spChg>
        <pc:spChg chg="del">
          <ac:chgData name="" userId="eebe9c6a98a40472" providerId="LiveId" clId="{7058B13A-44D5-4AC3-97EF-EEFB4CBD1509}" dt="2021-03-05T13:44:05.770" v="2312" actId="478"/>
          <ac:spMkLst>
            <pc:docMk/>
            <pc:sldMk cId="555286172" sldId="306"/>
            <ac:spMk id="2394" creationId="{00000000-0000-0000-0000-000000000000}"/>
          </ac:spMkLst>
        </pc:spChg>
        <pc:spChg chg="del">
          <ac:chgData name="" userId="eebe9c6a98a40472" providerId="LiveId" clId="{7058B13A-44D5-4AC3-97EF-EEFB4CBD1509}" dt="2021-03-05T13:44:08.613" v="2314" actId="478"/>
          <ac:spMkLst>
            <pc:docMk/>
            <pc:sldMk cId="555286172" sldId="306"/>
            <ac:spMk id="2395" creationId="{00000000-0000-0000-0000-000000000000}"/>
          </ac:spMkLst>
        </pc:spChg>
      </pc:sldChg>
      <pc:sldChg chg="addSp delSp modSp add ord">
        <pc:chgData name="" userId="eebe9c6a98a40472" providerId="LiveId" clId="{7058B13A-44D5-4AC3-97EF-EEFB4CBD1509}" dt="2021-03-05T15:26:06.610" v="3743" actId="208"/>
        <pc:sldMkLst>
          <pc:docMk/>
          <pc:sldMk cId="3448663916" sldId="309"/>
        </pc:sldMkLst>
        <pc:spChg chg="add mod topLvl">
          <ac:chgData name="" userId="eebe9c6a98a40472" providerId="LiveId" clId="{7058B13A-44D5-4AC3-97EF-EEFB4CBD1509}" dt="2021-03-05T14:48:57.350" v="3146" actId="164"/>
          <ac:spMkLst>
            <pc:docMk/>
            <pc:sldMk cId="3448663916" sldId="309"/>
            <ac:spMk id="2" creationId="{2A6BD76F-AB3D-487E-96EB-E2A2AD6FFDC0}"/>
          </ac:spMkLst>
        </pc:spChg>
        <pc:spChg chg="del mod">
          <ac:chgData name="" userId="eebe9c6a98a40472" providerId="LiveId" clId="{7058B13A-44D5-4AC3-97EF-EEFB4CBD1509}" dt="2021-03-05T14:35:36.540" v="3005" actId="478"/>
          <ac:spMkLst>
            <pc:docMk/>
            <pc:sldMk cId="3448663916" sldId="309"/>
            <ac:spMk id="39" creationId="{1DA8D9A8-BC2D-44C4-B365-DCA493216706}"/>
          </ac:spMkLst>
        </pc:spChg>
        <pc:spChg chg="mod topLvl">
          <ac:chgData name="" userId="eebe9c6a98a40472" providerId="LiveId" clId="{7058B13A-44D5-4AC3-97EF-EEFB4CBD1509}" dt="2021-03-05T15:26:06.610" v="3743" actId="208"/>
          <ac:spMkLst>
            <pc:docMk/>
            <pc:sldMk cId="3448663916" sldId="309"/>
            <ac:spMk id="93" creationId="{52370870-4E36-47B7-B73F-FECB76944346}"/>
          </ac:spMkLst>
        </pc:spChg>
        <pc:spChg chg="del mod">
          <ac:chgData name="" userId="eebe9c6a98a40472" providerId="LiveId" clId="{7058B13A-44D5-4AC3-97EF-EEFB4CBD1509}" dt="2021-03-05T14:49:22.438" v="3155" actId="478"/>
          <ac:spMkLst>
            <pc:docMk/>
            <pc:sldMk cId="3448663916" sldId="309"/>
            <ac:spMk id="99" creationId="{8B95C13D-9952-4A54-ADB4-CAB4E8666224}"/>
          </ac:spMkLst>
        </pc:spChg>
        <pc:spChg chg="del mod ord topLvl">
          <ac:chgData name="" userId="eebe9c6a98a40472" providerId="LiveId" clId="{7058B13A-44D5-4AC3-97EF-EEFB4CBD1509}" dt="2021-03-05T14:56:54.958" v="3287" actId="478"/>
          <ac:spMkLst>
            <pc:docMk/>
            <pc:sldMk cId="3448663916" sldId="309"/>
            <ac:spMk id="100" creationId="{F5C5E949-1804-4A1A-BA18-964ADF6FA1C2}"/>
          </ac:spMkLst>
        </pc:spChg>
        <pc:spChg chg="del mod ord">
          <ac:chgData name="" userId="eebe9c6a98a40472" providerId="LiveId" clId="{7058B13A-44D5-4AC3-97EF-EEFB4CBD1509}" dt="2021-03-05T14:44:39.773" v="3118" actId="478"/>
          <ac:spMkLst>
            <pc:docMk/>
            <pc:sldMk cId="3448663916" sldId="309"/>
            <ac:spMk id="101" creationId="{FB8EDACF-4A9C-462F-B14E-86BA85BF9D0D}"/>
          </ac:spMkLst>
        </pc:spChg>
        <pc:spChg chg="del mod ord">
          <ac:chgData name="" userId="eebe9c6a98a40472" providerId="LiveId" clId="{7058B13A-44D5-4AC3-97EF-EEFB4CBD1509}" dt="2021-03-05T14:56:38.545" v="3282" actId="478"/>
          <ac:spMkLst>
            <pc:docMk/>
            <pc:sldMk cId="3448663916" sldId="309"/>
            <ac:spMk id="102" creationId="{FDAEB736-3D05-44BB-BEA7-E0BF3AA03CB4}"/>
          </ac:spMkLst>
        </pc:spChg>
        <pc:spChg chg="del mod">
          <ac:chgData name="" userId="eebe9c6a98a40472" providerId="LiveId" clId="{7058B13A-44D5-4AC3-97EF-EEFB4CBD1509}" dt="2021-03-05T14:49:24.398" v="3156" actId="478"/>
          <ac:spMkLst>
            <pc:docMk/>
            <pc:sldMk cId="3448663916" sldId="309"/>
            <ac:spMk id="103" creationId="{31C97634-0B98-46E4-8170-1309259C85BD}"/>
          </ac:spMkLst>
        </pc:spChg>
        <pc:spChg chg="del mod topLvl">
          <ac:chgData name="" userId="eebe9c6a98a40472" providerId="LiveId" clId="{7058B13A-44D5-4AC3-97EF-EEFB4CBD1509}" dt="2021-03-05T14:56:53.531" v="3286" actId="478"/>
          <ac:spMkLst>
            <pc:docMk/>
            <pc:sldMk cId="3448663916" sldId="309"/>
            <ac:spMk id="104" creationId="{C111F635-CE0E-4027-8E1F-BC6CFD91AC8A}"/>
          </ac:spMkLst>
        </pc:spChg>
        <pc:spChg chg="del mod ord">
          <ac:chgData name="" userId="eebe9c6a98a40472" providerId="LiveId" clId="{7058B13A-44D5-4AC3-97EF-EEFB4CBD1509}" dt="2021-03-05T14:49:26.329" v="3157" actId="478"/>
          <ac:spMkLst>
            <pc:docMk/>
            <pc:sldMk cId="3448663916" sldId="309"/>
            <ac:spMk id="107" creationId="{AE0F8E3C-7D43-416D-BCAD-838C75AD0C22}"/>
          </ac:spMkLst>
        </pc:spChg>
        <pc:spChg chg="del mod topLvl">
          <ac:chgData name="" userId="eebe9c6a98a40472" providerId="LiveId" clId="{7058B13A-44D5-4AC3-97EF-EEFB4CBD1509}" dt="2021-03-05T14:56:51.962" v="3285" actId="478"/>
          <ac:spMkLst>
            <pc:docMk/>
            <pc:sldMk cId="3448663916" sldId="309"/>
            <ac:spMk id="108" creationId="{D2D9FF9F-2E85-40EE-9498-A84CBA53C7D5}"/>
          </ac:spMkLst>
        </pc:spChg>
        <pc:spChg chg="del mod">
          <ac:chgData name="" userId="eebe9c6a98a40472" providerId="LiveId" clId="{7058B13A-44D5-4AC3-97EF-EEFB4CBD1509}" dt="2021-03-05T14:49:28.242" v="3158" actId="478"/>
          <ac:spMkLst>
            <pc:docMk/>
            <pc:sldMk cId="3448663916" sldId="309"/>
            <ac:spMk id="110" creationId="{90D1517F-0C21-4E52-AF0C-3BDE850B3FD4}"/>
          </ac:spMkLst>
        </pc:spChg>
        <pc:spChg chg="del mod ord">
          <ac:chgData name="" userId="eebe9c6a98a40472" providerId="LiveId" clId="{7058B13A-44D5-4AC3-97EF-EEFB4CBD1509}" dt="2021-03-05T14:56:40.575" v="3283" actId="478"/>
          <ac:spMkLst>
            <pc:docMk/>
            <pc:sldMk cId="3448663916" sldId="309"/>
            <ac:spMk id="111" creationId="{D7F10A07-4986-4F18-8EBD-4E04B0D29D11}"/>
          </ac:spMkLst>
        </pc:spChg>
        <pc:spChg chg="add mod topLvl">
          <ac:chgData name="" userId="eebe9c6a98a40472" providerId="LiveId" clId="{7058B13A-44D5-4AC3-97EF-EEFB4CBD1509}" dt="2021-03-05T14:48:57.350" v="3146" actId="164"/>
          <ac:spMkLst>
            <pc:docMk/>
            <pc:sldMk cId="3448663916" sldId="309"/>
            <ac:spMk id="112" creationId="{E56B412E-3957-4272-83D0-70C90AF8D75E}"/>
          </ac:spMkLst>
        </pc:spChg>
        <pc:spChg chg="del">
          <ac:chgData name="" userId="eebe9c6a98a40472" providerId="LiveId" clId="{7058B13A-44D5-4AC3-97EF-EEFB4CBD1509}" dt="2021-03-05T14:35:34.743" v="3003" actId="478"/>
          <ac:spMkLst>
            <pc:docMk/>
            <pc:sldMk cId="3448663916" sldId="309"/>
            <ac:spMk id="114" creationId="{05A64D94-7750-428B-87FE-BE9000CE33A4}"/>
          </ac:spMkLst>
        </pc:spChg>
        <pc:spChg chg="del">
          <ac:chgData name="" userId="eebe9c6a98a40472" providerId="LiveId" clId="{7058B13A-44D5-4AC3-97EF-EEFB4CBD1509}" dt="2021-03-05T14:35:38.234" v="3007" actId="478"/>
          <ac:spMkLst>
            <pc:docMk/>
            <pc:sldMk cId="3448663916" sldId="309"/>
            <ac:spMk id="115" creationId="{90767DB1-B24D-415B-ADB6-E71276C94805}"/>
          </ac:spMkLst>
        </pc:spChg>
        <pc:spChg chg="mod">
          <ac:chgData name="" userId="eebe9c6a98a40472" providerId="LiveId" clId="{7058B13A-44D5-4AC3-97EF-EEFB4CBD1509}" dt="2021-03-05T14:54:04.996" v="3248" actId="14100"/>
          <ac:spMkLst>
            <pc:docMk/>
            <pc:sldMk cId="3448663916" sldId="309"/>
            <ac:spMk id="116" creationId="{D69DCB7B-04C4-42EF-B125-A978DE307B22}"/>
          </ac:spMkLst>
        </pc:spChg>
        <pc:spChg chg="del">
          <ac:chgData name="" userId="eebe9c6a98a40472" providerId="LiveId" clId="{7058B13A-44D5-4AC3-97EF-EEFB4CBD1509}" dt="2021-03-05T14:35:41.710" v="3010" actId="478"/>
          <ac:spMkLst>
            <pc:docMk/>
            <pc:sldMk cId="3448663916" sldId="309"/>
            <ac:spMk id="117" creationId="{C1BA26C4-19DF-4204-ACB5-D0FA4680CD8F}"/>
          </ac:spMkLst>
        </pc:spChg>
        <pc:spChg chg="mod">
          <ac:chgData name="" userId="eebe9c6a98a40472" providerId="LiveId" clId="{7058B13A-44D5-4AC3-97EF-EEFB4CBD1509}" dt="2021-03-05T14:53:25.553" v="3213"/>
          <ac:spMkLst>
            <pc:docMk/>
            <pc:sldMk cId="3448663916" sldId="309"/>
            <ac:spMk id="120" creationId="{79A12336-E3C7-4CF3-869E-85AAA080202F}"/>
          </ac:spMkLst>
        </pc:spChg>
        <pc:spChg chg="mod">
          <ac:chgData name="" userId="eebe9c6a98a40472" providerId="LiveId" clId="{7058B13A-44D5-4AC3-97EF-EEFB4CBD1509}" dt="2021-03-05T14:52:53.444" v="3189" actId="14100"/>
          <ac:spMkLst>
            <pc:docMk/>
            <pc:sldMk cId="3448663916" sldId="309"/>
            <ac:spMk id="123" creationId="{C1BA82C0-75F6-4F06-AD52-AA003255B6B2}"/>
          </ac:spMkLst>
        </pc:spChg>
        <pc:spChg chg="mod">
          <ac:chgData name="" userId="eebe9c6a98a40472" providerId="LiveId" clId="{7058B13A-44D5-4AC3-97EF-EEFB4CBD1509}" dt="2021-03-05T14:53:10.827" v="3191" actId="14100"/>
          <ac:spMkLst>
            <pc:docMk/>
            <pc:sldMk cId="3448663916" sldId="309"/>
            <ac:spMk id="124" creationId="{BBEABCA9-B556-426A-9FED-07304CE12022}"/>
          </ac:spMkLst>
        </pc:spChg>
        <pc:spChg chg="mod">
          <ac:chgData name="" userId="eebe9c6a98a40472" providerId="LiveId" clId="{7058B13A-44D5-4AC3-97EF-EEFB4CBD1509}" dt="2021-03-05T14:55:34.497" v="3279"/>
          <ac:spMkLst>
            <pc:docMk/>
            <pc:sldMk cId="3448663916" sldId="309"/>
            <ac:spMk id="126" creationId="{2FEB9134-5C7B-4D4D-AC3A-CF9017119E5D}"/>
          </ac:spMkLst>
        </pc:spChg>
        <pc:spChg chg="add mod topLvl">
          <ac:chgData name="" userId="eebe9c6a98a40472" providerId="LiveId" clId="{7058B13A-44D5-4AC3-97EF-EEFB4CBD1509}" dt="2021-03-05T15:25:57.033" v="3742" actId="165"/>
          <ac:spMkLst>
            <pc:docMk/>
            <pc:sldMk cId="3448663916" sldId="309"/>
            <ac:spMk id="128" creationId="{0B42BA74-37D7-4975-A349-222C1A14FD8E}"/>
          </ac:spMkLst>
        </pc:spChg>
        <pc:spChg chg="del mod">
          <ac:chgData name="" userId="eebe9c6a98a40472" providerId="LiveId" clId="{7058B13A-44D5-4AC3-97EF-EEFB4CBD1509}" dt="2021-03-05T14:35:52.451" v="3022" actId="478"/>
          <ac:spMkLst>
            <pc:docMk/>
            <pc:sldMk cId="3448663916" sldId="309"/>
            <ac:spMk id="144" creationId="{501DE3A4-5640-4823-99BD-187818BB5C9F}"/>
          </ac:spMkLst>
        </pc:spChg>
        <pc:spChg chg="del">
          <ac:chgData name="" userId="eebe9c6a98a40472" providerId="LiveId" clId="{7058B13A-44D5-4AC3-97EF-EEFB4CBD1509}" dt="2021-03-05T14:35:45.395" v="3014" actId="478"/>
          <ac:spMkLst>
            <pc:docMk/>
            <pc:sldMk cId="3448663916" sldId="309"/>
            <ac:spMk id="149" creationId="{CAD80F66-A21E-4683-ADD1-BC6DFC257761}"/>
          </ac:spMkLst>
        </pc:spChg>
        <pc:spChg chg="del">
          <ac:chgData name="" userId="eebe9c6a98a40472" providerId="LiveId" clId="{7058B13A-44D5-4AC3-97EF-EEFB4CBD1509}" dt="2021-03-05T14:35:48.328" v="3017" actId="478"/>
          <ac:spMkLst>
            <pc:docMk/>
            <pc:sldMk cId="3448663916" sldId="309"/>
            <ac:spMk id="150" creationId="{0BBB6B0B-D520-4EB1-8C84-5DFD78B42856}"/>
          </ac:spMkLst>
        </pc:spChg>
        <pc:spChg chg="del">
          <ac:chgData name="" userId="eebe9c6a98a40472" providerId="LiveId" clId="{7058B13A-44D5-4AC3-97EF-EEFB4CBD1509}" dt="2021-03-05T14:35:50.819" v="3020" actId="478"/>
          <ac:spMkLst>
            <pc:docMk/>
            <pc:sldMk cId="3448663916" sldId="309"/>
            <ac:spMk id="151" creationId="{447D3392-2BEA-49DF-B022-BC070BAE9B85}"/>
          </ac:spMkLst>
        </pc:spChg>
        <pc:spChg chg="del">
          <ac:chgData name="" userId="eebe9c6a98a40472" providerId="LiveId" clId="{7058B13A-44D5-4AC3-97EF-EEFB4CBD1509}" dt="2021-03-05T14:35:39.718" v="3008" actId="478"/>
          <ac:spMkLst>
            <pc:docMk/>
            <pc:sldMk cId="3448663916" sldId="309"/>
            <ac:spMk id="158" creationId="{0F675EDC-8C49-4EC6-BF50-A6A5D806E503}"/>
          </ac:spMkLst>
        </pc:spChg>
        <pc:spChg chg="del">
          <ac:chgData name="" userId="eebe9c6a98a40472" providerId="LiveId" clId="{7058B13A-44D5-4AC3-97EF-EEFB4CBD1509}" dt="2021-03-05T14:35:46.536" v="3015" actId="478"/>
          <ac:spMkLst>
            <pc:docMk/>
            <pc:sldMk cId="3448663916" sldId="309"/>
            <ac:spMk id="159" creationId="{2C17E655-AE5F-43BD-944D-11206036FE5A}"/>
          </ac:spMkLst>
        </pc:spChg>
        <pc:spChg chg="del">
          <ac:chgData name="" userId="eebe9c6a98a40472" providerId="LiveId" clId="{7058B13A-44D5-4AC3-97EF-EEFB4CBD1509}" dt="2021-03-05T14:35:47.782" v="3016" actId="478"/>
          <ac:spMkLst>
            <pc:docMk/>
            <pc:sldMk cId="3448663916" sldId="309"/>
            <ac:spMk id="187" creationId="{3F38A09D-EC6E-414C-A1DF-28153B0C5D48}"/>
          </ac:spMkLst>
        </pc:spChg>
        <pc:spChg chg="del">
          <ac:chgData name="" userId="eebe9c6a98a40472" providerId="LiveId" clId="{7058B13A-44D5-4AC3-97EF-EEFB4CBD1509}" dt="2021-03-05T14:35:43.983" v="3012" actId="478"/>
          <ac:spMkLst>
            <pc:docMk/>
            <pc:sldMk cId="3448663916" sldId="309"/>
            <ac:spMk id="2307" creationId="{17838CB0-FA77-4DFD-809B-CDAB6A6DC7DF}"/>
          </ac:spMkLst>
        </pc:spChg>
        <pc:spChg chg="mod">
          <ac:chgData name="" userId="eebe9c6a98a40472" providerId="LiveId" clId="{7058B13A-44D5-4AC3-97EF-EEFB4CBD1509}" dt="2021-03-05T14:35:15.793" v="3002"/>
          <ac:spMkLst>
            <pc:docMk/>
            <pc:sldMk cId="3448663916" sldId="309"/>
            <ac:spMk id="2316" creationId="{00000000-0000-0000-0000-000000000000}"/>
          </ac:spMkLst>
        </pc:spChg>
        <pc:grpChg chg="add del mod">
          <ac:chgData name="" userId="eebe9c6a98a40472" providerId="LiveId" clId="{7058B13A-44D5-4AC3-97EF-EEFB4CBD1509}" dt="2021-03-05T14:48:45.866" v="3144" actId="165"/>
          <ac:grpSpMkLst>
            <pc:docMk/>
            <pc:sldMk cId="3448663916" sldId="309"/>
            <ac:grpSpMk id="3" creationId="{27560EDE-058F-4172-BABC-716B2F5F4F71}"/>
          </ac:grpSpMkLst>
        </pc:grpChg>
        <pc:grpChg chg="add mod">
          <ac:chgData name="" userId="eebe9c6a98a40472" providerId="LiveId" clId="{7058B13A-44D5-4AC3-97EF-EEFB4CBD1509}" dt="2021-03-05T14:58:12.298" v="3296" actId="1076"/>
          <ac:grpSpMkLst>
            <pc:docMk/>
            <pc:sldMk cId="3448663916" sldId="309"/>
            <ac:grpSpMk id="4" creationId="{5D4DA29B-C2B8-4EC6-9D38-2ED33C1F8835}"/>
          </ac:grpSpMkLst>
        </pc:grpChg>
        <pc:grpChg chg="add del mod">
          <ac:chgData name="" userId="eebe9c6a98a40472" providerId="LiveId" clId="{7058B13A-44D5-4AC3-97EF-EEFB4CBD1509}" dt="2021-03-05T15:25:57.033" v="3742" actId="165"/>
          <ac:grpSpMkLst>
            <pc:docMk/>
            <pc:sldMk cId="3448663916" sldId="309"/>
            <ac:grpSpMk id="5" creationId="{B9B15AD0-7F9A-4438-8284-BD3DB53F61DF}"/>
          </ac:grpSpMkLst>
        </pc:grpChg>
        <pc:grpChg chg="add del mod">
          <ac:chgData name="" userId="eebe9c6a98a40472" providerId="LiveId" clId="{7058B13A-44D5-4AC3-97EF-EEFB4CBD1509}" dt="2021-03-05T14:56:45.549" v="3284" actId="165"/>
          <ac:grpSpMkLst>
            <pc:docMk/>
            <pc:sldMk cId="3448663916" sldId="309"/>
            <ac:grpSpMk id="92" creationId="{BC17ABFE-7702-49A6-A0C0-A333CFF466A5}"/>
          </ac:grpSpMkLst>
        </pc:grpChg>
        <pc:grpChg chg="del">
          <ac:chgData name="" userId="eebe9c6a98a40472" providerId="LiveId" clId="{7058B13A-44D5-4AC3-97EF-EEFB4CBD1509}" dt="2021-03-05T14:49:28.242" v="3158" actId="478"/>
          <ac:grpSpMkLst>
            <pc:docMk/>
            <pc:sldMk cId="3448663916" sldId="309"/>
            <ac:grpSpMk id="94" creationId="{AF904EAC-B22C-4E3B-A415-D0D8D051D60A}"/>
          </ac:grpSpMkLst>
        </pc:grpChg>
        <pc:grpChg chg="del">
          <ac:chgData name="" userId="eebe9c6a98a40472" providerId="LiveId" clId="{7058B13A-44D5-4AC3-97EF-EEFB4CBD1509}" dt="2021-03-05T14:49:26.329" v="3157" actId="478"/>
          <ac:grpSpMkLst>
            <pc:docMk/>
            <pc:sldMk cId="3448663916" sldId="309"/>
            <ac:grpSpMk id="95" creationId="{A62E74D7-BE98-40C4-A045-FE25A6A65694}"/>
          </ac:grpSpMkLst>
        </pc:grpChg>
        <pc:grpChg chg="del">
          <ac:chgData name="" userId="eebe9c6a98a40472" providerId="LiveId" clId="{7058B13A-44D5-4AC3-97EF-EEFB4CBD1509}" dt="2021-03-05T14:49:24.398" v="3156" actId="478"/>
          <ac:grpSpMkLst>
            <pc:docMk/>
            <pc:sldMk cId="3448663916" sldId="309"/>
            <ac:grpSpMk id="96" creationId="{2536D9A0-9EAB-4336-8C8B-B7AFAB72CA97}"/>
          </ac:grpSpMkLst>
        </pc:grpChg>
        <pc:grpChg chg="del">
          <ac:chgData name="" userId="eebe9c6a98a40472" providerId="LiveId" clId="{7058B13A-44D5-4AC3-97EF-EEFB4CBD1509}" dt="2021-03-05T14:44:39.773" v="3118" actId="478"/>
          <ac:grpSpMkLst>
            <pc:docMk/>
            <pc:sldMk cId="3448663916" sldId="309"/>
            <ac:grpSpMk id="97" creationId="{6109E9B0-B49A-41AD-B092-8FC7683D0270}"/>
          </ac:grpSpMkLst>
        </pc:grpChg>
        <pc:grpChg chg="del">
          <ac:chgData name="" userId="eebe9c6a98a40472" providerId="LiveId" clId="{7058B13A-44D5-4AC3-97EF-EEFB4CBD1509}" dt="2021-03-05T14:49:22.438" v="3155" actId="478"/>
          <ac:grpSpMkLst>
            <pc:docMk/>
            <pc:sldMk cId="3448663916" sldId="309"/>
            <ac:grpSpMk id="98" creationId="{03F646A0-3C75-486B-B3A8-653BE8C71F4C}"/>
          </ac:grpSpMkLst>
        </pc:grpChg>
        <pc:grpChg chg="add mod">
          <ac:chgData name="" userId="eebe9c6a98a40472" providerId="LiveId" clId="{7058B13A-44D5-4AC3-97EF-EEFB4CBD1509}" dt="2021-03-05T14:59:00.793" v="3302" actId="1076"/>
          <ac:grpSpMkLst>
            <pc:docMk/>
            <pc:sldMk cId="3448663916" sldId="309"/>
            <ac:grpSpMk id="113" creationId="{D9E7CA77-185D-44E8-B07C-1A6CE6E5CF73}"/>
          </ac:grpSpMkLst>
        </pc:grpChg>
        <pc:grpChg chg="add mod">
          <ac:chgData name="" userId="eebe9c6a98a40472" providerId="LiveId" clId="{7058B13A-44D5-4AC3-97EF-EEFB4CBD1509}" dt="2021-03-05T14:58:51.351" v="3301" actId="1076"/>
          <ac:grpSpMkLst>
            <pc:docMk/>
            <pc:sldMk cId="3448663916" sldId="309"/>
            <ac:grpSpMk id="119" creationId="{70FA41E5-E445-4B18-A595-AC08D126D9C8}"/>
          </ac:grpSpMkLst>
        </pc:grpChg>
        <pc:grpChg chg="add mod">
          <ac:chgData name="" userId="eebe9c6a98a40472" providerId="LiveId" clId="{7058B13A-44D5-4AC3-97EF-EEFB4CBD1509}" dt="2021-03-05T14:58:19.539" v="3297" actId="1076"/>
          <ac:grpSpMkLst>
            <pc:docMk/>
            <pc:sldMk cId="3448663916" sldId="309"/>
            <ac:grpSpMk id="122" creationId="{D3E6FF60-20D4-49FB-9D75-844540C36058}"/>
          </ac:grpSpMkLst>
        </pc:grpChg>
        <pc:grpChg chg="add mod">
          <ac:chgData name="" userId="eebe9c6a98a40472" providerId="LiveId" clId="{7058B13A-44D5-4AC3-97EF-EEFB4CBD1509}" dt="2021-03-05T14:58:30.308" v="3298" actId="1076"/>
          <ac:grpSpMkLst>
            <pc:docMk/>
            <pc:sldMk cId="3448663916" sldId="309"/>
            <ac:grpSpMk id="125" creationId="{C28A4D07-CAEC-4B2E-A6BD-6553ABE4DABC}"/>
          </ac:grpSpMkLst>
        </pc:grpChg>
        <pc:picChg chg="del">
          <ac:chgData name="" userId="eebe9c6a98a40472" providerId="LiveId" clId="{7058B13A-44D5-4AC3-97EF-EEFB4CBD1509}" dt="2021-03-05T14:35:42.554" v="3011" actId="478"/>
          <ac:picMkLst>
            <pc:docMk/>
            <pc:sldMk cId="3448663916" sldId="309"/>
            <ac:picMk id="75" creationId="{0892CA53-CD9E-48B5-B47E-1BAEEF82A7E8}"/>
          </ac:picMkLst>
        </pc:picChg>
        <pc:cxnChg chg="del mod">
          <ac:chgData name="" userId="eebe9c6a98a40472" providerId="LiveId" clId="{7058B13A-44D5-4AC3-97EF-EEFB4CBD1509}" dt="2021-03-05T14:35:40.641" v="3009" actId="478"/>
          <ac:cxnSpMkLst>
            <pc:docMk/>
            <pc:sldMk cId="3448663916" sldId="309"/>
            <ac:cxnSpMk id="105" creationId="{94D94239-3A52-4105-8C75-482F97D6055C}"/>
          </ac:cxnSpMkLst>
        </pc:cxnChg>
        <pc:cxnChg chg="del mod">
          <ac:chgData name="" userId="eebe9c6a98a40472" providerId="LiveId" clId="{7058B13A-44D5-4AC3-97EF-EEFB4CBD1509}" dt="2021-03-05T14:35:44.686" v="3013" actId="478"/>
          <ac:cxnSpMkLst>
            <pc:docMk/>
            <pc:sldMk cId="3448663916" sldId="309"/>
            <ac:cxnSpMk id="106" creationId="{ACFFEA33-F5C3-42ED-8467-DCE8C15E5F3E}"/>
          </ac:cxnSpMkLst>
        </pc:cxnChg>
        <pc:cxnChg chg="del mod">
          <ac:chgData name="" userId="eebe9c6a98a40472" providerId="LiveId" clId="{7058B13A-44D5-4AC3-97EF-EEFB4CBD1509}" dt="2021-03-05T14:35:37.337" v="3006" actId="478"/>
          <ac:cxnSpMkLst>
            <pc:docMk/>
            <pc:sldMk cId="3448663916" sldId="309"/>
            <ac:cxnSpMk id="109" creationId="{44903D9A-4818-4D74-B8A1-C411C2E6EAA9}"/>
          </ac:cxnSpMkLst>
        </pc:cxnChg>
        <pc:cxnChg chg="del mod">
          <ac:chgData name="" userId="eebe9c6a98a40472" providerId="LiveId" clId="{7058B13A-44D5-4AC3-97EF-EEFB4CBD1509}" dt="2021-03-05T14:35:50.288" v="3019" actId="478"/>
          <ac:cxnSpMkLst>
            <pc:docMk/>
            <pc:sldMk cId="3448663916" sldId="309"/>
            <ac:cxnSpMk id="147" creationId="{EC4EFDE8-9E38-4CB1-B925-2559E8A26F28}"/>
          </ac:cxnSpMkLst>
        </pc:cxnChg>
        <pc:cxnChg chg="del mod">
          <ac:chgData name="" userId="eebe9c6a98a40472" providerId="LiveId" clId="{7058B13A-44D5-4AC3-97EF-EEFB4CBD1509}" dt="2021-03-05T14:35:49.391" v="3018" actId="478"/>
          <ac:cxnSpMkLst>
            <pc:docMk/>
            <pc:sldMk cId="3448663916" sldId="309"/>
            <ac:cxnSpMk id="148" creationId="{F0517845-074D-4B5D-87E8-951245EBE2C5}"/>
          </ac:cxnSpMkLst>
        </pc:cxnChg>
      </pc:sldChg>
      <pc:sldChg chg="addSp delSp modSp add ord">
        <pc:chgData name="" userId="eebe9c6a98a40472" providerId="LiveId" clId="{7058B13A-44D5-4AC3-97EF-EEFB4CBD1509}" dt="2021-03-05T15:09:31.090" v="3561"/>
        <pc:sldMkLst>
          <pc:docMk/>
          <pc:sldMk cId="2142739378" sldId="310"/>
        </pc:sldMkLst>
        <pc:spChg chg="add mod">
          <ac:chgData name="" userId="eebe9c6a98a40472" providerId="LiveId" clId="{7058B13A-44D5-4AC3-97EF-EEFB4CBD1509}" dt="2021-03-05T15:04:29.177" v="3423" actId="1076"/>
          <ac:spMkLst>
            <pc:docMk/>
            <pc:sldMk cId="2142739378" sldId="310"/>
            <ac:spMk id="3" creationId="{D3964FD9-A501-4A65-8439-754651BC6E8E}"/>
          </ac:spMkLst>
        </pc:spChg>
        <pc:spChg chg="add mod">
          <ac:chgData name="" userId="eebe9c6a98a40472" providerId="LiveId" clId="{7058B13A-44D5-4AC3-97EF-EEFB4CBD1509}" dt="2021-03-05T15:04:51.783" v="3425" actId="1076"/>
          <ac:spMkLst>
            <pc:docMk/>
            <pc:sldMk cId="2142739378" sldId="310"/>
            <ac:spMk id="6" creationId="{D8FF0D50-4970-425B-AB84-0F5B6112FB7D}"/>
          </ac:spMkLst>
        </pc:spChg>
        <pc:grpChg chg="del">
          <ac:chgData name="" userId="eebe9c6a98a40472" providerId="LiveId" clId="{7058B13A-44D5-4AC3-97EF-EEFB4CBD1509}" dt="2021-03-05T15:00:14.840" v="3307" actId="478"/>
          <ac:grpSpMkLst>
            <pc:docMk/>
            <pc:sldMk cId="2142739378" sldId="310"/>
            <ac:grpSpMk id="4" creationId="{5D4DA29B-C2B8-4EC6-9D38-2ED33C1F8835}"/>
          </ac:grpSpMkLst>
        </pc:grpChg>
        <pc:grpChg chg="del">
          <ac:chgData name="" userId="eebe9c6a98a40472" providerId="LiveId" clId="{7058B13A-44D5-4AC3-97EF-EEFB4CBD1509}" dt="2021-03-05T15:00:17.135" v="3309" actId="478"/>
          <ac:grpSpMkLst>
            <pc:docMk/>
            <pc:sldMk cId="2142739378" sldId="310"/>
            <ac:grpSpMk id="5" creationId="{B9B15AD0-7F9A-4438-8284-BD3DB53F61DF}"/>
          </ac:grpSpMkLst>
        </pc:grpChg>
        <pc:grpChg chg="del">
          <ac:chgData name="" userId="eebe9c6a98a40472" providerId="LiveId" clId="{7058B13A-44D5-4AC3-97EF-EEFB4CBD1509}" dt="2021-03-05T15:00:20.556" v="3311" actId="478"/>
          <ac:grpSpMkLst>
            <pc:docMk/>
            <pc:sldMk cId="2142739378" sldId="310"/>
            <ac:grpSpMk id="113" creationId="{D9E7CA77-185D-44E8-B07C-1A6CE6E5CF73}"/>
          </ac:grpSpMkLst>
        </pc:grpChg>
        <pc:grpChg chg="del">
          <ac:chgData name="" userId="eebe9c6a98a40472" providerId="LiveId" clId="{7058B13A-44D5-4AC3-97EF-EEFB4CBD1509}" dt="2021-03-05T15:00:21.368" v="3312" actId="478"/>
          <ac:grpSpMkLst>
            <pc:docMk/>
            <pc:sldMk cId="2142739378" sldId="310"/>
            <ac:grpSpMk id="119" creationId="{70FA41E5-E445-4B18-A595-AC08D126D9C8}"/>
          </ac:grpSpMkLst>
        </pc:grpChg>
        <pc:grpChg chg="del">
          <ac:chgData name="" userId="eebe9c6a98a40472" providerId="LiveId" clId="{7058B13A-44D5-4AC3-97EF-EEFB4CBD1509}" dt="2021-03-05T15:00:18.440" v="3310" actId="478"/>
          <ac:grpSpMkLst>
            <pc:docMk/>
            <pc:sldMk cId="2142739378" sldId="310"/>
            <ac:grpSpMk id="122" creationId="{D3E6FF60-20D4-49FB-9D75-844540C36058}"/>
          </ac:grpSpMkLst>
        </pc:grpChg>
        <pc:grpChg chg="del">
          <ac:chgData name="" userId="eebe9c6a98a40472" providerId="LiveId" clId="{7058B13A-44D5-4AC3-97EF-EEFB4CBD1509}" dt="2021-03-05T15:00:16.205" v="3308" actId="478"/>
          <ac:grpSpMkLst>
            <pc:docMk/>
            <pc:sldMk cId="2142739378" sldId="310"/>
            <ac:grpSpMk id="125" creationId="{C28A4D07-CAEC-4B2E-A6BD-6553ABE4DABC}"/>
          </ac:grpSpMkLst>
        </pc:grpChg>
      </pc:sldChg>
      <pc:sldChg chg="addSp delSp modSp add modAnim">
        <pc:chgData name="" userId="eebe9c6a98a40472" providerId="LiveId" clId="{7058B13A-44D5-4AC3-97EF-EEFB4CBD1509}" dt="2021-03-05T15:16:31.896" v="3667" actId="1076"/>
        <pc:sldMkLst>
          <pc:docMk/>
          <pc:sldMk cId="1660769236" sldId="311"/>
        </pc:sldMkLst>
        <pc:spChg chg="add mod">
          <ac:chgData name="" userId="eebe9c6a98a40472" providerId="LiveId" clId="{7058B13A-44D5-4AC3-97EF-EEFB4CBD1509}" dt="2021-03-05T15:12:20.020" v="3648" actId="20577"/>
          <ac:spMkLst>
            <pc:docMk/>
            <pc:sldMk cId="1660769236" sldId="311"/>
            <ac:spMk id="3" creationId="{9C1EE5F3-A342-4DAE-80D5-96ABBF3D2FC5}"/>
          </ac:spMkLst>
        </pc:spChg>
        <pc:spChg chg="add mod">
          <ac:chgData name="" userId="eebe9c6a98a40472" providerId="LiveId" clId="{7058B13A-44D5-4AC3-97EF-EEFB4CBD1509}" dt="2021-03-05T15:16:31.896" v="3667" actId="1076"/>
          <ac:spMkLst>
            <pc:docMk/>
            <pc:sldMk cId="1660769236" sldId="311"/>
            <ac:spMk id="6" creationId="{44F62C4C-092C-4B87-A1D0-B5FD1EED5344}"/>
          </ac:spMkLst>
        </pc:spChg>
        <pc:spChg chg="add mod">
          <ac:chgData name="" userId="eebe9c6a98a40472" providerId="LiveId" clId="{7058B13A-44D5-4AC3-97EF-EEFB4CBD1509}" dt="2021-03-05T15:15:27.313" v="3659" actId="164"/>
          <ac:spMkLst>
            <pc:docMk/>
            <pc:sldMk cId="1660769236" sldId="311"/>
            <ac:spMk id="94" creationId="{8AF4B494-D6F9-4DD0-ACE3-3E3386326578}"/>
          </ac:spMkLst>
        </pc:spChg>
        <pc:spChg chg="mod">
          <ac:chgData name="" userId="eebe9c6a98a40472" providerId="LiveId" clId="{7058B13A-44D5-4AC3-97EF-EEFB4CBD1509}" dt="2021-03-05T15:11:55.342" v="3643" actId="1076"/>
          <ac:spMkLst>
            <pc:docMk/>
            <pc:sldMk cId="1660769236" sldId="311"/>
            <ac:spMk id="2319" creationId="{00000000-0000-0000-0000-000000000000}"/>
          </ac:spMkLst>
        </pc:spChg>
        <pc:grpChg chg="del">
          <ac:chgData name="" userId="eebe9c6a98a40472" providerId="LiveId" clId="{7058B13A-44D5-4AC3-97EF-EEFB4CBD1509}" dt="2021-03-05T15:05:04.336" v="3426" actId="478"/>
          <ac:grpSpMkLst>
            <pc:docMk/>
            <pc:sldMk cId="1660769236" sldId="311"/>
            <ac:grpSpMk id="4" creationId="{5D4DA29B-C2B8-4EC6-9D38-2ED33C1F8835}"/>
          </ac:grpSpMkLst>
        </pc:grpChg>
        <pc:grpChg chg="del">
          <ac:chgData name="" userId="eebe9c6a98a40472" providerId="LiveId" clId="{7058B13A-44D5-4AC3-97EF-EEFB4CBD1509}" dt="2021-03-05T15:05:05.420" v="3427" actId="478"/>
          <ac:grpSpMkLst>
            <pc:docMk/>
            <pc:sldMk cId="1660769236" sldId="311"/>
            <ac:grpSpMk id="5" creationId="{B9B15AD0-7F9A-4438-8284-BD3DB53F61DF}"/>
          </ac:grpSpMkLst>
        </pc:grpChg>
        <pc:grpChg chg="add mod">
          <ac:chgData name="" userId="eebe9c6a98a40472" providerId="LiveId" clId="{7058B13A-44D5-4AC3-97EF-EEFB4CBD1509}" dt="2021-03-05T15:15:27.313" v="3659" actId="164"/>
          <ac:grpSpMkLst>
            <pc:docMk/>
            <pc:sldMk cId="1660769236" sldId="311"/>
            <ac:grpSpMk id="7" creationId="{CD3B5920-B519-4367-A333-40294AE53D67}"/>
          </ac:grpSpMkLst>
        </pc:grpChg>
        <pc:grpChg chg="del">
          <ac:chgData name="" userId="eebe9c6a98a40472" providerId="LiveId" clId="{7058B13A-44D5-4AC3-97EF-EEFB4CBD1509}" dt="2021-03-05T15:05:15.126" v="3432" actId="478"/>
          <ac:grpSpMkLst>
            <pc:docMk/>
            <pc:sldMk cId="1660769236" sldId="311"/>
            <ac:grpSpMk id="113" creationId="{D9E7CA77-185D-44E8-B07C-1A6CE6E5CF73}"/>
          </ac:grpSpMkLst>
        </pc:grpChg>
        <pc:grpChg chg="del">
          <ac:chgData name="" userId="eebe9c6a98a40472" providerId="LiveId" clId="{7058B13A-44D5-4AC3-97EF-EEFB4CBD1509}" dt="2021-03-05T15:05:13.791" v="3431" actId="478"/>
          <ac:grpSpMkLst>
            <pc:docMk/>
            <pc:sldMk cId="1660769236" sldId="311"/>
            <ac:grpSpMk id="119" creationId="{70FA41E5-E445-4B18-A595-AC08D126D9C8}"/>
          </ac:grpSpMkLst>
        </pc:grpChg>
        <pc:grpChg chg="del">
          <ac:chgData name="" userId="eebe9c6a98a40472" providerId="LiveId" clId="{7058B13A-44D5-4AC3-97EF-EEFB4CBD1509}" dt="2021-03-05T15:05:08.556" v="3429" actId="478"/>
          <ac:grpSpMkLst>
            <pc:docMk/>
            <pc:sldMk cId="1660769236" sldId="311"/>
            <ac:grpSpMk id="122" creationId="{D3E6FF60-20D4-49FB-9D75-844540C36058}"/>
          </ac:grpSpMkLst>
        </pc:grpChg>
        <pc:grpChg chg="del">
          <ac:chgData name="" userId="eebe9c6a98a40472" providerId="LiveId" clId="{7058B13A-44D5-4AC3-97EF-EEFB4CBD1509}" dt="2021-03-05T15:05:06.781" v="3428" actId="478"/>
          <ac:grpSpMkLst>
            <pc:docMk/>
            <pc:sldMk cId="1660769236" sldId="311"/>
            <ac:grpSpMk id="125" creationId="{C28A4D07-CAEC-4B2E-A6BD-6553ABE4DABC}"/>
          </ac:grpSpMkLst>
        </pc:grpChg>
        <pc:grpChg chg="del">
          <ac:chgData name="" userId="eebe9c6a98a40472" providerId="LiveId" clId="{7058B13A-44D5-4AC3-97EF-EEFB4CBD1509}" dt="2021-03-05T15:05:09.353" v="3430" actId="478"/>
          <ac:grpSpMkLst>
            <pc:docMk/>
            <pc:sldMk cId="1660769236" sldId="311"/>
            <ac:grpSpMk id="2320" creationId="{00000000-0000-0000-0000-000000000000}"/>
          </ac:grpSpMkLst>
        </pc:grpChg>
      </pc:sldChg>
      <pc:sldChg chg="addSp delSp modSp add modAnim">
        <pc:chgData name="" userId="eebe9c6a98a40472" providerId="LiveId" clId="{7058B13A-44D5-4AC3-97EF-EEFB4CBD1509}" dt="2021-03-05T15:19:05.106" v="3737" actId="1076"/>
        <pc:sldMkLst>
          <pc:docMk/>
          <pc:sldMk cId="2781656249" sldId="312"/>
        </pc:sldMkLst>
        <pc:spChg chg="add mod">
          <ac:chgData name="" userId="eebe9c6a98a40472" providerId="LiveId" clId="{7058B13A-44D5-4AC3-97EF-EEFB4CBD1509}" dt="2021-03-05T15:18:16.257" v="3732" actId="164"/>
          <ac:spMkLst>
            <pc:docMk/>
            <pc:sldMk cId="2781656249" sldId="312"/>
            <ac:spMk id="92" creationId="{C6E51E36-43E4-4B91-935A-50F62285FD40}"/>
          </ac:spMkLst>
        </pc:spChg>
        <pc:spChg chg="add mod">
          <ac:chgData name="" userId="eebe9c6a98a40472" providerId="LiveId" clId="{7058B13A-44D5-4AC3-97EF-EEFB4CBD1509}" dt="2021-03-05T15:18:19.623" v="3733" actId="164"/>
          <ac:spMkLst>
            <pc:docMk/>
            <pc:sldMk cId="2781656249" sldId="312"/>
            <ac:spMk id="94" creationId="{228F5054-10D4-407B-930B-EAD87B5BBEDA}"/>
          </ac:spMkLst>
        </pc:spChg>
        <pc:spChg chg="add mod">
          <ac:chgData name="" userId="eebe9c6a98a40472" providerId="LiveId" clId="{7058B13A-44D5-4AC3-97EF-EEFB4CBD1509}" dt="2021-03-05T15:18:16.257" v="3732" actId="164"/>
          <ac:spMkLst>
            <pc:docMk/>
            <pc:sldMk cId="2781656249" sldId="312"/>
            <ac:spMk id="95" creationId="{BE9F6F12-6751-43FC-991D-19DB7799E611}"/>
          </ac:spMkLst>
        </pc:spChg>
        <pc:spChg chg="add mod">
          <ac:chgData name="" userId="eebe9c6a98a40472" providerId="LiveId" clId="{7058B13A-44D5-4AC3-97EF-EEFB4CBD1509}" dt="2021-03-05T15:18:19.623" v="3733" actId="164"/>
          <ac:spMkLst>
            <pc:docMk/>
            <pc:sldMk cId="2781656249" sldId="312"/>
            <ac:spMk id="96" creationId="{37BCA933-F047-46B9-B9A9-89C1575A1A95}"/>
          </ac:spMkLst>
        </pc:spChg>
        <pc:spChg chg="mod topLvl">
          <ac:chgData name="" userId="eebe9c6a98a40472" providerId="LiveId" clId="{7058B13A-44D5-4AC3-97EF-EEFB4CBD1509}" dt="2021-03-05T15:14:55.498" v="3658" actId="1076"/>
          <ac:spMkLst>
            <pc:docMk/>
            <pc:sldMk cId="2781656249" sldId="312"/>
            <ac:spMk id="126" creationId="{2FEB9134-5C7B-4D4D-AC3A-CF9017119E5D}"/>
          </ac:spMkLst>
        </pc:spChg>
        <pc:spChg chg="del mod topLvl">
          <ac:chgData name="" userId="eebe9c6a98a40472" providerId="LiveId" clId="{7058B13A-44D5-4AC3-97EF-EEFB4CBD1509}" dt="2021-03-05T15:12:56.643" v="3650" actId="478"/>
          <ac:spMkLst>
            <pc:docMk/>
            <pc:sldMk cId="2781656249" sldId="312"/>
            <ac:spMk id="127" creationId="{BCCBD209-DDBE-4398-8166-DF7F9F633847}"/>
          </ac:spMkLst>
        </pc:spChg>
        <pc:grpChg chg="add mod">
          <ac:chgData name="" userId="eebe9c6a98a40472" providerId="LiveId" clId="{7058B13A-44D5-4AC3-97EF-EEFB4CBD1509}" dt="2021-03-05T15:18:43.721" v="3736" actId="1076"/>
          <ac:grpSpMkLst>
            <pc:docMk/>
            <pc:sldMk cId="2781656249" sldId="312"/>
            <ac:grpSpMk id="3" creationId="{46957F80-5BB4-44E2-9315-36925ED82A01}"/>
          </ac:grpSpMkLst>
        </pc:grpChg>
        <pc:grpChg chg="del">
          <ac:chgData name="" userId="eebe9c6a98a40472" providerId="LiveId" clId="{7058B13A-44D5-4AC3-97EF-EEFB4CBD1509}" dt="2021-03-05T15:09:45.968" v="3565" actId="478"/>
          <ac:grpSpMkLst>
            <pc:docMk/>
            <pc:sldMk cId="2781656249" sldId="312"/>
            <ac:grpSpMk id="4" creationId="{5D4DA29B-C2B8-4EC6-9D38-2ED33C1F8835}"/>
          </ac:grpSpMkLst>
        </pc:grpChg>
        <pc:grpChg chg="del">
          <ac:chgData name="" userId="eebe9c6a98a40472" providerId="LiveId" clId="{7058B13A-44D5-4AC3-97EF-EEFB4CBD1509}" dt="2021-03-05T15:09:48.752" v="3568" actId="478"/>
          <ac:grpSpMkLst>
            <pc:docMk/>
            <pc:sldMk cId="2781656249" sldId="312"/>
            <ac:grpSpMk id="5" creationId="{B9B15AD0-7F9A-4438-8284-BD3DB53F61DF}"/>
          </ac:grpSpMkLst>
        </pc:grpChg>
        <pc:grpChg chg="add mod">
          <ac:chgData name="" userId="eebe9c6a98a40472" providerId="LiveId" clId="{7058B13A-44D5-4AC3-97EF-EEFB4CBD1509}" dt="2021-03-05T15:19:05.106" v="3737" actId="1076"/>
          <ac:grpSpMkLst>
            <pc:docMk/>
            <pc:sldMk cId="2781656249" sldId="312"/>
            <ac:grpSpMk id="6" creationId="{233C01EC-4110-414E-BC66-86D9F477F019}"/>
          </ac:grpSpMkLst>
        </pc:grpChg>
        <pc:grpChg chg="del">
          <ac:chgData name="" userId="eebe9c6a98a40472" providerId="LiveId" clId="{7058B13A-44D5-4AC3-97EF-EEFB4CBD1509}" dt="2021-03-05T15:09:53.992" v="3571" actId="478"/>
          <ac:grpSpMkLst>
            <pc:docMk/>
            <pc:sldMk cId="2781656249" sldId="312"/>
            <ac:grpSpMk id="113" creationId="{D9E7CA77-185D-44E8-B07C-1A6CE6E5CF73}"/>
          </ac:grpSpMkLst>
        </pc:grpChg>
        <pc:grpChg chg="del">
          <ac:chgData name="" userId="eebe9c6a98a40472" providerId="LiveId" clId="{7058B13A-44D5-4AC3-97EF-EEFB4CBD1509}" dt="2021-03-05T15:09:47.810" v="3567" actId="478"/>
          <ac:grpSpMkLst>
            <pc:docMk/>
            <pc:sldMk cId="2781656249" sldId="312"/>
            <ac:grpSpMk id="119" creationId="{70FA41E5-E445-4B18-A595-AC08D126D9C8}"/>
          </ac:grpSpMkLst>
        </pc:grpChg>
        <pc:grpChg chg="del">
          <ac:chgData name="" userId="eebe9c6a98a40472" providerId="LiveId" clId="{7058B13A-44D5-4AC3-97EF-EEFB4CBD1509}" dt="2021-03-05T15:09:46.968" v="3566" actId="478"/>
          <ac:grpSpMkLst>
            <pc:docMk/>
            <pc:sldMk cId="2781656249" sldId="312"/>
            <ac:grpSpMk id="122" creationId="{D3E6FF60-20D4-49FB-9D75-844540C36058}"/>
          </ac:grpSpMkLst>
        </pc:grpChg>
        <pc:grpChg chg="add del">
          <ac:chgData name="" userId="eebe9c6a98a40472" providerId="LiveId" clId="{7058B13A-44D5-4AC3-97EF-EEFB4CBD1509}" dt="2021-03-05T15:12:54.589" v="3649" actId="165"/>
          <ac:grpSpMkLst>
            <pc:docMk/>
            <pc:sldMk cId="2781656249" sldId="312"/>
            <ac:grpSpMk id="125" creationId="{C28A4D07-CAEC-4B2E-A6BD-6553ABE4DABC}"/>
          </ac:grpSpMkLst>
        </pc:grpChg>
      </pc:sldChg>
      <pc:sldChg chg="addSp delSp modSp add ord delAnim">
        <pc:chgData name="" userId="eebe9c6a98a40472" providerId="LiveId" clId="{7058B13A-44D5-4AC3-97EF-EEFB4CBD1509}" dt="2021-03-06T04:33:52.416" v="4110" actId="1076"/>
        <pc:sldMkLst>
          <pc:docMk/>
          <pc:sldMk cId="1081952255" sldId="313"/>
        </pc:sldMkLst>
        <pc:spChg chg="add del mod">
          <ac:chgData name="" userId="eebe9c6a98a40472" providerId="LiveId" clId="{7058B13A-44D5-4AC3-97EF-EEFB4CBD1509}" dt="2021-03-06T04:23:12.681" v="3969"/>
          <ac:spMkLst>
            <pc:docMk/>
            <pc:sldMk cId="1081952255" sldId="313"/>
            <ac:spMk id="10" creationId="{E8ED5633-ACD9-4523-8BC8-300D792BD50C}"/>
          </ac:spMkLst>
        </pc:spChg>
        <pc:spChg chg="add del mod">
          <ac:chgData name="" userId="eebe9c6a98a40472" providerId="LiveId" clId="{7058B13A-44D5-4AC3-97EF-EEFB4CBD1509}" dt="2021-03-06T04:23:12.681" v="3971"/>
          <ac:spMkLst>
            <pc:docMk/>
            <pc:sldMk cId="1081952255" sldId="313"/>
            <ac:spMk id="11" creationId="{AC3F6AC8-8C97-48AB-AB0F-80036739EDD9}"/>
          </ac:spMkLst>
        </pc:spChg>
        <pc:spChg chg="add del mod">
          <ac:chgData name="" userId="eebe9c6a98a40472" providerId="LiveId" clId="{7058B13A-44D5-4AC3-97EF-EEFB4CBD1509}" dt="2021-03-06T04:32:57.517" v="4098" actId="478"/>
          <ac:spMkLst>
            <pc:docMk/>
            <pc:sldMk cId="1081952255" sldId="313"/>
            <ac:spMk id="12" creationId="{E922D34B-0D6E-42DD-B981-ED7722C4282A}"/>
          </ac:spMkLst>
        </pc:spChg>
        <pc:spChg chg="add del mod">
          <ac:chgData name="" userId="eebe9c6a98a40472" providerId="LiveId" clId="{7058B13A-44D5-4AC3-97EF-EEFB4CBD1509}" dt="2021-03-06T04:32:59.452" v="4099" actId="478"/>
          <ac:spMkLst>
            <pc:docMk/>
            <pc:sldMk cId="1081952255" sldId="313"/>
            <ac:spMk id="14" creationId="{F8D73D7D-DEE4-47AE-B696-B9B69DEC960F}"/>
          </ac:spMkLst>
        </pc:spChg>
        <pc:spChg chg="add del mod">
          <ac:chgData name="" userId="eebe9c6a98a40472" providerId="LiveId" clId="{7058B13A-44D5-4AC3-97EF-EEFB4CBD1509}" dt="2021-03-06T04:33:01.196" v="4100" actId="478"/>
          <ac:spMkLst>
            <pc:docMk/>
            <pc:sldMk cId="1081952255" sldId="313"/>
            <ac:spMk id="15" creationId="{9814AD97-5FD0-4DC5-B200-B32C95EFC0AD}"/>
          </ac:spMkLst>
        </pc:spChg>
        <pc:spChg chg="add del mod">
          <ac:chgData name="" userId="eebe9c6a98a40472" providerId="LiveId" clId="{7058B13A-44D5-4AC3-97EF-EEFB4CBD1509}" dt="2021-03-06T04:33:02.640" v="4101" actId="478"/>
          <ac:spMkLst>
            <pc:docMk/>
            <pc:sldMk cId="1081952255" sldId="313"/>
            <ac:spMk id="16" creationId="{AAF29E68-0551-476A-A52F-A597445AD67A}"/>
          </ac:spMkLst>
        </pc:spChg>
        <pc:spChg chg="add del">
          <ac:chgData name="" userId="eebe9c6a98a40472" providerId="LiveId" clId="{7058B13A-44D5-4AC3-97EF-EEFB4CBD1509}" dt="2021-03-06T04:26:31.686" v="4017" actId="478"/>
          <ac:spMkLst>
            <pc:docMk/>
            <pc:sldMk cId="1081952255" sldId="313"/>
            <ac:spMk id="17" creationId="{9B5F34E5-6864-4510-8F34-E7A255A9357B}"/>
          </ac:spMkLst>
        </pc:spChg>
        <pc:spChg chg="del">
          <ac:chgData name="" userId="eebe9c6a98a40472" providerId="LiveId" clId="{7058B13A-44D5-4AC3-97EF-EEFB4CBD1509}" dt="2021-03-05T15:28:35.020" v="3782" actId="478"/>
          <ac:spMkLst>
            <pc:docMk/>
            <pc:sldMk cId="1081952255" sldId="313"/>
            <ac:spMk id="18" creationId="{D1041A7D-8021-483C-B412-E023254F3265}"/>
          </ac:spMkLst>
        </pc:spChg>
        <pc:spChg chg="del">
          <ac:chgData name="" userId="eebe9c6a98a40472" providerId="LiveId" clId="{7058B13A-44D5-4AC3-97EF-EEFB4CBD1509}" dt="2021-03-05T15:28:36.381" v="3783" actId="478"/>
          <ac:spMkLst>
            <pc:docMk/>
            <pc:sldMk cId="1081952255" sldId="313"/>
            <ac:spMk id="20" creationId="{E3CF3D49-52F6-4EC4-9E4B-0FBE65C138A9}"/>
          </ac:spMkLst>
        </pc:spChg>
        <pc:spChg chg="del">
          <ac:chgData name="" userId="eebe9c6a98a40472" providerId="LiveId" clId="{7058B13A-44D5-4AC3-97EF-EEFB4CBD1509}" dt="2021-03-05T15:28:37.878" v="3784" actId="478"/>
          <ac:spMkLst>
            <pc:docMk/>
            <pc:sldMk cId="1081952255" sldId="313"/>
            <ac:spMk id="23" creationId="{631CEA61-1D39-4910-B8A2-AC7546B83817}"/>
          </ac:spMkLst>
        </pc:spChg>
        <pc:spChg chg="mod">
          <ac:chgData name="" userId="eebe9c6a98a40472" providerId="LiveId" clId="{7058B13A-44D5-4AC3-97EF-EEFB4CBD1509}" dt="2021-03-05T15:28:21.943" v="3781"/>
          <ac:spMkLst>
            <pc:docMk/>
            <pc:sldMk cId="1081952255" sldId="313"/>
            <ac:spMk id="2509" creationId="{00000000-0000-0000-0000-000000000000}"/>
          </ac:spMkLst>
        </pc:spChg>
        <pc:picChg chg="add mod">
          <ac:chgData name="" userId="eebe9c6a98a40472" providerId="LiveId" clId="{7058B13A-44D5-4AC3-97EF-EEFB4CBD1509}" dt="2021-03-06T04:33:14.443" v="4102" actId="14100"/>
          <ac:picMkLst>
            <pc:docMk/>
            <pc:sldMk cId="1081952255" sldId="313"/>
            <ac:picMk id="3" creationId="{2AD7867D-ACD4-4078-A8C3-446FDBDE0C6A}"/>
          </ac:picMkLst>
        </pc:picChg>
        <pc:picChg chg="add mod">
          <ac:chgData name="" userId="eebe9c6a98a40472" providerId="LiveId" clId="{7058B13A-44D5-4AC3-97EF-EEFB4CBD1509}" dt="2021-03-06T04:33:44.223" v="4108" actId="1076"/>
          <ac:picMkLst>
            <pc:docMk/>
            <pc:sldMk cId="1081952255" sldId="313"/>
            <ac:picMk id="5" creationId="{EE05ECCE-3DFE-4170-B16E-3CBC0E8F7007}"/>
          </ac:picMkLst>
        </pc:picChg>
        <pc:picChg chg="add mod">
          <ac:chgData name="" userId="eebe9c6a98a40472" providerId="LiveId" clId="{7058B13A-44D5-4AC3-97EF-EEFB4CBD1509}" dt="2021-03-06T04:33:46.065" v="4109" actId="1076"/>
          <ac:picMkLst>
            <pc:docMk/>
            <pc:sldMk cId="1081952255" sldId="313"/>
            <ac:picMk id="7" creationId="{61FA86F5-B07D-45F5-A2DB-63FA944C1A63}"/>
          </ac:picMkLst>
        </pc:picChg>
        <pc:picChg chg="add mod">
          <ac:chgData name="" userId="eebe9c6a98a40472" providerId="LiveId" clId="{7058B13A-44D5-4AC3-97EF-EEFB4CBD1509}" dt="2021-03-06T04:33:52.416" v="4110" actId="1076"/>
          <ac:picMkLst>
            <pc:docMk/>
            <pc:sldMk cId="1081952255" sldId="313"/>
            <ac:picMk id="9" creationId="{227952FA-09B9-40F4-BA87-B0443B8E7FEB}"/>
          </ac:picMkLst>
        </pc:picChg>
      </pc:sldChg>
      <pc:sldChg chg="addSp delSp modSp add ord delAnim">
        <pc:chgData name="" userId="eebe9c6a98a40472" providerId="LiveId" clId="{7058B13A-44D5-4AC3-97EF-EEFB4CBD1509}" dt="2021-03-05T15:59:43.751" v="3941" actId="122"/>
        <pc:sldMkLst>
          <pc:docMk/>
          <pc:sldMk cId="737020162" sldId="314"/>
        </pc:sldMkLst>
        <pc:spChg chg="add mod">
          <ac:chgData name="" userId="eebe9c6a98a40472" providerId="LiveId" clId="{7058B13A-44D5-4AC3-97EF-EEFB4CBD1509}" dt="2021-03-05T15:59:43.751" v="3941" actId="122"/>
          <ac:spMkLst>
            <pc:docMk/>
            <pc:sldMk cId="737020162" sldId="314"/>
            <ac:spMk id="2" creationId="{EB7B79D0-5AAD-4A56-9D7B-CCD2E1F961A8}"/>
          </ac:spMkLst>
        </pc:spChg>
        <pc:spChg chg="del mod">
          <ac:chgData name="" userId="eebe9c6a98a40472" providerId="LiveId" clId="{7058B13A-44D5-4AC3-97EF-EEFB4CBD1509}" dt="2021-03-05T15:45:14.624" v="3793"/>
          <ac:spMkLst>
            <pc:docMk/>
            <pc:sldMk cId="737020162" sldId="314"/>
            <ac:spMk id="3" creationId="{9C1EE5F3-A342-4DAE-80D5-96ABBF3D2FC5}"/>
          </ac:spMkLst>
        </pc:spChg>
        <pc:spChg chg="add mod">
          <ac:chgData name="" userId="eebe9c6a98a40472" providerId="LiveId" clId="{7058B13A-44D5-4AC3-97EF-EEFB4CBD1509}" dt="2021-03-05T15:57:06.845" v="3875" actId="164"/>
          <ac:spMkLst>
            <pc:docMk/>
            <pc:sldMk cId="737020162" sldId="314"/>
            <ac:spMk id="8" creationId="{58347B16-5AD7-4E7D-A73F-94CB1D809693}"/>
          </ac:spMkLst>
        </pc:spChg>
        <pc:spChg chg="add del mod">
          <ac:chgData name="" userId="eebe9c6a98a40472" providerId="LiveId" clId="{7058B13A-44D5-4AC3-97EF-EEFB4CBD1509}" dt="2021-03-05T15:57:09.074" v="3876" actId="478"/>
          <ac:spMkLst>
            <pc:docMk/>
            <pc:sldMk cId="737020162" sldId="314"/>
            <ac:spMk id="10" creationId="{91D0229C-0437-490B-BDB0-D4C271A3ECFC}"/>
          </ac:spMkLst>
        </pc:spChg>
        <pc:spChg chg="add del mod">
          <ac:chgData name="" userId="eebe9c6a98a40472" providerId="LiveId" clId="{7058B13A-44D5-4AC3-97EF-EEFB4CBD1509}" dt="2021-03-05T15:57:10.340" v="3877" actId="478"/>
          <ac:spMkLst>
            <pc:docMk/>
            <pc:sldMk cId="737020162" sldId="314"/>
            <ac:spMk id="11" creationId="{E02FCF05-8E2A-444E-A70C-CB8BBF1A9BDE}"/>
          </ac:spMkLst>
        </pc:spChg>
        <pc:spChg chg="mod">
          <ac:chgData name="" userId="eebe9c6a98a40472" providerId="LiveId" clId="{7058B13A-44D5-4AC3-97EF-EEFB4CBD1509}" dt="2021-03-05T15:58:52.574" v="3922" actId="1076"/>
          <ac:spMkLst>
            <pc:docMk/>
            <pc:sldMk cId="737020162" sldId="314"/>
            <ac:spMk id="18" creationId="{1F57FD8A-5F1E-4106-BF76-221B55CA86E9}"/>
          </ac:spMkLst>
        </pc:spChg>
        <pc:grpChg chg="add mod">
          <ac:chgData name="" userId="eebe9c6a98a40472" providerId="LiveId" clId="{7058B13A-44D5-4AC3-97EF-EEFB4CBD1509}" dt="2021-03-05T15:58:04.603" v="3889" actId="1076"/>
          <ac:grpSpMkLst>
            <pc:docMk/>
            <pc:sldMk cId="737020162" sldId="314"/>
            <ac:grpSpMk id="4" creationId="{E089E1E6-58D4-4A21-B704-8DEDB5CA28BC}"/>
          </ac:grpSpMkLst>
        </pc:grpChg>
        <pc:grpChg chg="del">
          <ac:chgData name="" userId="eebe9c6a98a40472" providerId="LiveId" clId="{7058B13A-44D5-4AC3-97EF-EEFB4CBD1509}" dt="2021-03-05T15:45:14.609" v="3791" actId="478"/>
          <ac:grpSpMkLst>
            <pc:docMk/>
            <pc:sldMk cId="737020162" sldId="314"/>
            <ac:grpSpMk id="7" creationId="{CD3B5920-B519-4367-A333-40294AE53D67}"/>
          </ac:grpSpMkLst>
        </pc:grpChg>
        <pc:grpChg chg="add mod">
          <ac:chgData name="" userId="eebe9c6a98a40472" providerId="LiveId" clId="{7058B13A-44D5-4AC3-97EF-EEFB4CBD1509}" dt="2021-03-05T15:57:58.701" v="3888" actId="1076"/>
          <ac:grpSpMkLst>
            <pc:docMk/>
            <pc:sldMk cId="737020162" sldId="314"/>
            <ac:grpSpMk id="13" creationId="{1A00B451-9EBA-4870-9556-7201A398DAC2}"/>
          </ac:grpSpMkLst>
        </pc:grpChg>
        <pc:grpChg chg="add mod">
          <ac:chgData name="" userId="eebe9c6a98a40472" providerId="LiveId" clId="{7058B13A-44D5-4AC3-97EF-EEFB4CBD1509}" dt="2021-03-05T15:57:50.191" v="3886" actId="1076"/>
          <ac:grpSpMkLst>
            <pc:docMk/>
            <pc:sldMk cId="737020162" sldId="314"/>
            <ac:grpSpMk id="16" creationId="{88C57E3E-15A0-4151-B92F-CDD39F01463E}"/>
          </ac:grpSpMkLst>
        </pc:grpChg>
      </pc:sldChg>
      <pc:sldChg chg="addSp delSp modSp add ord">
        <pc:chgData name="" userId="eebe9c6a98a40472" providerId="LiveId" clId="{7058B13A-44D5-4AC3-97EF-EEFB4CBD1509}" dt="2021-03-06T05:20:12.254" v="4298" actId="1076"/>
        <pc:sldMkLst>
          <pc:docMk/>
          <pc:sldMk cId="977889972" sldId="316"/>
        </pc:sldMkLst>
        <pc:spChg chg="mod">
          <ac:chgData name="" userId="eebe9c6a98a40472" providerId="LiveId" clId="{7058B13A-44D5-4AC3-97EF-EEFB4CBD1509}" dt="2021-03-06T05:19:20.847" v="4288" actId="164"/>
          <ac:spMkLst>
            <pc:docMk/>
            <pc:sldMk cId="977889972" sldId="316"/>
            <ac:spMk id="3" creationId="{27F16FCD-B8AA-461A-B512-F2542ADC1427}"/>
          </ac:spMkLst>
        </pc:spChg>
        <pc:spChg chg="mod">
          <ac:chgData name="" userId="eebe9c6a98a40472" providerId="LiveId" clId="{7058B13A-44D5-4AC3-97EF-EEFB4CBD1509}" dt="2021-03-06T05:03:09.931" v="4186"/>
          <ac:spMkLst>
            <pc:docMk/>
            <pc:sldMk cId="977889972" sldId="316"/>
            <ac:spMk id="4" creationId="{E39F1B0D-14A7-4A74-9A40-82A0943DA03C}"/>
          </ac:spMkLst>
        </pc:spChg>
        <pc:spChg chg="mod">
          <ac:chgData name="" userId="eebe9c6a98a40472" providerId="LiveId" clId="{7058B13A-44D5-4AC3-97EF-EEFB4CBD1509}" dt="2021-03-06T05:19:32.346" v="4291" actId="164"/>
          <ac:spMkLst>
            <pc:docMk/>
            <pc:sldMk cId="977889972" sldId="316"/>
            <ac:spMk id="5" creationId="{8B68F855-AC5A-476C-89F1-1C6858A1E705}"/>
          </ac:spMkLst>
        </pc:spChg>
        <pc:spChg chg="mod">
          <ac:chgData name="" userId="eebe9c6a98a40472" providerId="LiveId" clId="{7058B13A-44D5-4AC3-97EF-EEFB4CBD1509}" dt="2021-03-06T05:19:28.343" v="4290" actId="164"/>
          <ac:spMkLst>
            <pc:docMk/>
            <pc:sldMk cId="977889972" sldId="316"/>
            <ac:spMk id="6" creationId="{7FEAD4B5-3A7C-4E45-BD0A-6BC579796A65}"/>
          </ac:spMkLst>
        </pc:spChg>
        <pc:spChg chg="mod">
          <ac:chgData name="" userId="eebe9c6a98a40472" providerId="LiveId" clId="{7058B13A-44D5-4AC3-97EF-EEFB4CBD1509}" dt="2021-03-06T05:19:24.479" v="4289" actId="164"/>
          <ac:spMkLst>
            <pc:docMk/>
            <pc:sldMk cId="977889972" sldId="316"/>
            <ac:spMk id="7" creationId="{71009C48-75AC-4BA2-90BF-8FB9AE2E462C}"/>
          </ac:spMkLst>
        </pc:spChg>
        <pc:spChg chg="add mod">
          <ac:chgData name="" userId="eebe9c6a98a40472" providerId="LiveId" clId="{7058B13A-44D5-4AC3-97EF-EEFB4CBD1509}" dt="2021-03-06T05:20:12.254" v="4298" actId="1076"/>
          <ac:spMkLst>
            <pc:docMk/>
            <pc:sldMk cId="977889972" sldId="316"/>
            <ac:spMk id="15" creationId="{DECCC4B4-F604-4CAE-8D78-4111378EC77E}"/>
          </ac:spMkLst>
        </pc:spChg>
        <pc:spChg chg="mod">
          <ac:chgData name="" userId="eebe9c6a98a40472" providerId="LiveId" clId="{7058B13A-44D5-4AC3-97EF-EEFB4CBD1509}" dt="2021-03-06T05:19:20.847" v="4288" actId="164"/>
          <ac:spMkLst>
            <pc:docMk/>
            <pc:sldMk cId="977889972" sldId="316"/>
            <ac:spMk id="16" creationId="{1573ADD0-96DB-4D30-981E-F20B8C9A73DF}"/>
          </ac:spMkLst>
        </pc:spChg>
        <pc:spChg chg="mod">
          <ac:chgData name="" userId="eebe9c6a98a40472" providerId="LiveId" clId="{7058B13A-44D5-4AC3-97EF-EEFB4CBD1509}" dt="2021-03-06T05:19:32.346" v="4291" actId="164"/>
          <ac:spMkLst>
            <pc:docMk/>
            <pc:sldMk cId="977889972" sldId="316"/>
            <ac:spMk id="17" creationId="{522951DB-72D6-40E3-92B0-16E3E7983950}"/>
          </ac:spMkLst>
        </pc:spChg>
        <pc:spChg chg="mod">
          <ac:chgData name="" userId="eebe9c6a98a40472" providerId="LiveId" clId="{7058B13A-44D5-4AC3-97EF-EEFB4CBD1509}" dt="2021-03-06T05:19:28.343" v="4290" actId="164"/>
          <ac:spMkLst>
            <pc:docMk/>
            <pc:sldMk cId="977889972" sldId="316"/>
            <ac:spMk id="18" creationId="{27D1A7EC-163E-462F-87D0-A46994953D44}"/>
          </ac:spMkLst>
        </pc:spChg>
        <pc:spChg chg="mod">
          <ac:chgData name="" userId="eebe9c6a98a40472" providerId="LiveId" clId="{7058B13A-44D5-4AC3-97EF-EEFB4CBD1509}" dt="2021-03-06T05:19:24.479" v="4289" actId="164"/>
          <ac:spMkLst>
            <pc:docMk/>
            <pc:sldMk cId="977889972" sldId="316"/>
            <ac:spMk id="19" creationId="{75EFB9B4-67C2-431D-9E07-E82CE291C1DF}"/>
          </ac:spMkLst>
        </pc:spChg>
        <pc:grpChg chg="add mod">
          <ac:chgData name="" userId="eebe9c6a98a40472" providerId="LiveId" clId="{7058B13A-44D5-4AC3-97EF-EEFB4CBD1509}" dt="2021-03-06T05:19:37.846" v="4292" actId="1076"/>
          <ac:grpSpMkLst>
            <pc:docMk/>
            <pc:sldMk cId="977889972" sldId="316"/>
            <ac:grpSpMk id="24" creationId="{3CC49A2D-926C-4160-8C2C-51BF08E51260}"/>
          </ac:grpSpMkLst>
        </pc:grpChg>
        <pc:grpChg chg="add mod">
          <ac:chgData name="" userId="eebe9c6a98a40472" providerId="LiveId" clId="{7058B13A-44D5-4AC3-97EF-EEFB4CBD1509}" dt="2021-03-06T05:19:44.310" v="4293" actId="1076"/>
          <ac:grpSpMkLst>
            <pc:docMk/>
            <pc:sldMk cId="977889972" sldId="316"/>
            <ac:grpSpMk id="25" creationId="{161A0760-E6E4-4CBB-8761-1422585916B4}"/>
          </ac:grpSpMkLst>
        </pc:grpChg>
        <pc:grpChg chg="add mod">
          <ac:chgData name="" userId="eebe9c6a98a40472" providerId="LiveId" clId="{7058B13A-44D5-4AC3-97EF-EEFB4CBD1509}" dt="2021-03-06T05:19:28.343" v="4290" actId="164"/>
          <ac:grpSpMkLst>
            <pc:docMk/>
            <pc:sldMk cId="977889972" sldId="316"/>
            <ac:grpSpMk id="26" creationId="{2E4758B7-ACA9-46E6-8E9A-1D8BB06AECB9}"/>
          </ac:grpSpMkLst>
        </pc:grpChg>
        <pc:grpChg chg="add mod">
          <ac:chgData name="" userId="eebe9c6a98a40472" providerId="LiveId" clId="{7058B13A-44D5-4AC3-97EF-EEFB4CBD1509}" dt="2021-03-06T05:19:32.346" v="4291" actId="164"/>
          <ac:grpSpMkLst>
            <pc:docMk/>
            <pc:sldMk cId="977889972" sldId="316"/>
            <ac:grpSpMk id="27" creationId="{C357900E-4F9F-47CB-897B-DFBE3D504E1E}"/>
          </ac:grpSpMkLst>
        </pc:grpChg>
        <pc:picChg chg="del">
          <ac:chgData name="" userId="eebe9c6a98a40472" providerId="LiveId" clId="{7058B13A-44D5-4AC3-97EF-EEFB4CBD1509}" dt="2021-03-06T05:12:19.262" v="4187" actId="478"/>
          <ac:picMkLst>
            <pc:docMk/>
            <pc:sldMk cId="977889972" sldId="316"/>
            <ac:picMk id="8" creationId="{08FEFDC9-8CD7-4A13-9082-05A1243A2B40}"/>
          </ac:picMkLst>
        </pc:picChg>
        <pc:picChg chg="add mod">
          <ac:chgData name="" userId="eebe9c6a98a40472" providerId="LiveId" clId="{7058B13A-44D5-4AC3-97EF-EEFB4CBD1509}" dt="2021-03-06T05:19:20.847" v="4288" actId="164"/>
          <ac:picMkLst>
            <pc:docMk/>
            <pc:sldMk cId="977889972" sldId="316"/>
            <ac:picMk id="9" creationId="{0545B914-BA54-40F2-BF75-AB3F9EB1BAC3}"/>
          </ac:picMkLst>
        </pc:picChg>
        <pc:picChg chg="del">
          <ac:chgData name="" userId="eebe9c6a98a40472" providerId="LiveId" clId="{7058B13A-44D5-4AC3-97EF-EEFB4CBD1509}" dt="2021-03-06T05:12:20.593" v="4188" actId="478"/>
          <ac:picMkLst>
            <pc:docMk/>
            <pc:sldMk cId="977889972" sldId="316"/>
            <ac:picMk id="10" creationId="{CDF81419-2D44-4968-852B-DF7F6C6408C4}"/>
          </ac:picMkLst>
        </pc:picChg>
        <pc:picChg chg="del">
          <ac:chgData name="" userId="eebe9c6a98a40472" providerId="LiveId" clId="{7058B13A-44D5-4AC3-97EF-EEFB4CBD1509}" dt="2021-03-06T05:12:22.061" v="4189" actId="478"/>
          <ac:picMkLst>
            <pc:docMk/>
            <pc:sldMk cId="977889972" sldId="316"/>
            <ac:picMk id="12" creationId="{72619772-A4B8-474A-859A-112873A8A965}"/>
          </ac:picMkLst>
        </pc:picChg>
        <pc:picChg chg="add mod">
          <ac:chgData name="" userId="eebe9c6a98a40472" providerId="LiveId" clId="{7058B13A-44D5-4AC3-97EF-EEFB4CBD1509}" dt="2021-03-06T05:19:24.479" v="4289" actId="164"/>
          <ac:picMkLst>
            <pc:docMk/>
            <pc:sldMk cId="977889972" sldId="316"/>
            <ac:picMk id="13" creationId="{CA50288B-0CF2-4C18-B3EB-F351DAF2EBD8}"/>
          </ac:picMkLst>
        </pc:picChg>
        <pc:picChg chg="del">
          <ac:chgData name="" userId="eebe9c6a98a40472" providerId="LiveId" clId="{7058B13A-44D5-4AC3-97EF-EEFB4CBD1509}" dt="2021-03-06T05:12:23.020" v="4190" actId="478"/>
          <ac:picMkLst>
            <pc:docMk/>
            <pc:sldMk cId="977889972" sldId="316"/>
            <ac:picMk id="14" creationId="{A38ECAE5-79CC-4EAF-A1DC-951ECCCC367B}"/>
          </ac:picMkLst>
        </pc:picChg>
        <pc:picChg chg="add mod">
          <ac:chgData name="" userId="eebe9c6a98a40472" providerId="LiveId" clId="{7058B13A-44D5-4AC3-97EF-EEFB4CBD1509}" dt="2021-03-06T05:19:32.346" v="4291" actId="164"/>
          <ac:picMkLst>
            <pc:docMk/>
            <pc:sldMk cId="977889972" sldId="316"/>
            <ac:picMk id="21" creationId="{073DF072-C38E-422F-90E6-54B6F63D6120}"/>
          </ac:picMkLst>
        </pc:picChg>
        <pc:picChg chg="add mod">
          <ac:chgData name="" userId="eebe9c6a98a40472" providerId="LiveId" clId="{7058B13A-44D5-4AC3-97EF-EEFB4CBD1509}" dt="2021-03-06T05:19:28.343" v="4290" actId="164"/>
          <ac:picMkLst>
            <pc:docMk/>
            <pc:sldMk cId="977889972" sldId="316"/>
            <ac:picMk id="23" creationId="{50A22006-F68B-465B-A3A9-27D2B83E3E47}"/>
          </ac:picMkLst>
        </pc:picChg>
      </pc:sldChg>
      <pc:sldChg chg="addSp delSp modSp add ord">
        <pc:chgData name="" userId="eebe9c6a98a40472" providerId="LiveId" clId="{7058B13A-44D5-4AC3-97EF-EEFB4CBD1509}" dt="2021-03-06T05:28:23.256" v="4471" actId="1582"/>
        <pc:sldMkLst>
          <pc:docMk/>
          <pc:sldMk cId="3999655978" sldId="317"/>
        </pc:sldMkLst>
        <pc:spChg chg="add del mod">
          <ac:chgData name="" userId="eebe9c6a98a40472" providerId="LiveId" clId="{7058B13A-44D5-4AC3-97EF-EEFB4CBD1509}" dt="2021-03-06T05:25:40.423" v="4368" actId="478"/>
          <ac:spMkLst>
            <pc:docMk/>
            <pc:sldMk cId="3999655978" sldId="317"/>
            <ac:spMk id="10" creationId="{BA8FC1C0-281F-4248-B5A7-4484036173EF}"/>
          </ac:spMkLst>
        </pc:spChg>
        <pc:spChg chg="add del mod">
          <ac:chgData name="" userId="eebe9c6a98a40472" providerId="LiveId" clId="{7058B13A-44D5-4AC3-97EF-EEFB4CBD1509}" dt="2021-03-06T05:25:38.613" v="4367"/>
          <ac:spMkLst>
            <pc:docMk/>
            <pc:sldMk cId="3999655978" sldId="317"/>
            <ac:spMk id="11" creationId="{75BBD3BE-B53A-4D0C-8712-D7E7BDD12A94}"/>
          </ac:spMkLst>
        </pc:spChg>
        <pc:spChg chg="add mod">
          <ac:chgData name="" userId="eebe9c6a98a40472" providerId="LiveId" clId="{7058B13A-44D5-4AC3-97EF-EEFB4CBD1509}" dt="2021-03-06T05:27:59.532" v="4470" actId="1076"/>
          <ac:spMkLst>
            <pc:docMk/>
            <pc:sldMk cId="3999655978" sldId="317"/>
            <ac:spMk id="12" creationId="{751161DC-35BF-499C-9081-EE6C09AE85CA}"/>
          </ac:spMkLst>
        </pc:spChg>
        <pc:spChg chg="add mod">
          <ac:chgData name="" userId="eebe9c6a98a40472" providerId="LiveId" clId="{7058B13A-44D5-4AC3-97EF-EEFB4CBD1509}" dt="2021-03-06T05:27:04.206" v="4434" actId="1076"/>
          <ac:spMkLst>
            <pc:docMk/>
            <pc:sldMk cId="3999655978" sldId="317"/>
            <ac:spMk id="13" creationId="{AF359B8C-70FA-4BB0-B542-E1748593938B}"/>
          </ac:spMkLst>
        </pc:spChg>
        <pc:spChg chg="mod topLvl">
          <ac:chgData name="" userId="eebe9c6a98a40472" providerId="LiveId" clId="{7058B13A-44D5-4AC3-97EF-EEFB4CBD1509}" dt="2021-03-06T05:28:23.256" v="4471" actId="1582"/>
          <ac:spMkLst>
            <pc:docMk/>
            <pc:sldMk cId="3999655978" sldId="317"/>
            <ac:spMk id="19" creationId="{FC449262-2A75-4FC1-B8C7-6D970117F4FE}"/>
          </ac:spMkLst>
        </pc:spChg>
        <pc:spChg chg="mod topLvl">
          <ac:chgData name="" userId="eebe9c6a98a40472" providerId="LiveId" clId="{7058B13A-44D5-4AC3-97EF-EEFB4CBD1509}" dt="2021-03-06T05:28:23.256" v="4471" actId="1582"/>
          <ac:spMkLst>
            <pc:docMk/>
            <pc:sldMk cId="3999655978" sldId="317"/>
            <ac:spMk id="20" creationId="{B7AF47C0-2485-43D4-95A8-530AC8DB32A7}"/>
          </ac:spMkLst>
        </pc:spChg>
        <pc:spChg chg="mod topLvl">
          <ac:chgData name="" userId="eebe9c6a98a40472" providerId="LiveId" clId="{7058B13A-44D5-4AC3-97EF-EEFB4CBD1509}" dt="2021-03-06T05:28:23.256" v="4471" actId="1582"/>
          <ac:spMkLst>
            <pc:docMk/>
            <pc:sldMk cId="3999655978" sldId="317"/>
            <ac:spMk id="21" creationId="{C15BC2DB-CD82-477A-9DD6-B14B3E7B206C}"/>
          </ac:spMkLst>
        </pc:spChg>
        <pc:spChg chg="del mod topLvl">
          <ac:chgData name="" userId="eebe9c6a98a40472" providerId="LiveId" clId="{7058B13A-44D5-4AC3-97EF-EEFB4CBD1509}" dt="2021-03-06T05:24:51.214" v="4334" actId="478"/>
          <ac:spMkLst>
            <pc:docMk/>
            <pc:sldMk cId="3999655978" sldId="317"/>
            <ac:spMk id="22" creationId="{999A7475-16F4-4F39-9D0D-2190E0ACB900}"/>
          </ac:spMkLst>
        </pc:spChg>
        <pc:spChg chg="del mod topLvl">
          <ac:chgData name="" userId="eebe9c6a98a40472" providerId="LiveId" clId="{7058B13A-44D5-4AC3-97EF-EEFB4CBD1509}" dt="2021-03-06T05:24:50.239" v="4333" actId="478"/>
          <ac:spMkLst>
            <pc:docMk/>
            <pc:sldMk cId="3999655978" sldId="317"/>
            <ac:spMk id="23" creationId="{B14FDF26-4FB7-4517-BE7B-BC29F477CEB2}"/>
          </ac:spMkLst>
        </pc:spChg>
        <pc:spChg chg="add mod">
          <ac:chgData name="" userId="eebe9c6a98a40472" providerId="LiveId" clId="{7058B13A-44D5-4AC3-97EF-EEFB4CBD1509}" dt="2021-03-06T05:27:26.569" v="4453"/>
          <ac:spMkLst>
            <pc:docMk/>
            <pc:sldMk cId="3999655978" sldId="317"/>
            <ac:spMk id="29" creationId="{976AC4F8-63AA-40B9-BD5B-D30FBF0D6636}"/>
          </ac:spMkLst>
        </pc:spChg>
        <pc:spChg chg="add mod">
          <ac:chgData name="" userId="eebe9c6a98a40472" providerId="LiveId" clId="{7058B13A-44D5-4AC3-97EF-EEFB4CBD1509}" dt="2021-03-06T05:27:38.346" v="4469"/>
          <ac:spMkLst>
            <pc:docMk/>
            <pc:sldMk cId="3999655978" sldId="317"/>
            <ac:spMk id="30" creationId="{BE432D14-FDE1-4A1D-BB45-D164F4DA4955}"/>
          </ac:spMkLst>
        </pc:spChg>
        <pc:spChg chg="mod topLvl">
          <ac:chgData name="" userId="eebe9c6a98a40472" providerId="LiveId" clId="{7058B13A-44D5-4AC3-97EF-EEFB4CBD1509}" dt="2021-03-06T05:24:01.592" v="4327" actId="165"/>
          <ac:spMkLst>
            <pc:docMk/>
            <pc:sldMk cId="3999655978" sldId="317"/>
            <ac:spMk id="131" creationId="{136F572D-504A-44EE-8DE3-C2B781801B25}"/>
          </ac:spMkLst>
        </pc:spChg>
        <pc:spChg chg="mod topLvl">
          <ac:chgData name="" userId="eebe9c6a98a40472" providerId="LiveId" clId="{7058B13A-44D5-4AC3-97EF-EEFB4CBD1509}" dt="2021-03-06T05:24:01.592" v="4327" actId="165"/>
          <ac:spMkLst>
            <pc:docMk/>
            <pc:sldMk cId="3999655978" sldId="317"/>
            <ac:spMk id="132" creationId="{8C0D82CF-1F5D-4011-B796-60C13CAEE1C3}"/>
          </ac:spMkLst>
        </pc:spChg>
        <pc:spChg chg="mod topLvl">
          <ac:chgData name="" userId="eebe9c6a98a40472" providerId="LiveId" clId="{7058B13A-44D5-4AC3-97EF-EEFB4CBD1509}" dt="2021-03-06T05:24:01.592" v="4327" actId="165"/>
          <ac:spMkLst>
            <pc:docMk/>
            <pc:sldMk cId="3999655978" sldId="317"/>
            <ac:spMk id="133" creationId="{69F721BE-714F-4F0B-9990-5851FBE92118}"/>
          </ac:spMkLst>
        </pc:spChg>
        <pc:spChg chg="mod topLvl">
          <ac:chgData name="" userId="eebe9c6a98a40472" providerId="LiveId" clId="{7058B13A-44D5-4AC3-97EF-EEFB4CBD1509}" dt="2021-03-06T05:24:01.592" v="4327" actId="165"/>
          <ac:spMkLst>
            <pc:docMk/>
            <pc:sldMk cId="3999655978" sldId="317"/>
            <ac:spMk id="134" creationId="{E4EAC3AC-5873-47A7-A5D3-B975D111D05F}"/>
          </ac:spMkLst>
        </pc:spChg>
        <pc:spChg chg="mod topLvl">
          <ac:chgData name="" userId="eebe9c6a98a40472" providerId="LiveId" clId="{7058B13A-44D5-4AC3-97EF-EEFB4CBD1509}" dt="2021-03-06T05:24:01.592" v="4327" actId="165"/>
          <ac:spMkLst>
            <pc:docMk/>
            <pc:sldMk cId="3999655978" sldId="317"/>
            <ac:spMk id="135" creationId="{05E7E5A9-C6D0-4800-8333-F0B4694BD178}"/>
          </ac:spMkLst>
        </pc:spChg>
        <pc:spChg chg="mod">
          <ac:chgData name="" userId="eebe9c6a98a40472" providerId="LiveId" clId="{7058B13A-44D5-4AC3-97EF-EEFB4CBD1509}" dt="2021-03-06T05:21:03.584" v="4325"/>
          <ac:spMkLst>
            <pc:docMk/>
            <pc:sldMk cId="3999655978" sldId="317"/>
            <ac:spMk id="2533" creationId="{00000000-0000-0000-0000-000000000000}"/>
          </ac:spMkLst>
        </pc:spChg>
        <pc:grpChg chg="add mod">
          <ac:chgData name="" userId="eebe9c6a98a40472" providerId="LiveId" clId="{7058B13A-44D5-4AC3-97EF-EEFB4CBD1509}" dt="2021-03-06T05:26:36.403" v="4408" actId="1076"/>
          <ac:grpSpMkLst>
            <pc:docMk/>
            <pc:sldMk cId="3999655978" sldId="317"/>
            <ac:grpSpMk id="3" creationId="{921A4B13-444F-4D17-A18B-0DC7E72FD777}"/>
          </ac:grpSpMkLst>
        </pc:grpChg>
        <pc:grpChg chg="mod topLvl">
          <ac:chgData name="" userId="eebe9c6a98a40472" providerId="LiveId" clId="{7058B13A-44D5-4AC3-97EF-EEFB4CBD1509}" dt="2021-03-06T05:24:01.592" v="4327" actId="165"/>
          <ac:grpSpMkLst>
            <pc:docMk/>
            <pc:sldMk cId="3999655978" sldId="317"/>
            <ac:grpSpMk id="6" creationId="{5CB4665B-69CE-4E37-84DA-DC06C803CAA9}"/>
          </ac:grpSpMkLst>
        </pc:grpChg>
        <pc:grpChg chg="mod topLvl">
          <ac:chgData name="" userId="eebe9c6a98a40472" providerId="LiveId" clId="{7058B13A-44D5-4AC3-97EF-EEFB4CBD1509}" dt="2021-03-06T05:24:01.592" v="4327" actId="165"/>
          <ac:grpSpMkLst>
            <pc:docMk/>
            <pc:sldMk cId="3999655978" sldId="317"/>
            <ac:grpSpMk id="7" creationId="{4635BE38-714B-4191-A4DA-68B934ED34EF}"/>
          </ac:grpSpMkLst>
        </pc:grpChg>
        <pc:grpChg chg="mod topLvl">
          <ac:chgData name="" userId="eebe9c6a98a40472" providerId="LiveId" clId="{7058B13A-44D5-4AC3-97EF-EEFB4CBD1509}" dt="2021-03-06T05:24:01.592" v="4327" actId="165"/>
          <ac:grpSpMkLst>
            <pc:docMk/>
            <pc:sldMk cId="3999655978" sldId="317"/>
            <ac:grpSpMk id="8" creationId="{F7CEBD36-D78A-48EC-9D8E-71C109387475}"/>
          </ac:grpSpMkLst>
        </pc:grpChg>
        <pc:grpChg chg="add del mod">
          <ac:chgData name="" userId="eebe9c6a98a40472" providerId="LiveId" clId="{7058B13A-44D5-4AC3-97EF-EEFB4CBD1509}" dt="2021-03-06T05:24:03.419" v="4328" actId="478"/>
          <ac:grpSpMkLst>
            <pc:docMk/>
            <pc:sldMk cId="3999655978" sldId="317"/>
            <ac:grpSpMk id="9" creationId="{AA80F76B-DC14-4AEE-B798-D80EAAE5641F}"/>
          </ac:grpSpMkLst>
        </pc:grpChg>
        <pc:grpChg chg="add del mod">
          <ac:chgData name="" userId="eebe9c6a98a40472" providerId="LiveId" clId="{7058B13A-44D5-4AC3-97EF-EEFB4CBD1509}" dt="2021-03-06T05:24:48.158" v="4332" actId="165"/>
          <ac:grpSpMkLst>
            <pc:docMk/>
            <pc:sldMk cId="3999655978" sldId="317"/>
            <ac:grpSpMk id="18" creationId="{C1214E1C-0535-4D1C-814A-EE9C5CDE0900}"/>
          </ac:grpSpMkLst>
        </pc:grpChg>
      </pc:sldChg>
      <pc:sldChg chg="addSp delSp modSp add">
        <pc:chgData name="" userId="eebe9c6a98a40472" providerId="LiveId" clId="{7058B13A-44D5-4AC3-97EF-EEFB4CBD1509}" dt="2021-03-06T09:30:00.133" v="4761" actId="1076"/>
        <pc:sldMkLst>
          <pc:docMk/>
          <pc:sldMk cId="3296644544" sldId="329"/>
        </pc:sldMkLst>
        <pc:spChg chg="add del mod">
          <ac:chgData name="" userId="eebe9c6a98a40472" providerId="LiveId" clId="{7058B13A-44D5-4AC3-97EF-EEFB4CBD1509}" dt="2021-03-06T09:24:57.012" v="4481"/>
          <ac:spMkLst>
            <pc:docMk/>
            <pc:sldMk cId="3296644544" sldId="329"/>
            <ac:spMk id="2" creationId="{FA8AE3F6-8400-4C8F-8DCE-FFED6469ECC3}"/>
          </ac:spMkLst>
        </pc:spChg>
        <pc:spChg chg="add mod">
          <ac:chgData name="" userId="eebe9c6a98a40472" providerId="LiveId" clId="{7058B13A-44D5-4AC3-97EF-EEFB4CBD1509}" dt="2021-03-06T09:29:10.993" v="4712" actId="1076"/>
          <ac:spMkLst>
            <pc:docMk/>
            <pc:sldMk cId="3296644544" sldId="329"/>
            <ac:spMk id="4" creationId="{5BAA9E45-CAEB-4BA9-8BEB-00F058558E9B}"/>
          </ac:spMkLst>
        </pc:spChg>
        <pc:spChg chg="add mod">
          <ac:chgData name="" userId="eebe9c6a98a40472" providerId="LiveId" clId="{7058B13A-44D5-4AC3-97EF-EEFB4CBD1509}" dt="2021-03-06T09:29:17.052" v="4714" actId="1076"/>
          <ac:spMkLst>
            <pc:docMk/>
            <pc:sldMk cId="3296644544" sldId="329"/>
            <ac:spMk id="6" creationId="{A95F7CD6-5E93-4483-9973-34E6760030D3}"/>
          </ac:spMkLst>
        </pc:spChg>
        <pc:spChg chg="add mod">
          <ac:chgData name="" userId="eebe9c6a98a40472" providerId="LiveId" clId="{7058B13A-44D5-4AC3-97EF-EEFB4CBD1509}" dt="2021-03-06T09:30:00.133" v="4761" actId="1076"/>
          <ac:spMkLst>
            <pc:docMk/>
            <pc:sldMk cId="3296644544" sldId="329"/>
            <ac:spMk id="8" creationId="{E78778D7-C116-4B71-B20C-6228B411A8C0}"/>
          </ac:spMkLst>
        </pc:spChg>
        <pc:spChg chg="add mod">
          <ac:chgData name="" userId="eebe9c6a98a40472" providerId="LiveId" clId="{7058B13A-44D5-4AC3-97EF-EEFB4CBD1509}" dt="2021-03-06T09:29:14.098" v="4713" actId="1076"/>
          <ac:spMkLst>
            <pc:docMk/>
            <pc:sldMk cId="3296644544" sldId="329"/>
            <ac:spMk id="10" creationId="{9E1D75C5-C60A-4710-8871-F7051CD0A587}"/>
          </ac:spMkLst>
        </pc:spChg>
        <pc:spChg chg="add mod">
          <ac:chgData name="" userId="eebe9c6a98a40472" providerId="LiveId" clId="{7058B13A-44D5-4AC3-97EF-EEFB4CBD1509}" dt="2021-03-06T09:29:20.045" v="4715" actId="1076"/>
          <ac:spMkLst>
            <pc:docMk/>
            <pc:sldMk cId="3296644544" sldId="329"/>
            <ac:spMk id="11" creationId="{02C2FFB3-5378-4099-9919-B9A0CF710D83}"/>
          </ac:spMkLst>
        </pc:spChg>
        <pc:picChg chg="del">
          <ac:chgData name="" userId="eebe9c6a98a40472" providerId="LiveId" clId="{7058B13A-44D5-4AC3-97EF-EEFB4CBD1509}" dt="2021-03-06T09:24:31.767" v="4475" actId="478"/>
          <ac:picMkLst>
            <pc:docMk/>
            <pc:sldMk cId="3296644544" sldId="329"/>
            <ac:picMk id="3" creationId="{2AD7867D-ACD4-4078-A8C3-446FDBDE0C6A}"/>
          </ac:picMkLst>
        </pc:picChg>
        <pc:picChg chg="del">
          <ac:chgData name="" userId="eebe9c6a98a40472" providerId="LiveId" clId="{7058B13A-44D5-4AC3-97EF-EEFB4CBD1509}" dt="2021-03-06T09:24:32.376" v="4476" actId="478"/>
          <ac:picMkLst>
            <pc:docMk/>
            <pc:sldMk cId="3296644544" sldId="329"/>
            <ac:picMk id="5" creationId="{EE05ECCE-3DFE-4170-B16E-3CBC0E8F7007}"/>
          </ac:picMkLst>
        </pc:picChg>
        <pc:picChg chg="del">
          <ac:chgData name="" userId="eebe9c6a98a40472" providerId="LiveId" clId="{7058B13A-44D5-4AC3-97EF-EEFB4CBD1509}" dt="2021-03-06T09:24:32.935" v="4477" actId="478"/>
          <ac:picMkLst>
            <pc:docMk/>
            <pc:sldMk cId="3296644544" sldId="329"/>
            <ac:picMk id="7" creationId="{61FA86F5-B07D-45F5-A2DB-63FA944C1A63}"/>
          </ac:picMkLst>
        </pc:picChg>
        <pc:picChg chg="del">
          <ac:chgData name="" userId="eebe9c6a98a40472" providerId="LiveId" clId="{7058B13A-44D5-4AC3-97EF-EEFB4CBD1509}" dt="2021-03-06T09:24:33.478" v="4478" actId="478"/>
          <ac:picMkLst>
            <pc:docMk/>
            <pc:sldMk cId="3296644544" sldId="329"/>
            <ac:picMk id="9" creationId="{227952FA-09B9-40F4-BA87-B0443B8E7FEB}"/>
          </ac:picMkLst>
        </pc:picChg>
      </pc:sldChg>
      <pc:sldChg chg="addSp delSp modSp add ord">
        <pc:chgData name="" userId="eebe9c6a98a40472" providerId="LiveId" clId="{7058B13A-44D5-4AC3-97EF-EEFB4CBD1509}" dt="2021-03-06T09:45:32.317" v="4944"/>
        <pc:sldMkLst>
          <pc:docMk/>
          <pc:sldMk cId="3474488082" sldId="330"/>
        </pc:sldMkLst>
        <pc:spChg chg="mod">
          <ac:chgData name="" userId="eebe9c6a98a40472" providerId="LiveId" clId="{7058B13A-44D5-4AC3-97EF-EEFB4CBD1509}" dt="2021-03-06T09:32:04.036" v="4774"/>
          <ac:spMkLst>
            <pc:docMk/>
            <pc:sldMk cId="3474488082" sldId="330"/>
            <ac:spMk id="4" creationId="{E39F1B0D-14A7-4A74-9A40-82A0943DA03C}"/>
          </ac:spMkLst>
        </pc:spChg>
        <pc:spChg chg="add">
          <ac:chgData name="" userId="eebe9c6a98a40472" providerId="LiveId" clId="{7058B13A-44D5-4AC3-97EF-EEFB4CBD1509}" dt="2021-03-06T09:32:37.616" v="4778"/>
          <ac:spMkLst>
            <pc:docMk/>
            <pc:sldMk cId="3474488082" sldId="330"/>
            <ac:spMk id="6" creationId="{88650EA2-5C74-4DDC-BAEF-8AB47AEC24A1}"/>
          </ac:spMkLst>
        </pc:spChg>
        <pc:spChg chg="add">
          <ac:chgData name="" userId="eebe9c6a98a40472" providerId="LiveId" clId="{7058B13A-44D5-4AC3-97EF-EEFB4CBD1509}" dt="2021-03-06T09:32:44.461" v="4779"/>
          <ac:spMkLst>
            <pc:docMk/>
            <pc:sldMk cId="3474488082" sldId="330"/>
            <ac:spMk id="7" creationId="{BEF261E8-FBC6-4BF4-AF70-1CA493447D0D}"/>
          </ac:spMkLst>
        </pc:spChg>
        <pc:spChg chg="add">
          <ac:chgData name="" userId="eebe9c6a98a40472" providerId="LiveId" clId="{7058B13A-44D5-4AC3-97EF-EEFB4CBD1509}" dt="2021-03-06T09:32:48.886" v="4780"/>
          <ac:spMkLst>
            <pc:docMk/>
            <pc:sldMk cId="3474488082" sldId="330"/>
            <ac:spMk id="8" creationId="{9AB50A3E-9C53-4C61-97EB-3DE9D6B258FF}"/>
          </ac:spMkLst>
        </pc:spChg>
        <pc:spChg chg="del">
          <ac:chgData name="" userId="eebe9c6a98a40472" providerId="LiveId" clId="{7058B13A-44D5-4AC3-97EF-EEFB4CBD1509}" dt="2021-03-06T09:32:25.206" v="4775" actId="478"/>
          <ac:spMkLst>
            <pc:docMk/>
            <pc:sldMk cId="3474488082" sldId="330"/>
            <ac:spMk id="9" creationId="{7B7EE506-8AD6-4640-B0FD-BD142A5E29DA}"/>
          </ac:spMkLst>
        </pc:spChg>
        <pc:spChg chg="del">
          <ac:chgData name="" userId="eebe9c6a98a40472" providerId="LiveId" clId="{7058B13A-44D5-4AC3-97EF-EEFB4CBD1509}" dt="2021-03-06T09:32:26.644" v="4776" actId="478"/>
          <ac:spMkLst>
            <pc:docMk/>
            <pc:sldMk cId="3474488082" sldId="330"/>
            <ac:spMk id="10" creationId="{00ECBA24-E1EF-4B20-9ABC-756E0C8B7979}"/>
          </ac:spMkLst>
        </pc:spChg>
        <pc:spChg chg="del">
          <ac:chgData name="" userId="eebe9c6a98a40472" providerId="LiveId" clId="{7058B13A-44D5-4AC3-97EF-EEFB4CBD1509}" dt="2021-03-06T09:32:27.857" v="4777" actId="478"/>
          <ac:spMkLst>
            <pc:docMk/>
            <pc:sldMk cId="3474488082" sldId="330"/>
            <ac:spMk id="11" creationId="{D9C6F540-BBF6-487A-8355-136EABC71921}"/>
          </ac:spMkLst>
        </pc:spChg>
        <pc:spChg chg="add">
          <ac:chgData name="" userId="eebe9c6a98a40472" providerId="LiveId" clId="{7058B13A-44D5-4AC3-97EF-EEFB4CBD1509}" dt="2021-03-06T09:32:54.600" v="4781"/>
          <ac:spMkLst>
            <pc:docMk/>
            <pc:sldMk cId="3474488082" sldId="330"/>
            <ac:spMk id="12" creationId="{8DB65768-9764-435F-BE28-20F6B85FC4A0}"/>
          </ac:spMkLst>
        </pc:spChg>
        <pc:spChg chg="add mod">
          <ac:chgData name="" userId="eebe9c6a98a40472" providerId="LiveId" clId="{7058B13A-44D5-4AC3-97EF-EEFB4CBD1509}" dt="2021-03-06T09:43:40.216" v="4824" actId="1076"/>
          <ac:spMkLst>
            <pc:docMk/>
            <pc:sldMk cId="3474488082" sldId="330"/>
            <ac:spMk id="18" creationId="{44B83DB9-06D9-4AEC-A685-7239A755D8E2}"/>
          </ac:spMkLst>
        </pc:spChg>
        <pc:spChg chg="add mod">
          <ac:chgData name="" userId="eebe9c6a98a40472" providerId="LiveId" clId="{7058B13A-44D5-4AC3-97EF-EEFB4CBD1509}" dt="2021-03-06T09:45:32.317" v="4944"/>
          <ac:spMkLst>
            <pc:docMk/>
            <pc:sldMk cId="3474488082" sldId="330"/>
            <ac:spMk id="19" creationId="{A9C7A039-D19E-4BB4-B295-861CFC84AE31}"/>
          </ac:spMkLst>
        </pc:spChg>
        <pc:spChg chg="add mod">
          <ac:chgData name="" userId="eebe9c6a98a40472" providerId="LiveId" clId="{7058B13A-44D5-4AC3-97EF-EEFB4CBD1509}" dt="2021-03-06T09:44:55.778" v="4907" actId="1076"/>
          <ac:spMkLst>
            <pc:docMk/>
            <pc:sldMk cId="3474488082" sldId="330"/>
            <ac:spMk id="20" creationId="{47129CF9-11DE-424F-8A08-9A63191B3483}"/>
          </ac:spMkLst>
        </pc:spChg>
        <pc:spChg chg="add mod">
          <ac:chgData name="" userId="eebe9c6a98a40472" providerId="LiveId" clId="{7058B13A-44D5-4AC3-97EF-EEFB4CBD1509}" dt="2021-03-06T09:44:08.394" v="4849" actId="1076"/>
          <ac:spMkLst>
            <pc:docMk/>
            <pc:sldMk cId="3474488082" sldId="330"/>
            <ac:spMk id="21" creationId="{8923AAF7-9328-471A-8644-3C0C67CFD768}"/>
          </ac:spMkLst>
        </pc:spChg>
        <pc:picChg chg="add mod">
          <ac:chgData name="" userId="eebe9c6a98a40472" providerId="LiveId" clId="{7058B13A-44D5-4AC3-97EF-EEFB4CBD1509}" dt="2021-03-06T09:42:18.286" v="4791" actId="1076"/>
          <ac:picMkLst>
            <pc:docMk/>
            <pc:sldMk cId="3474488082" sldId="330"/>
            <ac:picMk id="3" creationId="{4C013D18-DF90-4A46-AB9D-E27ECF30C0F9}"/>
          </ac:picMkLst>
        </pc:picChg>
        <pc:picChg chg="add mod">
          <ac:chgData name="" userId="eebe9c6a98a40472" providerId="LiveId" clId="{7058B13A-44D5-4AC3-97EF-EEFB4CBD1509}" dt="2021-03-06T09:42:22.149" v="4792" actId="1076"/>
          <ac:picMkLst>
            <pc:docMk/>
            <pc:sldMk cId="3474488082" sldId="330"/>
            <ac:picMk id="13" creationId="{ED866285-4974-4C9C-B2C1-F3710DA2EBD6}"/>
          </ac:picMkLst>
        </pc:picChg>
        <pc:picChg chg="add mod">
          <ac:chgData name="" userId="eebe9c6a98a40472" providerId="LiveId" clId="{7058B13A-44D5-4AC3-97EF-EEFB4CBD1509}" dt="2021-03-06T09:42:37.111" v="4795" actId="1076"/>
          <ac:picMkLst>
            <pc:docMk/>
            <pc:sldMk cId="3474488082" sldId="330"/>
            <ac:picMk id="15" creationId="{A882C9DA-8771-49D5-B31D-8C2BB21B4B6A}"/>
          </ac:picMkLst>
        </pc:picChg>
        <pc:picChg chg="add mod">
          <ac:chgData name="" userId="eebe9c6a98a40472" providerId="LiveId" clId="{7058B13A-44D5-4AC3-97EF-EEFB4CBD1509}" dt="2021-03-06T09:42:57.901" v="4800" actId="1076"/>
          <ac:picMkLst>
            <pc:docMk/>
            <pc:sldMk cId="3474488082" sldId="330"/>
            <ac:picMk id="17" creationId="{81486FDF-D72B-43CC-97D5-98DE303C2F9B}"/>
          </ac:picMkLst>
        </pc:picChg>
      </pc:sldChg>
      <pc:sldMasterChg chg="delSldLayout">
        <pc:chgData name="" userId="eebe9c6a98a40472" providerId="LiveId" clId="{7058B13A-44D5-4AC3-97EF-EEFB4CBD1509}" dt="2021-03-05T14:07:57.837" v="2613" actId="2696"/>
        <pc:sldMasterMkLst>
          <pc:docMk/>
          <pc:sldMasterMk cId="0" sldId="2147483675"/>
        </pc:sldMasterMkLst>
      </pc:sldMasterChg>
    </pc:docChg>
  </pc:docChgLst>
  <pc:docChgLst>
    <pc:chgData userId="eebe9c6a98a40472" providerId="LiveId" clId="{03EE445C-F806-4080-8F5C-096A68AB1B6F}"/>
    <pc:docChg chg="undo custSel addSld delSld modSld sldOrd modMainMaster">
      <pc:chgData name="" userId="eebe9c6a98a40472" providerId="LiveId" clId="{03EE445C-F806-4080-8F5C-096A68AB1B6F}" dt="2021-05-02T04:37:18.975" v="2445" actId="12788"/>
      <pc:docMkLst>
        <pc:docMk/>
      </pc:docMkLst>
      <pc:sldChg chg="modTransition">
        <pc:chgData name="" userId="eebe9c6a98a40472" providerId="LiveId" clId="{03EE445C-F806-4080-8F5C-096A68AB1B6F}" dt="2021-04-30T16:11:00.806" v="1703"/>
        <pc:sldMkLst>
          <pc:docMk/>
          <pc:sldMk cId="0" sldId="256"/>
        </pc:sldMkLst>
      </pc:sldChg>
      <pc:sldChg chg="modTransition">
        <pc:chgData name="" userId="eebe9c6a98a40472" providerId="LiveId" clId="{03EE445C-F806-4080-8F5C-096A68AB1B6F}" dt="2021-04-30T16:11:00.806" v="1703"/>
        <pc:sldMkLst>
          <pc:docMk/>
          <pc:sldMk cId="0" sldId="258"/>
        </pc:sldMkLst>
      </pc:sldChg>
      <pc:sldChg chg="modTransition">
        <pc:chgData name="" userId="eebe9c6a98a40472" providerId="LiveId" clId="{03EE445C-F806-4080-8F5C-096A68AB1B6F}" dt="2021-04-30T16:11:00.806" v="1703"/>
        <pc:sldMkLst>
          <pc:docMk/>
          <pc:sldMk cId="0" sldId="261"/>
        </pc:sldMkLst>
      </pc:sldChg>
      <pc:sldChg chg="modTransition">
        <pc:chgData name="" userId="eebe9c6a98a40472" providerId="LiveId" clId="{03EE445C-F806-4080-8F5C-096A68AB1B6F}" dt="2021-04-30T16:11:00.806" v="1703"/>
        <pc:sldMkLst>
          <pc:docMk/>
          <pc:sldMk cId="2816047139" sldId="299"/>
        </pc:sldMkLst>
      </pc:sldChg>
      <pc:sldChg chg="modTransition">
        <pc:chgData name="" userId="eebe9c6a98a40472" providerId="LiveId" clId="{03EE445C-F806-4080-8F5C-096A68AB1B6F}" dt="2021-04-30T16:11:00.806" v="1703"/>
        <pc:sldMkLst>
          <pc:docMk/>
          <pc:sldMk cId="3965347435" sldId="300"/>
        </pc:sldMkLst>
      </pc:sldChg>
      <pc:sldChg chg="modTransition">
        <pc:chgData name="" userId="eebe9c6a98a40472" providerId="LiveId" clId="{03EE445C-F806-4080-8F5C-096A68AB1B6F}" dt="2021-04-30T16:11:00.806" v="1703"/>
        <pc:sldMkLst>
          <pc:docMk/>
          <pc:sldMk cId="2602160843" sldId="302"/>
        </pc:sldMkLst>
      </pc:sldChg>
      <pc:sldChg chg="addSp delSp modSp modTransition">
        <pc:chgData name="" userId="eebe9c6a98a40472" providerId="LiveId" clId="{03EE445C-F806-4080-8F5C-096A68AB1B6F}" dt="2021-04-30T16:11:00.806" v="1703"/>
        <pc:sldMkLst>
          <pc:docMk/>
          <pc:sldMk cId="1304947393" sldId="304"/>
        </pc:sldMkLst>
        <pc:spChg chg="add del">
          <ac:chgData name="" userId="eebe9c6a98a40472" providerId="LiveId" clId="{03EE445C-F806-4080-8F5C-096A68AB1B6F}" dt="2021-04-30T06:59:37.770" v="100"/>
          <ac:spMkLst>
            <pc:docMk/>
            <pc:sldMk cId="1304947393" sldId="304"/>
            <ac:spMk id="15" creationId="{8475A513-D41A-46FF-97BF-3896F36703CF}"/>
          </ac:spMkLst>
        </pc:spChg>
        <pc:spChg chg="mod topLvl">
          <ac:chgData name="" userId="eebe9c6a98a40472" providerId="LiveId" clId="{03EE445C-F806-4080-8F5C-096A68AB1B6F}" dt="2021-04-30T07:10:44.976" v="208" actId="164"/>
          <ac:spMkLst>
            <pc:docMk/>
            <pc:sldMk cId="1304947393" sldId="304"/>
            <ac:spMk id="39" creationId="{1DA8D9A8-BC2D-44C4-B365-DCA493216706}"/>
          </ac:spMkLst>
        </pc:spChg>
        <pc:spChg chg="add mod">
          <ac:chgData name="" userId="eebe9c6a98a40472" providerId="LiveId" clId="{03EE445C-F806-4080-8F5C-096A68AB1B6F}" dt="2021-04-30T06:59:01.918" v="86" actId="164"/>
          <ac:spMkLst>
            <pc:docMk/>
            <pc:sldMk cId="1304947393" sldId="304"/>
            <ac:spMk id="103" creationId="{9BB11018-DD64-4E13-B117-C25DECD384B5}"/>
          </ac:spMkLst>
        </pc:spChg>
        <pc:spChg chg="add mod">
          <ac:chgData name="" userId="eebe9c6a98a40472" providerId="LiveId" clId="{03EE445C-F806-4080-8F5C-096A68AB1B6F}" dt="2021-04-30T06:59:01.918" v="86" actId="164"/>
          <ac:spMkLst>
            <pc:docMk/>
            <pc:sldMk cId="1304947393" sldId="304"/>
            <ac:spMk id="104" creationId="{3235BDCA-02B3-43F2-A239-6C6F9B56E224}"/>
          </ac:spMkLst>
        </pc:spChg>
        <pc:spChg chg="mod topLvl">
          <ac:chgData name="" userId="eebe9c6a98a40472" providerId="LiveId" clId="{03EE445C-F806-4080-8F5C-096A68AB1B6F}" dt="2021-04-30T07:03:13.564" v="137" actId="164"/>
          <ac:spMkLst>
            <pc:docMk/>
            <pc:sldMk cId="1304947393" sldId="304"/>
            <ac:spMk id="108" creationId="{7ADC7C25-4462-4B45-AB8E-C2A57209D5B9}"/>
          </ac:spMkLst>
        </pc:spChg>
        <pc:spChg chg="mod topLvl">
          <ac:chgData name="" userId="eebe9c6a98a40472" providerId="LiveId" clId="{03EE445C-F806-4080-8F5C-096A68AB1B6F}" dt="2021-04-30T07:03:13.564" v="137" actId="164"/>
          <ac:spMkLst>
            <pc:docMk/>
            <pc:sldMk cId="1304947393" sldId="304"/>
            <ac:spMk id="110" creationId="{106BCFCE-6901-4A1C-9D97-687CFDABAFAE}"/>
          </ac:spMkLst>
        </pc:spChg>
        <pc:spChg chg="mod">
          <ac:chgData name="" userId="eebe9c6a98a40472" providerId="LiveId" clId="{03EE445C-F806-4080-8F5C-096A68AB1B6F}" dt="2021-04-30T06:59:29.616" v="97" actId="20577"/>
          <ac:spMkLst>
            <pc:docMk/>
            <pc:sldMk cId="1304947393" sldId="304"/>
            <ac:spMk id="112" creationId="{F59E5ED3-680D-4462-845F-4DBCCFA6BA33}"/>
          </ac:spMkLst>
        </pc:spChg>
        <pc:spChg chg="mod topLvl">
          <ac:chgData name="" userId="eebe9c6a98a40472" providerId="LiveId" clId="{03EE445C-F806-4080-8F5C-096A68AB1B6F}" dt="2021-04-30T07:10:44.976" v="208" actId="164"/>
          <ac:spMkLst>
            <pc:docMk/>
            <pc:sldMk cId="1304947393" sldId="304"/>
            <ac:spMk id="114" creationId="{05A64D94-7750-428B-87FE-BE9000CE33A4}"/>
          </ac:spMkLst>
        </pc:spChg>
        <pc:spChg chg="del mod topLvl">
          <ac:chgData name="" userId="eebe9c6a98a40472" providerId="LiveId" clId="{03EE445C-F806-4080-8F5C-096A68AB1B6F}" dt="2021-04-30T06:44:04.175" v="37" actId="478"/>
          <ac:spMkLst>
            <pc:docMk/>
            <pc:sldMk cId="1304947393" sldId="304"/>
            <ac:spMk id="115" creationId="{90767DB1-B24D-415B-ADB6-E71276C94805}"/>
          </ac:spMkLst>
        </pc:spChg>
        <pc:spChg chg="mod ord topLvl">
          <ac:chgData name="" userId="eebe9c6a98a40472" providerId="LiveId" clId="{03EE445C-F806-4080-8F5C-096A68AB1B6F}" dt="2021-04-30T07:29:44.357" v="433" actId="164"/>
          <ac:spMkLst>
            <pc:docMk/>
            <pc:sldMk cId="1304947393" sldId="304"/>
            <ac:spMk id="117" creationId="{C1BA26C4-19DF-4204-ACB5-D0FA4680CD8F}"/>
          </ac:spMkLst>
        </pc:spChg>
        <pc:spChg chg="mod">
          <ac:chgData name="" userId="eebe9c6a98a40472" providerId="LiveId" clId="{03EE445C-F806-4080-8F5C-096A68AB1B6F}" dt="2021-04-30T06:59:46.019" v="104" actId="20577"/>
          <ac:spMkLst>
            <pc:docMk/>
            <pc:sldMk cId="1304947393" sldId="304"/>
            <ac:spMk id="118" creationId="{BE40B971-C6C8-433C-AA86-A08249C7C92D}"/>
          </ac:spMkLst>
        </pc:spChg>
        <pc:spChg chg="mod topLvl">
          <ac:chgData name="" userId="eebe9c6a98a40472" providerId="LiveId" clId="{03EE445C-F806-4080-8F5C-096A68AB1B6F}" dt="2021-04-30T07:27:21.181" v="378" actId="12788"/>
          <ac:spMkLst>
            <pc:docMk/>
            <pc:sldMk cId="1304947393" sldId="304"/>
            <ac:spMk id="121" creationId="{551D03F4-2967-4E8B-BAD8-CC8EE9426C7D}"/>
          </ac:spMkLst>
        </pc:spChg>
        <pc:spChg chg="mod topLvl">
          <ac:chgData name="" userId="eebe9c6a98a40472" providerId="LiveId" clId="{03EE445C-F806-4080-8F5C-096A68AB1B6F}" dt="2021-04-30T07:05:40.063" v="166" actId="164"/>
          <ac:spMkLst>
            <pc:docMk/>
            <pc:sldMk cId="1304947393" sldId="304"/>
            <ac:spMk id="122" creationId="{D0F981C8-2A8A-437A-A32A-A852636C4AB7}"/>
          </ac:spMkLst>
        </pc:spChg>
        <pc:spChg chg="mod topLvl">
          <ac:chgData name="" userId="eebe9c6a98a40472" providerId="LiveId" clId="{03EE445C-F806-4080-8F5C-096A68AB1B6F}" dt="2021-04-30T07:11:41.058" v="219" actId="164"/>
          <ac:spMkLst>
            <pc:docMk/>
            <pc:sldMk cId="1304947393" sldId="304"/>
            <ac:spMk id="132" creationId="{33CD5890-864F-42AD-8C06-69810831595F}"/>
          </ac:spMkLst>
        </pc:spChg>
        <pc:spChg chg="mod topLvl">
          <ac:chgData name="" userId="eebe9c6a98a40472" providerId="LiveId" clId="{03EE445C-F806-4080-8F5C-096A68AB1B6F}" dt="2021-04-30T07:11:41.058" v="219" actId="164"/>
          <ac:spMkLst>
            <pc:docMk/>
            <pc:sldMk cId="1304947393" sldId="304"/>
            <ac:spMk id="133" creationId="{ECBCF418-1956-4244-9BCD-5F10E477B411}"/>
          </ac:spMkLst>
        </pc:spChg>
        <pc:spChg chg="del mod topLvl">
          <ac:chgData name="" userId="eebe9c6a98a40472" providerId="LiveId" clId="{03EE445C-F806-4080-8F5C-096A68AB1B6F}" dt="2021-04-30T06:45:17.254" v="49" actId="478"/>
          <ac:spMkLst>
            <pc:docMk/>
            <pc:sldMk cId="1304947393" sldId="304"/>
            <ac:spMk id="144" creationId="{501DE3A4-5640-4823-99BD-187818BB5C9F}"/>
          </ac:spMkLst>
        </pc:spChg>
        <pc:spChg chg="del mod topLvl">
          <ac:chgData name="" userId="eebe9c6a98a40472" providerId="LiveId" clId="{03EE445C-F806-4080-8F5C-096A68AB1B6F}" dt="2021-04-30T06:59:14.746" v="90" actId="478"/>
          <ac:spMkLst>
            <pc:docMk/>
            <pc:sldMk cId="1304947393" sldId="304"/>
            <ac:spMk id="149" creationId="{CAD80F66-A21E-4683-ADD1-BC6DFC257761}"/>
          </ac:spMkLst>
        </pc:spChg>
        <pc:spChg chg="del mod topLvl">
          <ac:chgData name="" userId="eebe9c6a98a40472" providerId="LiveId" clId="{03EE445C-F806-4080-8F5C-096A68AB1B6F}" dt="2021-04-30T06:59:13.847" v="89" actId="478"/>
          <ac:spMkLst>
            <pc:docMk/>
            <pc:sldMk cId="1304947393" sldId="304"/>
            <ac:spMk id="150" creationId="{0BBB6B0B-D520-4EB1-8C84-5DFD78B42856}"/>
          </ac:spMkLst>
        </pc:spChg>
        <pc:spChg chg="del mod topLvl">
          <ac:chgData name="" userId="eebe9c6a98a40472" providerId="LiveId" clId="{03EE445C-F806-4080-8F5C-096A68AB1B6F}" dt="2021-04-30T06:45:15.092" v="47" actId="478"/>
          <ac:spMkLst>
            <pc:docMk/>
            <pc:sldMk cId="1304947393" sldId="304"/>
            <ac:spMk id="151" creationId="{447D3392-2BEA-49DF-B022-BC070BAE9B85}"/>
          </ac:spMkLst>
        </pc:spChg>
        <pc:spChg chg="del mod topLvl">
          <ac:chgData name="" userId="eebe9c6a98a40472" providerId="LiveId" clId="{03EE445C-F806-4080-8F5C-096A68AB1B6F}" dt="2021-04-30T06:44:05.918" v="39" actId="478"/>
          <ac:spMkLst>
            <pc:docMk/>
            <pc:sldMk cId="1304947393" sldId="304"/>
            <ac:spMk id="158" creationId="{0F675EDC-8C49-4EC6-BF50-A6A5D806E503}"/>
          </ac:spMkLst>
        </pc:spChg>
        <pc:spChg chg="del mod topLvl">
          <ac:chgData name="" userId="eebe9c6a98a40472" providerId="LiveId" clId="{03EE445C-F806-4080-8F5C-096A68AB1B6F}" dt="2021-04-30T06:59:47.909" v="105" actId="478"/>
          <ac:spMkLst>
            <pc:docMk/>
            <pc:sldMk cId="1304947393" sldId="304"/>
            <ac:spMk id="159" creationId="{2C17E655-AE5F-43BD-944D-11206036FE5A}"/>
          </ac:spMkLst>
        </pc:spChg>
        <pc:spChg chg="del mod topLvl">
          <ac:chgData name="" userId="eebe9c6a98a40472" providerId="LiveId" clId="{03EE445C-F806-4080-8F5C-096A68AB1B6F}" dt="2021-04-30T06:59:49.907" v="107" actId="478"/>
          <ac:spMkLst>
            <pc:docMk/>
            <pc:sldMk cId="1304947393" sldId="304"/>
            <ac:spMk id="187" creationId="{3F38A09D-EC6E-414C-A1DF-28153B0C5D48}"/>
          </ac:spMkLst>
        </pc:spChg>
        <pc:spChg chg="mod topLvl">
          <ac:chgData name="" userId="eebe9c6a98a40472" providerId="LiveId" clId="{03EE445C-F806-4080-8F5C-096A68AB1B6F}" dt="2021-04-30T07:29:44.357" v="433" actId="164"/>
          <ac:spMkLst>
            <pc:docMk/>
            <pc:sldMk cId="1304947393" sldId="304"/>
            <ac:spMk id="2307" creationId="{17838CB0-FA77-4DFD-809B-CDAB6A6DC7DF}"/>
          </ac:spMkLst>
        </pc:spChg>
        <pc:spChg chg="mod">
          <ac:chgData name="" userId="eebe9c6a98a40472" providerId="LiveId" clId="{03EE445C-F806-4080-8F5C-096A68AB1B6F}" dt="2021-04-30T07:27:47.970" v="379" actId="12788"/>
          <ac:spMkLst>
            <pc:docMk/>
            <pc:sldMk cId="1304947393" sldId="304"/>
            <ac:spMk id="2316" creationId="{00000000-0000-0000-0000-000000000000}"/>
          </ac:spMkLst>
        </pc:spChg>
        <pc:grpChg chg="add del mod">
          <ac:chgData name="" userId="eebe9c6a98a40472" providerId="LiveId" clId="{03EE445C-F806-4080-8F5C-096A68AB1B6F}" dt="2021-04-30T06:33:28.384" v="3" actId="165"/>
          <ac:grpSpMkLst>
            <pc:docMk/>
            <pc:sldMk cId="1304947393" sldId="304"/>
            <ac:grpSpMk id="2" creationId="{DA1F8A9C-77B8-4CC2-8214-1E15197ACA96}"/>
          </ac:grpSpMkLst>
        </pc:grpChg>
        <pc:grpChg chg="add del mod">
          <ac:chgData name="" userId="eebe9c6a98a40472" providerId="LiveId" clId="{03EE445C-F806-4080-8F5C-096A68AB1B6F}" dt="2021-04-30T06:43:56.742" v="34" actId="165"/>
          <ac:grpSpMkLst>
            <pc:docMk/>
            <pc:sldMk cId="1304947393" sldId="304"/>
            <ac:grpSpMk id="12" creationId="{29A97881-132C-4126-80D3-FB88BC850CF3}"/>
          </ac:grpSpMkLst>
        </pc:grpChg>
        <pc:grpChg chg="add del mod">
          <ac:chgData name="" userId="eebe9c6a98a40472" providerId="LiveId" clId="{03EE445C-F806-4080-8F5C-096A68AB1B6F}" dt="2021-04-30T07:10:02.861" v="198" actId="165"/>
          <ac:grpSpMkLst>
            <pc:docMk/>
            <pc:sldMk cId="1304947393" sldId="304"/>
            <ac:grpSpMk id="13" creationId="{15D81915-3B2C-4952-86A4-A5DDDEFFA653}"/>
          </ac:grpSpMkLst>
        </pc:grpChg>
        <pc:grpChg chg="add mod ord topLvl">
          <ac:chgData name="" userId="eebe9c6a98a40472" providerId="LiveId" clId="{03EE445C-F806-4080-8F5C-096A68AB1B6F}" dt="2021-04-30T07:29:20.956" v="428" actId="165"/>
          <ac:grpSpMkLst>
            <pc:docMk/>
            <pc:sldMk cId="1304947393" sldId="304"/>
            <ac:grpSpMk id="14" creationId="{2F29282F-CA71-449C-99C2-811CFC38B04C}"/>
          </ac:grpSpMkLst>
        </pc:grpChg>
        <pc:grpChg chg="add del mod">
          <ac:chgData name="" userId="eebe9c6a98a40472" providerId="LiveId" clId="{03EE445C-F806-4080-8F5C-096A68AB1B6F}" dt="2021-04-30T07:10:59.781" v="212" actId="478"/>
          <ac:grpSpMkLst>
            <pc:docMk/>
            <pc:sldMk cId="1304947393" sldId="304"/>
            <ac:grpSpMk id="16" creationId="{524A70E4-BD03-4F9D-BE8E-5C0931A7B95A}"/>
          </ac:grpSpMkLst>
        </pc:grpChg>
        <pc:grpChg chg="add del mod topLvl">
          <ac:chgData name="" userId="eebe9c6a98a40472" providerId="LiveId" clId="{03EE445C-F806-4080-8F5C-096A68AB1B6F}" dt="2021-04-30T07:29:20.956" v="428" actId="165"/>
          <ac:grpSpMkLst>
            <pc:docMk/>
            <pc:sldMk cId="1304947393" sldId="304"/>
            <ac:grpSpMk id="17" creationId="{317BBDD1-8552-49DC-B12F-A6C3BCA4475A}"/>
          </ac:grpSpMkLst>
        </pc:grpChg>
        <pc:grpChg chg="add del mod">
          <ac:chgData name="" userId="eebe9c6a98a40472" providerId="LiveId" clId="{03EE445C-F806-4080-8F5C-096A68AB1B6F}" dt="2021-04-30T07:05:20.638" v="162" actId="165"/>
          <ac:grpSpMkLst>
            <pc:docMk/>
            <pc:sldMk cId="1304947393" sldId="304"/>
            <ac:grpSpMk id="17" creationId="{F7568DBD-BAAD-427B-8CE2-6053682A218C}"/>
          </ac:grpSpMkLst>
        </pc:grpChg>
        <pc:grpChg chg="add mod ord topLvl">
          <ac:chgData name="" userId="eebe9c6a98a40472" providerId="LiveId" clId="{03EE445C-F806-4080-8F5C-096A68AB1B6F}" dt="2021-04-30T07:29:20.956" v="428" actId="165"/>
          <ac:grpSpMkLst>
            <pc:docMk/>
            <pc:sldMk cId="1304947393" sldId="304"/>
            <ac:grpSpMk id="18" creationId="{64EDBD0D-1DBD-4B76-82AF-EFC7FED00B4E}"/>
          </ac:grpSpMkLst>
        </pc:grpChg>
        <pc:grpChg chg="add del mod topLvl">
          <ac:chgData name="" userId="eebe9c6a98a40472" providerId="LiveId" clId="{03EE445C-F806-4080-8F5C-096A68AB1B6F}" dt="2021-04-30T07:29:17.836" v="427" actId="165"/>
          <ac:grpSpMkLst>
            <pc:docMk/>
            <pc:sldMk cId="1304947393" sldId="304"/>
            <ac:grpSpMk id="19" creationId="{DE6402B5-924B-488D-904F-6FD8C2C9905E}"/>
          </ac:grpSpMkLst>
        </pc:grpChg>
        <pc:grpChg chg="add del mod topLvl">
          <ac:chgData name="" userId="eebe9c6a98a40472" providerId="LiveId" clId="{03EE445C-F806-4080-8F5C-096A68AB1B6F}" dt="2021-04-30T07:29:17.836" v="427" actId="165"/>
          <ac:grpSpMkLst>
            <pc:docMk/>
            <pc:sldMk cId="1304947393" sldId="304"/>
            <ac:grpSpMk id="20" creationId="{CDEBC727-F61B-4F9B-AC24-BCEE715E749B}"/>
          </ac:grpSpMkLst>
        </pc:grpChg>
        <pc:grpChg chg="add del mod topLvl">
          <ac:chgData name="" userId="eebe9c6a98a40472" providerId="LiveId" clId="{03EE445C-F806-4080-8F5C-096A68AB1B6F}" dt="2021-04-30T07:29:15.602" v="426" actId="165"/>
          <ac:grpSpMkLst>
            <pc:docMk/>
            <pc:sldMk cId="1304947393" sldId="304"/>
            <ac:grpSpMk id="21" creationId="{C9896925-8287-4DEE-ADE2-D6B8AE6548BC}"/>
          </ac:grpSpMkLst>
        </pc:grpChg>
        <pc:grpChg chg="add del mod">
          <ac:chgData name="" userId="eebe9c6a98a40472" providerId="LiveId" clId="{03EE445C-F806-4080-8F5C-096A68AB1B6F}" dt="2021-04-30T07:29:11.099" v="425" actId="165"/>
          <ac:grpSpMkLst>
            <pc:docMk/>
            <pc:sldMk cId="1304947393" sldId="304"/>
            <ac:grpSpMk id="22" creationId="{2B76058E-8351-4BD9-AF42-9E3A074401BD}"/>
          </ac:grpSpMkLst>
        </pc:grpChg>
        <pc:grpChg chg="add mod ord topLvl">
          <ac:chgData name="" userId="eebe9c6a98a40472" providerId="LiveId" clId="{03EE445C-F806-4080-8F5C-096A68AB1B6F}" dt="2021-04-30T07:29:20.956" v="428" actId="165"/>
          <ac:grpSpMkLst>
            <pc:docMk/>
            <pc:sldMk cId="1304947393" sldId="304"/>
            <ac:grpSpMk id="26" creationId="{1389BBE9-AE0B-4135-8A45-0A56865149C2}"/>
          </ac:grpSpMkLst>
        </pc:grpChg>
        <pc:grpChg chg="add mod ord topLvl">
          <ac:chgData name="" userId="eebe9c6a98a40472" providerId="LiveId" clId="{03EE445C-F806-4080-8F5C-096A68AB1B6F}" dt="2021-04-30T07:29:20.956" v="428" actId="165"/>
          <ac:grpSpMkLst>
            <pc:docMk/>
            <pc:sldMk cId="1304947393" sldId="304"/>
            <ac:grpSpMk id="27" creationId="{1CF8714B-0673-434D-943A-32120EA6BB66}"/>
          </ac:grpSpMkLst>
        </pc:grpChg>
        <pc:grpChg chg="add mod">
          <ac:chgData name="" userId="eebe9c6a98a40472" providerId="LiveId" clId="{03EE445C-F806-4080-8F5C-096A68AB1B6F}" dt="2021-04-30T07:29:55.732" v="436" actId="1076"/>
          <ac:grpSpMkLst>
            <pc:docMk/>
            <pc:sldMk cId="1304947393" sldId="304"/>
            <ac:grpSpMk id="30" creationId="{93FE3AB5-9356-4A05-80CC-E7C69424B058}"/>
          </ac:grpSpMkLst>
        </pc:grpChg>
        <pc:grpChg chg="add del mod">
          <ac:chgData name="" userId="eebe9c6a98a40472" providerId="LiveId" clId="{03EE445C-F806-4080-8F5C-096A68AB1B6F}" dt="2021-04-30T06:55:47.853" v="84" actId="165"/>
          <ac:grpSpMkLst>
            <pc:docMk/>
            <pc:sldMk cId="1304947393" sldId="304"/>
            <ac:grpSpMk id="107" creationId="{13E47FDE-997D-4D5F-8F48-9ED46BCED714}"/>
          </ac:grpSpMkLst>
        </pc:grpChg>
        <pc:grpChg chg="add mod ord topLvl">
          <ac:chgData name="" userId="eebe9c6a98a40472" providerId="LiveId" clId="{03EE445C-F806-4080-8F5C-096A68AB1B6F}" dt="2021-04-30T07:29:20.956" v="428" actId="165"/>
          <ac:grpSpMkLst>
            <pc:docMk/>
            <pc:sldMk cId="1304947393" sldId="304"/>
            <ac:grpSpMk id="111" creationId="{C056D7AF-C59C-40E9-ADC6-7C2C96615F62}"/>
          </ac:grpSpMkLst>
        </pc:grpChg>
        <pc:grpChg chg="add mod ord topLvl">
          <ac:chgData name="" userId="eebe9c6a98a40472" providerId="LiveId" clId="{03EE445C-F806-4080-8F5C-096A68AB1B6F}" dt="2021-04-30T07:29:20.956" v="428" actId="165"/>
          <ac:grpSpMkLst>
            <pc:docMk/>
            <pc:sldMk cId="1304947393" sldId="304"/>
            <ac:grpSpMk id="116" creationId="{EAA7FB6F-BA0F-4E0B-AB3F-2CF841F18F90}"/>
          </ac:grpSpMkLst>
        </pc:grpChg>
        <pc:grpChg chg="add del mod">
          <ac:chgData name="" userId="eebe9c6a98a40472" providerId="LiveId" clId="{03EE445C-F806-4080-8F5C-096A68AB1B6F}" dt="2021-04-30T07:03:49.686" v="154" actId="165"/>
          <ac:grpSpMkLst>
            <pc:docMk/>
            <pc:sldMk cId="1304947393" sldId="304"/>
            <ac:grpSpMk id="120" creationId="{4EBCE4A9-6767-4AF6-95DD-5F921676DD79}"/>
          </ac:grpSpMkLst>
        </pc:grpChg>
        <pc:grpChg chg="add del mod">
          <ac:chgData name="" userId="eebe9c6a98a40472" providerId="LiveId" clId="{03EE445C-F806-4080-8F5C-096A68AB1B6F}" dt="2021-04-30T07:11:13.210" v="215" actId="165"/>
          <ac:grpSpMkLst>
            <pc:docMk/>
            <pc:sldMk cId="1304947393" sldId="304"/>
            <ac:grpSpMk id="131" creationId="{500D6639-F2B4-4D30-A076-7BF2D20E343F}"/>
          </ac:grpSpMkLst>
        </pc:grpChg>
        <pc:picChg chg="del mod topLvl">
          <ac:chgData name="" userId="eebe9c6a98a40472" providerId="LiveId" clId="{03EE445C-F806-4080-8F5C-096A68AB1B6F}" dt="2021-04-30T07:00:51.510" v="113" actId="478"/>
          <ac:picMkLst>
            <pc:docMk/>
            <pc:sldMk cId="1304947393" sldId="304"/>
            <ac:picMk id="75" creationId="{0892CA53-CD9E-48B5-B47E-1BAEEF82A7E8}"/>
          </ac:picMkLst>
        </pc:picChg>
        <pc:cxnChg chg="add mod topLvl">
          <ac:chgData name="" userId="eebe9c6a98a40472" providerId="LiveId" clId="{03EE445C-F806-4080-8F5C-096A68AB1B6F}" dt="2021-04-30T07:29:17.836" v="427" actId="165"/>
          <ac:cxnSpMkLst>
            <pc:docMk/>
            <pc:sldMk cId="1304947393" sldId="304"/>
            <ac:cxnSpMk id="3" creationId="{10D5F8CA-E328-491E-AD57-5DD3842F5039}"/>
          </ac:cxnSpMkLst>
        </pc:cxnChg>
        <pc:cxnChg chg="add del mod">
          <ac:chgData name="" userId="eebe9c6a98a40472" providerId="LiveId" clId="{03EE445C-F806-4080-8F5C-096A68AB1B6F}" dt="2021-04-30T07:23:32.993" v="342" actId="478"/>
          <ac:cxnSpMkLst>
            <pc:docMk/>
            <pc:sldMk cId="1304947393" sldId="304"/>
            <ac:cxnSpMk id="6" creationId="{39E5368B-69B6-41B3-B286-A738F45D0302}"/>
          </ac:cxnSpMkLst>
        </pc:cxnChg>
        <pc:cxnChg chg="add mod topLvl">
          <ac:chgData name="" userId="eebe9c6a98a40472" providerId="LiveId" clId="{03EE445C-F806-4080-8F5C-096A68AB1B6F}" dt="2021-04-30T07:29:17.836" v="427" actId="165"/>
          <ac:cxnSpMkLst>
            <pc:docMk/>
            <pc:sldMk cId="1304947393" sldId="304"/>
            <ac:cxnSpMk id="8" creationId="{7D61DE8A-80DF-4FEB-B2B6-2A0C9967942B}"/>
          </ac:cxnSpMkLst>
        </pc:cxnChg>
        <pc:cxnChg chg="add mod topLvl">
          <ac:chgData name="" userId="eebe9c6a98a40472" providerId="LiveId" clId="{03EE445C-F806-4080-8F5C-096A68AB1B6F}" dt="2021-04-30T07:29:20.956" v="428" actId="165"/>
          <ac:cxnSpMkLst>
            <pc:docMk/>
            <pc:sldMk cId="1304947393" sldId="304"/>
            <ac:cxnSpMk id="10" creationId="{CF4ECA1E-B86E-4A3F-A055-C6A80A2DDD38}"/>
          </ac:cxnSpMkLst>
        </pc:cxnChg>
        <pc:cxnChg chg="add mod topLvl">
          <ac:chgData name="" userId="eebe9c6a98a40472" providerId="LiveId" clId="{03EE445C-F806-4080-8F5C-096A68AB1B6F}" dt="2021-04-30T07:29:55.732" v="436" actId="1076"/>
          <ac:cxnSpMkLst>
            <pc:docMk/>
            <pc:sldMk cId="1304947393" sldId="304"/>
            <ac:cxnSpMk id="16" creationId="{5CBC47ED-5B86-4D8E-8920-7BB6C6C56604}"/>
          </ac:cxnSpMkLst>
        </pc:cxnChg>
        <pc:cxnChg chg="add del mod">
          <ac:chgData name="" userId="eebe9c6a98a40472" providerId="LiveId" clId="{03EE445C-F806-4080-8F5C-096A68AB1B6F}" dt="2021-04-30T07:12:51.025" v="230" actId="478"/>
          <ac:cxnSpMkLst>
            <pc:docMk/>
            <pc:sldMk cId="1304947393" sldId="304"/>
            <ac:cxnSpMk id="20" creationId="{1953BA09-E880-47EC-83E7-57EDDE522134}"/>
          </ac:cxnSpMkLst>
        </pc:cxnChg>
        <pc:cxnChg chg="add del mod">
          <ac:chgData name="" userId="eebe9c6a98a40472" providerId="LiveId" clId="{03EE445C-F806-4080-8F5C-096A68AB1B6F}" dt="2021-04-30T07:09:09.536" v="193" actId="11529"/>
          <ac:cxnSpMkLst>
            <pc:docMk/>
            <pc:sldMk cId="1304947393" sldId="304"/>
            <ac:cxnSpMk id="22" creationId="{4DDF5F0E-ABE1-428B-8C2B-22E1EAF06630}"/>
          </ac:cxnSpMkLst>
        </pc:cxnChg>
        <pc:cxnChg chg="add del mod">
          <ac:chgData name="" userId="eebe9c6a98a40472" providerId="LiveId" clId="{03EE445C-F806-4080-8F5C-096A68AB1B6F}" dt="2021-04-30T07:09:46.152" v="196" actId="478"/>
          <ac:cxnSpMkLst>
            <pc:docMk/>
            <pc:sldMk cId="1304947393" sldId="304"/>
            <ac:cxnSpMk id="24" creationId="{805E973F-B298-4085-A9F2-1B6C0C356B49}"/>
          </ac:cxnSpMkLst>
        </pc:cxnChg>
        <pc:cxnChg chg="add mod topLvl">
          <ac:chgData name="" userId="eebe9c6a98a40472" providerId="LiveId" clId="{03EE445C-F806-4080-8F5C-096A68AB1B6F}" dt="2021-04-30T07:29:20.956" v="428" actId="165"/>
          <ac:cxnSpMkLst>
            <pc:docMk/>
            <pc:sldMk cId="1304947393" sldId="304"/>
            <ac:cxnSpMk id="29" creationId="{14BDF375-A0C2-482B-810D-0B02B44BEFCD}"/>
          </ac:cxnSpMkLst>
        </pc:cxnChg>
        <pc:cxnChg chg="add del mod">
          <ac:chgData name="" userId="eebe9c6a98a40472" providerId="LiveId" clId="{03EE445C-F806-4080-8F5C-096A68AB1B6F}" dt="2021-04-30T07:14:48.074" v="244" actId="478"/>
          <ac:cxnSpMkLst>
            <pc:docMk/>
            <pc:sldMk cId="1304947393" sldId="304"/>
            <ac:cxnSpMk id="33" creationId="{015045B9-E285-4DDE-8539-CC6BE98948E4}"/>
          </ac:cxnSpMkLst>
        </pc:cxnChg>
        <pc:cxnChg chg="add mod topLvl">
          <ac:chgData name="" userId="eebe9c6a98a40472" providerId="LiveId" clId="{03EE445C-F806-4080-8F5C-096A68AB1B6F}" dt="2021-04-30T07:29:20.956" v="428" actId="165"/>
          <ac:cxnSpMkLst>
            <pc:docMk/>
            <pc:sldMk cId="1304947393" sldId="304"/>
            <ac:cxnSpMk id="35" creationId="{3056781A-C665-449C-980E-02481EA0E687}"/>
          </ac:cxnSpMkLst>
        </pc:cxnChg>
        <pc:cxnChg chg="add del mod">
          <ac:chgData name="" userId="eebe9c6a98a40472" providerId="LiveId" clId="{03EE445C-F806-4080-8F5C-096A68AB1B6F}" dt="2021-04-30T07:15:24.901" v="249" actId="478"/>
          <ac:cxnSpMkLst>
            <pc:docMk/>
            <pc:sldMk cId="1304947393" sldId="304"/>
            <ac:cxnSpMk id="37" creationId="{6938AA2A-9F21-47A1-B18A-2477139766E3}"/>
          </ac:cxnSpMkLst>
        </pc:cxnChg>
        <pc:cxnChg chg="add del mod">
          <ac:chgData name="" userId="eebe9c6a98a40472" providerId="LiveId" clId="{03EE445C-F806-4080-8F5C-096A68AB1B6F}" dt="2021-04-30T07:15:35.900" v="251" actId="478"/>
          <ac:cxnSpMkLst>
            <pc:docMk/>
            <pc:sldMk cId="1304947393" sldId="304"/>
            <ac:cxnSpMk id="40" creationId="{409DDEB0-B15A-422C-B098-95D3651A8A91}"/>
          </ac:cxnSpMkLst>
        </pc:cxnChg>
        <pc:cxnChg chg="add mod topLvl">
          <ac:chgData name="" userId="eebe9c6a98a40472" providerId="LiveId" clId="{03EE445C-F806-4080-8F5C-096A68AB1B6F}" dt="2021-04-30T07:29:20.956" v="428" actId="165"/>
          <ac:cxnSpMkLst>
            <pc:docMk/>
            <pc:sldMk cId="1304947393" sldId="304"/>
            <ac:cxnSpMk id="42" creationId="{DA0E6977-DAC4-4702-9592-1D490AA9622D}"/>
          </ac:cxnSpMkLst>
        </pc:cxnChg>
        <pc:cxnChg chg="add mod topLvl">
          <ac:chgData name="" userId="eebe9c6a98a40472" providerId="LiveId" clId="{03EE445C-F806-4080-8F5C-096A68AB1B6F}" dt="2021-04-30T07:29:17.836" v="427" actId="165"/>
          <ac:cxnSpMkLst>
            <pc:docMk/>
            <pc:sldMk cId="1304947393" sldId="304"/>
            <ac:cxnSpMk id="52" creationId="{760086F1-96D3-4C99-A53A-28AB1EE524B0}"/>
          </ac:cxnSpMkLst>
        </pc:cxnChg>
        <pc:cxnChg chg="add mod topLvl">
          <ac:chgData name="" userId="eebe9c6a98a40472" providerId="LiveId" clId="{03EE445C-F806-4080-8F5C-096A68AB1B6F}" dt="2021-04-30T07:29:20.956" v="428" actId="165"/>
          <ac:cxnSpMkLst>
            <pc:docMk/>
            <pc:sldMk cId="1304947393" sldId="304"/>
            <ac:cxnSpMk id="60" creationId="{5BE883CC-1EC1-45F6-BF1D-FA29BB077BEC}"/>
          </ac:cxnSpMkLst>
        </pc:cxnChg>
        <pc:cxnChg chg="add del mod">
          <ac:chgData name="" userId="eebe9c6a98a40472" providerId="LiveId" clId="{03EE445C-F806-4080-8F5C-096A68AB1B6F}" dt="2021-04-30T07:18:26.982" v="287" actId="11529"/>
          <ac:cxnSpMkLst>
            <pc:docMk/>
            <pc:sldMk cId="1304947393" sldId="304"/>
            <ac:cxnSpMk id="62" creationId="{782B749D-1208-4FB0-BA84-F35EC7902A80}"/>
          </ac:cxnSpMkLst>
        </pc:cxnChg>
        <pc:cxnChg chg="add del mod">
          <ac:chgData name="" userId="eebe9c6a98a40472" providerId="LiveId" clId="{03EE445C-F806-4080-8F5C-096A68AB1B6F}" dt="2021-04-30T07:21:01.123" v="318" actId="478"/>
          <ac:cxnSpMkLst>
            <pc:docMk/>
            <pc:sldMk cId="1304947393" sldId="304"/>
            <ac:cxnSpMk id="73" creationId="{34485559-BC1E-4791-89FC-2FD297C6B8A7}"/>
          </ac:cxnSpMkLst>
        </pc:cxnChg>
        <pc:cxnChg chg="add del mod">
          <ac:chgData name="" userId="eebe9c6a98a40472" providerId="LiveId" clId="{03EE445C-F806-4080-8F5C-096A68AB1B6F}" dt="2021-04-30T07:21:09.632" v="320" actId="478"/>
          <ac:cxnSpMkLst>
            <pc:docMk/>
            <pc:sldMk cId="1304947393" sldId="304"/>
            <ac:cxnSpMk id="76" creationId="{89760E0F-E72C-4957-B7D4-6C1D940E69CA}"/>
          </ac:cxnSpMkLst>
        </pc:cxnChg>
        <pc:cxnChg chg="add del mod">
          <ac:chgData name="" userId="eebe9c6a98a40472" providerId="LiveId" clId="{03EE445C-F806-4080-8F5C-096A68AB1B6F}" dt="2021-04-30T07:21:20.466" v="322" actId="478"/>
          <ac:cxnSpMkLst>
            <pc:docMk/>
            <pc:sldMk cId="1304947393" sldId="304"/>
            <ac:cxnSpMk id="78" creationId="{53F3163E-04A7-4BE2-97FF-306E1DB2347C}"/>
          </ac:cxnSpMkLst>
        </pc:cxnChg>
        <pc:cxnChg chg="del mod">
          <ac:chgData name="" userId="eebe9c6a98a40472" providerId="LiveId" clId="{03EE445C-F806-4080-8F5C-096A68AB1B6F}" dt="2021-04-30T07:00:53.477" v="114" actId="478"/>
          <ac:cxnSpMkLst>
            <pc:docMk/>
            <pc:sldMk cId="1304947393" sldId="304"/>
            <ac:cxnSpMk id="105" creationId="{94D94239-3A52-4105-8C75-482F97D6055C}"/>
          </ac:cxnSpMkLst>
        </pc:cxnChg>
        <pc:cxnChg chg="del mod">
          <ac:chgData name="" userId="eebe9c6a98a40472" providerId="LiveId" clId="{03EE445C-F806-4080-8F5C-096A68AB1B6F}" dt="2021-04-30T07:00:54.465" v="115" actId="478"/>
          <ac:cxnSpMkLst>
            <pc:docMk/>
            <pc:sldMk cId="1304947393" sldId="304"/>
            <ac:cxnSpMk id="106" creationId="{ACFFEA33-F5C3-42ED-8467-DCE8C15E5F3E}"/>
          </ac:cxnSpMkLst>
        </pc:cxnChg>
        <pc:cxnChg chg="del mod topLvl">
          <ac:chgData name="" userId="eebe9c6a98a40472" providerId="LiveId" clId="{03EE445C-F806-4080-8F5C-096A68AB1B6F}" dt="2021-04-30T06:44:07.959" v="40" actId="478"/>
          <ac:cxnSpMkLst>
            <pc:docMk/>
            <pc:sldMk cId="1304947393" sldId="304"/>
            <ac:cxnSpMk id="109" creationId="{44903D9A-4818-4D74-B8A1-C411C2E6EAA9}"/>
          </ac:cxnSpMkLst>
        </pc:cxnChg>
        <pc:cxnChg chg="del mod topLvl">
          <ac:chgData name="" userId="eebe9c6a98a40472" providerId="LiveId" clId="{03EE445C-F806-4080-8F5C-096A68AB1B6F}" dt="2021-04-30T07:23:58.241" v="348" actId="478"/>
          <ac:cxnSpMkLst>
            <pc:docMk/>
            <pc:sldMk cId="1304947393" sldId="304"/>
            <ac:cxnSpMk id="147" creationId="{EC4EFDE8-9E38-4CB1-B925-2559E8A26F28}"/>
          </ac:cxnSpMkLst>
        </pc:cxnChg>
        <pc:cxnChg chg="del mod topLvl">
          <ac:chgData name="" userId="eebe9c6a98a40472" providerId="LiveId" clId="{03EE445C-F806-4080-8F5C-096A68AB1B6F}" dt="2021-04-30T07:00:55.958" v="116" actId="478"/>
          <ac:cxnSpMkLst>
            <pc:docMk/>
            <pc:sldMk cId="1304947393" sldId="304"/>
            <ac:cxnSpMk id="148" creationId="{F0517845-074D-4B5D-87E8-951245EBE2C5}"/>
          </ac:cxnSpMkLst>
        </pc:cxnChg>
        <pc:cxnChg chg="add del mod">
          <ac:chgData name="" userId="eebe9c6a98a40472" providerId="LiveId" clId="{03EE445C-F806-4080-8F5C-096A68AB1B6F}" dt="2021-04-30T07:16:49.395" v="271" actId="478"/>
          <ac:cxnSpMkLst>
            <pc:docMk/>
            <pc:sldMk cId="1304947393" sldId="304"/>
            <ac:cxnSpMk id="157" creationId="{80A73D3D-7F98-4512-85C3-1D85C82E21D9}"/>
          </ac:cxnSpMkLst>
        </pc:cxnChg>
        <pc:cxnChg chg="add mod topLvl">
          <ac:chgData name="" userId="eebe9c6a98a40472" providerId="LiveId" clId="{03EE445C-F806-4080-8F5C-096A68AB1B6F}" dt="2021-04-30T07:29:20.956" v="428" actId="165"/>
          <ac:cxnSpMkLst>
            <pc:docMk/>
            <pc:sldMk cId="1304947393" sldId="304"/>
            <ac:cxnSpMk id="2304" creationId="{C475375B-608B-495E-BF82-9B053C9A6FFD}"/>
          </ac:cxnSpMkLst>
        </pc:cxnChg>
        <pc:cxnChg chg="add mod topLvl">
          <ac:chgData name="" userId="eebe9c6a98a40472" providerId="LiveId" clId="{03EE445C-F806-4080-8F5C-096A68AB1B6F}" dt="2021-04-30T07:29:20.956" v="428" actId="165"/>
          <ac:cxnSpMkLst>
            <pc:docMk/>
            <pc:sldMk cId="1304947393" sldId="304"/>
            <ac:cxnSpMk id="2306" creationId="{3E7D03EA-7ED4-4A8F-9B72-0783C7775187}"/>
          </ac:cxnSpMkLst>
        </pc:cxnChg>
        <pc:cxnChg chg="add del mod">
          <ac:chgData name="" userId="eebe9c6a98a40472" providerId="LiveId" clId="{03EE445C-F806-4080-8F5C-096A68AB1B6F}" dt="2021-04-30T07:19:12.469" v="295" actId="11529"/>
          <ac:cxnSpMkLst>
            <pc:docMk/>
            <pc:sldMk cId="1304947393" sldId="304"/>
            <ac:cxnSpMk id="2309" creationId="{BA66C01C-0311-4E51-AF34-B2B48AB6D7F6}"/>
          </ac:cxnSpMkLst>
        </pc:cxnChg>
        <pc:cxnChg chg="add del mod">
          <ac:chgData name="" userId="eebe9c6a98a40472" providerId="LiveId" clId="{03EE445C-F806-4080-8F5C-096A68AB1B6F}" dt="2021-04-30T07:19:26.764" v="297" actId="478"/>
          <ac:cxnSpMkLst>
            <pc:docMk/>
            <pc:sldMk cId="1304947393" sldId="304"/>
            <ac:cxnSpMk id="2311" creationId="{72148FD6-5A59-47BD-9FFA-6D044AF3F8D9}"/>
          </ac:cxnSpMkLst>
        </pc:cxnChg>
        <pc:cxnChg chg="add mod topLvl">
          <ac:chgData name="" userId="eebe9c6a98a40472" providerId="LiveId" clId="{03EE445C-F806-4080-8F5C-096A68AB1B6F}" dt="2021-04-30T07:29:20.956" v="428" actId="165"/>
          <ac:cxnSpMkLst>
            <pc:docMk/>
            <pc:sldMk cId="1304947393" sldId="304"/>
            <ac:cxnSpMk id="2313" creationId="{33421666-767E-48ED-ABF6-F888400B767D}"/>
          </ac:cxnSpMkLst>
        </pc:cxnChg>
        <pc:cxnChg chg="add mod topLvl">
          <ac:chgData name="" userId="eebe9c6a98a40472" providerId="LiveId" clId="{03EE445C-F806-4080-8F5C-096A68AB1B6F}" dt="2021-04-30T07:29:17.836" v="427" actId="165"/>
          <ac:cxnSpMkLst>
            <pc:docMk/>
            <pc:sldMk cId="1304947393" sldId="304"/>
            <ac:cxnSpMk id="2315" creationId="{03DB5316-341C-42A0-89EC-6085AC1A6552}"/>
          </ac:cxnSpMkLst>
        </pc:cxnChg>
      </pc:sldChg>
      <pc:sldChg chg="addSp delSp modSp modTransition delAnim modAnim">
        <pc:chgData name="" userId="eebe9c6a98a40472" providerId="LiveId" clId="{03EE445C-F806-4080-8F5C-096A68AB1B6F}" dt="2021-04-30T16:11:00.806" v="1703"/>
        <pc:sldMkLst>
          <pc:docMk/>
          <pc:sldMk cId="2158638389" sldId="305"/>
        </pc:sldMkLst>
        <pc:spChg chg="del">
          <ac:chgData name="" userId="eebe9c6a98a40472" providerId="LiveId" clId="{03EE445C-F806-4080-8F5C-096A68AB1B6F}" dt="2021-04-30T07:31:17.638" v="437" actId="478"/>
          <ac:spMkLst>
            <pc:docMk/>
            <pc:sldMk cId="2158638389" sldId="305"/>
            <ac:spMk id="18" creationId="{D1041A7D-8021-483C-B412-E023254F3265}"/>
          </ac:spMkLst>
        </pc:spChg>
        <pc:spChg chg="add mod">
          <ac:chgData name="" userId="eebe9c6a98a40472" providerId="LiveId" clId="{03EE445C-F806-4080-8F5C-096A68AB1B6F}" dt="2021-04-30T07:41:30.755" v="499" actId="1076"/>
          <ac:spMkLst>
            <pc:docMk/>
            <pc:sldMk cId="2158638389" sldId="305"/>
            <ac:spMk id="19" creationId="{B62EF09D-45B6-44C4-919F-8F408D6763E1}"/>
          </ac:spMkLst>
        </pc:spChg>
        <pc:spChg chg="del">
          <ac:chgData name="" userId="eebe9c6a98a40472" providerId="LiveId" clId="{03EE445C-F806-4080-8F5C-096A68AB1B6F}" dt="2021-04-30T07:31:19.171" v="438" actId="478"/>
          <ac:spMkLst>
            <pc:docMk/>
            <pc:sldMk cId="2158638389" sldId="305"/>
            <ac:spMk id="20" creationId="{E3CF3D49-52F6-4EC4-9E4B-0FBE65C138A9}"/>
          </ac:spMkLst>
        </pc:spChg>
        <pc:spChg chg="mod">
          <ac:chgData name="" userId="eebe9c6a98a40472" providerId="LiveId" clId="{03EE445C-F806-4080-8F5C-096A68AB1B6F}" dt="2021-04-30T07:41:23.870" v="497" actId="1076"/>
          <ac:spMkLst>
            <pc:docMk/>
            <pc:sldMk cId="2158638389" sldId="305"/>
            <ac:spMk id="23" creationId="{631CEA61-1D39-4910-B8A2-AC7546B83817}"/>
          </ac:spMkLst>
        </pc:spChg>
        <pc:picChg chg="add del mod">
          <ac:chgData name="" userId="eebe9c6a98a40472" providerId="LiveId" clId="{03EE445C-F806-4080-8F5C-096A68AB1B6F}" dt="2021-04-30T07:31:32.103" v="440" actId="478"/>
          <ac:picMkLst>
            <pc:docMk/>
            <pc:sldMk cId="2158638389" sldId="305"/>
            <ac:picMk id="3" creationId="{40F6BAC6-F9C3-473B-8113-23454C597572}"/>
          </ac:picMkLst>
        </pc:picChg>
        <pc:picChg chg="add del mod">
          <ac:chgData name="" userId="eebe9c6a98a40472" providerId="LiveId" clId="{03EE445C-F806-4080-8F5C-096A68AB1B6F}" dt="2021-04-30T07:32:39.772" v="445" actId="478"/>
          <ac:picMkLst>
            <pc:docMk/>
            <pc:sldMk cId="2158638389" sldId="305"/>
            <ac:picMk id="5" creationId="{16DFD51A-6B30-4FD1-885B-AE30E5982EF9}"/>
          </ac:picMkLst>
        </pc:picChg>
        <pc:picChg chg="add del mod">
          <ac:chgData name="" userId="eebe9c6a98a40472" providerId="LiveId" clId="{03EE445C-F806-4080-8F5C-096A68AB1B6F}" dt="2021-04-30T07:36:26.469" v="457" actId="478"/>
          <ac:picMkLst>
            <pc:docMk/>
            <pc:sldMk cId="2158638389" sldId="305"/>
            <ac:picMk id="7" creationId="{7D766ADE-256F-47D7-B612-E040977EBE14}"/>
          </ac:picMkLst>
        </pc:picChg>
        <pc:picChg chg="add mod">
          <ac:chgData name="" userId="eebe9c6a98a40472" providerId="LiveId" clId="{03EE445C-F806-4080-8F5C-096A68AB1B6F}" dt="2021-04-30T07:41:20.683" v="496" actId="1076"/>
          <ac:picMkLst>
            <pc:docMk/>
            <pc:sldMk cId="2158638389" sldId="305"/>
            <ac:picMk id="9" creationId="{B734BD98-0EE1-42F3-A019-E86385E8EEDA}"/>
          </ac:picMkLst>
        </pc:picChg>
        <pc:picChg chg="add del mod">
          <ac:chgData name="" userId="eebe9c6a98a40472" providerId="LiveId" clId="{03EE445C-F806-4080-8F5C-096A68AB1B6F}" dt="2021-04-30T07:38:26.853" v="480" actId="478"/>
          <ac:picMkLst>
            <pc:docMk/>
            <pc:sldMk cId="2158638389" sldId="305"/>
            <ac:picMk id="11" creationId="{50044943-13EB-4655-89FC-DAE6CA9A2630}"/>
          </ac:picMkLst>
        </pc:picChg>
        <pc:picChg chg="add mod">
          <ac:chgData name="" userId="eebe9c6a98a40472" providerId="LiveId" clId="{03EE445C-F806-4080-8F5C-096A68AB1B6F}" dt="2021-04-30T07:41:28.324" v="498" actId="1076"/>
          <ac:picMkLst>
            <pc:docMk/>
            <pc:sldMk cId="2158638389" sldId="305"/>
            <ac:picMk id="13" creationId="{8B53950B-BD87-4B6F-9687-C09821EAC26B}"/>
          </ac:picMkLst>
        </pc:picChg>
      </pc:sldChg>
      <pc:sldChg chg="modSp modTransition">
        <pc:chgData name="" userId="eebe9c6a98a40472" providerId="LiveId" clId="{03EE445C-F806-4080-8F5C-096A68AB1B6F}" dt="2021-04-30T16:11:00.806" v="1703"/>
        <pc:sldMkLst>
          <pc:docMk/>
          <pc:sldMk cId="555286172" sldId="306"/>
        </pc:sldMkLst>
        <pc:spChg chg="mod">
          <ac:chgData name="" userId="eebe9c6a98a40472" providerId="LiveId" clId="{03EE445C-F806-4080-8F5C-096A68AB1B6F}" dt="2021-04-30T07:47:25.301" v="510" actId="12788"/>
          <ac:spMkLst>
            <pc:docMk/>
            <pc:sldMk cId="555286172" sldId="306"/>
            <ac:spMk id="9" creationId="{7B7EE506-8AD6-4640-B0FD-BD142A5E29DA}"/>
          </ac:spMkLst>
        </pc:spChg>
        <pc:spChg chg="mod">
          <ac:chgData name="" userId="eebe9c6a98a40472" providerId="LiveId" clId="{03EE445C-F806-4080-8F5C-096A68AB1B6F}" dt="2021-04-30T07:47:53.936" v="515" actId="12788"/>
          <ac:spMkLst>
            <pc:docMk/>
            <pc:sldMk cId="555286172" sldId="306"/>
            <ac:spMk id="10" creationId="{00ECBA24-E1EF-4B20-9ABC-756E0C8B7979}"/>
          </ac:spMkLst>
        </pc:spChg>
        <pc:spChg chg="mod">
          <ac:chgData name="" userId="eebe9c6a98a40472" providerId="LiveId" clId="{03EE445C-F806-4080-8F5C-096A68AB1B6F}" dt="2021-04-30T07:47:51.573" v="514" actId="12788"/>
          <ac:spMkLst>
            <pc:docMk/>
            <pc:sldMk cId="555286172" sldId="306"/>
            <ac:spMk id="11" creationId="{D9C6F540-BBF6-487A-8355-136EABC71921}"/>
          </ac:spMkLst>
        </pc:spChg>
      </pc:sldChg>
      <pc:sldChg chg="modTransition">
        <pc:chgData name="" userId="eebe9c6a98a40472" providerId="LiveId" clId="{03EE445C-F806-4080-8F5C-096A68AB1B6F}" dt="2021-04-30T16:11:00.806" v="1703"/>
        <pc:sldMkLst>
          <pc:docMk/>
          <pc:sldMk cId="3448663916" sldId="309"/>
        </pc:sldMkLst>
      </pc:sldChg>
      <pc:sldChg chg="modTransition">
        <pc:chgData name="" userId="eebe9c6a98a40472" providerId="LiveId" clId="{03EE445C-F806-4080-8F5C-096A68AB1B6F}" dt="2021-04-30T16:11:00.806" v="1703"/>
        <pc:sldMkLst>
          <pc:docMk/>
          <pc:sldMk cId="2142739378" sldId="310"/>
        </pc:sldMkLst>
      </pc:sldChg>
      <pc:sldChg chg="modTransition">
        <pc:chgData name="" userId="eebe9c6a98a40472" providerId="LiveId" clId="{03EE445C-F806-4080-8F5C-096A68AB1B6F}" dt="2021-04-30T16:11:00.806" v="1703"/>
        <pc:sldMkLst>
          <pc:docMk/>
          <pc:sldMk cId="1660769236" sldId="311"/>
        </pc:sldMkLst>
      </pc:sldChg>
      <pc:sldChg chg="modTransition">
        <pc:chgData name="" userId="eebe9c6a98a40472" providerId="LiveId" clId="{03EE445C-F806-4080-8F5C-096A68AB1B6F}" dt="2021-04-30T16:11:00.806" v="1703"/>
        <pc:sldMkLst>
          <pc:docMk/>
          <pc:sldMk cId="2781656249" sldId="312"/>
        </pc:sldMkLst>
      </pc:sldChg>
      <pc:sldChg chg="addSp delSp modSp modTransition">
        <pc:chgData name="" userId="eebe9c6a98a40472" providerId="LiveId" clId="{03EE445C-F806-4080-8F5C-096A68AB1B6F}" dt="2021-04-30T16:11:00.806" v="1703"/>
        <pc:sldMkLst>
          <pc:docMk/>
          <pc:sldMk cId="1081952255" sldId="313"/>
        </pc:sldMkLst>
        <pc:spChg chg="mod">
          <ac:chgData name="" userId="eebe9c6a98a40472" providerId="LiveId" clId="{03EE445C-F806-4080-8F5C-096A68AB1B6F}" dt="2021-04-30T08:17:50.345" v="566" actId="14100"/>
          <ac:spMkLst>
            <pc:docMk/>
            <pc:sldMk cId="1081952255" sldId="313"/>
            <ac:spMk id="2509" creationId="{00000000-0000-0000-0000-000000000000}"/>
          </ac:spMkLst>
        </pc:spChg>
        <pc:picChg chg="add mod">
          <ac:chgData name="" userId="eebe9c6a98a40472" providerId="LiveId" clId="{03EE445C-F806-4080-8F5C-096A68AB1B6F}" dt="2021-04-30T08:18:19.596" v="574" actId="408"/>
          <ac:picMkLst>
            <pc:docMk/>
            <pc:sldMk cId="1081952255" sldId="313"/>
            <ac:picMk id="3" creationId="{CD86908F-B4B1-42B2-B01F-BB3F21F7F969}"/>
          </ac:picMkLst>
        </pc:picChg>
        <pc:picChg chg="add mod">
          <ac:chgData name="" userId="eebe9c6a98a40472" providerId="LiveId" clId="{03EE445C-F806-4080-8F5C-096A68AB1B6F}" dt="2021-04-30T08:18:19.596" v="574" actId="408"/>
          <ac:picMkLst>
            <pc:docMk/>
            <pc:sldMk cId="1081952255" sldId="313"/>
            <ac:picMk id="5" creationId="{E7241D73-8DEF-4FC5-8879-E9B217E0199B}"/>
          </ac:picMkLst>
        </pc:picChg>
        <pc:picChg chg="del">
          <ac:chgData name="" userId="eebe9c6a98a40472" providerId="LiveId" clId="{03EE445C-F806-4080-8F5C-096A68AB1B6F}" dt="2021-04-30T08:10:52.634" v="544" actId="478"/>
          <ac:picMkLst>
            <pc:docMk/>
            <pc:sldMk cId="1081952255" sldId="313"/>
            <ac:picMk id="6" creationId="{396137EF-373C-4DA9-8287-DF22A2ED94AC}"/>
          </ac:picMkLst>
        </pc:picChg>
        <pc:picChg chg="del mod">
          <ac:chgData name="" userId="eebe9c6a98a40472" providerId="LiveId" clId="{03EE445C-F806-4080-8F5C-096A68AB1B6F}" dt="2021-04-30T08:14:42.757" v="548" actId="478"/>
          <ac:picMkLst>
            <pc:docMk/>
            <pc:sldMk cId="1081952255" sldId="313"/>
            <ac:picMk id="8" creationId="{DD80C092-1AE9-4137-BB2B-8C19FA6A1040}"/>
          </ac:picMkLst>
        </pc:picChg>
        <pc:picChg chg="del">
          <ac:chgData name="" userId="eebe9c6a98a40472" providerId="LiveId" clId="{03EE445C-F806-4080-8F5C-096A68AB1B6F}" dt="2021-04-30T08:17:04.065" v="550" actId="478"/>
          <ac:picMkLst>
            <pc:docMk/>
            <pc:sldMk cId="1081952255" sldId="313"/>
            <ac:picMk id="9" creationId="{227952FA-09B9-40F4-BA87-B0443B8E7FEB}"/>
          </ac:picMkLst>
        </pc:picChg>
        <pc:picChg chg="add mod">
          <ac:chgData name="" userId="eebe9c6a98a40472" providerId="LiveId" clId="{03EE445C-F806-4080-8F5C-096A68AB1B6F}" dt="2021-04-30T08:18:19.596" v="574" actId="408"/>
          <ac:picMkLst>
            <pc:docMk/>
            <pc:sldMk cId="1081952255" sldId="313"/>
            <ac:picMk id="10" creationId="{FEC61C03-402E-4DA8-B004-386F7FF226E7}"/>
          </ac:picMkLst>
        </pc:picChg>
        <pc:picChg chg="del">
          <ac:chgData name="" userId="eebe9c6a98a40472" providerId="LiveId" clId="{03EE445C-F806-4080-8F5C-096A68AB1B6F}" dt="2021-04-30T08:14:44.293" v="549" actId="478"/>
          <ac:picMkLst>
            <pc:docMk/>
            <pc:sldMk cId="1081952255" sldId="313"/>
            <ac:picMk id="11" creationId="{FEEF6D90-9B98-4A4C-A157-DAE8F4ACB422}"/>
          </ac:picMkLst>
        </pc:picChg>
        <pc:picChg chg="add mod">
          <ac:chgData name="" userId="eebe9c6a98a40472" providerId="LiveId" clId="{03EE445C-F806-4080-8F5C-096A68AB1B6F}" dt="2021-04-30T08:18:19.596" v="574" actId="408"/>
          <ac:picMkLst>
            <pc:docMk/>
            <pc:sldMk cId="1081952255" sldId="313"/>
            <ac:picMk id="13" creationId="{88517E8F-0993-4329-BF5C-5AD90F71A8EC}"/>
          </ac:picMkLst>
        </pc:picChg>
      </pc:sldChg>
      <pc:sldChg chg="modTransition">
        <pc:chgData name="" userId="eebe9c6a98a40472" providerId="LiveId" clId="{03EE445C-F806-4080-8F5C-096A68AB1B6F}" dt="2021-04-30T16:11:00.806" v="1703"/>
        <pc:sldMkLst>
          <pc:docMk/>
          <pc:sldMk cId="737020162" sldId="314"/>
        </pc:sldMkLst>
      </pc:sldChg>
      <pc:sldChg chg="modTransition">
        <pc:chgData name="" userId="eebe9c6a98a40472" providerId="LiveId" clId="{03EE445C-F806-4080-8F5C-096A68AB1B6F}" dt="2021-04-30T16:11:00.806" v="1703"/>
        <pc:sldMkLst>
          <pc:docMk/>
          <pc:sldMk cId="977889972" sldId="316"/>
        </pc:sldMkLst>
      </pc:sldChg>
      <pc:sldChg chg="modTransition">
        <pc:chgData name="" userId="eebe9c6a98a40472" providerId="LiveId" clId="{03EE445C-F806-4080-8F5C-096A68AB1B6F}" dt="2021-04-30T16:11:00.806" v="1703"/>
        <pc:sldMkLst>
          <pc:docMk/>
          <pc:sldMk cId="3999655978" sldId="317"/>
        </pc:sldMkLst>
      </pc:sldChg>
      <pc:sldChg chg="modTransition">
        <pc:chgData name="" userId="eebe9c6a98a40472" providerId="LiveId" clId="{03EE445C-F806-4080-8F5C-096A68AB1B6F}" dt="2021-04-30T16:11:00.806" v="1703"/>
        <pc:sldMkLst>
          <pc:docMk/>
          <pc:sldMk cId="13063591" sldId="318"/>
        </pc:sldMkLst>
      </pc:sldChg>
      <pc:sldChg chg="addSp delSp modSp modTransition">
        <pc:chgData name="" userId="eebe9c6a98a40472" providerId="LiveId" clId="{03EE445C-F806-4080-8F5C-096A68AB1B6F}" dt="2021-05-02T04:25:10.822" v="2266" actId="1076"/>
        <pc:sldMkLst>
          <pc:docMk/>
          <pc:sldMk cId="1973370006" sldId="320"/>
        </pc:sldMkLst>
        <pc:spChg chg="add mod">
          <ac:chgData name="" userId="eebe9c6a98a40472" providerId="LiveId" clId="{03EE445C-F806-4080-8F5C-096A68AB1B6F}" dt="2021-05-02T04:19:17.025" v="2218" actId="1076"/>
          <ac:spMkLst>
            <pc:docMk/>
            <pc:sldMk cId="1973370006" sldId="320"/>
            <ac:spMk id="76" creationId="{C6EF3164-7C3C-47F4-A29B-20E0D3210F48}"/>
          </ac:spMkLst>
        </pc:spChg>
        <pc:spChg chg="mod">
          <ac:chgData name="" userId="eebe9c6a98a40472" providerId="LiveId" clId="{03EE445C-F806-4080-8F5C-096A68AB1B6F}" dt="2021-05-02T04:25:10.822" v="2266" actId="1076"/>
          <ac:spMkLst>
            <pc:docMk/>
            <pc:sldMk cId="1973370006" sldId="320"/>
            <ac:spMk id="206" creationId="{D4DE8819-B1B8-4A7D-B1B0-5B63A333A5FC}"/>
          </ac:spMkLst>
        </pc:spChg>
        <pc:picChg chg="del">
          <ac:chgData name="" userId="eebe9c6a98a40472" providerId="LiveId" clId="{03EE445C-F806-4080-8F5C-096A68AB1B6F}" dt="2021-05-02T04:16:59.621" v="2160" actId="478"/>
          <ac:picMkLst>
            <pc:docMk/>
            <pc:sldMk cId="1973370006" sldId="320"/>
            <ac:picMk id="3" creationId="{E7D48435-20C1-453B-ABB5-EC40CF204F66}"/>
          </ac:picMkLst>
        </pc:picChg>
        <pc:picChg chg="add mod">
          <ac:chgData name="" userId="eebe9c6a98a40472" providerId="LiveId" clId="{03EE445C-F806-4080-8F5C-096A68AB1B6F}" dt="2021-05-02T04:17:48.779" v="2167" actId="14100"/>
          <ac:picMkLst>
            <pc:docMk/>
            <pc:sldMk cId="1973370006" sldId="320"/>
            <ac:picMk id="4" creationId="{6F1ED022-F385-4C47-B05B-A8C28488DFFD}"/>
          </ac:picMkLst>
        </pc:picChg>
        <pc:picChg chg="del">
          <ac:chgData name="" userId="eebe9c6a98a40472" providerId="LiveId" clId="{03EE445C-F806-4080-8F5C-096A68AB1B6F}" dt="2021-05-01T03:17:01.147" v="1881" actId="478"/>
          <ac:picMkLst>
            <pc:docMk/>
            <pc:sldMk cId="1973370006" sldId="320"/>
            <ac:picMk id="5" creationId="{EAB7BDEF-39FF-4C15-ADF5-2CD7C31D6C23}"/>
          </ac:picMkLst>
        </pc:picChg>
      </pc:sldChg>
      <pc:sldChg chg="addSp delSp modSp modTransition">
        <pc:chgData name="" userId="eebe9c6a98a40472" providerId="LiveId" clId="{03EE445C-F806-4080-8F5C-096A68AB1B6F}" dt="2021-05-01T03:28:55.102" v="2012" actId="14100"/>
        <pc:sldMkLst>
          <pc:docMk/>
          <pc:sldMk cId="898496629" sldId="322"/>
        </pc:sldMkLst>
        <pc:spChg chg="add mod">
          <ac:chgData name="" userId="eebe9c6a98a40472" providerId="LiveId" clId="{03EE445C-F806-4080-8F5C-096A68AB1B6F}" dt="2021-05-01T03:28:55.102" v="2012" actId="14100"/>
          <ac:spMkLst>
            <pc:docMk/>
            <pc:sldMk cId="898496629" sldId="322"/>
            <ac:spMk id="8" creationId="{6411E52C-A556-4E7F-A65D-19E5D7EA3B7D}"/>
          </ac:spMkLst>
        </pc:spChg>
        <pc:spChg chg="add mod">
          <ac:chgData name="" userId="eebe9c6a98a40472" providerId="LiveId" clId="{03EE445C-F806-4080-8F5C-096A68AB1B6F}" dt="2021-05-01T03:28:52.499" v="2011" actId="14100"/>
          <ac:spMkLst>
            <pc:docMk/>
            <pc:sldMk cId="898496629" sldId="322"/>
            <ac:spMk id="12" creationId="{FED7189A-03C2-40F6-9937-E1B504C621F2}"/>
          </ac:spMkLst>
        </pc:spChg>
        <pc:picChg chg="add mod">
          <ac:chgData name="" userId="eebe9c6a98a40472" providerId="LiveId" clId="{03EE445C-F806-4080-8F5C-096A68AB1B6F}" dt="2021-05-01T03:09:40.153" v="1767" actId="1076"/>
          <ac:picMkLst>
            <pc:docMk/>
            <pc:sldMk cId="898496629" sldId="322"/>
            <ac:picMk id="3" creationId="{4C4F16D1-0185-4128-9C87-2E6C5DE096B8}"/>
          </ac:picMkLst>
        </pc:picChg>
        <pc:picChg chg="add del">
          <ac:chgData name="" userId="eebe9c6a98a40472" providerId="LiveId" clId="{03EE445C-F806-4080-8F5C-096A68AB1B6F}" dt="2021-05-01T03:09:41.246" v="1768" actId="478"/>
          <ac:picMkLst>
            <pc:docMk/>
            <pc:sldMk cId="898496629" sldId="322"/>
            <ac:picMk id="5" creationId="{D7D601CC-5BD5-4972-9F58-5127EB7F3A48}"/>
          </ac:picMkLst>
        </pc:picChg>
        <pc:picChg chg="add mod">
          <ac:chgData name="" userId="eebe9c6a98a40472" providerId="LiveId" clId="{03EE445C-F806-4080-8F5C-096A68AB1B6F}" dt="2021-05-01T03:14:54.749" v="1879" actId="1076"/>
          <ac:picMkLst>
            <pc:docMk/>
            <pc:sldMk cId="898496629" sldId="322"/>
            <ac:picMk id="6" creationId="{B4FD63FB-F76D-4220-8D05-D302A8BEBEC4}"/>
          </ac:picMkLst>
        </pc:picChg>
        <pc:picChg chg="del">
          <ac:chgData name="" userId="eebe9c6a98a40472" providerId="LiveId" clId="{03EE445C-F806-4080-8F5C-096A68AB1B6F}" dt="2021-05-01T03:09:00.827" v="1757" actId="478"/>
          <ac:picMkLst>
            <pc:docMk/>
            <pc:sldMk cId="898496629" sldId="322"/>
            <ac:picMk id="11" creationId="{A408A904-39EE-4469-B0CE-6A3A49188FBD}"/>
          </ac:picMkLst>
        </pc:picChg>
      </pc:sldChg>
      <pc:sldChg chg="modTransition">
        <pc:chgData name="" userId="eebe9c6a98a40472" providerId="LiveId" clId="{03EE445C-F806-4080-8F5C-096A68AB1B6F}" dt="2021-04-30T16:11:00.806" v="1703"/>
        <pc:sldMkLst>
          <pc:docMk/>
          <pc:sldMk cId="3603919185" sldId="324"/>
        </pc:sldMkLst>
      </pc:sldChg>
      <pc:sldChg chg="addSp del ord modTransition">
        <pc:chgData name="" userId="eebe9c6a98a40472" providerId="LiveId" clId="{03EE445C-F806-4080-8F5C-096A68AB1B6F}" dt="2021-05-01T02:07:03.144" v="1719"/>
        <pc:sldMkLst>
          <pc:docMk/>
          <pc:sldMk cId="134492711" sldId="326"/>
        </pc:sldMkLst>
        <pc:picChg chg="add">
          <ac:chgData name="" userId="eebe9c6a98a40472" providerId="LiveId" clId="{03EE445C-F806-4080-8F5C-096A68AB1B6F}" dt="2021-04-30T06:54:41.298" v="82"/>
          <ac:picMkLst>
            <pc:docMk/>
            <pc:sldMk cId="134492711" sldId="326"/>
            <ac:picMk id="1026" creationId="{F10DCB3A-7900-4A21-851F-A24816A3F7A7}"/>
          </ac:picMkLst>
        </pc:picChg>
      </pc:sldChg>
      <pc:sldChg chg="delSp modTransition">
        <pc:chgData name="" userId="eebe9c6a98a40472" providerId="LiveId" clId="{03EE445C-F806-4080-8F5C-096A68AB1B6F}" dt="2021-04-30T16:11:00.806" v="1703"/>
        <pc:sldMkLst>
          <pc:docMk/>
          <pc:sldMk cId="2064621554" sldId="328"/>
        </pc:sldMkLst>
        <pc:spChg chg="del">
          <ac:chgData name="" userId="eebe9c6a98a40472" providerId="LiveId" clId="{03EE445C-F806-4080-8F5C-096A68AB1B6F}" dt="2021-04-30T09:01:38.876" v="629"/>
          <ac:spMkLst>
            <pc:docMk/>
            <pc:sldMk cId="2064621554" sldId="328"/>
            <ac:spMk id="2" creationId="{5B622B0A-ECFB-4F84-96EB-6F842C8D7ECD}"/>
          </ac:spMkLst>
        </pc:spChg>
      </pc:sldChg>
      <pc:sldChg chg="modTransition">
        <pc:chgData name="" userId="eebe9c6a98a40472" providerId="LiveId" clId="{03EE445C-F806-4080-8F5C-096A68AB1B6F}" dt="2021-04-30T16:11:00.806" v="1703"/>
        <pc:sldMkLst>
          <pc:docMk/>
          <pc:sldMk cId="3296644544" sldId="329"/>
        </pc:sldMkLst>
      </pc:sldChg>
      <pc:sldChg chg="modTransition">
        <pc:chgData name="" userId="eebe9c6a98a40472" providerId="LiveId" clId="{03EE445C-F806-4080-8F5C-096A68AB1B6F}" dt="2021-04-30T16:11:00.806" v="1703"/>
        <pc:sldMkLst>
          <pc:docMk/>
          <pc:sldMk cId="3474488082" sldId="330"/>
        </pc:sldMkLst>
      </pc:sldChg>
      <pc:sldChg chg="modTransition">
        <pc:chgData name="" userId="eebe9c6a98a40472" providerId="LiveId" clId="{03EE445C-F806-4080-8F5C-096A68AB1B6F}" dt="2021-04-30T16:11:00.806" v="1703"/>
        <pc:sldMkLst>
          <pc:docMk/>
          <pc:sldMk cId="1774126929" sldId="331"/>
        </pc:sldMkLst>
      </pc:sldChg>
      <pc:sldChg chg="delSp modSp add modTransition">
        <pc:chgData name="" userId="eebe9c6a98a40472" providerId="LiveId" clId="{03EE445C-F806-4080-8F5C-096A68AB1B6F}" dt="2021-04-30T16:11:00.806" v="1703"/>
        <pc:sldMkLst>
          <pc:docMk/>
          <pc:sldMk cId="84668343" sldId="332"/>
        </pc:sldMkLst>
        <pc:spChg chg="mod">
          <ac:chgData name="" userId="eebe9c6a98a40472" providerId="LiveId" clId="{03EE445C-F806-4080-8F5C-096A68AB1B6F}" dt="2021-04-30T07:56:29.220" v="538" actId="1076"/>
          <ac:spMkLst>
            <pc:docMk/>
            <pc:sldMk cId="84668343" sldId="332"/>
            <ac:spMk id="9" creationId="{7B7EE506-8AD6-4640-B0FD-BD142A5E29DA}"/>
          </ac:spMkLst>
        </pc:spChg>
        <pc:spChg chg="del">
          <ac:chgData name="" userId="eebe9c6a98a40472" providerId="LiveId" clId="{03EE445C-F806-4080-8F5C-096A68AB1B6F}" dt="2021-04-30T07:49:29.384" v="531" actId="478"/>
          <ac:spMkLst>
            <pc:docMk/>
            <pc:sldMk cId="84668343" sldId="332"/>
            <ac:spMk id="10" creationId="{00ECBA24-E1EF-4B20-9ABC-756E0C8B7979}"/>
          </ac:spMkLst>
        </pc:spChg>
        <pc:spChg chg="mod">
          <ac:chgData name="" userId="eebe9c6a98a40472" providerId="LiveId" clId="{03EE445C-F806-4080-8F5C-096A68AB1B6F}" dt="2021-04-30T07:56:32.711" v="539" actId="1076"/>
          <ac:spMkLst>
            <pc:docMk/>
            <pc:sldMk cId="84668343" sldId="332"/>
            <ac:spMk id="11" creationId="{D9C6F540-BBF6-487A-8355-136EABC71921}"/>
          </ac:spMkLst>
        </pc:spChg>
      </pc:sldChg>
      <pc:sldChg chg="addSp delSp modSp add ord modTransition">
        <pc:chgData name="" userId="eebe9c6a98a40472" providerId="LiveId" clId="{03EE445C-F806-4080-8F5C-096A68AB1B6F}" dt="2021-05-01T06:30:28.640" v="2081" actId="20577"/>
        <pc:sldMkLst>
          <pc:docMk/>
          <pc:sldMk cId="1999515556" sldId="334"/>
        </pc:sldMkLst>
        <pc:spChg chg="del">
          <ac:chgData name="" userId="eebe9c6a98a40472" providerId="LiveId" clId="{03EE445C-F806-4080-8F5C-096A68AB1B6F}" dt="2021-04-30T09:01:27.205" v="627"/>
          <ac:spMkLst>
            <pc:docMk/>
            <pc:sldMk cId="1999515556" sldId="334"/>
            <ac:spMk id="2" creationId="{09DEAD9B-D0E2-4481-A241-8FF2D7AD4D4A}"/>
          </ac:spMkLst>
        </pc:spChg>
        <pc:spChg chg="del">
          <ac:chgData name="" userId="eebe9c6a98a40472" providerId="LiveId" clId="{03EE445C-F806-4080-8F5C-096A68AB1B6F}" dt="2021-04-30T09:01:31.635" v="628"/>
          <ac:spMkLst>
            <pc:docMk/>
            <pc:sldMk cId="1999515556" sldId="334"/>
            <ac:spMk id="3" creationId="{743A535B-5678-41E8-96C2-A8DD4FB979F5}"/>
          </ac:spMkLst>
        </pc:spChg>
        <pc:spChg chg="del">
          <ac:chgData name="" userId="eebe9c6a98a40472" providerId="LiveId" clId="{03EE445C-F806-4080-8F5C-096A68AB1B6F}" dt="2021-04-30T09:01:51.049" v="630"/>
          <ac:spMkLst>
            <pc:docMk/>
            <pc:sldMk cId="1999515556" sldId="334"/>
            <ac:spMk id="4" creationId="{B222B696-A840-4820-9656-A338F57A2F89}"/>
          </ac:spMkLst>
        </pc:spChg>
        <pc:spChg chg="add">
          <ac:chgData name="" userId="eebe9c6a98a40472" providerId="LiveId" clId="{03EE445C-F806-4080-8F5C-096A68AB1B6F}" dt="2021-04-30T09:02:18.718" v="631"/>
          <ac:spMkLst>
            <pc:docMk/>
            <pc:sldMk cId="1999515556" sldId="334"/>
            <ac:spMk id="5" creationId="{498896D4-933B-4810-8C0F-B7BA1FBCD468}"/>
          </ac:spMkLst>
        </pc:spChg>
        <pc:spChg chg="add del">
          <ac:chgData name="" userId="eebe9c6a98a40472" providerId="LiveId" clId="{03EE445C-F806-4080-8F5C-096A68AB1B6F}" dt="2021-04-30T09:03:42.741" v="647"/>
          <ac:spMkLst>
            <pc:docMk/>
            <pc:sldMk cId="1999515556" sldId="334"/>
            <ac:spMk id="8" creationId="{6543AE68-6D98-4C97-9918-6DB80081D53A}"/>
          </ac:spMkLst>
        </pc:spChg>
        <pc:spChg chg="mod">
          <ac:chgData name="" userId="eebe9c6a98a40472" providerId="LiveId" clId="{03EE445C-F806-4080-8F5C-096A68AB1B6F}" dt="2021-05-01T06:29:41.089" v="2066" actId="20577"/>
          <ac:spMkLst>
            <pc:docMk/>
            <pc:sldMk cId="1999515556" sldId="334"/>
            <ac:spMk id="11" creationId="{A2A0EF99-F81F-4C5A-B36E-5992EE915742}"/>
          </ac:spMkLst>
        </pc:spChg>
        <pc:spChg chg="mod">
          <ac:chgData name="" userId="eebe9c6a98a40472" providerId="LiveId" clId="{03EE445C-F806-4080-8F5C-096A68AB1B6F}" dt="2021-05-01T06:30:28.640" v="2081" actId="20577"/>
          <ac:spMkLst>
            <pc:docMk/>
            <pc:sldMk cId="1999515556" sldId="334"/>
            <ac:spMk id="102" creationId="{158905C1-24D2-4D23-B36C-D44BF2104054}"/>
          </ac:spMkLst>
        </pc:spChg>
        <pc:picChg chg="add del mod">
          <ac:chgData name="" userId="eebe9c6a98a40472" providerId="LiveId" clId="{03EE445C-F806-4080-8F5C-096A68AB1B6F}" dt="2021-04-30T09:03:30.464" v="645"/>
          <ac:picMkLst>
            <pc:docMk/>
            <pc:sldMk cId="1999515556" sldId="334"/>
            <ac:picMk id="7" creationId="{AED8E449-82A5-43B5-B04F-00D3EC81EFF0}"/>
          </ac:picMkLst>
        </pc:picChg>
      </pc:sldChg>
      <pc:sldChg chg="addSp delSp modSp modTransition">
        <pc:chgData name="" userId="eebe9c6a98a40472" providerId="LiveId" clId="{03EE445C-F806-4080-8F5C-096A68AB1B6F}" dt="2021-04-30T16:11:00.806" v="1703"/>
        <pc:sldMkLst>
          <pc:docMk/>
          <pc:sldMk cId="3704598854" sldId="335"/>
        </pc:sldMkLst>
        <pc:spChg chg="add mod">
          <ac:chgData name="" userId="eebe9c6a98a40472" providerId="LiveId" clId="{03EE445C-F806-4080-8F5C-096A68AB1B6F}" dt="2021-04-30T14:01:57.299" v="1202" actId="20577"/>
          <ac:spMkLst>
            <pc:docMk/>
            <pc:sldMk cId="3704598854" sldId="335"/>
            <ac:spMk id="3" creationId="{557185A2-A96B-42C2-83E2-42D16F9C0C2D}"/>
          </ac:spMkLst>
        </pc:spChg>
        <pc:picChg chg="mod">
          <ac:chgData name="" userId="eebe9c6a98a40472" providerId="LiveId" clId="{03EE445C-F806-4080-8F5C-096A68AB1B6F}" dt="2021-04-30T13:59:52.771" v="1109" actId="1076"/>
          <ac:picMkLst>
            <pc:docMk/>
            <pc:sldMk cId="3704598854" sldId="335"/>
            <ac:picMk id="2" creationId="{CDFC1228-952A-48A5-BF5F-6E9D165DBE64}"/>
          </ac:picMkLst>
        </pc:picChg>
        <pc:picChg chg="add del mod">
          <ac:chgData name="" userId="eebe9c6a98a40472" providerId="LiveId" clId="{03EE445C-F806-4080-8F5C-096A68AB1B6F}" dt="2021-04-30T14:01:25.661" v="1143"/>
          <ac:picMkLst>
            <pc:docMk/>
            <pc:sldMk cId="3704598854" sldId="335"/>
            <ac:picMk id="4" creationId="{0EEF4245-5BF9-4B8E-B45C-2BCB80D23C78}"/>
          </ac:picMkLst>
        </pc:picChg>
      </pc:sldChg>
      <pc:sldChg chg="addSp delSp modSp modTransition">
        <pc:chgData name="" userId="eebe9c6a98a40472" providerId="LiveId" clId="{03EE445C-F806-4080-8F5C-096A68AB1B6F}" dt="2021-05-01T03:19:47.586" v="1890" actId="1076"/>
        <pc:sldMkLst>
          <pc:docMk/>
          <pc:sldMk cId="4264001657" sldId="336"/>
        </pc:sldMkLst>
        <pc:spChg chg="add mod">
          <ac:chgData name="" userId="eebe9c6a98a40472" providerId="LiveId" clId="{03EE445C-F806-4080-8F5C-096A68AB1B6F}" dt="2021-05-01T03:19:47.586" v="1890" actId="1076"/>
          <ac:spMkLst>
            <pc:docMk/>
            <pc:sldMk cId="4264001657" sldId="336"/>
            <ac:spMk id="2" creationId="{26697C6A-C0F4-4049-BC66-355A6253F804}"/>
          </ac:spMkLst>
        </pc:spChg>
        <pc:spChg chg="add mod">
          <ac:chgData name="" userId="eebe9c6a98a40472" providerId="LiveId" clId="{03EE445C-F806-4080-8F5C-096A68AB1B6F}" dt="2021-04-30T14:01:51.135" v="1188" actId="20577"/>
          <ac:spMkLst>
            <pc:docMk/>
            <pc:sldMk cId="4264001657" sldId="336"/>
            <ac:spMk id="4" creationId="{12339941-A5B1-44D9-9435-718669FC95DD}"/>
          </ac:spMkLst>
        </pc:spChg>
        <pc:picChg chg="del mod">
          <ac:chgData name="" userId="eebe9c6a98a40472" providerId="LiveId" clId="{03EE445C-F806-4080-8F5C-096A68AB1B6F}" dt="2021-04-30T14:01:09.653" v="1139"/>
          <ac:picMkLst>
            <pc:docMk/>
            <pc:sldMk cId="4264001657" sldId="336"/>
            <ac:picMk id="2" creationId="{CDFC1228-952A-48A5-BF5F-6E9D165DBE64}"/>
          </ac:picMkLst>
        </pc:picChg>
        <pc:picChg chg="add mod">
          <ac:chgData name="" userId="eebe9c6a98a40472" providerId="LiveId" clId="{03EE445C-F806-4080-8F5C-096A68AB1B6F}" dt="2021-05-01T03:19:43.558" v="1889" actId="1076"/>
          <ac:picMkLst>
            <pc:docMk/>
            <pc:sldMk cId="4264001657" sldId="336"/>
            <ac:picMk id="3" creationId="{9BDC49ED-841D-406A-8595-B5B5A846EEA5}"/>
          </ac:picMkLst>
        </pc:picChg>
      </pc:sldChg>
      <pc:sldChg chg="addSp delSp modSp modTransition">
        <pc:chgData name="" userId="eebe9c6a98a40472" providerId="LiveId" clId="{03EE445C-F806-4080-8F5C-096A68AB1B6F}" dt="2021-05-01T03:29:24.981" v="2028" actId="1076"/>
        <pc:sldMkLst>
          <pc:docMk/>
          <pc:sldMk cId="4005873342" sldId="337"/>
        </pc:sldMkLst>
        <pc:spChg chg="del mod">
          <ac:chgData name="" userId="eebe9c6a98a40472" providerId="LiveId" clId="{03EE445C-F806-4080-8F5C-096A68AB1B6F}" dt="2021-05-01T03:24:56.968" v="1932" actId="478"/>
          <ac:spMkLst>
            <pc:docMk/>
            <pc:sldMk cId="4005873342" sldId="337"/>
            <ac:spMk id="3" creationId="{F4711B65-F2C0-4F4E-9D76-075DF5643AA6}"/>
          </ac:spMkLst>
        </pc:spChg>
        <pc:spChg chg="del mod">
          <ac:chgData name="" userId="eebe9c6a98a40472" providerId="LiveId" clId="{03EE445C-F806-4080-8F5C-096A68AB1B6F}" dt="2021-04-30T14:03:29.932" v="1222" actId="478"/>
          <ac:spMkLst>
            <pc:docMk/>
            <pc:sldMk cId="4005873342" sldId="337"/>
            <ac:spMk id="4" creationId="{3D062B4E-A0F0-4E2F-B807-B6A41808D61B}"/>
          </ac:spMkLst>
        </pc:spChg>
        <pc:spChg chg="add mod">
          <ac:chgData name="" userId="eebe9c6a98a40472" providerId="LiveId" clId="{03EE445C-F806-4080-8F5C-096A68AB1B6F}" dt="2021-05-01T03:29:24.981" v="2028" actId="1076"/>
          <ac:spMkLst>
            <pc:docMk/>
            <pc:sldMk cId="4005873342" sldId="337"/>
            <ac:spMk id="5" creationId="{24A4B8B6-32C0-4AF4-B413-1DF5E3FBB8CD}"/>
          </ac:spMkLst>
        </pc:spChg>
        <pc:spChg chg="del mod">
          <ac:chgData name="" userId="eebe9c6a98a40472" providerId="LiveId" clId="{03EE445C-F806-4080-8F5C-096A68AB1B6F}" dt="2021-04-30T14:03:24.823" v="1220" actId="478"/>
          <ac:spMkLst>
            <pc:docMk/>
            <pc:sldMk cId="4005873342" sldId="337"/>
            <ac:spMk id="5" creationId="{6C177CBD-D019-429D-ACE5-5B37C55554B6}"/>
          </ac:spMkLst>
        </pc:spChg>
        <pc:spChg chg="add del mod">
          <ac:chgData name="" userId="eebe9c6a98a40472" providerId="LiveId" clId="{03EE445C-F806-4080-8F5C-096A68AB1B6F}" dt="2021-05-01T03:24:58.363" v="1933" actId="478"/>
          <ac:spMkLst>
            <pc:docMk/>
            <pc:sldMk cId="4005873342" sldId="337"/>
            <ac:spMk id="6" creationId="{0D461858-378F-4E8C-A9EF-0BCB4DA5A0A4}"/>
          </ac:spMkLst>
        </pc:spChg>
        <pc:spChg chg="add mod">
          <ac:chgData name="" userId="eebe9c6a98a40472" providerId="LiveId" clId="{03EE445C-F806-4080-8F5C-096A68AB1B6F}" dt="2021-05-01T03:27:15.111" v="2004" actId="20577"/>
          <ac:spMkLst>
            <pc:docMk/>
            <pc:sldMk cId="4005873342" sldId="337"/>
            <ac:spMk id="7" creationId="{B74E869E-7264-4EDC-9361-C2F925F23A7A}"/>
          </ac:spMkLst>
        </pc:spChg>
        <pc:picChg chg="mod">
          <ac:chgData name="" userId="eebe9c6a98a40472" providerId="LiveId" clId="{03EE445C-F806-4080-8F5C-096A68AB1B6F}" dt="2021-05-01T03:27:12.547" v="2001" actId="1076"/>
          <ac:picMkLst>
            <pc:docMk/>
            <pc:sldMk cId="4005873342" sldId="337"/>
            <ac:picMk id="2" creationId="{CDFC1228-952A-48A5-BF5F-6E9D165DBE64}"/>
          </ac:picMkLst>
        </pc:picChg>
      </pc:sldChg>
      <pc:sldChg chg="addSp delSp modSp del mod modTransition">
        <pc:chgData name="" userId="eebe9c6a98a40472" providerId="LiveId" clId="{03EE445C-F806-4080-8F5C-096A68AB1B6F}" dt="2021-05-01T02:28:36.867" v="1730" actId="2696"/>
        <pc:sldMkLst>
          <pc:docMk/>
          <pc:sldMk cId="504947223" sldId="341"/>
        </pc:sldMkLst>
        <pc:spChg chg="del mod">
          <ac:chgData name="" userId="eebe9c6a98a40472" providerId="LiveId" clId="{03EE445C-F806-4080-8F5C-096A68AB1B6F}" dt="2021-04-30T14:23:12.530" v="1460" actId="478"/>
          <ac:spMkLst>
            <pc:docMk/>
            <pc:sldMk cId="504947223" sldId="341"/>
            <ac:spMk id="2" creationId="{0C4D66CB-B353-4D7A-A237-1CF76E09C55C}"/>
          </ac:spMkLst>
        </pc:spChg>
        <pc:spChg chg="add mod">
          <ac:chgData name="" userId="eebe9c6a98a40472" providerId="LiveId" clId="{03EE445C-F806-4080-8F5C-096A68AB1B6F}" dt="2021-04-30T14:23:37.504" v="1462" actId="1076"/>
          <ac:spMkLst>
            <pc:docMk/>
            <pc:sldMk cId="504947223" sldId="341"/>
            <ac:spMk id="5" creationId="{92C725BD-8573-4C2B-9951-CB2CC713D773}"/>
          </ac:spMkLst>
        </pc:spChg>
        <pc:spChg chg="add del mod">
          <ac:chgData name="" userId="eebe9c6a98a40472" providerId="LiveId" clId="{03EE445C-F806-4080-8F5C-096A68AB1B6F}" dt="2021-04-30T14:23:42.363" v="1464" actId="478"/>
          <ac:spMkLst>
            <pc:docMk/>
            <pc:sldMk cId="504947223" sldId="341"/>
            <ac:spMk id="6" creationId="{C3D26CA2-FD1C-410E-9409-C3E40F1D7B84}"/>
          </ac:spMkLst>
        </pc:spChg>
        <pc:graphicFrameChg chg="add mod">
          <ac:chgData name="" userId="eebe9c6a98a40472" providerId="LiveId" clId="{03EE445C-F806-4080-8F5C-096A68AB1B6F}" dt="2021-04-30T16:11:20.489" v="1704" actId="255"/>
          <ac:graphicFrameMkLst>
            <pc:docMk/>
            <pc:sldMk cId="504947223" sldId="341"/>
            <ac:graphicFrameMk id="4" creationId="{1D3EF98E-B8A0-4467-9E61-0E49A5AF6213}"/>
          </ac:graphicFrameMkLst>
        </pc:graphicFrameChg>
        <pc:picChg chg="del">
          <ac:chgData name="" userId="eebe9c6a98a40472" providerId="LiveId" clId="{03EE445C-F806-4080-8F5C-096A68AB1B6F}" dt="2021-04-30T10:05:48.822" v="1097" actId="478"/>
          <ac:picMkLst>
            <pc:docMk/>
            <pc:sldMk cId="504947223" sldId="341"/>
            <ac:picMk id="3" creationId="{64987A07-370E-4506-8EA5-C23E392FEE43}"/>
          </ac:picMkLst>
        </pc:picChg>
      </pc:sldChg>
      <pc:sldChg chg="modSp modTransition">
        <pc:chgData name="" userId="eebe9c6a98a40472" providerId="LiveId" clId="{03EE445C-F806-4080-8F5C-096A68AB1B6F}" dt="2021-05-01T06:53:34.355" v="2098" actId="20577"/>
        <pc:sldMkLst>
          <pc:docMk/>
          <pc:sldMk cId="206643985" sldId="342"/>
        </pc:sldMkLst>
        <pc:spChg chg="mod">
          <ac:chgData name="" userId="eebe9c6a98a40472" providerId="LiveId" clId="{03EE445C-F806-4080-8F5C-096A68AB1B6F}" dt="2021-04-30T09:15:04.040" v="696" actId="113"/>
          <ac:spMkLst>
            <pc:docMk/>
            <pc:sldMk cId="206643985" sldId="342"/>
            <ac:spMk id="2" creationId="{0C4D66CB-B353-4D7A-A237-1CF76E09C55C}"/>
          </ac:spMkLst>
        </pc:spChg>
        <pc:graphicFrameChg chg="mod modGraphic">
          <ac:chgData name="" userId="eebe9c6a98a40472" providerId="LiveId" clId="{03EE445C-F806-4080-8F5C-096A68AB1B6F}" dt="2021-05-01T06:53:34.355" v="2098" actId="20577"/>
          <ac:graphicFrameMkLst>
            <pc:docMk/>
            <pc:sldMk cId="206643985" sldId="342"/>
            <ac:graphicFrameMk id="4" creationId="{24B9BFD1-94C3-4BEC-802A-40919C7E5C0A}"/>
          </ac:graphicFrameMkLst>
        </pc:graphicFrameChg>
      </pc:sldChg>
      <pc:sldChg chg="modSp modTransition">
        <pc:chgData name="" userId="eebe9c6a98a40472" providerId="LiveId" clId="{03EE445C-F806-4080-8F5C-096A68AB1B6F}" dt="2021-04-30T16:11:00.806" v="1703"/>
        <pc:sldMkLst>
          <pc:docMk/>
          <pc:sldMk cId="435681039" sldId="343"/>
        </pc:sldMkLst>
        <pc:spChg chg="mod">
          <ac:chgData name="" userId="eebe9c6a98a40472" providerId="LiveId" clId="{03EE445C-F806-4080-8F5C-096A68AB1B6F}" dt="2021-04-30T09:16:08.273" v="716" actId="113"/>
          <ac:spMkLst>
            <pc:docMk/>
            <pc:sldMk cId="435681039" sldId="343"/>
            <ac:spMk id="2" creationId="{0C4D66CB-B353-4D7A-A237-1CF76E09C55C}"/>
          </ac:spMkLst>
        </pc:spChg>
        <pc:graphicFrameChg chg="mod modGraphic">
          <ac:chgData name="" userId="eebe9c6a98a40472" providerId="LiveId" clId="{03EE445C-F806-4080-8F5C-096A68AB1B6F}" dt="2021-04-30T14:20:32.468" v="1408" actId="12788"/>
          <ac:graphicFrameMkLst>
            <pc:docMk/>
            <pc:sldMk cId="435681039" sldId="343"/>
            <ac:graphicFrameMk id="5" creationId="{B0D0BA03-2A46-4E96-9896-697677EBF4D8}"/>
          </ac:graphicFrameMkLst>
        </pc:graphicFrameChg>
      </pc:sldChg>
      <pc:sldChg chg="addSp delSp modSp modTransition">
        <pc:chgData name="" userId="eebe9c6a98a40472" providerId="LiveId" clId="{03EE445C-F806-4080-8F5C-096A68AB1B6F}" dt="2021-04-30T16:11:00.806" v="1703"/>
        <pc:sldMkLst>
          <pc:docMk/>
          <pc:sldMk cId="2148216484" sldId="344"/>
        </pc:sldMkLst>
        <pc:spChg chg="del mod">
          <ac:chgData name="" userId="eebe9c6a98a40472" providerId="LiveId" clId="{03EE445C-F806-4080-8F5C-096A68AB1B6F}" dt="2021-04-30T14:27:50.859" v="1476" actId="478"/>
          <ac:spMkLst>
            <pc:docMk/>
            <pc:sldMk cId="2148216484" sldId="344"/>
            <ac:spMk id="3" creationId="{85598028-7EFD-49C8-AC6E-3970DE3BB96F}"/>
          </ac:spMkLst>
        </pc:spChg>
        <pc:spChg chg="add mod">
          <ac:chgData name="" userId="eebe9c6a98a40472" providerId="LiveId" clId="{03EE445C-F806-4080-8F5C-096A68AB1B6F}" dt="2021-04-30T14:28:09.061" v="1513" actId="20577"/>
          <ac:spMkLst>
            <pc:docMk/>
            <pc:sldMk cId="2148216484" sldId="344"/>
            <ac:spMk id="5" creationId="{098E7F31-13C4-4B36-AEA6-A8B8FEEE2962}"/>
          </ac:spMkLst>
        </pc:spChg>
        <pc:picChg chg="mod">
          <ac:chgData name="" userId="eebe9c6a98a40472" providerId="LiveId" clId="{03EE445C-F806-4080-8F5C-096A68AB1B6F}" dt="2021-04-30T14:29:00.085" v="1522" actId="14100"/>
          <ac:picMkLst>
            <pc:docMk/>
            <pc:sldMk cId="2148216484" sldId="344"/>
            <ac:picMk id="2" creationId="{B6D3C4BE-5166-4F9C-A554-A59A3C33C557}"/>
          </ac:picMkLst>
        </pc:picChg>
        <pc:picChg chg="mod">
          <ac:chgData name="" userId="eebe9c6a98a40472" providerId="LiveId" clId="{03EE445C-F806-4080-8F5C-096A68AB1B6F}" dt="2021-04-30T14:28:30.295" v="1520" actId="1076"/>
          <ac:picMkLst>
            <pc:docMk/>
            <pc:sldMk cId="2148216484" sldId="344"/>
            <ac:picMk id="4" creationId="{D62A568A-D9C5-4829-9163-C9DFFD001D1A}"/>
          </ac:picMkLst>
        </pc:picChg>
      </pc:sldChg>
      <pc:sldChg chg="ord modTransition">
        <pc:chgData name="" userId="eebe9c6a98a40472" providerId="LiveId" clId="{03EE445C-F806-4080-8F5C-096A68AB1B6F}" dt="2021-05-01T02:07:03.144" v="1719"/>
        <pc:sldMkLst>
          <pc:docMk/>
          <pc:sldMk cId="851050876" sldId="345"/>
        </pc:sldMkLst>
      </pc:sldChg>
      <pc:sldChg chg="addSp delSp modSp add mod modTransition">
        <pc:chgData name="" userId="eebe9c6a98a40472" providerId="LiveId" clId="{03EE445C-F806-4080-8F5C-096A68AB1B6F}" dt="2021-05-01T09:11:09.176" v="2143" actId="478"/>
        <pc:sldMkLst>
          <pc:docMk/>
          <pc:sldMk cId="2663801142" sldId="346"/>
        </pc:sldMkLst>
        <pc:spChg chg="del">
          <ac:chgData name="" userId="eebe9c6a98a40472" providerId="LiveId" clId="{03EE445C-F806-4080-8F5C-096A68AB1B6F}" dt="2021-04-30T09:24:54.381" v="750" actId="478"/>
          <ac:spMkLst>
            <pc:docMk/>
            <pc:sldMk cId="2663801142" sldId="346"/>
            <ac:spMk id="2" creationId="{070B3727-0790-4FD8-8EB6-C5A9421F1E5E}"/>
          </ac:spMkLst>
        </pc:spChg>
        <pc:graphicFrameChg chg="add mod">
          <ac:chgData name="" userId="eebe9c6a98a40472" providerId="LiveId" clId="{03EE445C-F806-4080-8F5C-096A68AB1B6F}" dt="2021-05-01T09:11:04.934" v="2142" actId="207"/>
          <ac:graphicFrameMkLst>
            <pc:docMk/>
            <pc:sldMk cId="2663801142" sldId="346"/>
            <ac:graphicFrameMk id="3" creationId="{1D3EF98E-B8A0-4467-9E61-0E49A5AF6213}"/>
          </ac:graphicFrameMkLst>
        </pc:graphicFrameChg>
        <pc:graphicFrameChg chg="add del mod">
          <ac:chgData name="" userId="eebe9c6a98a40472" providerId="LiveId" clId="{03EE445C-F806-4080-8F5C-096A68AB1B6F}" dt="2021-05-01T09:11:09.176" v="2143" actId="478"/>
          <ac:graphicFrameMkLst>
            <pc:docMk/>
            <pc:sldMk cId="2663801142" sldId="346"/>
            <ac:graphicFrameMk id="4" creationId="{698D5AC4-DAD8-41DA-94B3-7C967FA12DEE}"/>
          </ac:graphicFrameMkLst>
        </pc:graphicFrameChg>
      </pc:sldChg>
      <pc:sldChg chg="addSp delSp modSp add mod modTransition">
        <pc:chgData name="" userId="eebe9c6a98a40472" providerId="LiveId" clId="{03EE445C-F806-4080-8F5C-096A68AB1B6F}" dt="2021-05-01T09:11:42.988" v="2148" actId="478"/>
        <pc:sldMkLst>
          <pc:docMk/>
          <pc:sldMk cId="2552353310" sldId="347"/>
        </pc:sldMkLst>
        <pc:spChg chg="del">
          <ac:chgData name="" userId="eebe9c6a98a40472" providerId="LiveId" clId="{03EE445C-F806-4080-8F5C-096A68AB1B6F}" dt="2021-04-30T09:26:14.099" v="753" actId="478"/>
          <ac:spMkLst>
            <pc:docMk/>
            <pc:sldMk cId="2552353310" sldId="347"/>
            <ac:spMk id="2" creationId="{9083EE0D-E374-45CC-ACFB-BACAF044F3C5}"/>
          </ac:spMkLst>
        </pc:spChg>
        <pc:graphicFrameChg chg="add mod">
          <ac:chgData name="" userId="eebe9c6a98a40472" providerId="LiveId" clId="{03EE445C-F806-4080-8F5C-096A68AB1B6F}" dt="2021-05-01T09:11:40.597" v="2147" actId="207"/>
          <ac:graphicFrameMkLst>
            <pc:docMk/>
            <pc:sldMk cId="2552353310" sldId="347"/>
            <ac:graphicFrameMk id="3" creationId="{3DBC24E2-BCDC-487F-8805-04CB7D3EDA38}"/>
          </ac:graphicFrameMkLst>
        </pc:graphicFrameChg>
        <pc:graphicFrameChg chg="add del mod">
          <ac:chgData name="" userId="eebe9c6a98a40472" providerId="LiveId" clId="{03EE445C-F806-4080-8F5C-096A68AB1B6F}" dt="2021-05-01T09:11:42.988" v="2148" actId="478"/>
          <ac:graphicFrameMkLst>
            <pc:docMk/>
            <pc:sldMk cId="2552353310" sldId="347"/>
            <ac:graphicFrameMk id="4" creationId="{C70CBB8F-8C8E-4A3C-9B27-9ECE625E4842}"/>
          </ac:graphicFrameMkLst>
        </pc:graphicFrameChg>
      </pc:sldChg>
      <pc:sldChg chg="addSp delSp modSp add modTransition">
        <pc:chgData name="" userId="eebe9c6a98a40472" providerId="LiveId" clId="{03EE445C-F806-4080-8F5C-096A68AB1B6F}" dt="2021-04-30T16:11:00.806" v="1703"/>
        <pc:sldMkLst>
          <pc:docMk/>
          <pc:sldMk cId="4132445609" sldId="348"/>
        </pc:sldMkLst>
        <pc:spChg chg="add del mod">
          <ac:chgData name="" userId="eebe9c6a98a40472" providerId="LiveId" clId="{03EE445C-F806-4080-8F5C-096A68AB1B6F}" dt="2021-04-30T14:29:58.552" v="1532" actId="478"/>
          <ac:spMkLst>
            <pc:docMk/>
            <pc:sldMk cId="4132445609" sldId="348"/>
            <ac:spMk id="2" creationId="{766ECC4B-65BE-4615-AC6F-68421D56D35B}"/>
          </ac:spMkLst>
        </pc:spChg>
        <pc:spChg chg="add mod">
          <ac:chgData name="" userId="eebe9c6a98a40472" providerId="LiveId" clId="{03EE445C-F806-4080-8F5C-096A68AB1B6F}" dt="2021-04-30T14:35:41.020" v="1590" actId="164"/>
          <ac:spMkLst>
            <pc:docMk/>
            <pc:sldMk cId="4132445609" sldId="348"/>
            <ac:spMk id="3" creationId="{E31DBB2D-414B-4DEC-AD3B-9793D05CCEC6}"/>
          </ac:spMkLst>
        </pc:spChg>
        <pc:spChg chg="add del mod">
          <ac:chgData name="" userId="eebe9c6a98a40472" providerId="LiveId" clId="{03EE445C-F806-4080-8F5C-096A68AB1B6F}" dt="2021-04-30T09:32:07.088" v="849" actId="478"/>
          <ac:spMkLst>
            <pc:docMk/>
            <pc:sldMk cId="4132445609" sldId="348"/>
            <ac:spMk id="4" creationId="{0E43F59B-64E0-42AF-9FF7-ACF8F27A4907}"/>
          </ac:spMkLst>
        </pc:spChg>
        <pc:spChg chg="add mod">
          <ac:chgData name="" userId="eebe9c6a98a40472" providerId="LiveId" clId="{03EE445C-F806-4080-8F5C-096A68AB1B6F}" dt="2021-04-30T14:35:41.020" v="1590" actId="164"/>
          <ac:spMkLst>
            <pc:docMk/>
            <pc:sldMk cId="4132445609" sldId="348"/>
            <ac:spMk id="5" creationId="{91924E34-7876-4F3C-9E49-CB44545ABB59}"/>
          </ac:spMkLst>
        </pc:spChg>
        <pc:spChg chg="add mod">
          <ac:chgData name="" userId="eebe9c6a98a40472" providerId="LiveId" clId="{03EE445C-F806-4080-8F5C-096A68AB1B6F}" dt="2021-04-30T14:35:41.020" v="1590" actId="164"/>
          <ac:spMkLst>
            <pc:docMk/>
            <pc:sldMk cId="4132445609" sldId="348"/>
            <ac:spMk id="6" creationId="{D6B3C80A-9DF9-41B8-BC4D-C3451AF17292}"/>
          </ac:spMkLst>
        </pc:spChg>
        <pc:spChg chg="add mod">
          <ac:chgData name="" userId="eebe9c6a98a40472" providerId="LiveId" clId="{03EE445C-F806-4080-8F5C-096A68AB1B6F}" dt="2021-04-30T14:35:41.020" v="1590" actId="164"/>
          <ac:spMkLst>
            <pc:docMk/>
            <pc:sldMk cId="4132445609" sldId="348"/>
            <ac:spMk id="7" creationId="{0F3BC75E-872E-42C2-AB45-E13BF908B039}"/>
          </ac:spMkLst>
        </pc:spChg>
        <pc:spChg chg="add del mod">
          <ac:chgData name="" userId="eebe9c6a98a40472" providerId="LiveId" clId="{03EE445C-F806-4080-8F5C-096A68AB1B6F}" dt="2021-04-30T14:29:54.376" v="1531" actId="478"/>
          <ac:spMkLst>
            <pc:docMk/>
            <pc:sldMk cId="4132445609" sldId="348"/>
            <ac:spMk id="8" creationId="{5555E7EF-AC15-4C27-AA9B-54BA6523A196}"/>
          </ac:spMkLst>
        </pc:spChg>
        <pc:spChg chg="add del">
          <ac:chgData name="" userId="eebe9c6a98a40472" providerId="LiveId" clId="{03EE445C-F806-4080-8F5C-096A68AB1B6F}" dt="2021-04-30T14:29:53.180" v="1529"/>
          <ac:spMkLst>
            <pc:docMk/>
            <pc:sldMk cId="4132445609" sldId="348"/>
            <ac:spMk id="9" creationId="{71F806BA-52CD-4811-AF9E-E97241FE216B}"/>
          </ac:spMkLst>
        </pc:spChg>
        <pc:spChg chg="add del mod">
          <ac:chgData name="" userId="eebe9c6a98a40472" providerId="LiveId" clId="{03EE445C-F806-4080-8F5C-096A68AB1B6F}" dt="2021-04-30T14:30:00.228" v="1533" actId="478"/>
          <ac:spMkLst>
            <pc:docMk/>
            <pc:sldMk cId="4132445609" sldId="348"/>
            <ac:spMk id="11" creationId="{4FF47359-9D1B-4A53-B6D6-7FF08A557F33}"/>
          </ac:spMkLst>
        </pc:spChg>
        <pc:spChg chg="add mod">
          <ac:chgData name="" userId="eebe9c6a98a40472" providerId="LiveId" clId="{03EE445C-F806-4080-8F5C-096A68AB1B6F}" dt="2021-04-30T14:30:11.722" v="1551" actId="20577"/>
          <ac:spMkLst>
            <pc:docMk/>
            <pc:sldMk cId="4132445609" sldId="348"/>
            <ac:spMk id="12" creationId="{B05FF33A-9AD3-430C-AF09-3227B701667E}"/>
          </ac:spMkLst>
        </pc:spChg>
        <pc:grpChg chg="add mod">
          <ac:chgData name="" userId="eebe9c6a98a40472" providerId="LiveId" clId="{03EE445C-F806-4080-8F5C-096A68AB1B6F}" dt="2021-04-30T14:36:03.385" v="1593" actId="1076"/>
          <ac:grpSpMkLst>
            <pc:docMk/>
            <pc:sldMk cId="4132445609" sldId="348"/>
            <ac:grpSpMk id="13" creationId="{F6F939B2-03EC-4582-A178-D8DDF94E7C97}"/>
          </ac:grpSpMkLst>
        </pc:grpChg>
      </pc:sldChg>
      <pc:sldChg chg="addSp delSp modSp add modTransition">
        <pc:chgData name="" userId="eebe9c6a98a40472" providerId="LiveId" clId="{03EE445C-F806-4080-8F5C-096A68AB1B6F}" dt="2021-04-30T16:11:00.806" v="1703"/>
        <pc:sldMkLst>
          <pc:docMk/>
          <pc:sldMk cId="3318387219" sldId="349"/>
        </pc:sldMkLst>
        <pc:spChg chg="del mod">
          <ac:chgData name="" userId="eebe9c6a98a40472" providerId="LiveId" clId="{03EE445C-F806-4080-8F5C-096A68AB1B6F}" dt="2021-04-30T14:37:25.338" v="1594" actId="478"/>
          <ac:spMkLst>
            <pc:docMk/>
            <pc:sldMk cId="3318387219" sldId="349"/>
            <ac:spMk id="2" creationId="{766ECC4B-65BE-4615-AC6F-68421D56D35B}"/>
          </ac:spMkLst>
        </pc:spChg>
        <pc:spChg chg="mod">
          <ac:chgData name="" userId="eebe9c6a98a40472" providerId="LiveId" clId="{03EE445C-F806-4080-8F5C-096A68AB1B6F}" dt="2021-04-30T16:09:17.020" v="1671" actId="1076"/>
          <ac:spMkLst>
            <pc:docMk/>
            <pc:sldMk cId="3318387219" sldId="349"/>
            <ac:spMk id="3" creationId="{E31DBB2D-414B-4DEC-AD3B-9793D05CCEC6}"/>
          </ac:spMkLst>
        </pc:spChg>
        <pc:spChg chg="mod">
          <ac:chgData name="" userId="eebe9c6a98a40472" providerId="LiveId" clId="{03EE445C-F806-4080-8F5C-096A68AB1B6F}" dt="2021-04-30T16:09:13.022" v="1670" actId="1076"/>
          <ac:spMkLst>
            <pc:docMk/>
            <pc:sldMk cId="3318387219" sldId="349"/>
            <ac:spMk id="5" creationId="{91924E34-7876-4F3C-9E49-CB44545ABB59}"/>
          </ac:spMkLst>
        </pc:spChg>
        <pc:spChg chg="mod">
          <ac:chgData name="" userId="eebe9c6a98a40472" providerId="LiveId" clId="{03EE445C-F806-4080-8F5C-096A68AB1B6F}" dt="2021-04-30T14:39:00.521" v="1652" actId="14100"/>
          <ac:spMkLst>
            <pc:docMk/>
            <pc:sldMk cId="3318387219" sldId="349"/>
            <ac:spMk id="6" creationId="{D6B3C80A-9DF9-41B8-BC4D-C3451AF17292}"/>
          </ac:spMkLst>
        </pc:spChg>
        <pc:spChg chg="mod">
          <ac:chgData name="" userId="eebe9c6a98a40472" providerId="LiveId" clId="{03EE445C-F806-4080-8F5C-096A68AB1B6F}" dt="2021-04-30T14:38:37.016" v="1649" actId="1076"/>
          <ac:spMkLst>
            <pc:docMk/>
            <pc:sldMk cId="3318387219" sldId="349"/>
            <ac:spMk id="7" creationId="{0F3BC75E-872E-42C2-AB45-E13BF908B039}"/>
          </ac:spMkLst>
        </pc:spChg>
        <pc:spChg chg="add del mod">
          <ac:chgData name="" userId="eebe9c6a98a40472" providerId="LiveId" clId="{03EE445C-F806-4080-8F5C-096A68AB1B6F}" dt="2021-04-30T14:37:26.155" v="1595" actId="478"/>
          <ac:spMkLst>
            <pc:docMk/>
            <pc:sldMk cId="3318387219" sldId="349"/>
            <ac:spMk id="10" creationId="{1882DB04-B734-4390-8681-7A49E2164385}"/>
          </ac:spMkLst>
        </pc:spChg>
        <pc:spChg chg="add mod">
          <ac:chgData name="" userId="eebe9c6a98a40472" providerId="LiveId" clId="{03EE445C-F806-4080-8F5C-096A68AB1B6F}" dt="2021-04-30T14:37:53.343" v="1635" actId="20577"/>
          <ac:spMkLst>
            <pc:docMk/>
            <pc:sldMk cId="3318387219" sldId="349"/>
            <ac:spMk id="11" creationId="{4ABC0DBD-13A2-44D4-9A17-C66ADD9DD82B}"/>
          </ac:spMkLst>
        </pc:spChg>
        <pc:cxnChg chg="add mod">
          <ac:chgData name="" userId="eebe9c6a98a40472" providerId="LiveId" clId="{03EE445C-F806-4080-8F5C-096A68AB1B6F}" dt="2021-04-30T16:09:57.499" v="1679" actId="12788"/>
          <ac:cxnSpMkLst>
            <pc:docMk/>
            <pc:sldMk cId="3318387219" sldId="349"/>
            <ac:cxnSpMk id="8" creationId="{B616725A-5A47-4242-9D47-240901554E1F}"/>
          </ac:cxnSpMkLst>
        </pc:cxnChg>
        <pc:cxnChg chg="add del mod">
          <ac:chgData name="" userId="eebe9c6a98a40472" providerId="LiveId" clId="{03EE445C-F806-4080-8F5C-096A68AB1B6F}" dt="2021-04-30T16:09:22.334" v="1672" actId="478"/>
          <ac:cxnSpMkLst>
            <pc:docMk/>
            <pc:sldMk cId="3318387219" sldId="349"/>
            <ac:cxnSpMk id="9" creationId="{8DBC995C-2503-453F-93FB-2244BDCE6108}"/>
          </ac:cxnSpMkLst>
        </pc:cxnChg>
        <pc:cxnChg chg="add mod">
          <ac:chgData name="" userId="eebe9c6a98a40472" providerId="LiveId" clId="{03EE445C-F806-4080-8F5C-096A68AB1B6F}" dt="2021-04-30T16:10:04.834" v="1682" actId="12788"/>
          <ac:cxnSpMkLst>
            <pc:docMk/>
            <pc:sldMk cId="3318387219" sldId="349"/>
            <ac:cxnSpMk id="15" creationId="{8112E08E-723C-413D-B62F-3D83E30EBC9F}"/>
          </ac:cxnSpMkLst>
        </pc:cxnChg>
      </pc:sldChg>
      <pc:sldChg chg="modSp modTransition">
        <pc:chgData name="" userId="eebe9c6a98a40472" providerId="LiveId" clId="{03EE445C-F806-4080-8F5C-096A68AB1B6F}" dt="2021-05-02T04:36:35.541" v="2443" actId="20577"/>
        <pc:sldMkLst>
          <pc:docMk/>
          <pc:sldMk cId="494758004" sldId="350"/>
        </pc:sldMkLst>
        <pc:spChg chg="mod">
          <ac:chgData name="" userId="eebe9c6a98a40472" providerId="LiveId" clId="{03EE445C-F806-4080-8F5C-096A68AB1B6F}" dt="2021-05-02T04:08:50.562" v="2155" actId="20577"/>
          <ac:spMkLst>
            <pc:docMk/>
            <pc:sldMk cId="494758004" sldId="350"/>
            <ac:spMk id="2476" creationId="{00000000-0000-0000-0000-000000000000}"/>
          </ac:spMkLst>
        </pc:spChg>
        <pc:spChg chg="mod">
          <ac:chgData name="" userId="eebe9c6a98a40472" providerId="LiveId" clId="{03EE445C-F806-4080-8F5C-096A68AB1B6F}" dt="2021-05-02T04:36:35.541" v="2443" actId="20577"/>
          <ac:spMkLst>
            <pc:docMk/>
            <pc:sldMk cId="494758004" sldId="350"/>
            <ac:spMk id="2478" creationId="{00000000-0000-0000-0000-000000000000}"/>
          </ac:spMkLst>
        </pc:spChg>
      </pc:sldChg>
      <pc:sldChg chg="modSp modTransition">
        <pc:chgData name="" userId="eebe9c6a98a40472" providerId="LiveId" clId="{03EE445C-F806-4080-8F5C-096A68AB1B6F}" dt="2021-05-01T02:35:35.515" v="1743" actId="20577"/>
        <pc:sldMkLst>
          <pc:docMk/>
          <pc:sldMk cId="3719443884" sldId="352"/>
        </pc:sldMkLst>
        <pc:spChg chg="mod">
          <ac:chgData name="" userId="eebe9c6a98a40472" providerId="LiveId" clId="{03EE445C-F806-4080-8F5C-096A68AB1B6F}" dt="2021-05-01T02:35:35.515" v="1743" actId="20577"/>
          <ac:spMkLst>
            <pc:docMk/>
            <pc:sldMk cId="3719443884" sldId="352"/>
            <ac:spMk id="2316" creationId="{00000000-0000-0000-0000-000000000000}"/>
          </ac:spMkLst>
        </pc:spChg>
      </pc:sldChg>
      <pc:sldChg chg="delSp modSp modTransition">
        <pc:chgData name="" userId="eebe9c6a98a40472" providerId="LiveId" clId="{03EE445C-F806-4080-8F5C-096A68AB1B6F}" dt="2021-05-01T02:18:19.020" v="1729" actId="20577"/>
        <pc:sldMkLst>
          <pc:docMk/>
          <pc:sldMk cId="1379034271" sldId="353"/>
        </pc:sldMkLst>
        <pc:spChg chg="del">
          <ac:chgData name="" userId="eebe9c6a98a40472" providerId="LiveId" clId="{03EE445C-F806-4080-8F5C-096A68AB1B6F}" dt="2021-05-01T02:05:44.926" v="1718" actId="478"/>
          <ac:spMkLst>
            <pc:docMk/>
            <pc:sldMk cId="1379034271" sldId="353"/>
            <ac:spMk id="4" creationId="{488AE6CE-0FDE-41F1-9E9B-AE84189DDE57}"/>
          </ac:spMkLst>
        </pc:spChg>
        <pc:spChg chg="mod">
          <ac:chgData name="" userId="eebe9c6a98a40472" providerId="LiveId" clId="{03EE445C-F806-4080-8F5C-096A68AB1B6F}" dt="2021-05-01T02:18:19.020" v="1729" actId="20577"/>
          <ac:spMkLst>
            <pc:docMk/>
            <pc:sldMk cId="1379034271" sldId="353"/>
            <ac:spMk id="11" creationId="{954F5030-205A-44BA-B1D1-C280C4C4A021}"/>
          </ac:spMkLst>
        </pc:spChg>
      </pc:sldChg>
      <pc:sldChg chg="modSp modTransition">
        <pc:chgData name="" userId="eebe9c6a98a40472" providerId="LiveId" clId="{03EE445C-F806-4080-8F5C-096A68AB1B6F}" dt="2021-04-30T16:11:00.806" v="1703"/>
        <pc:sldMkLst>
          <pc:docMk/>
          <pc:sldMk cId="3019745122" sldId="354"/>
        </pc:sldMkLst>
        <pc:spChg chg="mod">
          <ac:chgData name="" userId="eebe9c6a98a40472" providerId="LiveId" clId="{03EE445C-F806-4080-8F5C-096A68AB1B6F}" dt="2021-04-30T16:10:49.640" v="1702" actId="20577"/>
          <ac:spMkLst>
            <pc:docMk/>
            <pc:sldMk cId="3019745122" sldId="354"/>
            <ac:spMk id="6" creationId="{FC1A616C-94F2-4E54-9280-631921681BD9}"/>
          </ac:spMkLst>
        </pc:spChg>
      </pc:sldChg>
      <pc:sldChg chg="addSp delSp modSp add ord modTransition">
        <pc:chgData name="" userId="eebe9c6a98a40472" providerId="LiveId" clId="{03EE445C-F806-4080-8F5C-096A68AB1B6F}" dt="2021-05-01T06:39:35.254" v="2087" actId="1076"/>
        <pc:sldMkLst>
          <pc:docMk/>
          <pc:sldMk cId="1039426166" sldId="355"/>
        </pc:sldMkLst>
        <pc:spChg chg="mod">
          <ac:chgData name="" userId="eebe9c6a98a40472" providerId="LiveId" clId="{03EE445C-F806-4080-8F5C-096A68AB1B6F}" dt="2021-05-01T02:28:44.070" v="1739" actId="20577"/>
          <ac:spMkLst>
            <pc:docMk/>
            <pc:sldMk cId="1039426166" sldId="355"/>
            <ac:spMk id="3" creationId="{557185A2-A96B-42C2-83E2-42D16F9C0C2D}"/>
          </ac:spMkLst>
        </pc:spChg>
        <pc:graphicFrameChg chg="add del mod">
          <ac:chgData name="" userId="eebe9c6a98a40472" providerId="LiveId" clId="{03EE445C-F806-4080-8F5C-096A68AB1B6F}" dt="2021-05-01T06:36:18.610" v="2084" actId="478"/>
          <ac:graphicFrameMkLst>
            <pc:docMk/>
            <pc:sldMk cId="1039426166" sldId="355"/>
            <ac:graphicFrameMk id="2" creationId="{ABE997D8-F7B9-422B-8D02-053894AD55F6}"/>
          </ac:graphicFrameMkLst>
        </pc:graphicFrameChg>
        <pc:picChg chg="del">
          <ac:chgData name="" userId="eebe9c6a98a40472" providerId="LiveId" clId="{03EE445C-F806-4080-8F5C-096A68AB1B6F}" dt="2021-04-30T14:21:11.894" v="1411" actId="478"/>
          <ac:picMkLst>
            <pc:docMk/>
            <pc:sldMk cId="1039426166" sldId="355"/>
            <ac:picMk id="2" creationId="{CDFC1228-952A-48A5-BF5F-6E9D165DBE64}"/>
          </ac:picMkLst>
        </pc:picChg>
        <pc:picChg chg="add del mod">
          <ac:chgData name="" userId="eebe9c6a98a40472" providerId="LiveId" clId="{03EE445C-F806-4080-8F5C-096A68AB1B6F}" dt="2021-05-01T06:35:48.097" v="2082" actId="478"/>
          <ac:picMkLst>
            <pc:docMk/>
            <pc:sldMk cId="1039426166" sldId="355"/>
            <ac:picMk id="4" creationId="{91A25B5F-F77D-4C1D-9445-18B9CB005852}"/>
          </ac:picMkLst>
        </pc:picChg>
        <pc:picChg chg="add mod">
          <ac:chgData name="" userId="eebe9c6a98a40472" providerId="LiveId" clId="{03EE445C-F806-4080-8F5C-096A68AB1B6F}" dt="2021-04-30T14:22:06.752" v="1454" actId="1076"/>
          <ac:picMkLst>
            <pc:docMk/>
            <pc:sldMk cId="1039426166" sldId="355"/>
            <ac:picMk id="5" creationId="{684E16BF-05A5-4A95-B411-CE46B331031A}"/>
          </ac:picMkLst>
        </pc:picChg>
        <pc:picChg chg="add mod">
          <ac:chgData name="" userId="eebe9c6a98a40472" providerId="LiveId" clId="{03EE445C-F806-4080-8F5C-096A68AB1B6F}" dt="2021-05-01T06:39:35.254" v="2087" actId="1076"/>
          <ac:picMkLst>
            <pc:docMk/>
            <pc:sldMk cId="1039426166" sldId="355"/>
            <ac:picMk id="7" creationId="{FDD2702D-950C-48E0-A6A0-414B2DB00C1C}"/>
          </ac:picMkLst>
        </pc:picChg>
      </pc:sldChg>
      <pc:sldChg chg="addSp delSp modSp add">
        <pc:chgData name="" userId="eebe9c6a98a40472" providerId="LiveId" clId="{03EE445C-F806-4080-8F5C-096A68AB1B6F}" dt="2021-05-02T04:25:14.692" v="2267" actId="1076"/>
        <pc:sldMkLst>
          <pc:docMk/>
          <pc:sldMk cId="360652089" sldId="356"/>
        </pc:sldMkLst>
        <pc:spChg chg="mod">
          <ac:chgData name="" userId="eebe9c6a98a40472" providerId="LiveId" clId="{03EE445C-F806-4080-8F5C-096A68AB1B6F}" dt="2021-05-02T04:24:58.620" v="2265" actId="1076"/>
          <ac:spMkLst>
            <pc:docMk/>
            <pc:sldMk cId="360652089" sldId="356"/>
            <ac:spMk id="76" creationId="{C6EF3164-7C3C-47F4-A29B-20E0D3210F48}"/>
          </ac:spMkLst>
        </pc:spChg>
        <pc:spChg chg="mod topLvl">
          <ac:chgData name="" userId="eebe9c6a98a40472" providerId="LiveId" clId="{03EE445C-F806-4080-8F5C-096A68AB1B6F}" dt="2021-05-02T04:24:36.337" v="2259" actId="164"/>
          <ac:spMkLst>
            <pc:docMk/>
            <pc:sldMk cId="360652089" sldId="356"/>
            <ac:spMk id="78" creationId="{E2B2FE91-58B3-40F4-A91B-0A4E43E84808}"/>
          </ac:spMkLst>
        </pc:spChg>
        <pc:spChg chg="del mod topLvl">
          <ac:chgData name="" userId="eebe9c6a98a40472" providerId="LiveId" clId="{03EE445C-F806-4080-8F5C-096A68AB1B6F}" dt="2021-05-02T04:24:28.467" v="2258" actId="478"/>
          <ac:spMkLst>
            <pc:docMk/>
            <pc:sldMk cId="360652089" sldId="356"/>
            <ac:spMk id="79" creationId="{86E1280A-C559-4E2F-BC26-1C943D7A4456}"/>
          </ac:spMkLst>
        </pc:spChg>
        <pc:spChg chg="mod">
          <ac:chgData name="" userId="eebe9c6a98a40472" providerId="LiveId" clId="{03EE445C-F806-4080-8F5C-096A68AB1B6F}" dt="2021-05-02T04:25:14.692" v="2267" actId="1076"/>
          <ac:spMkLst>
            <pc:docMk/>
            <pc:sldMk cId="360652089" sldId="356"/>
            <ac:spMk id="206" creationId="{D4DE8819-B1B8-4A7D-B1B0-5B63A333A5FC}"/>
          </ac:spMkLst>
        </pc:spChg>
        <pc:grpChg chg="add mod">
          <ac:chgData name="" userId="eebe9c6a98a40472" providerId="LiveId" clId="{03EE445C-F806-4080-8F5C-096A68AB1B6F}" dt="2021-05-02T04:24:51.060" v="2262" actId="1076"/>
          <ac:grpSpMkLst>
            <pc:docMk/>
            <pc:sldMk cId="360652089" sldId="356"/>
            <ac:grpSpMk id="5" creationId="{88AED84F-836D-430B-92B9-D9E7BB29830E}"/>
          </ac:grpSpMkLst>
        </pc:grpChg>
        <pc:grpChg chg="add del">
          <ac:chgData name="" userId="eebe9c6a98a40472" providerId="LiveId" clId="{03EE445C-F806-4080-8F5C-096A68AB1B6F}" dt="2021-05-02T04:22:29.929" v="2231" actId="165"/>
          <ac:grpSpMkLst>
            <pc:docMk/>
            <pc:sldMk cId="360652089" sldId="356"/>
            <ac:grpSpMk id="77" creationId="{16F5CFFA-D8F5-463A-80DC-60F56D3B0C74}"/>
          </ac:grpSpMkLst>
        </pc:grpChg>
        <pc:picChg chg="add mod">
          <ac:chgData name="" userId="eebe9c6a98a40472" providerId="LiveId" clId="{03EE445C-F806-4080-8F5C-096A68AB1B6F}" dt="2021-05-02T04:24:36.337" v="2259" actId="164"/>
          <ac:picMkLst>
            <pc:docMk/>
            <pc:sldMk cId="360652089" sldId="356"/>
            <ac:picMk id="3" creationId="{91C01D3E-C33B-4CC2-92B5-69BB0464783B}"/>
          </ac:picMkLst>
        </pc:picChg>
        <pc:picChg chg="del">
          <ac:chgData name="" userId="eebe9c6a98a40472" providerId="LiveId" clId="{03EE445C-F806-4080-8F5C-096A68AB1B6F}" dt="2021-05-02T04:22:24.632" v="2229" actId="478"/>
          <ac:picMkLst>
            <pc:docMk/>
            <pc:sldMk cId="360652089" sldId="356"/>
            <ac:picMk id="4" creationId="{6F1ED022-F385-4C47-B05B-A8C28488DFFD}"/>
          </ac:picMkLst>
        </pc:picChg>
      </pc:sldChg>
      <pc:sldChg chg="add del">
        <pc:chgData name="" userId="eebe9c6a98a40472" providerId="LiveId" clId="{03EE445C-F806-4080-8F5C-096A68AB1B6F}" dt="2021-05-02T04:25:22.740" v="2268" actId="2696"/>
        <pc:sldMkLst>
          <pc:docMk/>
          <pc:sldMk cId="833268593" sldId="357"/>
        </pc:sldMkLst>
      </pc:sldChg>
      <pc:sldChg chg="addSp delSp modSp add">
        <pc:chgData name="" userId="eebe9c6a98a40472" providerId="LiveId" clId="{03EE445C-F806-4080-8F5C-096A68AB1B6F}" dt="2021-05-02T04:26:35.511" v="2308" actId="20577"/>
        <pc:sldMkLst>
          <pc:docMk/>
          <pc:sldMk cId="3920676406" sldId="357"/>
        </pc:sldMkLst>
        <pc:spChg chg="mod">
          <ac:chgData name="" userId="eebe9c6a98a40472" providerId="LiveId" clId="{03EE445C-F806-4080-8F5C-096A68AB1B6F}" dt="2021-05-02T04:26:27.945" v="2299" actId="1076"/>
          <ac:spMkLst>
            <pc:docMk/>
            <pc:sldMk cId="3920676406" sldId="357"/>
            <ac:spMk id="76" creationId="{C6EF3164-7C3C-47F4-A29B-20E0D3210F48}"/>
          </ac:spMkLst>
        </pc:spChg>
        <pc:spChg chg="mod topLvl">
          <ac:chgData name="" userId="eebe9c6a98a40472" providerId="LiveId" clId="{03EE445C-F806-4080-8F5C-096A68AB1B6F}" dt="2021-05-02T04:25:29.985" v="2270" actId="165"/>
          <ac:spMkLst>
            <pc:docMk/>
            <pc:sldMk cId="3920676406" sldId="357"/>
            <ac:spMk id="78" creationId="{E2B2FE91-58B3-40F4-A91B-0A4E43E84808}"/>
          </ac:spMkLst>
        </pc:spChg>
        <pc:spChg chg="mod">
          <ac:chgData name="" userId="eebe9c6a98a40472" providerId="LiveId" clId="{03EE445C-F806-4080-8F5C-096A68AB1B6F}" dt="2021-05-02T04:26:35.511" v="2308" actId="20577"/>
          <ac:spMkLst>
            <pc:docMk/>
            <pc:sldMk cId="3920676406" sldId="357"/>
            <ac:spMk id="206" creationId="{D4DE8819-B1B8-4A7D-B1B0-5B63A333A5FC}"/>
          </ac:spMkLst>
        </pc:spChg>
        <pc:grpChg chg="del">
          <ac:chgData name="" userId="eebe9c6a98a40472" providerId="LiveId" clId="{03EE445C-F806-4080-8F5C-096A68AB1B6F}" dt="2021-05-02T04:25:29.985" v="2270" actId="165"/>
          <ac:grpSpMkLst>
            <pc:docMk/>
            <pc:sldMk cId="3920676406" sldId="357"/>
            <ac:grpSpMk id="5" creationId="{88AED84F-836D-430B-92B9-D9E7BB29830E}"/>
          </ac:grpSpMkLst>
        </pc:grpChg>
        <pc:picChg chg="del mod topLvl">
          <ac:chgData name="" userId="eebe9c6a98a40472" providerId="LiveId" clId="{03EE445C-F806-4080-8F5C-096A68AB1B6F}" dt="2021-05-02T04:25:32.171" v="2271" actId="478"/>
          <ac:picMkLst>
            <pc:docMk/>
            <pc:sldMk cId="3920676406" sldId="357"/>
            <ac:picMk id="3" creationId="{91C01D3E-C33B-4CC2-92B5-69BB0464783B}"/>
          </ac:picMkLst>
        </pc:picChg>
        <pc:picChg chg="add mod">
          <ac:chgData name="" userId="eebe9c6a98a40472" providerId="LiveId" clId="{03EE445C-F806-4080-8F5C-096A68AB1B6F}" dt="2021-05-02T04:25:54.233" v="2276" actId="1076"/>
          <ac:picMkLst>
            <pc:docMk/>
            <pc:sldMk cId="3920676406" sldId="357"/>
            <ac:picMk id="4" creationId="{E92E7CED-A1A0-428B-ACF8-FA784A95622B}"/>
          </ac:picMkLst>
        </pc:picChg>
      </pc:sldChg>
      <pc:sldChg chg="addSp delSp modSp add ord">
        <pc:chgData name="" userId="eebe9c6a98a40472" providerId="LiveId" clId="{03EE445C-F806-4080-8F5C-096A68AB1B6F}" dt="2021-05-02T04:33:14.587" v="2407" actId="1076"/>
        <pc:sldMkLst>
          <pc:docMk/>
          <pc:sldMk cId="3214936184" sldId="358"/>
        </pc:sldMkLst>
        <pc:spChg chg="del">
          <ac:chgData name="" userId="eebe9c6a98a40472" providerId="LiveId" clId="{03EE445C-F806-4080-8F5C-096A68AB1B6F}" dt="2021-05-02T04:29:21.444" v="2344" actId="478"/>
          <ac:spMkLst>
            <pc:docMk/>
            <pc:sldMk cId="3214936184" sldId="358"/>
            <ac:spMk id="3" creationId="{E31DBB2D-414B-4DEC-AD3B-9793D05CCEC6}"/>
          </ac:spMkLst>
        </pc:spChg>
        <pc:spChg chg="del">
          <ac:chgData name="" userId="eebe9c6a98a40472" providerId="LiveId" clId="{03EE445C-F806-4080-8F5C-096A68AB1B6F}" dt="2021-05-02T04:29:20.279" v="2343" actId="478"/>
          <ac:spMkLst>
            <pc:docMk/>
            <pc:sldMk cId="3214936184" sldId="358"/>
            <ac:spMk id="5" creationId="{91924E34-7876-4F3C-9E49-CB44545ABB59}"/>
          </ac:spMkLst>
        </pc:spChg>
        <pc:spChg chg="del">
          <ac:chgData name="" userId="eebe9c6a98a40472" providerId="LiveId" clId="{03EE445C-F806-4080-8F5C-096A68AB1B6F}" dt="2021-05-02T04:29:18.072" v="2340" actId="478"/>
          <ac:spMkLst>
            <pc:docMk/>
            <pc:sldMk cId="3214936184" sldId="358"/>
            <ac:spMk id="6" creationId="{D6B3C80A-9DF9-41B8-BC4D-C3451AF17292}"/>
          </ac:spMkLst>
        </pc:spChg>
        <pc:spChg chg="del">
          <ac:chgData name="" userId="eebe9c6a98a40472" providerId="LiveId" clId="{03EE445C-F806-4080-8F5C-096A68AB1B6F}" dt="2021-05-02T04:29:17.359" v="2339" actId="478"/>
          <ac:spMkLst>
            <pc:docMk/>
            <pc:sldMk cId="3214936184" sldId="358"/>
            <ac:spMk id="7" creationId="{0F3BC75E-872E-42C2-AB45-E13BF908B039}"/>
          </ac:spMkLst>
        </pc:spChg>
        <pc:spChg chg="add mod">
          <ac:chgData name="" userId="eebe9c6a98a40472" providerId="LiveId" clId="{03EE445C-F806-4080-8F5C-096A68AB1B6F}" dt="2021-05-02T04:33:14.587" v="2407" actId="1076"/>
          <ac:spMkLst>
            <pc:docMk/>
            <pc:sldMk cId="3214936184" sldId="358"/>
            <ac:spMk id="9" creationId="{922864E6-58E4-4A87-B904-96435654C16A}"/>
          </ac:spMkLst>
        </pc:spChg>
        <pc:spChg chg="mod">
          <ac:chgData name="" userId="eebe9c6a98a40472" providerId="LiveId" clId="{03EE445C-F806-4080-8F5C-096A68AB1B6F}" dt="2021-05-02T04:32:37.237" v="2378" actId="20577"/>
          <ac:spMkLst>
            <pc:docMk/>
            <pc:sldMk cId="3214936184" sldId="358"/>
            <ac:spMk id="11" creationId="{4ABC0DBD-13A2-44D4-9A17-C66ADD9DD82B}"/>
          </ac:spMkLst>
        </pc:spChg>
        <pc:cxnChg chg="del">
          <ac:chgData name="" userId="eebe9c6a98a40472" providerId="LiveId" clId="{03EE445C-F806-4080-8F5C-096A68AB1B6F}" dt="2021-05-02T04:29:18.946" v="2341" actId="478"/>
          <ac:cxnSpMkLst>
            <pc:docMk/>
            <pc:sldMk cId="3214936184" sldId="358"/>
            <ac:cxnSpMk id="8" creationId="{B616725A-5A47-4242-9D47-240901554E1F}"/>
          </ac:cxnSpMkLst>
        </pc:cxnChg>
        <pc:cxnChg chg="del">
          <ac:chgData name="" userId="eebe9c6a98a40472" providerId="LiveId" clId="{03EE445C-F806-4080-8F5C-096A68AB1B6F}" dt="2021-05-02T04:29:19.869" v="2342" actId="478"/>
          <ac:cxnSpMkLst>
            <pc:docMk/>
            <pc:sldMk cId="3214936184" sldId="358"/>
            <ac:cxnSpMk id="15" creationId="{8112E08E-723C-413D-B62F-3D83E30EBC9F}"/>
          </ac:cxnSpMkLst>
        </pc:cxnChg>
      </pc:sldChg>
      <pc:sldChg chg="modSp add del ord">
        <pc:chgData name="" userId="eebe9c6a98a40472" providerId="LiveId" clId="{03EE445C-F806-4080-8F5C-096A68AB1B6F}" dt="2021-05-02T04:33:25.876" v="2409" actId="2696"/>
        <pc:sldMkLst>
          <pc:docMk/>
          <pc:sldMk cId="2927662441" sldId="359"/>
        </pc:sldMkLst>
        <pc:spChg chg="mod">
          <ac:chgData name="" userId="eebe9c6a98a40472" providerId="LiveId" clId="{03EE445C-F806-4080-8F5C-096A68AB1B6F}" dt="2021-05-02T04:28:19.851" v="2338" actId="20577"/>
          <ac:spMkLst>
            <pc:docMk/>
            <pc:sldMk cId="2927662441" sldId="359"/>
            <ac:spMk id="11" creationId="{4ABC0DBD-13A2-44D4-9A17-C66ADD9DD82B}"/>
          </ac:spMkLst>
        </pc:spChg>
      </pc:sldChg>
      <pc:sldChg chg="modSp add ord">
        <pc:chgData name="" userId="eebe9c6a98a40472" providerId="LiveId" clId="{03EE445C-F806-4080-8F5C-096A68AB1B6F}" dt="2021-05-02T04:37:18.975" v="2445" actId="12788"/>
        <pc:sldMkLst>
          <pc:docMk/>
          <pc:sldMk cId="2171025554" sldId="360"/>
        </pc:sldMkLst>
        <pc:spChg chg="mod">
          <ac:chgData name="" userId="eebe9c6a98a40472" providerId="LiveId" clId="{03EE445C-F806-4080-8F5C-096A68AB1B6F}" dt="2021-05-02T04:37:18.975" v="2445" actId="12788"/>
          <ac:spMkLst>
            <pc:docMk/>
            <pc:sldMk cId="2171025554" sldId="360"/>
            <ac:spMk id="9" creationId="{922864E6-58E4-4A87-B904-96435654C16A}"/>
          </ac:spMkLst>
        </pc:spChg>
      </pc:sldChg>
      <pc:sldMasterChg chg="modTransition modSldLayout">
        <pc:chgData name="" userId="eebe9c6a98a40472" providerId="LiveId" clId="{03EE445C-F806-4080-8F5C-096A68AB1B6F}" dt="2021-04-30T16:11:00.806" v="1703"/>
        <pc:sldMasterMkLst>
          <pc:docMk/>
          <pc:sldMasterMk cId="0" sldId="2147483675"/>
        </pc:sldMasterMkLst>
        <pc:sldLayoutChg chg="modTransition">
          <pc:chgData name="" userId="eebe9c6a98a40472" providerId="LiveId" clId="{03EE445C-F806-4080-8F5C-096A68AB1B6F}" dt="2021-04-30T16:11:00.806" v="1703"/>
          <pc:sldLayoutMkLst>
            <pc:docMk/>
            <pc:sldMasterMk cId="0" sldId="2147483675"/>
            <pc:sldLayoutMk cId="0" sldId="2147483648"/>
          </pc:sldLayoutMkLst>
        </pc:sldLayoutChg>
        <pc:sldLayoutChg chg="modTransition">
          <pc:chgData name="" userId="eebe9c6a98a40472" providerId="LiveId" clId="{03EE445C-F806-4080-8F5C-096A68AB1B6F}" dt="2021-04-30T16:11:00.806" v="1703"/>
          <pc:sldLayoutMkLst>
            <pc:docMk/>
            <pc:sldMasterMk cId="0" sldId="2147483675"/>
            <pc:sldLayoutMk cId="0" sldId="2147483649"/>
          </pc:sldLayoutMkLst>
        </pc:sldLayoutChg>
        <pc:sldLayoutChg chg="modTransition">
          <pc:chgData name="" userId="eebe9c6a98a40472" providerId="LiveId" clId="{03EE445C-F806-4080-8F5C-096A68AB1B6F}" dt="2021-04-30T16:11:00.806" v="1703"/>
          <pc:sldLayoutMkLst>
            <pc:docMk/>
            <pc:sldMasterMk cId="0" sldId="2147483675"/>
            <pc:sldLayoutMk cId="0" sldId="2147483652"/>
          </pc:sldLayoutMkLst>
        </pc:sldLayoutChg>
        <pc:sldLayoutChg chg="modTransition">
          <pc:chgData name="" userId="eebe9c6a98a40472" providerId="LiveId" clId="{03EE445C-F806-4080-8F5C-096A68AB1B6F}" dt="2021-04-30T16:11:00.806" v="1703"/>
          <pc:sldLayoutMkLst>
            <pc:docMk/>
            <pc:sldMasterMk cId="0" sldId="2147483675"/>
            <pc:sldLayoutMk cId="0" sldId="2147483655"/>
          </pc:sldLayoutMkLst>
        </pc:sldLayoutChg>
        <pc:sldLayoutChg chg="modTransition">
          <pc:chgData name="" userId="eebe9c6a98a40472" providerId="LiveId" clId="{03EE445C-F806-4080-8F5C-096A68AB1B6F}" dt="2021-04-30T16:11:00.806" v="1703"/>
          <pc:sldLayoutMkLst>
            <pc:docMk/>
            <pc:sldMasterMk cId="0" sldId="2147483675"/>
            <pc:sldLayoutMk cId="0" sldId="2147483658"/>
          </pc:sldLayoutMkLst>
        </pc:sldLayoutChg>
        <pc:sldLayoutChg chg="modTransition">
          <pc:chgData name="" userId="eebe9c6a98a40472" providerId="LiveId" clId="{03EE445C-F806-4080-8F5C-096A68AB1B6F}" dt="2021-04-30T16:11:00.806" v="1703"/>
          <pc:sldLayoutMkLst>
            <pc:docMk/>
            <pc:sldMasterMk cId="0" sldId="2147483675"/>
            <pc:sldLayoutMk cId="0" sldId="2147483659"/>
          </pc:sldLayoutMkLst>
        </pc:sldLayoutChg>
        <pc:sldLayoutChg chg="modTransition">
          <pc:chgData name="" userId="eebe9c6a98a40472" providerId="LiveId" clId="{03EE445C-F806-4080-8F5C-096A68AB1B6F}" dt="2021-04-30T16:11:00.806" v="1703"/>
          <pc:sldLayoutMkLst>
            <pc:docMk/>
            <pc:sldMasterMk cId="0" sldId="2147483675"/>
            <pc:sldLayoutMk cId="0" sldId="2147483660"/>
          </pc:sldLayoutMkLst>
        </pc:sldLayoutChg>
        <pc:sldLayoutChg chg="modTransition">
          <pc:chgData name="" userId="eebe9c6a98a40472" providerId="LiveId" clId="{03EE445C-F806-4080-8F5C-096A68AB1B6F}" dt="2021-04-30T16:11:00.806" v="1703"/>
          <pc:sldLayoutMkLst>
            <pc:docMk/>
            <pc:sldMasterMk cId="0" sldId="2147483675"/>
            <pc:sldLayoutMk cId="0" sldId="2147483662"/>
          </pc:sldLayoutMkLst>
        </pc:sldLayoutChg>
        <pc:sldLayoutChg chg="modTransition">
          <pc:chgData name="" userId="eebe9c6a98a40472" providerId="LiveId" clId="{03EE445C-F806-4080-8F5C-096A68AB1B6F}" dt="2021-04-30T16:11:00.806" v="1703"/>
          <pc:sldLayoutMkLst>
            <pc:docMk/>
            <pc:sldMasterMk cId="0" sldId="2147483675"/>
            <pc:sldLayoutMk cId="0" sldId="2147483671"/>
          </pc:sldLayoutMkLst>
        </pc:sldLayoutChg>
        <pc:sldLayoutChg chg="modTransition">
          <pc:chgData name="" userId="eebe9c6a98a40472" providerId="LiveId" clId="{03EE445C-F806-4080-8F5C-096A68AB1B6F}" dt="2021-04-30T16:11:00.806" v="1703"/>
          <pc:sldLayoutMkLst>
            <pc:docMk/>
            <pc:sldMasterMk cId="0" sldId="2147483675"/>
            <pc:sldLayoutMk cId="0" sldId="2147483672"/>
          </pc:sldLayoutMkLst>
        </pc:sldLayoutChg>
        <pc:sldLayoutChg chg="modTransition">
          <pc:chgData name="" userId="eebe9c6a98a40472" providerId="LiveId" clId="{03EE445C-F806-4080-8F5C-096A68AB1B6F}" dt="2021-04-30T16:11:00.806" v="1703"/>
          <pc:sldLayoutMkLst>
            <pc:docMk/>
            <pc:sldMasterMk cId="0" sldId="2147483675"/>
            <pc:sldLayoutMk cId="0" sldId="2147483673"/>
          </pc:sldLayoutMkLst>
        </pc:sldLayoutChg>
      </pc:sldMasterChg>
    </pc:docChg>
  </pc:docChgLst>
  <pc:docChgLst>
    <pc:chgData userId="eebe9c6a98a40472" providerId="LiveId" clId="{93892CC3-50FF-4E19-A27F-0928EE66F269}"/>
    <pc:docChg chg="undo redo custSel modSld">
      <pc:chgData name="" userId="eebe9c6a98a40472" providerId="LiveId" clId="{93892CC3-50FF-4E19-A27F-0928EE66F269}" dt="2021-05-02T13:34:55.828" v="123" actId="20577"/>
      <pc:docMkLst>
        <pc:docMk/>
      </pc:docMkLst>
      <pc:sldChg chg="addSp delSp modSp">
        <pc:chgData name="" userId="eebe9c6a98a40472" providerId="LiveId" clId="{93892CC3-50FF-4E19-A27F-0928EE66F269}" dt="2021-05-02T13:34:02.227" v="103" actId="1076"/>
        <pc:sldMkLst>
          <pc:docMk/>
          <pc:sldMk cId="0" sldId="258"/>
        </pc:sldMkLst>
        <pc:spChg chg="add del">
          <ac:chgData name="" userId="eebe9c6a98a40472" providerId="LiveId" clId="{93892CC3-50FF-4E19-A27F-0928EE66F269}" dt="2021-05-02T13:31:26.675" v="49"/>
          <ac:spMkLst>
            <pc:docMk/>
            <pc:sldMk cId="0" sldId="258"/>
            <ac:spMk id="12" creationId="{6B3233BE-641B-4938-84E8-FA349D09C9F8}"/>
          </ac:spMkLst>
        </pc:spChg>
        <pc:spChg chg="add del">
          <ac:chgData name="" userId="eebe9c6a98a40472" providerId="LiveId" clId="{93892CC3-50FF-4E19-A27F-0928EE66F269}" dt="2021-05-02T13:31:26.675" v="49"/>
          <ac:spMkLst>
            <pc:docMk/>
            <pc:sldMk cId="0" sldId="258"/>
            <ac:spMk id="13" creationId="{A9B03EFF-7A52-483E-BD22-7C5B73A3CBBA}"/>
          </ac:spMkLst>
        </pc:spChg>
        <pc:spChg chg="add del">
          <ac:chgData name="" userId="eebe9c6a98a40472" providerId="LiveId" clId="{93892CC3-50FF-4E19-A27F-0928EE66F269}" dt="2021-05-02T13:31:26.675" v="49"/>
          <ac:spMkLst>
            <pc:docMk/>
            <pc:sldMk cId="0" sldId="258"/>
            <ac:spMk id="14" creationId="{C44FEABE-0898-4AF9-83FF-4883E536BC75}"/>
          </ac:spMkLst>
        </pc:spChg>
        <pc:spChg chg="add mod">
          <ac:chgData name="" userId="eebe9c6a98a40472" providerId="LiveId" clId="{93892CC3-50FF-4E19-A27F-0928EE66F269}" dt="2021-05-02T13:33:43.567" v="100" actId="1076"/>
          <ac:spMkLst>
            <pc:docMk/>
            <pc:sldMk cId="0" sldId="258"/>
            <ac:spMk id="15" creationId="{3879F312-A216-4C97-9ADB-6FBE2FDBEF3E}"/>
          </ac:spMkLst>
        </pc:spChg>
        <pc:spChg chg="add mod">
          <ac:chgData name="" userId="eebe9c6a98a40472" providerId="LiveId" clId="{93892CC3-50FF-4E19-A27F-0928EE66F269}" dt="2021-05-02T13:33:43.567" v="100" actId="1076"/>
          <ac:spMkLst>
            <pc:docMk/>
            <pc:sldMk cId="0" sldId="258"/>
            <ac:spMk id="16" creationId="{623B2FE3-F5A4-436E-8B15-477FA0B5A290}"/>
          </ac:spMkLst>
        </pc:spChg>
        <pc:spChg chg="add mod">
          <ac:chgData name="" userId="eebe9c6a98a40472" providerId="LiveId" clId="{93892CC3-50FF-4E19-A27F-0928EE66F269}" dt="2021-05-02T13:33:43.567" v="100" actId="1076"/>
          <ac:spMkLst>
            <pc:docMk/>
            <pc:sldMk cId="0" sldId="258"/>
            <ac:spMk id="17" creationId="{1ABAF830-48CC-4A30-AE54-D26019A82950}"/>
          </ac:spMkLst>
        </pc:spChg>
        <pc:spChg chg="mod">
          <ac:chgData name="" userId="eebe9c6a98a40472" providerId="LiveId" clId="{93892CC3-50FF-4E19-A27F-0928EE66F269}" dt="2021-05-02T13:33:57.187" v="102" actId="1076"/>
          <ac:spMkLst>
            <pc:docMk/>
            <pc:sldMk cId="0" sldId="258"/>
            <ac:spMk id="2295" creationId="{00000000-0000-0000-0000-000000000000}"/>
          </ac:spMkLst>
        </pc:spChg>
        <pc:spChg chg="mod">
          <ac:chgData name="" userId="eebe9c6a98a40472" providerId="LiveId" clId="{93892CC3-50FF-4E19-A27F-0928EE66F269}" dt="2021-05-02T13:33:49.176" v="101" actId="1076"/>
          <ac:spMkLst>
            <pc:docMk/>
            <pc:sldMk cId="0" sldId="258"/>
            <ac:spMk id="2296" creationId="{00000000-0000-0000-0000-000000000000}"/>
          </ac:spMkLst>
        </pc:spChg>
        <pc:spChg chg="mod">
          <ac:chgData name="" userId="eebe9c6a98a40472" providerId="LiveId" clId="{93892CC3-50FF-4E19-A27F-0928EE66F269}" dt="2021-05-02T13:34:02.227" v="103" actId="1076"/>
          <ac:spMkLst>
            <pc:docMk/>
            <pc:sldMk cId="0" sldId="258"/>
            <ac:spMk id="2298" creationId="{00000000-0000-0000-0000-000000000000}"/>
          </ac:spMkLst>
        </pc:spChg>
        <pc:spChg chg="mod">
          <ac:chgData name="" userId="eebe9c6a98a40472" providerId="LiveId" clId="{93892CC3-50FF-4E19-A27F-0928EE66F269}" dt="2021-05-02T13:34:02.227" v="103" actId="1076"/>
          <ac:spMkLst>
            <pc:docMk/>
            <pc:sldMk cId="0" sldId="258"/>
            <ac:spMk id="2300" creationId="{00000000-0000-0000-0000-000000000000}"/>
          </ac:spMkLst>
        </pc:spChg>
        <pc:spChg chg="mod">
          <ac:chgData name="" userId="eebe9c6a98a40472" providerId="LiveId" clId="{93892CC3-50FF-4E19-A27F-0928EE66F269}" dt="2021-05-02T13:33:49.176" v="101" actId="1076"/>
          <ac:spMkLst>
            <pc:docMk/>
            <pc:sldMk cId="0" sldId="258"/>
            <ac:spMk id="2302" creationId="{00000000-0000-0000-0000-000000000000}"/>
          </ac:spMkLst>
        </pc:spChg>
        <pc:spChg chg="mod">
          <ac:chgData name="" userId="eebe9c6a98a40472" providerId="LiveId" clId="{93892CC3-50FF-4E19-A27F-0928EE66F269}" dt="2021-05-02T13:33:57.187" v="102" actId="1076"/>
          <ac:spMkLst>
            <pc:docMk/>
            <pc:sldMk cId="0" sldId="258"/>
            <ac:spMk id="2304" creationId="{00000000-0000-0000-0000-000000000000}"/>
          </ac:spMkLst>
        </pc:spChg>
        <pc:spChg chg="mod">
          <ac:chgData name="" userId="eebe9c6a98a40472" providerId="LiveId" clId="{93892CC3-50FF-4E19-A27F-0928EE66F269}" dt="2021-05-02T13:34:02.227" v="103" actId="1076"/>
          <ac:spMkLst>
            <pc:docMk/>
            <pc:sldMk cId="0" sldId="258"/>
            <ac:spMk id="2308" creationId="{00000000-0000-0000-0000-000000000000}"/>
          </ac:spMkLst>
        </pc:spChg>
        <pc:spChg chg="mod">
          <ac:chgData name="" userId="eebe9c6a98a40472" providerId="LiveId" clId="{93892CC3-50FF-4E19-A27F-0928EE66F269}" dt="2021-05-02T13:33:49.176" v="101" actId="1076"/>
          <ac:spMkLst>
            <pc:docMk/>
            <pc:sldMk cId="0" sldId="258"/>
            <ac:spMk id="2309" creationId="{00000000-0000-0000-0000-000000000000}"/>
          </ac:spMkLst>
        </pc:spChg>
        <pc:spChg chg="mod">
          <ac:chgData name="" userId="eebe9c6a98a40472" providerId="LiveId" clId="{93892CC3-50FF-4E19-A27F-0928EE66F269}" dt="2021-05-02T13:33:57.187" v="102" actId="1076"/>
          <ac:spMkLst>
            <pc:docMk/>
            <pc:sldMk cId="0" sldId="258"/>
            <ac:spMk id="2310" creationId="{00000000-0000-0000-0000-000000000000}"/>
          </ac:spMkLst>
        </pc:spChg>
      </pc:sldChg>
      <pc:sldChg chg="modSp">
        <pc:chgData name="" userId="eebe9c6a98a40472" providerId="LiveId" clId="{93892CC3-50FF-4E19-A27F-0928EE66F269}" dt="2021-05-02T13:34:55.828" v="123" actId="20577"/>
        <pc:sldMkLst>
          <pc:docMk/>
          <pc:sldMk cId="3965347435" sldId="300"/>
        </pc:sldMkLst>
        <pc:spChg chg="mod">
          <ac:chgData name="" userId="eebe9c6a98a40472" providerId="LiveId" clId="{93892CC3-50FF-4E19-A27F-0928EE66F269}" dt="2021-05-02T13:34:55.828" v="123" actId="20577"/>
          <ac:spMkLst>
            <pc:docMk/>
            <pc:sldMk cId="3965347435" sldId="300"/>
            <ac:spMk id="2478" creationId="{00000000-0000-0000-0000-000000000000}"/>
          </ac:spMkLst>
        </pc:spChg>
      </pc:sldChg>
      <pc:sldChg chg="addSp delSp modSp">
        <pc:chgData name="" userId="eebe9c6a98a40472" providerId="LiveId" clId="{93892CC3-50FF-4E19-A27F-0928EE66F269}" dt="2021-05-02T13:30:23.460" v="46" actId="1076"/>
        <pc:sldMkLst>
          <pc:docMk/>
          <pc:sldMk cId="206643985" sldId="342"/>
        </pc:sldMkLst>
        <pc:graphicFrameChg chg="add del mod modGraphic">
          <ac:chgData name="" userId="eebe9c6a98a40472" providerId="LiveId" clId="{93892CC3-50FF-4E19-A27F-0928EE66F269}" dt="2021-05-02T13:29:23.688" v="28" actId="478"/>
          <ac:graphicFrameMkLst>
            <pc:docMk/>
            <pc:sldMk cId="206643985" sldId="342"/>
            <ac:graphicFrameMk id="3" creationId="{CC9B7791-DBDB-4F64-80BC-E4EE7B5A2AFE}"/>
          </ac:graphicFrameMkLst>
        </pc:graphicFrameChg>
        <pc:graphicFrameChg chg="add del">
          <ac:chgData name="" userId="eebe9c6a98a40472" providerId="LiveId" clId="{93892CC3-50FF-4E19-A27F-0928EE66F269}" dt="2021-05-02T13:28:33.965" v="17" actId="478"/>
          <ac:graphicFrameMkLst>
            <pc:docMk/>
            <pc:sldMk cId="206643985" sldId="342"/>
            <ac:graphicFrameMk id="4" creationId="{24B9BFD1-94C3-4BEC-802A-40919C7E5C0A}"/>
          </ac:graphicFrameMkLst>
        </pc:graphicFrameChg>
        <pc:graphicFrameChg chg="add mod modGraphic">
          <ac:chgData name="" userId="eebe9c6a98a40472" providerId="LiveId" clId="{93892CC3-50FF-4E19-A27F-0928EE66F269}" dt="2021-05-02T13:30:23.460" v="46" actId="1076"/>
          <ac:graphicFrameMkLst>
            <pc:docMk/>
            <pc:sldMk cId="206643985" sldId="342"/>
            <ac:graphicFrameMk id="5" creationId="{9087F90B-5798-4195-B9EE-88B06F451DED}"/>
          </ac:graphicFrameMkLst>
        </pc:graphicFrameChg>
      </pc:sldChg>
      <pc:sldChg chg="addSp delSp modSp">
        <pc:chgData name="" userId="eebe9c6a98a40472" providerId="LiveId" clId="{93892CC3-50FF-4E19-A27F-0928EE66F269}" dt="2021-05-02T13:30:05.007" v="44" actId="404"/>
        <pc:sldMkLst>
          <pc:docMk/>
          <pc:sldMk cId="435681039" sldId="343"/>
        </pc:sldMkLst>
        <pc:graphicFrameChg chg="add modGraphic">
          <ac:chgData name="" userId="eebe9c6a98a40472" providerId="LiveId" clId="{93892CC3-50FF-4E19-A27F-0928EE66F269}" dt="2021-05-02T13:30:05.007" v="44" actId="404"/>
          <ac:graphicFrameMkLst>
            <pc:docMk/>
            <pc:sldMk cId="435681039" sldId="343"/>
            <ac:graphicFrameMk id="4" creationId="{E4F32F03-40B8-4E0A-A87B-719200A18499}"/>
          </ac:graphicFrameMkLst>
        </pc:graphicFrameChg>
        <pc:graphicFrameChg chg="del">
          <ac:chgData name="" userId="eebe9c6a98a40472" providerId="LiveId" clId="{93892CC3-50FF-4E19-A27F-0928EE66F269}" dt="2021-05-02T13:28:47.067" v="25" actId="478"/>
          <ac:graphicFrameMkLst>
            <pc:docMk/>
            <pc:sldMk cId="435681039" sldId="343"/>
            <ac:graphicFrameMk id="5" creationId="{B0D0BA03-2A46-4E96-9896-697677EBF4D8}"/>
          </ac:graphicFrameMkLst>
        </pc:graphicFrameChg>
      </pc:sldChg>
    </pc:docChg>
  </pc:docChgLst>
  <pc:docChgLst>
    <pc:chgData name="來賓使用者" providerId="Windows Live" clId="Web-{9B62D99B-3111-4A19-964F-6519CBB4336C}"/>
    <pc:docChg chg="modSld">
      <pc:chgData name="來賓使用者" userId="" providerId="Windows Live" clId="Web-{9B62D99B-3111-4A19-964F-6519CBB4336C}" dt="2021-04-30T06:26:16.263" v="2" actId="20577"/>
      <pc:docMkLst>
        <pc:docMk/>
      </pc:docMkLst>
      <pc:sldChg chg="modSp">
        <pc:chgData name="來賓使用者" userId="" providerId="Windows Live" clId="Web-{9B62D99B-3111-4A19-964F-6519CBB4336C}" dt="2021-04-30T06:26:16.263" v="2" actId="20577"/>
        <pc:sldMkLst>
          <pc:docMk/>
          <pc:sldMk cId="0" sldId="256"/>
        </pc:sldMkLst>
        <pc:spChg chg="mod">
          <ac:chgData name="來賓使用者" userId="" providerId="Windows Live" clId="Web-{9B62D99B-3111-4A19-964F-6519CBB4336C}" dt="2021-04-30T06:26:16.263" v="2" actId="20577"/>
          <ac:spMkLst>
            <pc:docMk/>
            <pc:sldMk cId="0" sldId="256"/>
            <ac:spMk id="227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zh-TW" altLang="en-US" sz="2800" b="1" dirty="0">
                <a:solidFill>
                  <a:srgbClr val="6E7C9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講座內容安排滿意程度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zh-TW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'表單回應 1'!$C$18</c:f>
              <c:strCache>
                <c:ptCount val="1"/>
                <c:pt idx="0">
                  <c:v>講座內容安排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'表單回應 1'!$B$19:$B$23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'表單回應 1'!$C$19:$C$23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51-46D5-B6C8-17EC0A33FBC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1102361648"/>
        <c:axId val="1172294448"/>
      </c:barChart>
      <c:catAx>
        <c:axId val="1102361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172294448"/>
        <c:crosses val="autoZero"/>
        <c:auto val="1"/>
        <c:lblAlgn val="ctr"/>
        <c:lblOffset val="100"/>
        <c:noMultiLvlLbl val="0"/>
      </c:catAx>
      <c:valAx>
        <c:axId val="117229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0000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102361648"/>
        <c:crosses val="autoZero"/>
        <c:crossBetween val="between"/>
      </c:valAx>
      <c:spPr>
        <a:noFill/>
        <a:ln>
          <a:solidFill>
            <a:srgbClr val="FCE0D6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zh-TW" altLang="en-US" sz="2100" b="1" dirty="0">
                <a:solidFill>
                  <a:srgbClr val="6E7C9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聽完本次講座後您是否對食安議題有更加了解？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zh-TW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'表單回應 1'!$C$25</c:f>
              <c:strCache>
                <c:ptCount val="1"/>
                <c:pt idx="0">
                  <c:v>聽完本次講座後您對食安議題的了解為？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'表單回應 1'!$B$26:$B$30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'表單回應 1'!$C$26:$C$30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D3-40D8-AE3D-397FFC448E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1095070048"/>
        <c:axId val="1094620000"/>
      </c:barChart>
      <c:catAx>
        <c:axId val="109507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094620000"/>
        <c:crosses val="autoZero"/>
        <c:auto val="1"/>
        <c:lblAlgn val="ctr"/>
        <c:lblOffset val="100"/>
        <c:noMultiLvlLbl val="0"/>
      </c:catAx>
      <c:valAx>
        <c:axId val="109462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0000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095070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4" name="Google Shape;227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5" name="Google Shape;227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2" name="Google Shape;2292;gbabd699d6d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3" name="Google Shape;2293;gbabd699d6d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7" name="Google Shape;2397;gbbd08280bc_0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8" name="Google Shape;2398;gbbd08280bc_0_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0" name="Google Shape;2530;gbabd699d6d_0_1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1" name="Google Shape;2531;gbabd699d6d_0_15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TW" altLang="zh-TW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7540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1" name="Google Shape;2391;gbabd699d6d_0_5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2" name="Google Shape;2392;gbabd699d6d_0_5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9910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gbabd699d6d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4" name="Google Shape;2314;gbabd699d6d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TW" altLang="zh-TW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6612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2" name="Google Shape;2502;gbabd699d6d_0_1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3" name="Google Shape;2503;gbabd699d6d_0_1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TW" altLang="zh-TW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5106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1" name="Google Shape;2391;gbabd699d6d_0_5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2" name="Google Shape;2392;gbabd699d6d_0_5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7444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1" name="Google Shape;2391;gbabd699d6d_0_5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2" name="Google Shape;2392;gbabd699d6d_0_5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38949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7" name="Google Shape;2397;gbbd08280bc_0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8" name="Google Shape;2398;gbbd08280bc_0_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180980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gbabd699d6d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4" name="Google Shape;2314;gbabd699d6d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zh-TW" alt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問題選定：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不論男女老少皆須「食」，因此食品是否安全及衛生為日常生活中一大重點。近來食安事件層出不窮，然儘管情勢嚴重，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隨著時間流逝及新聞熱度減退，民眾大多會減少關注，使最終原本的問題被忽略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，直至食安事件再次發生。另外，根據本團隊的訪談結果得知，民眾對食安相關資訊的認識及取得管道多不熟悉，甚至採信錯誤資訊而不自知，從而難以達成維護食安品質及健康之目標，進而可能危害身體。由前述可看出民眾的食安意識不高、對食安議題之關注度低落，而此將可能使政府或業者於食安維護上有所怠惰，進而導致食安事件接踵而至、嚴重影響國民健康。故我方選擇的問題為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如何提升民眾之正確食安意識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。</a:t>
            </a:r>
            <a:endParaRPr lang="en-US" altLang="zh-TW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zh-TW" alt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問題分析：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根據本團隊的訪談結果，可知多數民眾對於食安議題的關注度皆不如外交、國防等國家政策，且許多消費者對於食安政策較不重視。但若民眾忽視此議題、不配合國家政策做出相對應的行動，將使食安問題一再重現。此外，於訪談結果中亦可發現，民眾對食安事件往往採取被動抵制，只在事件熱度高漲時關注此議題，後續亦不大主動追蹤政府有無推動新政策，且資訊大多來自於電視新聞及網路媒體，因此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當事件不再被頻繁報導時，民眾易逐漸減少關注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。民眾對於食安議題的認識不夠全面、完整，對於政府推動的政策亦不了解。但政策若要達到預期的效用，勢必得由國家和人民互相配合、相輔相成。故若要使食安議題有所改善，不只國家方面要給予應對的政策，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人民亦應有正確的食安意識，去做出相應的行動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，共同維護食安環境。</a:t>
            </a:r>
          </a:p>
        </p:txBody>
      </p:sp>
    </p:spTree>
    <p:extLst>
      <p:ext uri="{BB962C8B-B14F-4D97-AF65-F5344CB8AC3E}">
        <p14:creationId xmlns:p14="http://schemas.microsoft.com/office/powerpoint/2010/main" val="2346683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gbabd699d6d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4" name="Google Shape;2314;gbabd699d6d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zh-TW" alt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問題選定：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不論男女老少皆須「食」，因此食品是否安全及衛生為日常生活中一大重點。近來食安事件層出不窮，然儘管情勢嚴重，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隨著時間流逝及新聞熱度減退，民眾大多會減少關注，使最終原本的問題被忽略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，直至食安事件再次發生。另外，根據本團隊的訪談結果得知，民眾對食安相關資訊的認識及取得管道多不熟悉，甚至採信錯誤資訊而不自知，從而難以達成維護食安品質及健康之目標，進而可能危害身體。由前述可看出民眾的食安意識不高、對食安議題之關注度低落，而此將可能使政府或業者於食安維護上有所怠惰，進而導致食安事件接踵而至、嚴重影響國民健康。故我方選擇的問題為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如何提升民眾之正確食安意識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。</a:t>
            </a:r>
            <a:endParaRPr lang="en-US" altLang="zh-TW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zh-TW" alt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問題分析：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根據本團隊的訪談結果，可知多數民眾對於食安議題的關注度皆不如外交、國防等國家政策，且許多消費者對於食安政策較不重視。但若民眾忽視此議題、不配合國家政策做出相對應的行動，將使食安問題一再重現。此外，於訪談結果中亦可發現，民眾對食安事件往往採取被動抵制，只在事件熱度高漲時關注此議題，後續亦不大主動追蹤政府有無推動新政策，且資訊大多來自於電視新聞及網路媒體，因此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當事件不再被頻繁報導時，民眾易逐漸減少關注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。民眾對於食安議題的認識不夠全面、完整，對於政府推動的政策亦不了解。但政策若要達到預期的效用，勢必得由國家和人民互相配合、相輔相成。故若要使食安議題有所改善，不只國家方面要給予應對的政策，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人民亦應有正確的食安意識，去做出相應的行動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，共同維護食安環境。</a:t>
            </a:r>
          </a:p>
        </p:txBody>
      </p:sp>
    </p:spTree>
    <p:extLst>
      <p:ext uri="{BB962C8B-B14F-4D97-AF65-F5344CB8AC3E}">
        <p14:creationId xmlns:p14="http://schemas.microsoft.com/office/powerpoint/2010/main" val="18551336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gbabd699d6d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4" name="Google Shape;2314;gbabd699d6d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zh-TW" alt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問題選定：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不論男女老少皆須「食」，因此食品是否安全及衛生為日常生活中一大重點。近來食安事件層出不窮，然儘管情勢嚴重，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隨著時間流逝及新聞熱度減退，民眾大多會減少關注，使最終原本的問題被忽略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，直至食安事件再次發生。另外，根據本團隊的訪談結果得知，民眾對食安相關資訊的認識及取得管道多不熟悉，甚至採信錯誤資訊而不自知，從而難以達成維護食安品質及健康之目標，進而可能危害身體。由前述可看出民眾的食安意識不高、對食安議題之關注度低落，而此將可能使政府或業者於食安維護上有所怠惰，進而導致食安事件接踵而至、嚴重影響國民健康。故我方選擇的問題為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如何提升民眾之正確食安意識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。</a:t>
            </a:r>
            <a:endParaRPr lang="en-US" altLang="zh-TW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zh-TW" alt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問題分析：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根據本團隊的訪談結果，可知多數民眾對於食安議題的關注度皆不如外交、國防等國家政策，且許多消費者對於食安政策較不重視。但若民眾忽視此議題、不配合國家政策做出相對應的行動，將使食安問題一再重現。此外，於訪談結果中亦可發現，民眾對食安事件往往採取被動抵制，只在事件熱度高漲時關注此議題，後續亦不大主動追蹤政府有無推動新政策，且資訊大多來自於電視新聞及網路媒體，因此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當事件不再被頻繁報導時，民眾易逐漸減少關注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。民眾對於食安議題的認識不夠全面、完整，對於政府推動的政策亦不了解。但政策若要達到預期的效用，勢必得由國家和人民互相配合、相輔相成。故若要使食安議題有所改善，不只國家方面要給予應對的政策，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人民亦應有正確的食安意識，去做出相應的行動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，共同維護食安環境。</a:t>
            </a:r>
          </a:p>
        </p:txBody>
      </p:sp>
    </p:spTree>
    <p:extLst>
      <p:ext uri="{BB962C8B-B14F-4D97-AF65-F5344CB8AC3E}">
        <p14:creationId xmlns:p14="http://schemas.microsoft.com/office/powerpoint/2010/main" val="3577910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gbabd699d6d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4" name="Google Shape;2314;gbabd699d6d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zh-TW" alt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問題選定：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不論男女老少皆須「食」，因此食品是否安全及衛生為日常生活中一大重點。近來食安事件層出不窮，然儘管情勢嚴重，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隨著時間流逝及新聞熱度減退，民眾大多會減少關注，使最終原本的問題被忽略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，直至食安事件再次發生。另外，根據本團隊的訪談結果得知，民眾對食安相關資訊的認識及取得管道多不熟悉，甚至採信錯誤資訊而不自知，從而難以達成維護食安品質及健康之目標，進而可能危害身體。由前述可看出民眾的食安意識不高、對食安議題之關注度低落，而此將可能使政府或業者於食安維護上有所怠惰，進而導致食安事件接踵而至、嚴重影響國民健康。故我方選擇的問題為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如何提升民眾之正確食安意識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。</a:t>
            </a:r>
            <a:endParaRPr lang="en-US" altLang="zh-TW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zh-TW" alt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問題分析：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根據本團隊的訪談結果，可知多數民眾對於食安議題的關注度皆不如外交、國防等國家政策，且許多消費者對於食安政策較不重視。但若民眾忽視此議題、不配合國家政策做出相對應的行動，將使食安問題一再重現。此外，於訪談結果中亦可發現，民眾對食安事件往往採取被動抵制，只在事件熱度高漲時關注此議題，後續亦不大主動追蹤政府有無推動新政策，且資訊大多來自於電視新聞及網路媒體，因此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當事件不再被頻繁報導時，民眾易逐漸減少關注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。民眾對於食安議題的認識不夠全面、完整，對於政府推動的政策亦不了解。但政策若要達到預期的效用，勢必得由國家和人民互相配合、相輔相成。故若要使食安議題有所改善，不只國家方面要給予應對的政策，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人民亦應有正確的食安意識，去做出相應的行動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，共同維護食安環境。</a:t>
            </a:r>
          </a:p>
        </p:txBody>
      </p:sp>
    </p:spTree>
    <p:extLst>
      <p:ext uri="{BB962C8B-B14F-4D97-AF65-F5344CB8AC3E}">
        <p14:creationId xmlns:p14="http://schemas.microsoft.com/office/powerpoint/2010/main" val="40855010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gbabd699d6d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4" name="Google Shape;2314;gbabd699d6d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zh-TW" alt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問題選定：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不論男女老少皆須「食」，因此食品是否安全及衛生為日常生活中一大重點。近來食安事件層出不窮，然儘管情勢嚴重，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隨著時間流逝及新聞熱度減退，民眾大多會減少關注，使最終原本的問題被忽略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，直至食安事件再次發生。另外，根據本團隊的訪談結果得知，民眾對食安相關資訊的認識及取得管道多不熟悉，甚至採信錯誤資訊而不自知，從而難以達成維護食安品質及健康之目標，進而可能危害身體。由前述可看出民眾的食安意識不高、對食安議題之關注度低落，而此將可能使政府或業者於食安維護上有所怠惰，進而導致食安事件接踵而至、嚴重影響國民健康。故我方選擇的問題為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如何提升民眾之正確食安意識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。</a:t>
            </a:r>
            <a:endParaRPr lang="en-US" altLang="zh-TW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zh-TW" alt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問題分析：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根據本團隊的訪談結果，可知多數民眾對於食安議題的關注度皆不如外交、國防等國家政策，且許多消費者對於食安政策較不重視。但若民眾忽視此議題、不配合國家政策做出相對應的行動，將使食安問題一再重現。此外，於訪談結果中亦可發現，民眾對食安事件往往採取被動抵制，只在事件熱度高漲時關注此議題，後續亦不大主動追蹤政府有無推動新政策，且資訊大多來自於電視新聞及網路媒體，因此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當事件不再被頻繁報導時，民眾易逐漸減少關注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。民眾對於食安議題的認識不夠全面、完整，對於政府推動的政策亦不了解。但政策若要達到預期的效用，勢必得由國家和人民互相配合、相輔相成。故若要使食安議題有所改善，不只國家方面要給予應對的政策，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人民亦應有正確的食安意識，去做出相應的行動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，共同維護食安環境。</a:t>
            </a:r>
          </a:p>
        </p:txBody>
      </p:sp>
    </p:spTree>
    <p:extLst>
      <p:ext uri="{BB962C8B-B14F-4D97-AF65-F5344CB8AC3E}">
        <p14:creationId xmlns:p14="http://schemas.microsoft.com/office/powerpoint/2010/main" val="22950244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2" name="Google Shape;2502;gbabd699d6d_0_1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3" name="Google Shape;2503;gbabd699d6d_0_1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TW" altLang="zh-TW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16112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2" name="Google Shape;2502;gbabd699d6d_0_1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3" name="Google Shape;2503;gbabd699d6d_0_1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TW" altLang="zh-TW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19886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1" name="Google Shape;2391;gbabd699d6d_0_5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2" name="Google Shape;2392;gbabd699d6d_0_5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21036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0" name="Google Shape;2530;gbabd699d6d_0_1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1" name="Google Shape;2531;gbabd699d6d_0_15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TW" altLang="zh-TW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70083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7" name="Google Shape;2397;gbbd08280bc_0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8" name="Google Shape;2398;gbbd08280bc_0_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80945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gbabd699d6d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4" name="Google Shape;2314;gbabd699d6d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zh-TW" alt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問題選定：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不論男女老少皆須「食」，因此食品是否安全及衛生為日常生活中一大重點。近來食安事件層出不窮，然儘管情勢嚴重，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隨著時間流逝及新聞熱度減退，民眾大多會減少關注，使最終原本的問題被忽略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，直至食安事件再次發生。另外，根據本團隊的訪談結果得知，民眾對食安相關資訊的認識及取得管道多不熟悉，甚至採信錯誤資訊而不自知，從而難以達成維護食安品質及健康之目標，進而可能危害身體。由前述可看出民眾的食安意識不高、對食安議題之關注度低落，而此將可能使政府或業者於食安維護上有所怠惰，進而導致食安事件接踵而至、嚴重影響國民健康。故我方選擇的問題為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如何提升民眾之正確食安意識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。</a:t>
            </a:r>
            <a:endParaRPr lang="en-US" altLang="zh-TW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zh-TW" alt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問題分析：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根據本團隊的訪談結果，可知多數民眾對於食安議題的關注度皆不如外交、國防等國家政策，且許多消費者對於食安政策較不重視。但若民眾忽視此議題、不配合國家政策做出相對應的行動，將使食安問題一再重現。此外，於訪談結果中亦可發現，民眾對食安事件往往採取被動抵制，只在事件熱度高漲時關注此議題，後續亦不大主動追蹤政府有無推動新政策，且資訊大多來自於電視新聞及網路媒體，因此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當事件不再被頻繁報導時，民眾易逐漸減少關注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。民眾對於食安議題的認識不夠全面、完整，對於政府推動的政策亦不了解。但政策若要達到預期的效用，勢必得由國家和人民互相配合、相輔相成。故若要使食安議題有所改善，不只國家方面要給予應對的政策，</a:t>
            </a:r>
            <a:r>
              <a:rPr lang="zh-TW" altLang="zh-TW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人民亦應有正確的食安意識，去做出相應的行動</a:t>
            </a:r>
            <a:r>
              <a:rPr lang="zh-TW" altLang="zh-TW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，共同維護食安環境。</a:t>
            </a:r>
          </a:p>
        </p:txBody>
      </p:sp>
    </p:spTree>
    <p:extLst>
      <p:ext uri="{BB962C8B-B14F-4D97-AF65-F5344CB8AC3E}">
        <p14:creationId xmlns:p14="http://schemas.microsoft.com/office/powerpoint/2010/main" val="33777258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0" name="Google Shape;2530;gbabd699d6d_0_1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1" name="Google Shape;2531;gbabd699d6d_0_15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TW" altLang="zh-TW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31122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0" name="Google Shape;2530;gbabd699d6d_0_1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1" name="Google Shape;2531;gbabd699d6d_0_15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TW" altLang="zh-TW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96870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gbabd699d6d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4" name="Google Shape;2314;gbabd699d6d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TW" altLang="zh-TW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30449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gbabd699d6d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4" name="Google Shape;2314;gbabd699d6d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TW" altLang="zh-TW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25947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gbabd699d6d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4" name="Google Shape;2314;gbabd699d6d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TW" altLang="zh-TW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68274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1" name="Google Shape;2391;gbabd699d6d_0_5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2" name="Google Shape;2392;gbabd699d6d_0_5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930531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0" name="Google Shape;2530;gbabd699d6d_0_1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1" name="Google Shape;2531;gbabd699d6d_0_15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TW" altLang="zh-TW" sz="1100" b="0" i="0" u="none" strike="noStrike" cap="none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53548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gbabd699d6d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4" name="Google Shape;2314;gbabd699d6d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zh-TW" altLang="en-US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問題選定：</a:t>
            </a:r>
            <a:r>
              <a:rPr lang="zh-TW" altLang="zh-TW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不論男女老少皆須「食」，因此食品是否安全及衛生為日常生活中一大重點。近來食安事件層出不窮，然儘管情勢嚴重，</a:t>
            </a:r>
            <a:r>
              <a:rPr lang="zh-TW" altLang="zh-TW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隨著時間流逝及新聞熱度減退，民眾大多會減少關注，使最終原本的問題被忽略</a:t>
            </a:r>
            <a:r>
              <a:rPr lang="zh-TW" altLang="zh-TW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，直至食安事件再次發生。另外，根據本團隊的訪談結果得知，民眾對食安相關資訊的認識及取得管道多不熟悉，甚至採信錯誤資訊而不自知，從而難以達成維護食安品質及健康之目標，進而可能危害身體。由前述可看出民眾的食安意識不高、對食安議題之關注度低落，而此將可能使政府或業者於食安維護上有所怠惰，進而導致食安事件接踵而至、嚴重影響國民健康。故我方選擇的問題為</a:t>
            </a:r>
            <a:r>
              <a:rPr lang="zh-TW" altLang="zh-TW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如何提升民眾之正確食安意識</a:t>
            </a:r>
            <a:r>
              <a:rPr lang="zh-TW" altLang="zh-TW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。</a:t>
            </a:r>
            <a:endParaRPr lang="en-US" altLang="zh-TW" sz="1100" b="0" i="0" u="none" strike="noStrike" cap="none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zh-TW" altLang="en-US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問題分析：</a:t>
            </a:r>
            <a:r>
              <a:rPr lang="zh-TW" altLang="zh-TW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根據本團隊的訪談結果，可知多數民眾對於食安議題的關注度皆不如外交、國防等國家政策，且許多消費者對於食安政策較不重視。但若民眾忽視此議題、不配合國家政策做出相對應的行動，將使食安問題一再重現。此外，於訪談結果中亦可發現，民眾對食安事件往往採取被動抵制，只在事件熱度高漲時關注此議題，後續亦不大主動追蹤政府有無推動新政策，且資訊大多來自於電視新聞及網路媒體，因此</a:t>
            </a:r>
            <a:r>
              <a:rPr lang="zh-TW" altLang="zh-TW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當事件不再被頻繁報導時，民眾易逐漸減少關注</a:t>
            </a:r>
            <a:r>
              <a:rPr lang="zh-TW" altLang="zh-TW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。民眾對於食安議題的認識不夠全面、完整，對於政府推動的政策亦不了解。但政策若要達到預期的效用，勢必得由國家和人民互相配合、相輔相成。故若要使食安議題有所改善，不只國家方面要給予應對的政策，</a:t>
            </a:r>
            <a:r>
              <a:rPr lang="zh-TW" altLang="zh-TW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人民亦應有正確的食安意識，去做出相應的行動</a:t>
            </a:r>
            <a:r>
              <a:rPr lang="zh-TW" altLang="zh-TW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，共同維護食安環境。</a:t>
            </a:r>
          </a:p>
        </p:txBody>
      </p:sp>
    </p:spTree>
    <p:extLst>
      <p:ext uri="{BB962C8B-B14F-4D97-AF65-F5344CB8AC3E}">
        <p14:creationId xmlns:p14="http://schemas.microsoft.com/office/powerpoint/2010/main" val="40028728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0" name="Google Shape;2530;gbabd699d6d_0_1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1" name="Google Shape;2531;gbabd699d6d_0_15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TW" altLang="zh-TW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88362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7" name="Google Shape;2397;gbbd08280bc_0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8" name="Google Shape;2398;gbbd08280bc_0_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68294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gbabd699d6d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4" name="Google Shape;2314;gbabd699d6d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zh-TW" altLang="en-US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問題選定：</a:t>
            </a:r>
            <a:r>
              <a:rPr lang="zh-TW" altLang="zh-TW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不論男女老少皆須「食」，因此食品是否安全及衛生為日常生活中一大重點。近來食安事件層出不窮，然儘管情勢嚴重，</a:t>
            </a:r>
            <a:r>
              <a:rPr lang="zh-TW" altLang="zh-TW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隨著時間流逝及新聞熱度減退，民眾大多會減少關注，使最終原本的問題被忽略</a:t>
            </a:r>
            <a:r>
              <a:rPr lang="zh-TW" altLang="zh-TW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，直至食安事件再次發生。另外，根據本團隊的訪談結果得知，民眾對食安相關資訊的認識及取得管道多不熟悉，甚至採信錯誤資訊而不自知，從而難以達成維護食安品質及健康之目標，進而可能危害身體。由前述可看出民眾的食安意識不高、對食安議題之關注度低落，而此將可能使政府或業者於食安維護上有所怠惰，進而導致食安事件接踵而至、嚴重影響國民健康。故我方選擇的問題為</a:t>
            </a:r>
            <a:r>
              <a:rPr lang="zh-TW" altLang="zh-TW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如何提升民眾之正確食安意識</a:t>
            </a:r>
            <a:r>
              <a:rPr lang="zh-TW" altLang="zh-TW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。</a:t>
            </a:r>
            <a:endParaRPr lang="en-US" altLang="zh-TW" sz="1100" b="0" i="0" u="none" strike="noStrike" cap="none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zh-TW" altLang="en-US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問題分析：</a:t>
            </a:r>
            <a:r>
              <a:rPr lang="zh-TW" altLang="zh-TW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根據本團隊的訪談結果，可知多數民眾對於食安議題的關注度皆不如外交、國防等國家政策，且許多消費者對於食安政策較不重視。但若民眾忽視此議題、不配合國家政策做出相對應的行動，將使食安問題一再重現。此外，於訪談結果中亦可發現，民眾對食安事件往往採取被動抵制，只在事件熱度高漲時關注此議題，後續亦不大主動追蹤政府有無推動新政策，且資訊大多來自於電視新聞及網路媒體，因此</a:t>
            </a:r>
            <a:r>
              <a:rPr lang="zh-TW" altLang="zh-TW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當事件不再被頻繁報導時，民眾易逐漸減少關注</a:t>
            </a:r>
            <a:r>
              <a:rPr lang="zh-TW" altLang="zh-TW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。民眾對於食安議題的認識不夠全面、完整，對於政府推動的政策亦不了解。但政策若要達到預期的效用，勢必得由國家和人民互相配合、相輔相成。故若要使食安議題有所改善，不只國家方面要給予應對的政策，</a:t>
            </a:r>
            <a:r>
              <a:rPr lang="zh-TW" altLang="zh-TW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人民亦應有正確的食安意識，去做出相應的行動</a:t>
            </a:r>
            <a:r>
              <a:rPr lang="zh-TW" altLang="zh-TW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，共同維護食安環境。</a:t>
            </a:r>
          </a:p>
        </p:txBody>
      </p:sp>
    </p:spTree>
    <p:extLst>
      <p:ext uri="{BB962C8B-B14F-4D97-AF65-F5344CB8AC3E}">
        <p14:creationId xmlns:p14="http://schemas.microsoft.com/office/powerpoint/2010/main" val="17755525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4" name="Google Shape;227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5" name="Google Shape;227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7121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373900" y="1381150"/>
            <a:ext cx="4396200" cy="166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581900" y="3091400"/>
            <a:ext cx="39804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00">
                <a:solidFill>
                  <a:srgbClr val="474747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785514" y="-727090"/>
            <a:ext cx="2316062" cy="4438244"/>
          </a:xfrm>
          <a:custGeom>
            <a:avLst/>
            <a:gdLst/>
            <a:ahLst/>
            <a:cxnLst/>
            <a:rect l="l" t="t" r="r" b="b"/>
            <a:pathLst>
              <a:path w="72129" h="138220" extrusionOk="0">
                <a:moveTo>
                  <a:pt x="43335" y="1"/>
                </a:moveTo>
                <a:cubicBezTo>
                  <a:pt x="40551" y="1"/>
                  <a:pt x="37777" y="482"/>
                  <a:pt x="35147" y="1508"/>
                </a:cubicBezTo>
                <a:cubicBezTo>
                  <a:pt x="27706" y="4425"/>
                  <a:pt x="22289" y="10879"/>
                  <a:pt x="17574" y="17320"/>
                </a:cubicBezTo>
                <a:cubicBezTo>
                  <a:pt x="12133" y="24749"/>
                  <a:pt x="7096" y="32607"/>
                  <a:pt x="4132" y="41311"/>
                </a:cubicBezTo>
                <a:cubicBezTo>
                  <a:pt x="0" y="53479"/>
                  <a:pt x="131" y="66635"/>
                  <a:pt x="310" y="79494"/>
                </a:cubicBezTo>
                <a:cubicBezTo>
                  <a:pt x="500" y="93901"/>
                  <a:pt x="715" y="108367"/>
                  <a:pt x="2858" y="122618"/>
                </a:cubicBezTo>
                <a:cubicBezTo>
                  <a:pt x="3560" y="127214"/>
                  <a:pt x="4584" y="132060"/>
                  <a:pt x="7811" y="135430"/>
                </a:cubicBezTo>
                <a:cubicBezTo>
                  <a:pt x="9721" y="137413"/>
                  <a:pt x="12491" y="138220"/>
                  <a:pt x="15702" y="138220"/>
                </a:cubicBezTo>
                <a:cubicBezTo>
                  <a:pt x="26119" y="138220"/>
                  <a:pt x="41167" y="129725"/>
                  <a:pt x="46482" y="125357"/>
                </a:cubicBezTo>
                <a:cubicBezTo>
                  <a:pt x="54150" y="119047"/>
                  <a:pt x="59460" y="109284"/>
                  <a:pt x="58531" y="99401"/>
                </a:cubicBezTo>
                <a:cubicBezTo>
                  <a:pt x="57448" y="87876"/>
                  <a:pt x="48304" y="77220"/>
                  <a:pt x="50971" y="65969"/>
                </a:cubicBezTo>
                <a:cubicBezTo>
                  <a:pt x="52816" y="58158"/>
                  <a:pt x="59817" y="52812"/>
                  <a:pt x="64353" y="46204"/>
                </a:cubicBezTo>
                <a:cubicBezTo>
                  <a:pt x="71057" y="36429"/>
                  <a:pt x="72128" y="22725"/>
                  <a:pt x="65949" y="12617"/>
                </a:cubicBezTo>
                <a:cubicBezTo>
                  <a:pt x="61242" y="4917"/>
                  <a:pt x="52237" y="1"/>
                  <a:pt x="433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8343642" y="2834151"/>
            <a:ext cx="1180203" cy="2293938"/>
          </a:xfrm>
          <a:custGeom>
            <a:avLst/>
            <a:gdLst/>
            <a:ahLst/>
            <a:cxnLst/>
            <a:rect l="l" t="t" r="r" b="b"/>
            <a:pathLst>
              <a:path w="36755" h="71440" extrusionOk="0">
                <a:moveTo>
                  <a:pt x="28028" y="0"/>
                </a:moveTo>
                <a:cubicBezTo>
                  <a:pt x="26432" y="36"/>
                  <a:pt x="25289" y="715"/>
                  <a:pt x="24027" y="1703"/>
                </a:cubicBezTo>
                <a:cubicBezTo>
                  <a:pt x="18491" y="5977"/>
                  <a:pt x="13847" y="11633"/>
                  <a:pt x="11776" y="18312"/>
                </a:cubicBezTo>
                <a:cubicBezTo>
                  <a:pt x="7858" y="30956"/>
                  <a:pt x="13252" y="46315"/>
                  <a:pt x="5394" y="56995"/>
                </a:cubicBezTo>
                <a:cubicBezTo>
                  <a:pt x="3989" y="58888"/>
                  <a:pt x="2203" y="60543"/>
                  <a:pt x="1167" y="62663"/>
                </a:cubicBezTo>
                <a:cubicBezTo>
                  <a:pt x="107" y="64770"/>
                  <a:pt x="0" y="67640"/>
                  <a:pt x="1762" y="69235"/>
                </a:cubicBezTo>
                <a:cubicBezTo>
                  <a:pt x="2643" y="70045"/>
                  <a:pt x="3810" y="70390"/>
                  <a:pt x="4977" y="70640"/>
                </a:cubicBezTo>
                <a:cubicBezTo>
                  <a:pt x="7353" y="71174"/>
                  <a:pt x="9789" y="71439"/>
                  <a:pt x="12226" y="71439"/>
                </a:cubicBezTo>
                <a:cubicBezTo>
                  <a:pt x="15821" y="71439"/>
                  <a:pt x="19418" y="70861"/>
                  <a:pt x="22825" y="69711"/>
                </a:cubicBezTo>
                <a:cubicBezTo>
                  <a:pt x="26301" y="68532"/>
                  <a:pt x="29671" y="66699"/>
                  <a:pt x="31969" y="63818"/>
                </a:cubicBezTo>
                <a:cubicBezTo>
                  <a:pt x="34505" y="60651"/>
                  <a:pt x="35505" y="56531"/>
                  <a:pt x="35957" y="52495"/>
                </a:cubicBezTo>
                <a:cubicBezTo>
                  <a:pt x="36755" y="45565"/>
                  <a:pt x="36160" y="38481"/>
                  <a:pt x="34207" y="31778"/>
                </a:cubicBezTo>
                <a:cubicBezTo>
                  <a:pt x="32659" y="26420"/>
                  <a:pt x="30266" y="21348"/>
                  <a:pt x="28742" y="15990"/>
                </a:cubicBezTo>
                <a:cubicBezTo>
                  <a:pt x="27147" y="10347"/>
                  <a:pt x="27849" y="5560"/>
                  <a:pt x="28028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6361871" y="4404137"/>
            <a:ext cx="967282" cy="1071832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6" y="1"/>
                  <a:pt x="10753" y="404"/>
                  <a:pt x="8681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9" y="10149"/>
                  <a:pt x="537" y="13162"/>
                </a:cubicBezTo>
                <a:cubicBezTo>
                  <a:pt x="1596" y="19686"/>
                  <a:pt x="5478" y="33283"/>
                  <a:pt x="13657" y="33378"/>
                </a:cubicBezTo>
                <a:cubicBezTo>
                  <a:pt x="13709" y="33379"/>
                  <a:pt x="13761" y="33379"/>
                  <a:pt x="13812" y="33379"/>
                </a:cubicBezTo>
                <a:cubicBezTo>
                  <a:pt x="16152" y="33379"/>
                  <a:pt x="18443" y="32595"/>
                  <a:pt x="20587" y="31640"/>
                </a:cubicBezTo>
                <a:cubicBezTo>
                  <a:pt x="23611" y="30283"/>
                  <a:pt x="26588" y="28413"/>
                  <a:pt x="28207" y="25520"/>
                </a:cubicBezTo>
                <a:cubicBezTo>
                  <a:pt x="30124" y="22103"/>
                  <a:pt x="29790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6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C1DA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8300726" y="341034"/>
            <a:ext cx="1067818" cy="209289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-420423" y="2822285"/>
            <a:ext cx="762356" cy="2054655"/>
          </a:xfrm>
          <a:custGeom>
            <a:avLst/>
            <a:gdLst/>
            <a:ahLst/>
            <a:cxnLst/>
            <a:rect l="l" t="t" r="r" b="b"/>
            <a:pathLst>
              <a:path w="23742" h="63988" extrusionOk="0">
                <a:moveTo>
                  <a:pt x="7767" y="1"/>
                </a:moveTo>
                <a:cubicBezTo>
                  <a:pt x="5237" y="1"/>
                  <a:pt x="3600" y="2350"/>
                  <a:pt x="4275" y="8687"/>
                </a:cubicBezTo>
                <a:cubicBezTo>
                  <a:pt x="5192" y="17272"/>
                  <a:pt x="3180" y="25856"/>
                  <a:pt x="1870" y="34405"/>
                </a:cubicBezTo>
                <a:cubicBezTo>
                  <a:pt x="560" y="42941"/>
                  <a:pt x="1" y="52026"/>
                  <a:pt x="3561" y="59896"/>
                </a:cubicBezTo>
                <a:cubicBezTo>
                  <a:pt x="4444" y="61877"/>
                  <a:pt x="6230" y="63988"/>
                  <a:pt x="8207" y="63988"/>
                </a:cubicBezTo>
                <a:cubicBezTo>
                  <a:pt x="8547" y="63988"/>
                  <a:pt x="8892" y="63925"/>
                  <a:pt x="9240" y="63789"/>
                </a:cubicBezTo>
                <a:cubicBezTo>
                  <a:pt x="8347" y="59051"/>
                  <a:pt x="7490" y="54002"/>
                  <a:pt x="9192" y="49478"/>
                </a:cubicBezTo>
                <a:cubicBezTo>
                  <a:pt x="10049" y="47204"/>
                  <a:pt x="11514" y="45204"/>
                  <a:pt x="12943" y="43227"/>
                </a:cubicBezTo>
                <a:cubicBezTo>
                  <a:pt x="16145" y="38810"/>
                  <a:pt x="19289" y="34250"/>
                  <a:pt x="21206" y="29142"/>
                </a:cubicBezTo>
                <a:cubicBezTo>
                  <a:pt x="23134" y="24046"/>
                  <a:pt x="23742" y="18248"/>
                  <a:pt x="21801" y="13152"/>
                </a:cubicBezTo>
                <a:cubicBezTo>
                  <a:pt x="19671" y="7509"/>
                  <a:pt x="12291" y="1"/>
                  <a:pt x="776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6750536" y="3586006"/>
            <a:ext cx="2942689" cy="1928623"/>
          </a:xfrm>
          <a:custGeom>
            <a:avLst/>
            <a:gdLst/>
            <a:ahLst/>
            <a:cxnLst/>
            <a:rect l="l" t="t" r="r" b="b"/>
            <a:pathLst>
              <a:path w="91644" h="60063" extrusionOk="0">
                <a:moveTo>
                  <a:pt x="80301" y="1"/>
                </a:moveTo>
                <a:cubicBezTo>
                  <a:pt x="80229" y="1"/>
                  <a:pt x="80156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8" y="1856"/>
                  <a:pt x="49674" y="1612"/>
                </a:cubicBezTo>
                <a:cubicBezTo>
                  <a:pt x="49366" y="1599"/>
                  <a:pt x="49057" y="1592"/>
                  <a:pt x="48749" y="1592"/>
                </a:cubicBezTo>
                <a:cubicBezTo>
                  <a:pt x="40895" y="1592"/>
                  <a:pt x="33168" y="5937"/>
                  <a:pt x="29136" y="12697"/>
                </a:cubicBezTo>
                <a:cubicBezTo>
                  <a:pt x="26123" y="17757"/>
                  <a:pt x="24873" y="24210"/>
                  <a:pt x="20087" y="27663"/>
                </a:cubicBezTo>
                <a:cubicBezTo>
                  <a:pt x="17372" y="29616"/>
                  <a:pt x="13943" y="30259"/>
                  <a:pt x="10943" y="31735"/>
                </a:cubicBezTo>
                <a:cubicBezTo>
                  <a:pt x="7264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1" y="57674"/>
                  <a:pt x="45168" y="60063"/>
                  <a:pt x="58508" y="60063"/>
                </a:cubicBezTo>
                <a:cubicBezTo>
                  <a:pt x="59111" y="60063"/>
                  <a:pt x="59715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9" y="53309"/>
                  <a:pt x="83238" y="49535"/>
                  <a:pt x="85083" y="45618"/>
                </a:cubicBezTo>
                <a:cubicBezTo>
                  <a:pt x="90381" y="34414"/>
                  <a:pt x="91643" y="21329"/>
                  <a:pt x="88572" y="9304"/>
                </a:cubicBezTo>
                <a:cubicBezTo>
                  <a:pt x="87459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 rot="-431784">
            <a:off x="-548313" y="-818797"/>
            <a:ext cx="3321601" cy="2957180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" name="Google Shape;18;p2"/>
          <p:cNvGrpSpPr/>
          <p:nvPr/>
        </p:nvGrpSpPr>
        <p:grpSpPr>
          <a:xfrm>
            <a:off x="2349540" y="189577"/>
            <a:ext cx="504705" cy="538324"/>
            <a:chOff x="2501940" y="418177"/>
            <a:chExt cx="504705" cy="538324"/>
          </a:xfrm>
        </p:grpSpPr>
        <p:sp>
          <p:nvSpPr>
            <p:cNvPr id="19" name="Google Shape;19;p2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25;p2"/>
          <p:cNvGrpSpPr/>
          <p:nvPr/>
        </p:nvGrpSpPr>
        <p:grpSpPr>
          <a:xfrm>
            <a:off x="6231119" y="4134092"/>
            <a:ext cx="453457" cy="521788"/>
            <a:chOff x="6383519" y="4134092"/>
            <a:chExt cx="453457" cy="521788"/>
          </a:xfrm>
        </p:grpSpPr>
        <p:sp>
          <p:nvSpPr>
            <p:cNvPr id="26" name="Google Shape;26;p2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33;p2"/>
          <p:cNvGrpSpPr/>
          <p:nvPr/>
        </p:nvGrpSpPr>
        <p:grpSpPr>
          <a:xfrm>
            <a:off x="7968865" y="3309500"/>
            <a:ext cx="1505790" cy="2024569"/>
            <a:chOff x="7570415" y="3649325"/>
            <a:chExt cx="1505790" cy="2024569"/>
          </a:xfrm>
        </p:grpSpPr>
        <p:sp>
          <p:nvSpPr>
            <p:cNvPr id="34" name="Google Shape;34;p2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" name="Google Shape;56;p2"/>
          <p:cNvGrpSpPr/>
          <p:nvPr/>
        </p:nvGrpSpPr>
        <p:grpSpPr>
          <a:xfrm rot="10086647">
            <a:off x="-572579" y="-1518195"/>
            <a:ext cx="2406838" cy="3236049"/>
            <a:chOff x="7570415" y="3649325"/>
            <a:chExt cx="1505790" cy="2024569"/>
          </a:xfrm>
        </p:grpSpPr>
        <p:sp>
          <p:nvSpPr>
            <p:cNvPr id="57" name="Google Shape;57;p2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" name="Google Shape;79;p2"/>
          <p:cNvGrpSpPr/>
          <p:nvPr/>
        </p:nvGrpSpPr>
        <p:grpSpPr>
          <a:xfrm rot="-4692804" flipH="1">
            <a:off x="7842382" y="3855272"/>
            <a:ext cx="1210428" cy="1627687"/>
            <a:chOff x="7570415" y="3649325"/>
            <a:chExt cx="1505790" cy="2024569"/>
          </a:xfrm>
        </p:grpSpPr>
        <p:sp>
          <p:nvSpPr>
            <p:cNvPr id="80" name="Google Shape;80;p2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>
            <a:spLocks noGrp="1"/>
          </p:cNvSpPr>
          <p:nvPr>
            <p:ph type="title"/>
          </p:nvPr>
        </p:nvSpPr>
        <p:spPr>
          <a:xfrm>
            <a:off x="3003900" y="2744213"/>
            <a:ext cx="3136200" cy="62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4" name="Google Shape;104;p3"/>
          <p:cNvSpPr txBox="1">
            <a:spLocks noGrp="1"/>
          </p:cNvSpPr>
          <p:nvPr>
            <p:ph type="title" idx="2" hasCustomPrompt="1"/>
          </p:nvPr>
        </p:nvSpPr>
        <p:spPr>
          <a:xfrm>
            <a:off x="3295350" y="1303161"/>
            <a:ext cx="2553300" cy="100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5" name="Google Shape;105;p3"/>
          <p:cNvSpPr txBox="1">
            <a:spLocks noGrp="1"/>
          </p:cNvSpPr>
          <p:nvPr>
            <p:ph type="subTitle" idx="1"/>
          </p:nvPr>
        </p:nvSpPr>
        <p:spPr>
          <a:xfrm>
            <a:off x="3003950" y="3370913"/>
            <a:ext cx="3136200" cy="6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6" name="Google Shape;106;p3"/>
          <p:cNvSpPr/>
          <p:nvPr/>
        </p:nvSpPr>
        <p:spPr>
          <a:xfrm rot="9508963">
            <a:off x="6908563" y="3457710"/>
            <a:ext cx="3321593" cy="2957172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3"/>
          <p:cNvSpPr/>
          <p:nvPr/>
        </p:nvSpPr>
        <p:spPr>
          <a:xfrm rot="-3714517">
            <a:off x="6707950" y="1419683"/>
            <a:ext cx="4396233" cy="3275845"/>
          </a:xfrm>
          <a:custGeom>
            <a:avLst/>
            <a:gdLst/>
            <a:ahLst/>
            <a:cxnLst/>
            <a:rect l="l" t="t" r="r" b="b"/>
            <a:pathLst>
              <a:path w="136911" h="102019" extrusionOk="0">
                <a:moveTo>
                  <a:pt x="119149" y="0"/>
                </a:moveTo>
                <a:cubicBezTo>
                  <a:pt x="112217" y="0"/>
                  <a:pt x="105517" y="4398"/>
                  <a:pt x="100549" y="9529"/>
                </a:cubicBezTo>
                <a:cubicBezTo>
                  <a:pt x="94763" y="15530"/>
                  <a:pt x="90191" y="22817"/>
                  <a:pt x="83452" y="27710"/>
                </a:cubicBezTo>
                <a:cubicBezTo>
                  <a:pt x="66890" y="39747"/>
                  <a:pt x="43066" y="33925"/>
                  <a:pt x="24409" y="42414"/>
                </a:cubicBezTo>
                <a:cubicBezTo>
                  <a:pt x="13062" y="47582"/>
                  <a:pt x="4501" y="58381"/>
                  <a:pt x="1572" y="70465"/>
                </a:cubicBezTo>
                <a:cubicBezTo>
                  <a:pt x="1" y="76895"/>
                  <a:pt x="1846" y="85348"/>
                  <a:pt x="5930" y="91897"/>
                </a:cubicBezTo>
                <a:cubicBezTo>
                  <a:pt x="8323" y="95730"/>
                  <a:pt x="11478" y="98921"/>
                  <a:pt x="15169" y="100660"/>
                </a:cubicBezTo>
                <a:cubicBezTo>
                  <a:pt x="17167" y="101598"/>
                  <a:pt x="19306" y="102019"/>
                  <a:pt x="21472" y="102019"/>
                </a:cubicBezTo>
                <a:cubicBezTo>
                  <a:pt x="26316" y="102019"/>
                  <a:pt x="31291" y="99913"/>
                  <a:pt x="35100" y="96778"/>
                </a:cubicBezTo>
                <a:cubicBezTo>
                  <a:pt x="48673" y="85574"/>
                  <a:pt x="53245" y="67239"/>
                  <a:pt x="70033" y="59071"/>
                </a:cubicBezTo>
                <a:cubicBezTo>
                  <a:pt x="78094" y="55142"/>
                  <a:pt x="87000" y="53356"/>
                  <a:pt x="95751" y="51368"/>
                </a:cubicBezTo>
                <a:cubicBezTo>
                  <a:pt x="104502" y="49391"/>
                  <a:pt x="113348" y="47117"/>
                  <a:pt x="120956" y="42367"/>
                </a:cubicBezTo>
                <a:cubicBezTo>
                  <a:pt x="128564" y="37616"/>
                  <a:pt x="134863" y="29984"/>
                  <a:pt x="135887" y="21066"/>
                </a:cubicBezTo>
                <a:cubicBezTo>
                  <a:pt x="136911" y="12149"/>
                  <a:pt x="131410" y="2350"/>
                  <a:pt x="122635" y="385"/>
                </a:cubicBezTo>
                <a:cubicBezTo>
                  <a:pt x="121471" y="123"/>
                  <a:pt x="120307" y="0"/>
                  <a:pt x="119149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"/>
          <p:cNvSpPr/>
          <p:nvPr/>
        </p:nvSpPr>
        <p:spPr>
          <a:xfrm rot="10800000" flipH="1">
            <a:off x="8271610" y="-636721"/>
            <a:ext cx="967282" cy="1071832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9" name="Google Shape;109;p3"/>
          <p:cNvGrpSpPr/>
          <p:nvPr/>
        </p:nvGrpSpPr>
        <p:grpSpPr>
          <a:xfrm rot="-10099021" flipH="1">
            <a:off x="7802676" y="-148875"/>
            <a:ext cx="1505816" cy="2024604"/>
            <a:chOff x="7570415" y="3649325"/>
            <a:chExt cx="1505790" cy="2024569"/>
          </a:xfrm>
        </p:grpSpPr>
        <p:sp>
          <p:nvSpPr>
            <p:cNvPr id="110" name="Google Shape;110;p3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" name="Google Shape;132;p3"/>
          <p:cNvGrpSpPr/>
          <p:nvPr/>
        </p:nvGrpSpPr>
        <p:grpSpPr>
          <a:xfrm rot="-5406415">
            <a:off x="7752031" y="-346217"/>
            <a:ext cx="1210356" cy="1627757"/>
            <a:chOff x="7570415" y="3649325"/>
            <a:chExt cx="1505790" cy="2024569"/>
          </a:xfrm>
        </p:grpSpPr>
        <p:sp>
          <p:nvSpPr>
            <p:cNvPr id="133" name="Google Shape;133;p3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5" name="Google Shape;155;p3"/>
          <p:cNvGrpSpPr/>
          <p:nvPr/>
        </p:nvGrpSpPr>
        <p:grpSpPr>
          <a:xfrm rot="-2700000">
            <a:off x="7731347" y="4220172"/>
            <a:ext cx="453453" cy="521782"/>
            <a:chOff x="6383519" y="4134092"/>
            <a:chExt cx="453457" cy="521788"/>
          </a:xfrm>
        </p:grpSpPr>
        <p:sp>
          <p:nvSpPr>
            <p:cNvPr id="156" name="Google Shape;156;p3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3" name="Google Shape;163;p3"/>
          <p:cNvSpPr/>
          <p:nvPr/>
        </p:nvSpPr>
        <p:spPr>
          <a:xfrm rot="-1291037">
            <a:off x="-1118294" y="-1262743"/>
            <a:ext cx="3321593" cy="2957172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3"/>
          <p:cNvSpPr/>
          <p:nvPr/>
        </p:nvSpPr>
        <p:spPr>
          <a:xfrm rot="7053396">
            <a:off x="-1992239" y="456825"/>
            <a:ext cx="4396249" cy="3275858"/>
          </a:xfrm>
          <a:custGeom>
            <a:avLst/>
            <a:gdLst/>
            <a:ahLst/>
            <a:cxnLst/>
            <a:rect l="l" t="t" r="r" b="b"/>
            <a:pathLst>
              <a:path w="136911" h="102019" extrusionOk="0">
                <a:moveTo>
                  <a:pt x="119149" y="0"/>
                </a:moveTo>
                <a:cubicBezTo>
                  <a:pt x="112217" y="0"/>
                  <a:pt x="105517" y="4398"/>
                  <a:pt x="100549" y="9529"/>
                </a:cubicBezTo>
                <a:cubicBezTo>
                  <a:pt x="94763" y="15530"/>
                  <a:pt x="90191" y="22817"/>
                  <a:pt x="83452" y="27710"/>
                </a:cubicBezTo>
                <a:cubicBezTo>
                  <a:pt x="66890" y="39747"/>
                  <a:pt x="43066" y="33925"/>
                  <a:pt x="24409" y="42414"/>
                </a:cubicBezTo>
                <a:cubicBezTo>
                  <a:pt x="13062" y="47582"/>
                  <a:pt x="4501" y="58381"/>
                  <a:pt x="1572" y="70465"/>
                </a:cubicBezTo>
                <a:cubicBezTo>
                  <a:pt x="1" y="76895"/>
                  <a:pt x="1846" y="85348"/>
                  <a:pt x="5930" y="91897"/>
                </a:cubicBezTo>
                <a:cubicBezTo>
                  <a:pt x="8323" y="95730"/>
                  <a:pt x="11478" y="98921"/>
                  <a:pt x="15169" y="100660"/>
                </a:cubicBezTo>
                <a:cubicBezTo>
                  <a:pt x="17167" y="101598"/>
                  <a:pt x="19306" y="102019"/>
                  <a:pt x="21472" y="102019"/>
                </a:cubicBezTo>
                <a:cubicBezTo>
                  <a:pt x="26316" y="102019"/>
                  <a:pt x="31291" y="99913"/>
                  <a:pt x="35100" y="96778"/>
                </a:cubicBezTo>
                <a:cubicBezTo>
                  <a:pt x="48673" y="85574"/>
                  <a:pt x="53245" y="67239"/>
                  <a:pt x="70033" y="59071"/>
                </a:cubicBezTo>
                <a:cubicBezTo>
                  <a:pt x="78094" y="55142"/>
                  <a:pt x="87000" y="53356"/>
                  <a:pt x="95751" y="51368"/>
                </a:cubicBezTo>
                <a:cubicBezTo>
                  <a:pt x="104502" y="49391"/>
                  <a:pt x="113348" y="47117"/>
                  <a:pt x="120956" y="42367"/>
                </a:cubicBezTo>
                <a:cubicBezTo>
                  <a:pt x="128564" y="37616"/>
                  <a:pt x="134863" y="29984"/>
                  <a:pt x="135887" y="21066"/>
                </a:cubicBezTo>
                <a:cubicBezTo>
                  <a:pt x="136911" y="12149"/>
                  <a:pt x="131410" y="2350"/>
                  <a:pt x="122635" y="385"/>
                </a:cubicBezTo>
                <a:cubicBezTo>
                  <a:pt x="121471" y="123"/>
                  <a:pt x="120307" y="0"/>
                  <a:pt x="119149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3"/>
          <p:cNvSpPr/>
          <p:nvPr/>
        </p:nvSpPr>
        <p:spPr>
          <a:xfrm flipH="1">
            <a:off x="-127031" y="4717028"/>
            <a:ext cx="967282" cy="1071832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6" name="Google Shape;166;p3"/>
          <p:cNvGrpSpPr/>
          <p:nvPr/>
        </p:nvGrpSpPr>
        <p:grpSpPr>
          <a:xfrm rot="700979" flipH="1">
            <a:off x="-196631" y="3276410"/>
            <a:ext cx="1505816" cy="2024604"/>
            <a:chOff x="7570415" y="3649325"/>
            <a:chExt cx="1505790" cy="2024569"/>
          </a:xfrm>
        </p:grpSpPr>
        <p:sp>
          <p:nvSpPr>
            <p:cNvPr id="167" name="Google Shape;167;p3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" name="Google Shape;189;p3"/>
          <p:cNvGrpSpPr/>
          <p:nvPr/>
        </p:nvGrpSpPr>
        <p:grpSpPr>
          <a:xfrm rot="5393585">
            <a:off x="149474" y="3870599"/>
            <a:ext cx="1210356" cy="1627757"/>
            <a:chOff x="7570415" y="3649325"/>
            <a:chExt cx="1505790" cy="2024569"/>
          </a:xfrm>
        </p:grpSpPr>
        <p:sp>
          <p:nvSpPr>
            <p:cNvPr id="190" name="Google Shape;190;p3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" name="Google Shape;212;p3"/>
          <p:cNvGrpSpPr/>
          <p:nvPr/>
        </p:nvGrpSpPr>
        <p:grpSpPr>
          <a:xfrm rot="8644120">
            <a:off x="950212" y="409691"/>
            <a:ext cx="453446" cy="521774"/>
            <a:chOff x="6383519" y="4134092"/>
            <a:chExt cx="453457" cy="521788"/>
          </a:xfrm>
        </p:grpSpPr>
        <p:sp>
          <p:nvSpPr>
            <p:cNvPr id="213" name="Google Shape;213;p3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392" name="Google Shape;392;p6"/>
          <p:cNvGrpSpPr/>
          <p:nvPr/>
        </p:nvGrpSpPr>
        <p:grpSpPr>
          <a:xfrm rot="-5056680">
            <a:off x="49725" y="-107879"/>
            <a:ext cx="504696" cy="538315"/>
            <a:chOff x="2501940" y="418177"/>
            <a:chExt cx="504705" cy="538324"/>
          </a:xfrm>
        </p:grpSpPr>
        <p:sp>
          <p:nvSpPr>
            <p:cNvPr id="393" name="Google Shape;393;p6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6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6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6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6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6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9" name="Google Shape;399;p6"/>
          <p:cNvSpPr/>
          <p:nvPr/>
        </p:nvSpPr>
        <p:spPr>
          <a:xfrm rot="10800000" flipH="1">
            <a:off x="-790777" y="210329"/>
            <a:ext cx="967282" cy="1071832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6"/>
          <p:cNvSpPr/>
          <p:nvPr/>
        </p:nvSpPr>
        <p:spPr>
          <a:xfrm rot="702374" flipH="1">
            <a:off x="6354438" y="-1541168"/>
            <a:ext cx="3321593" cy="2957173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1" name="Google Shape;401;p6"/>
          <p:cNvGrpSpPr/>
          <p:nvPr/>
        </p:nvGrpSpPr>
        <p:grpSpPr>
          <a:xfrm rot="1827462" flipH="1">
            <a:off x="8582587" y="4612148"/>
            <a:ext cx="504703" cy="538322"/>
            <a:chOff x="2501940" y="418177"/>
            <a:chExt cx="504705" cy="538324"/>
          </a:xfrm>
        </p:grpSpPr>
        <p:sp>
          <p:nvSpPr>
            <p:cNvPr id="402" name="Google Shape;402;p6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6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6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6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6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6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8" name="Google Shape;408;p6"/>
          <p:cNvSpPr/>
          <p:nvPr/>
        </p:nvSpPr>
        <p:spPr>
          <a:xfrm rot="10800000">
            <a:off x="8951246" y="210329"/>
            <a:ext cx="967282" cy="1071832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9" name="Google Shape;409;p6"/>
          <p:cNvGrpSpPr/>
          <p:nvPr/>
        </p:nvGrpSpPr>
        <p:grpSpPr>
          <a:xfrm rot="9877624">
            <a:off x="-356258" y="26197"/>
            <a:ext cx="1316640" cy="1770252"/>
            <a:chOff x="7570415" y="3649325"/>
            <a:chExt cx="1505790" cy="2024569"/>
          </a:xfrm>
        </p:grpSpPr>
        <p:sp>
          <p:nvSpPr>
            <p:cNvPr id="410" name="Google Shape;410;p6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6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6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6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6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6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6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6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6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6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6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6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6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6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6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6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6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6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6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6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6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6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2" name="Google Shape;432;p6"/>
          <p:cNvSpPr/>
          <p:nvPr/>
        </p:nvSpPr>
        <p:spPr>
          <a:xfrm rot="6196991">
            <a:off x="6106260" y="-580281"/>
            <a:ext cx="967253" cy="1071800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9"/>
          <p:cNvSpPr txBox="1">
            <a:spLocks noGrp="1"/>
          </p:cNvSpPr>
          <p:nvPr>
            <p:ph type="title"/>
          </p:nvPr>
        </p:nvSpPr>
        <p:spPr>
          <a:xfrm>
            <a:off x="720100" y="1503688"/>
            <a:ext cx="3722700" cy="81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41" name="Google Shape;641;p9"/>
          <p:cNvSpPr txBox="1">
            <a:spLocks noGrp="1"/>
          </p:cNvSpPr>
          <p:nvPr>
            <p:ph type="subTitle" idx="1"/>
          </p:nvPr>
        </p:nvSpPr>
        <p:spPr>
          <a:xfrm>
            <a:off x="720000" y="2404725"/>
            <a:ext cx="38526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2" name="Google Shape;642;p9"/>
          <p:cNvSpPr/>
          <p:nvPr/>
        </p:nvSpPr>
        <p:spPr>
          <a:xfrm rot="-1516455">
            <a:off x="8462660" y="-318721"/>
            <a:ext cx="967323" cy="1071878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9"/>
          <p:cNvSpPr/>
          <p:nvPr/>
        </p:nvSpPr>
        <p:spPr>
          <a:xfrm rot="-702374">
            <a:off x="-548281" y="-1541168"/>
            <a:ext cx="3321593" cy="2957173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9"/>
          <p:cNvSpPr/>
          <p:nvPr/>
        </p:nvSpPr>
        <p:spPr>
          <a:xfrm rot="4351959">
            <a:off x="2441627" y="4383110"/>
            <a:ext cx="994485" cy="1440256"/>
          </a:xfrm>
          <a:custGeom>
            <a:avLst/>
            <a:gdLst/>
            <a:ahLst/>
            <a:cxnLst/>
            <a:rect l="l" t="t" r="r" b="b"/>
            <a:pathLst>
              <a:path w="21765" h="31521" extrusionOk="0">
                <a:moveTo>
                  <a:pt x="11460" y="0"/>
                </a:moveTo>
                <a:cubicBezTo>
                  <a:pt x="10272" y="0"/>
                  <a:pt x="9008" y="368"/>
                  <a:pt x="7680" y="1206"/>
                </a:cubicBezTo>
                <a:cubicBezTo>
                  <a:pt x="2953" y="4218"/>
                  <a:pt x="0" y="12017"/>
                  <a:pt x="3012" y="17017"/>
                </a:cubicBezTo>
                <a:cubicBezTo>
                  <a:pt x="5572" y="21268"/>
                  <a:pt x="11561" y="22756"/>
                  <a:pt x="13514" y="27328"/>
                </a:cubicBezTo>
                <a:cubicBezTo>
                  <a:pt x="14109" y="28709"/>
                  <a:pt x="14359" y="30436"/>
                  <a:pt x="15669" y="31198"/>
                </a:cubicBezTo>
                <a:cubicBezTo>
                  <a:pt x="16054" y="31420"/>
                  <a:pt x="16484" y="31521"/>
                  <a:pt x="16921" y="31521"/>
                </a:cubicBezTo>
                <a:cubicBezTo>
                  <a:pt x="17791" y="31521"/>
                  <a:pt x="18690" y="31122"/>
                  <a:pt x="19324" y="30495"/>
                </a:cubicBezTo>
                <a:cubicBezTo>
                  <a:pt x="20276" y="29555"/>
                  <a:pt x="20717" y="28245"/>
                  <a:pt x="21015" y="26935"/>
                </a:cubicBezTo>
                <a:cubicBezTo>
                  <a:pt x="21610" y="24352"/>
                  <a:pt x="21681" y="21685"/>
                  <a:pt x="21717" y="19018"/>
                </a:cubicBezTo>
                <a:cubicBezTo>
                  <a:pt x="21765" y="15184"/>
                  <a:pt x="21681" y="11219"/>
                  <a:pt x="20074" y="7742"/>
                </a:cubicBezTo>
                <a:cubicBezTo>
                  <a:pt x="18194" y="3648"/>
                  <a:pt x="15203" y="0"/>
                  <a:pt x="1146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5" name="Google Shape;645;p9"/>
          <p:cNvGrpSpPr/>
          <p:nvPr/>
        </p:nvGrpSpPr>
        <p:grpSpPr>
          <a:xfrm>
            <a:off x="83365" y="540002"/>
            <a:ext cx="504705" cy="538324"/>
            <a:chOff x="2501940" y="418177"/>
            <a:chExt cx="504705" cy="538324"/>
          </a:xfrm>
        </p:grpSpPr>
        <p:sp>
          <p:nvSpPr>
            <p:cNvPr id="646" name="Google Shape;646;p9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9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9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9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9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9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3"/>
          <p:cNvSpPr txBox="1">
            <a:spLocks noGrp="1"/>
          </p:cNvSpPr>
          <p:nvPr>
            <p:ph type="title"/>
          </p:nvPr>
        </p:nvSpPr>
        <p:spPr>
          <a:xfrm>
            <a:off x="1795326" y="1709739"/>
            <a:ext cx="23583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849" name="Google Shape;849;p13"/>
          <p:cNvSpPr txBox="1">
            <a:spLocks noGrp="1"/>
          </p:cNvSpPr>
          <p:nvPr>
            <p:ph type="subTitle" idx="1"/>
          </p:nvPr>
        </p:nvSpPr>
        <p:spPr>
          <a:xfrm>
            <a:off x="1795327" y="2059617"/>
            <a:ext cx="23583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50" name="Google Shape;850;p13"/>
          <p:cNvSpPr txBox="1">
            <a:spLocks noGrp="1"/>
          </p:cNvSpPr>
          <p:nvPr>
            <p:ph type="title" idx="2"/>
          </p:nvPr>
        </p:nvSpPr>
        <p:spPr>
          <a:xfrm>
            <a:off x="1795338" y="3137418"/>
            <a:ext cx="23583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851" name="Google Shape;851;p13"/>
          <p:cNvSpPr txBox="1">
            <a:spLocks noGrp="1"/>
          </p:cNvSpPr>
          <p:nvPr>
            <p:ph type="subTitle" idx="3"/>
          </p:nvPr>
        </p:nvSpPr>
        <p:spPr>
          <a:xfrm>
            <a:off x="1795327" y="3487302"/>
            <a:ext cx="23583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52" name="Google Shape;852;p13"/>
          <p:cNvSpPr txBox="1">
            <a:spLocks noGrp="1"/>
          </p:cNvSpPr>
          <p:nvPr>
            <p:ph type="title" idx="4"/>
          </p:nvPr>
        </p:nvSpPr>
        <p:spPr>
          <a:xfrm>
            <a:off x="6010212" y="1707831"/>
            <a:ext cx="23583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853" name="Google Shape;853;p13"/>
          <p:cNvSpPr txBox="1">
            <a:spLocks noGrp="1"/>
          </p:cNvSpPr>
          <p:nvPr>
            <p:ph type="subTitle" idx="5"/>
          </p:nvPr>
        </p:nvSpPr>
        <p:spPr>
          <a:xfrm>
            <a:off x="6010212" y="2057711"/>
            <a:ext cx="23583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54" name="Google Shape;854;p13"/>
          <p:cNvSpPr txBox="1">
            <a:spLocks noGrp="1"/>
          </p:cNvSpPr>
          <p:nvPr>
            <p:ph type="title" idx="6"/>
          </p:nvPr>
        </p:nvSpPr>
        <p:spPr>
          <a:xfrm>
            <a:off x="6010212" y="3137423"/>
            <a:ext cx="23583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855" name="Google Shape;855;p13"/>
          <p:cNvSpPr txBox="1">
            <a:spLocks noGrp="1"/>
          </p:cNvSpPr>
          <p:nvPr>
            <p:ph type="subTitle" idx="7"/>
          </p:nvPr>
        </p:nvSpPr>
        <p:spPr>
          <a:xfrm>
            <a:off x="6010212" y="3487300"/>
            <a:ext cx="23583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56" name="Google Shape;856;p13"/>
          <p:cNvSpPr txBox="1">
            <a:spLocks noGrp="1"/>
          </p:cNvSpPr>
          <p:nvPr>
            <p:ph type="title" idx="8" hasCustomPrompt="1"/>
          </p:nvPr>
        </p:nvSpPr>
        <p:spPr>
          <a:xfrm>
            <a:off x="775488" y="1965249"/>
            <a:ext cx="912900" cy="46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857" name="Google Shape;857;p13"/>
          <p:cNvSpPr txBox="1">
            <a:spLocks noGrp="1"/>
          </p:cNvSpPr>
          <p:nvPr>
            <p:ph type="title" idx="9" hasCustomPrompt="1"/>
          </p:nvPr>
        </p:nvSpPr>
        <p:spPr>
          <a:xfrm>
            <a:off x="775488" y="3393698"/>
            <a:ext cx="912900" cy="45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858" name="Google Shape;858;p13"/>
          <p:cNvSpPr txBox="1">
            <a:spLocks noGrp="1"/>
          </p:cNvSpPr>
          <p:nvPr>
            <p:ph type="title" idx="13" hasCustomPrompt="1"/>
          </p:nvPr>
        </p:nvSpPr>
        <p:spPr>
          <a:xfrm>
            <a:off x="4985638" y="1967675"/>
            <a:ext cx="912900" cy="46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859" name="Google Shape;859;p13"/>
          <p:cNvSpPr txBox="1">
            <a:spLocks noGrp="1"/>
          </p:cNvSpPr>
          <p:nvPr>
            <p:ph type="title" idx="14" hasCustomPrompt="1"/>
          </p:nvPr>
        </p:nvSpPr>
        <p:spPr>
          <a:xfrm>
            <a:off x="4985638" y="3400927"/>
            <a:ext cx="912900" cy="45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860" name="Google Shape;860;p13"/>
          <p:cNvSpPr txBox="1">
            <a:spLocks noGrp="1"/>
          </p:cNvSpPr>
          <p:nvPr>
            <p:ph type="title" idx="15"/>
          </p:nvPr>
        </p:nvSpPr>
        <p:spPr>
          <a:xfrm>
            <a:off x="747000" y="368825"/>
            <a:ext cx="765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61" name="Google Shape;861;p13"/>
          <p:cNvSpPr/>
          <p:nvPr/>
        </p:nvSpPr>
        <p:spPr>
          <a:xfrm rot="-4847989" flipH="1">
            <a:off x="6383080" y="-682294"/>
            <a:ext cx="1264986" cy="1832071"/>
          </a:xfrm>
          <a:custGeom>
            <a:avLst/>
            <a:gdLst/>
            <a:ahLst/>
            <a:cxnLst/>
            <a:rect l="l" t="t" r="r" b="b"/>
            <a:pathLst>
              <a:path w="21765" h="31521" extrusionOk="0">
                <a:moveTo>
                  <a:pt x="11460" y="0"/>
                </a:moveTo>
                <a:cubicBezTo>
                  <a:pt x="10272" y="0"/>
                  <a:pt x="9008" y="368"/>
                  <a:pt x="7680" y="1206"/>
                </a:cubicBezTo>
                <a:cubicBezTo>
                  <a:pt x="2953" y="4218"/>
                  <a:pt x="0" y="12017"/>
                  <a:pt x="3012" y="17017"/>
                </a:cubicBezTo>
                <a:cubicBezTo>
                  <a:pt x="5572" y="21268"/>
                  <a:pt x="11561" y="22756"/>
                  <a:pt x="13514" y="27328"/>
                </a:cubicBezTo>
                <a:cubicBezTo>
                  <a:pt x="14109" y="28709"/>
                  <a:pt x="14359" y="30436"/>
                  <a:pt x="15669" y="31198"/>
                </a:cubicBezTo>
                <a:cubicBezTo>
                  <a:pt x="16054" y="31420"/>
                  <a:pt x="16484" y="31521"/>
                  <a:pt x="16921" y="31521"/>
                </a:cubicBezTo>
                <a:cubicBezTo>
                  <a:pt x="17791" y="31521"/>
                  <a:pt x="18690" y="31122"/>
                  <a:pt x="19324" y="30495"/>
                </a:cubicBezTo>
                <a:cubicBezTo>
                  <a:pt x="20276" y="29555"/>
                  <a:pt x="20717" y="28245"/>
                  <a:pt x="21015" y="26935"/>
                </a:cubicBezTo>
                <a:cubicBezTo>
                  <a:pt x="21610" y="24352"/>
                  <a:pt x="21681" y="21685"/>
                  <a:pt x="21717" y="19018"/>
                </a:cubicBezTo>
                <a:cubicBezTo>
                  <a:pt x="21765" y="15184"/>
                  <a:pt x="21681" y="11219"/>
                  <a:pt x="20074" y="7742"/>
                </a:cubicBezTo>
                <a:cubicBezTo>
                  <a:pt x="18194" y="3648"/>
                  <a:pt x="15203" y="0"/>
                  <a:pt x="114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13"/>
          <p:cNvSpPr/>
          <p:nvPr/>
        </p:nvSpPr>
        <p:spPr>
          <a:xfrm rot="10800000" flipH="1">
            <a:off x="7171936" y="-537031"/>
            <a:ext cx="2942657" cy="192862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3" name="Google Shape;863;p13"/>
          <p:cNvSpPr/>
          <p:nvPr/>
        </p:nvSpPr>
        <p:spPr>
          <a:xfrm rot="10800000" flipH="1">
            <a:off x="8424010" y="4603504"/>
            <a:ext cx="967282" cy="1071832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4" name="Google Shape;864;p13"/>
          <p:cNvGrpSpPr/>
          <p:nvPr/>
        </p:nvGrpSpPr>
        <p:grpSpPr>
          <a:xfrm>
            <a:off x="7531694" y="116667"/>
            <a:ext cx="453457" cy="521788"/>
            <a:chOff x="6383519" y="4134092"/>
            <a:chExt cx="453457" cy="521788"/>
          </a:xfrm>
        </p:grpSpPr>
        <p:sp>
          <p:nvSpPr>
            <p:cNvPr id="865" name="Google Shape;865;p13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13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13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13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13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13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13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2" name="Google Shape;872;p13"/>
          <p:cNvGrpSpPr/>
          <p:nvPr/>
        </p:nvGrpSpPr>
        <p:grpSpPr>
          <a:xfrm>
            <a:off x="8585057" y="4342628"/>
            <a:ext cx="453843" cy="521755"/>
            <a:chOff x="281307" y="508728"/>
            <a:chExt cx="453843" cy="521755"/>
          </a:xfrm>
        </p:grpSpPr>
        <p:sp>
          <p:nvSpPr>
            <p:cNvPr id="873" name="Google Shape;873;p13"/>
            <p:cNvSpPr/>
            <p:nvPr/>
          </p:nvSpPr>
          <p:spPr>
            <a:xfrm>
              <a:off x="431454" y="766282"/>
              <a:ext cx="70481" cy="59564"/>
            </a:xfrm>
            <a:custGeom>
              <a:avLst/>
              <a:gdLst/>
              <a:ahLst/>
              <a:cxnLst/>
              <a:rect l="l" t="t" r="r" b="b"/>
              <a:pathLst>
                <a:path w="2195" h="1855" extrusionOk="0">
                  <a:moveTo>
                    <a:pt x="1240" y="0"/>
                  </a:moveTo>
                  <a:cubicBezTo>
                    <a:pt x="971" y="0"/>
                    <a:pt x="717" y="135"/>
                    <a:pt x="537" y="338"/>
                  </a:cubicBezTo>
                  <a:lnTo>
                    <a:pt x="537" y="338"/>
                  </a:lnTo>
                  <a:cubicBezTo>
                    <a:pt x="11" y="422"/>
                    <a:pt x="1" y="1373"/>
                    <a:pt x="528" y="1513"/>
                  </a:cubicBezTo>
                  <a:lnTo>
                    <a:pt x="528" y="1513"/>
                  </a:lnTo>
                  <a:cubicBezTo>
                    <a:pt x="702" y="1724"/>
                    <a:pt x="949" y="1855"/>
                    <a:pt x="1233" y="1855"/>
                  </a:cubicBezTo>
                  <a:cubicBezTo>
                    <a:pt x="1275" y="1855"/>
                    <a:pt x="1317" y="1852"/>
                    <a:pt x="1361" y="1846"/>
                  </a:cubicBezTo>
                  <a:cubicBezTo>
                    <a:pt x="1790" y="1775"/>
                    <a:pt x="2194" y="1394"/>
                    <a:pt x="2159" y="929"/>
                  </a:cubicBezTo>
                  <a:cubicBezTo>
                    <a:pt x="2147" y="501"/>
                    <a:pt x="1873" y="179"/>
                    <a:pt x="1480" y="36"/>
                  </a:cubicBezTo>
                  <a:cubicBezTo>
                    <a:pt x="1400" y="12"/>
                    <a:pt x="1319" y="0"/>
                    <a:pt x="12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13"/>
            <p:cNvSpPr/>
            <p:nvPr/>
          </p:nvSpPr>
          <p:spPr>
            <a:xfrm>
              <a:off x="448376" y="508728"/>
              <a:ext cx="138426" cy="133545"/>
            </a:xfrm>
            <a:custGeom>
              <a:avLst/>
              <a:gdLst/>
              <a:ahLst/>
              <a:cxnLst/>
              <a:rect l="l" t="t" r="r" b="b"/>
              <a:pathLst>
                <a:path w="4311" h="4159" extrusionOk="0">
                  <a:moveTo>
                    <a:pt x="2758" y="0"/>
                  </a:moveTo>
                  <a:cubicBezTo>
                    <a:pt x="2716" y="0"/>
                    <a:pt x="2674" y="3"/>
                    <a:pt x="2632" y="9"/>
                  </a:cubicBezTo>
                  <a:cubicBezTo>
                    <a:pt x="2516" y="25"/>
                    <a:pt x="2400" y="39"/>
                    <a:pt x="2284" y="55"/>
                  </a:cubicBezTo>
                  <a:lnTo>
                    <a:pt x="2284" y="55"/>
                  </a:lnTo>
                  <a:cubicBezTo>
                    <a:pt x="2257" y="53"/>
                    <a:pt x="2230" y="50"/>
                    <a:pt x="2203" y="45"/>
                  </a:cubicBezTo>
                  <a:cubicBezTo>
                    <a:pt x="2025" y="68"/>
                    <a:pt x="1846" y="80"/>
                    <a:pt x="1644" y="116"/>
                  </a:cubicBezTo>
                  <a:cubicBezTo>
                    <a:pt x="1489" y="187"/>
                    <a:pt x="1322" y="247"/>
                    <a:pt x="1155" y="318"/>
                  </a:cubicBezTo>
                  <a:cubicBezTo>
                    <a:pt x="774" y="533"/>
                    <a:pt x="489" y="914"/>
                    <a:pt x="310" y="1307"/>
                  </a:cubicBezTo>
                  <a:cubicBezTo>
                    <a:pt x="1" y="2033"/>
                    <a:pt x="132" y="2985"/>
                    <a:pt x="739" y="3557"/>
                  </a:cubicBezTo>
                  <a:cubicBezTo>
                    <a:pt x="1149" y="3931"/>
                    <a:pt x="1686" y="4158"/>
                    <a:pt x="2236" y="4158"/>
                  </a:cubicBezTo>
                  <a:cubicBezTo>
                    <a:pt x="2403" y="4158"/>
                    <a:pt x="2572" y="4137"/>
                    <a:pt x="2739" y="4093"/>
                  </a:cubicBezTo>
                  <a:cubicBezTo>
                    <a:pt x="3168" y="3974"/>
                    <a:pt x="3537" y="3700"/>
                    <a:pt x="3811" y="3343"/>
                  </a:cubicBezTo>
                  <a:cubicBezTo>
                    <a:pt x="4061" y="2985"/>
                    <a:pt x="4287" y="2509"/>
                    <a:pt x="4239" y="2081"/>
                  </a:cubicBezTo>
                  <a:cubicBezTo>
                    <a:pt x="4239" y="2031"/>
                    <a:pt x="4231" y="1982"/>
                    <a:pt x="4228" y="1933"/>
                  </a:cubicBezTo>
                  <a:lnTo>
                    <a:pt x="4228" y="1933"/>
                  </a:lnTo>
                  <a:cubicBezTo>
                    <a:pt x="4242" y="1840"/>
                    <a:pt x="4254" y="1747"/>
                    <a:pt x="4263" y="1652"/>
                  </a:cubicBezTo>
                  <a:cubicBezTo>
                    <a:pt x="4311" y="1271"/>
                    <a:pt x="4061" y="723"/>
                    <a:pt x="3787" y="485"/>
                  </a:cubicBezTo>
                  <a:cubicBezTo>
                    <a:pt x="3519" y="228"/>
                    <a:pt x="3136" y="0"/>
                    <a:pt x="27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13"/>
            <p:cNvSpPr/>
            <p:nvPr/>
          </p:nvSpPr>
          <p:spPr>
            <a:xfrm>
              <a:off x="655196" y="688672"/>
              <a:ext cx="73050" cy="56995"/>
            </a:xfrm>
            <a:custGeom>
              <a:avLst/>
              <a:gdLst/>
              <a:ahLst/>
              <a:cxnLst/>
              <a:rect l="l" t="t" r="r" b="b"/>
              <a:pathLst>
                <a:path w="2275" h="1775" extrusionOk="0">
                  <a:moveTo>
                    <a:pt x="1132" y="1"/>
                  </a:moveTo>
                  <a:cubicBezTo>
                    <a:pt x="1" y="1"/>
                    <a:pt x="1" y="1775"/>
                    <a:pt x="1132" y="1775"/>
                  </a:cubicBezTo>
                  <a:cubicBezTo>
                    <a:pt x="2263" y="1775"/>
                    <a:pt x="2275" y="1"/>
                    <a:pt x="11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13"/>
            <p:cNvSpPr/>
            <p:nvPr/>
          </p:nvSpPr>
          <p:spPr>
            <a:xfrm>
              <a:off x="281307" y="644714"/>
              <a:ext cx="65023" cy="50124"/>
            </a:xfrm>
            <a:custGeom>
              <a:avLst/>
              <a:gdLst/>
              <a:ahLst/>
              <a:cxnLst/>
              <a:rect l="l" t="t" r="r" b="b"/>
              <a:pathLst>
                <a:path w="2025" h="1561" extrusionOk="0">
                  <a:moveTo>
                    <a:pt x="1013" y="1"/>
                  </a:moveTo>
                  <a:cubicBezTo>
                    <a:pt x="1" y="1"/>
                    <a:pt x="1" y="1560"/>
                    <a:pt x="1013" y="1560"/>
                  </a:cubicBezTo>
                  <a:cubicBezTo>
                    <a:pt x="2025" y="1560"/>
                    <a:pt x="2025" y="1"/>
                    <a:pt x="10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13"/>
            <p:cNvSpPr/>
            <p:nvPr/>
          </p:nvSpPr>
          <p:spPr>
            <a:xfrm>
              <a:off x="558481" y="868360"/>
              <a:ext cx="45532" cy="54523"/>
            </a:xfrm>
            <a:custGeom>
              <a:avLst/>
              <a:gdLst/>
              <a:ahLst/>
              <a:cxnLst/>
              <a:rect l="l" t="t" r="r" b="b"/>
              <a:pathLst>
                <a:path w="1418" h="1698" extrusionOk="0">
                  <a:moveTo>
                    <a:pt x="703" y="1"/>
                  </a:moveTo>
                  <a:cubicBezTo>
                    <a:pt x="382" y="1"/>
                    <a:pt x="1" y="310"/>
                    <a:pt x="36" y="691"/>
                  </a:cubicBezTo>
                  <a:cubicBezTo>
                    <a:pt x="48" y="822"/>
                    <a:pt x="60" y="953"/>
                    <a:pt x="60" y="1072"/>
                  </a:cubicBezTo>
                  <a:cubicBezTo>
                    <a:pt x="102" y="1489"/>
                    <a:pt x="408" y="1697"/>
                    <a:pt x="713" y="1697"/>
                  </a:cubicBezTo>
                  <a:cubicBezTo>
                    <a:pt x="1019" y="1697"/>
                    <a:pt x="1322" y="1489"/>
                    <a:pt x="1358" y="1072"/>
                  </a:cubicBezTo>
                  <a:cubicBezTo>
                    <a:pt x="1370" y="941"/>
                    <a:pt x="1382" y="810"/>
                    <a:pt x="1382" y="691"/>
                  </a:cubicBezTo>
                  <a:cubicBezTo>
                    <a:pt x="1417" y="310"/>
                    <a:pt x="1060" y="1"/>
                    <a:pt x="7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13"/>
            <p:cNvSpPr/>
            <p:nvPr/>
          </p:nvSpPr>
          <p:spPr>
            <a:xfrm>
              <a:off x="380720" y="939098"/>
              <a:ext cx="117779" cy="91385"/>
            </a:xfrm>
            <a:custGeom>
              <a:avLst/>
              <a:gdLst/>
              <a:ahLst/>
              <a:cxnLst/>
              <a:rect l="l" t="t" r="r" b="b"/>
              <a:pathLst>
                <a:path w="3668" h="2846" extrusionOk="0">
                  <a:moveTo>
                    <a:pt x="1834" y="0"/>
                  </a:moveTo>
                  <a:cubicBezTo>
                    <a:pt x="0" y="0"/>
                    <a:pt x="0" y="2846"/>
                    <a:pt x="1834" y="2846"/>
                  </a:cubicBezTo>
                  <a:cubicBezTo>
                    <a:pt x="3667" y="2846"/>
                    <a:pt x="3667" y="0"/>
                    <a:pt x="18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13"/>
            <p:cNvSpPr/>
            <p:nvPr/>
          </p:nvSpPr>
          <p:spPr>
            <a:xfrm>
              <a:off x="648325" y="825557"/>
              <a:ext cx="86825" cy="66917"/>
            </a:xfrm>
            <a:custGeom>
              <a:avLst/>
              <a:gdLst/>
              <a:ahLst/>
              <a:cxnLst/>
              <a:rect l="l" t="t" r="r" b="b"/>
              <a:pathLst>
                <a:path w="2704" h="2084" extrusionOk="0">
                  <a:moveTo>
                    <a:pt x="1323" y="0"/>
                  </a:moveTo>
                  <a:cubicBezTo>
                    <a:pt x="1" y="0"/>
                    <a:pt x="8" y="2084"/>
                    <a:pt x="1346" y="2084"/>
                  </a:cubicBezTo>
                  <a:cubicBezTo>
                    <a:pt x="2679" y="2084"/>
                    <a:pt x="2703" y="0"/>
                    <a:pt x="1346" y="0"/>
                  </a:cubicBezTo>
                  <a:cubicBezTo>
                    <a:pt x="1338" y="0"/>
                    <a:pt x="1331" y="0"/>
                    <a:pt x="13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0" name="Google Shape;880;p13"/>
          <p:cNvGrpSpPr/>
          <p:nvPr/>
        </p:nvGrpSpPr>
        <p:grpSpPr>
          <a:xfrm rot="10800000" flipH="1">
            <a:off x="8049025" y="-323225"/>
            <a:ext cx="1645681" cy="2031244"/>
            <a:chOff x="14449550" y="3157725"/>
            <a:chExt cx="1645681" cy="2031244"/>
          </a:xfrm>
        </p:grpSpPr>
        <p:sp>
          <p:nvSpPr>
            <p:cNvPr id="881" name="Google Shape;881;p13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13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13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13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13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13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13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13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13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13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13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13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13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13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13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13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13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13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13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13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13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13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13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13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13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6" name="Google Shape;906;p13"/>
          <p:cNvGrpSpPr/>
          <p:nvPr/>
        </p:nvGrpSpPr>
        <p:grpSpPr>
          <a:xfrm rot="-9931168" flipH="1">
            <a:off x="8266663" y="-676444"/>
            <a:ext cx="1210408" cy="1627668"/>
            <a:chOff x="7570415" y="3649325"/>
            <a:chExt cx="1505790" cy="2024569"/>
          </a:xfrm>
        </p:grpSpPr>
        <p:sp>
          <p:nvSpPr>
            <p:cNvPr id="907" name="Google Shape;907;p13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13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13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13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13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13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13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13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13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13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13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13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13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13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13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13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13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13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13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13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13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13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14"/>
          <p:cNvSpPr txBox="1">
            <a:spLocks noGrp="1"/>
          </p:cNvSpPr>
          <p:nvPr>
            <p:ph type="title"/>
          </p:nvPr>
        </p:nvSpPr>
        <p:spPr>
          <a:xfrm>
            <a:off x="2181300" y="3217650"/>
            <a:ext cx="4781400" cy="4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31" name="Google Shape;931;p14"/>
          <p:cNvSpPr txBox="1">
            <a:spLocks noGrp="1"/>
          </p:cNvSpPr>
          <p:nvPr>
            <p:ph type="subTitle" idx="1"/>
          </p:nvPr>
        </p:nvSpPr>
        <p:spPr>
          <a:xfrm>
            <a:off x="2181300" y="1407750"/>
            <a:ext cx="4781400" cy="158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932" name="Google Shape;932;p14"/>
          <p:cNvSpPr/>
          <p:nvPr/>
        </p:nvSpPr>
        <p:spPr>
          <a:xfrm>
            <a:off x="7031152" y="3683201"/>
            <a:ext cx="2942657" cy="192862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3" name="Google Shape;933;p14"/>
          <p:cNvSpPr/>
          <p:nvPr/>
        </p:nvSpPr>
        <p:spPr>
          <a:xfrm>
            <a:off x="8358364" y="2579812"/>
            <a:ext cx="1402518" cy="2726865"/>
          </a:xfrm>
          <a:custGeom>
            <a:avLst/>
            <a:gdLst/>
            <a:ahLst/>
            <a:cxnLst/>
            <a:rect l="l" t="t" r="r" b="b"/>
            <a:pathLst>
              <a:path w="36744" h="71440" extrusionOk="0">
                <a:moveTo>
                  <a:pt x="28028" y="0"/>
                </a:moveTo>
                <a:lnTo>
                  <a:pt x="28028" y="0"/>
                </a:lnTo>
                <a:cubicBezTo>
                  <a:pt x="26445" y="36"/>
                  <a:pt x="25302" y="715"/>
                  <a:pt x="24028" y="1703"/>
                </a:cubicBezTo>
                <a:cubicBezTo>
                  <a:pt x="18491" y="5977"/>
                  <a:pt x="13848" y="11633"/>
                  <a:pt x="11776" y="18312"/>
                </a:cubicBezTo>
                <a:cubicBezTo>
                  <a:pt x="7859" y="30956"/>
                  <a:pt x="13253" y="46315"/>
                  <a:pt x="5394" y="56995"/>
                </a:cubicBezTo>
                <a:cubicBezTo>
                  <a:pt x="3990" y="58888"/>
                  <a:pt x="2204" y="60543"/>
                  <a:pt x="1156" y="62663"/>
                </a:cubicBezTo>
                <a:cubicBezTo>
                  <a:pt x="108" y="64770"/>
                  <a:pt x="1" y="67640"/>
                  <a:pt x="1751" y="69235"/>
                </a:cubicBezTo>
                <a:cubicBezTo>
                  <a:pt x="2632" y="70045"/>
                  <a:pt x="3811" y="70390"/>
                  <a:pt x="4966" y="70640"/>
                </a:cubicBezTo>
                <a:cubicBezTo>
                  <a:pt x="7342" y="71174"/>
                  <a:pt x="9778" y="71439"/>
                  <a:pt x="12215" y="71439"/>
                </a:cubicBezTo>
                <a:cubicBezTo>
                  <a:pt x="15810" y="71439"/>
                  <a:pt x="19407" y="70861"/>
                  <a:pt x="22813" y="69711"/>
                </a:cubicBezTo>
                <a:cubicBezTo>
                  <a:pt x="26302" y="68532"/>
                  <a:pt x="29659" y="66699"/>
                  <a:pt x="31969" y="63818"/>
                </a:cubicBezTo>
                <a:cubicBezTo>
                  <a:pt x="34493" y="60651"/>
                  <a:pt x="35493" y="56531"/>
                  <a:pt x="35958" y="52495"/>
                </a:cubicBezTo>
                <a:cubicBezTo>
                  <a:pt x="36744" y="45565"/>
                  <a:pt x="36148" y="38481"/>
                  <a:pt x="34196" y="31778"/>
                </a:cubicBezTo>
                <a:cubicBezTo>
                  <a:pt x="32648" y="26420"/>
                  <a:pt x="30255" y="21348"/>
                  <a:pt x="28743" y="15990"/>
                </a:cubicBezTo>
                <a:cubicBezTo>
                  <a:pt x="27147" y="10347"/>
                  <a:pt x="27850" y="5560"/>
                  <a:pt x="28028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34" name="Google Shape;934;p14"/>
          <p:cNvGrpSpPr/>
          <p:nvPr/>
        </p:nvGrpSpPr>
        <p:grpSpPr>
          <a:xfrm>
            <a:off x="8522684" y="129385"/>
            <a:ext cx="504673" cy="538003"/>
            <a:chOff x="8334968" y="2986340"/>
            <a:chExt cx="504673" cy="538003"/>
          </a:xfrm>
        </p:grpSpPr>
        <p:sp>
          <p:nvSpPr>
            <p:cNvPr id="935" name="Google Shape;935;p14"/>
            <p:cNvSpPr/>
            <p:nvPr/>
          </p:nvSpPr>
          <p:spPr>
            <a:xfrm>
              <a:off x="8687825" y="3071335"/>
              <a:ext cx="74206" cy="59307"/>
            </a:xfrm>
            <a:custGeom>
              <a:avLst/>
              <a:gdLst/>
              <a:ahLst/>
              <a:cxnLst/>
              <a:rect l="l" t="t" r="r" b="b"/>
              <a:pathLst>
                <a:path w="2311" h="1847" extrusionOk="0">
                  <a:moveTo>
                    <a:pt x="937" y="1"/>
                  </a:moveTo>
                  <a:cubicBezTo>
                    <a:pt x="442" y="1"/>
                    <a:pt x="1" y="393"/>
                    <a:pt x="1" y="926"/>
                  </a:cubicBezTo>
                  <a:cubicBezTo>
                    <a:pt x="1" y="1453"/>
                    <a:pt x="451" y="1846"/>
                    <a:pt x="951" y="1846"/>
                  </a:cubicBezTo>
                  <a:cubicBezTo>
                    <a:pt x="1027" y="1846"/>
                    <a:pt x="1103" y="1837"/>
                    <a:pt x="1180" y="1819"/>
                  </a:cubicBezTo>
                  <a:cubicBezTo>
                    <a:pt x="1299" y="1783"/>
                    <a:pt x="1394" y="1759"/>
                    <a:pt x="1513" y="1723"/>
                  </a:cubicBezTo>
                  <a:cubicBezTo>
                    <a:pt x="2311" y="1545"/>
                    <a:pt x="2311" y="307"/>
                    <a:pt x="1513" y="116"/>
                  </a:cubicBezTo>
                  <a:cubicBezTo>
                    <a:pt x="1394" y="80"/>
                    <a:pt x="1299" y="57"/>
                    <a:pt x="1180" y="33"/>
                  </a:cubicBezTo>
                  <a:cubicBezTo>
                    <a:pt x="1098" y="11"/>
                    <a:pt x="1017" y="1"/>
                    <a:pt x="9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14"/>
            <p:cNvSpPr/>
            <p:nvPr/>
          </p:nvSpPr>
          <p:spPr>
            <a:xfrm>
              <a:off x="8365537" y="2986340"/>
              <a:ext cx="143403" cy="142247"/>
            </a:xfrm>
            <a:custGeom>
              <a:avLst/>
              <a:gdLst/>
              <a:ahLst/>
              <a:cxnLst/>
              <a:rect l="l" t="t" r="r" b="b"/>
              <a:pathLst>
                <a:path w="4466" h="4430" extrusionOk="0">
                  <a:moveTo>
                    <a:pt x="2239" y="1"/>
                  </a:moveTo>
                  <a:cubicBezTo>
                    <a:pt x="1668" y="1"/>
                    <a:pt x="1072" y="251"/>
                    <a:pt x="680" y="656"/>
                  </a:cubicBezTo>
                  <a:cubicBezTo>
                    <a:pt x="287" y="1037"/>
                    <a:pt x="1" y="1668"/>
                    <a:pt x="25" y="2215"/>
                  </a:cubicBezTo>
                  <a:cubicBezTo>
                    <a:pt x="84" y="3418"/>
                    <a:pt x="1001" y="4430"/>
                    <a:pt x="2239" y="4430"/>
                  </a:cubicBezTo>
                  <a:cubicBezTo>
                    <a:pt x="2799" y="4430"/>
                    <a:pt x="3394" y="4180"/>
                    <a:pt x="3799" y="3775"/>
                  </a:cubicBezTo>
                  <a:cubicBezTo>
                    <a:pt x="4192" y="3394"/>
                    <a:pt x="4466" y="2763"/>
                    <a:pt x="4454" y="2215"/>
                  </a:cubicBezTo>
                  <a:cubicBezTo>
                    <a:pt x="4394" y="1013"/>
                    <a:pt x="3489" y="1"/>
                    <a:pt x="22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14"/>
            <p:cNvSpPr/>
            <p:nvPr/>
          </p:nvSpPr>
          <p:spPr>
            <a:xfrm>
              <a:off x="8557458" y="3425958"/>
              <a:ext cx="51665" cy="60206"/>
            </a:xfrm>
            <a:custGeom>
              <a:avLst/>
              <a:gdLst/>
              <a:ahLst/>
              <a:cxnLst/>
              <a:rect l="l" t="t" r="r" b="b"/>
              <a:pathLst>
                <a:path w="1609" h="1875" extrusionOk="0">
                  <a:moveTo>
                    <a:pt x="838" y="1"/>
                  </a:moveTo>
                  <a:cubicBezTo>
                    <a:pt x="825" y="1"/>
                    <a:pt x="812" y="1"/>
                    <a:pt x="799" y="2"/>
                  </a:cubicBezTo>
                  <a:cubicBezTo>
                    <a:pt x="358" y="26"/>
                    <a:pt x="37" y="335"/>
                    <a:pt x="13" y="788"/>
                  </a:cubicBezTo>
                  <a:cubicBezTo>
                    <a:pt x="1" y="978"/>
                    <a:pt x="13" y="1157"/>
                    <a:pt x="84" y="1347"/>
                  </a:cubicBezTo>
                  <a:cubicBezTo>
                    <a:pt x="209" y="1699"/>
                    <a:pt x="504" y="1874"/>
                    <a:pt x="799" y="1874"/>
                  </a:cubicBezTo>
                  <a:cubicBezTo>
                    <a:pt x="1093" y="1874"/>
                    <a:pt x="1388" y="1699"/>
                    <a:pt x="1513" y="1347"/>
                  </a:cubicBezTo>
                  <a:cubicBezTo>
                    <a:pt x="1572" y="1157"/>
                    <a:pt x="1608" y="990"/>
                    <a:pt x="1584" y="788"/>
                  </a:cubicBezTo>
                  <a:cubicBezTo>
                    <a:pt x="1561" y="383"/>
                    <a:pt x="1269" y="1"/>
                    <a:pt x="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14"/>
            <p:cNvSpPr/>
            <p:nvPr/>
          </p:nvSpPr>
          <p:spPr>
            <a:xfrm>
              <a:off x="8541403" y="3243637"/>
              <a:ext cx="83775" cy="65023"/>
            </a:xfrm>
            <a:custGeom>
              <a:avLst/>
              <a:gdLst/>
              <a:ahLst/>
              <a:cxnLst/>
              <a:rect l="l" t="t" r="r" b="b"/>
              <a:pathLst>
                <a:path w="2609" h="2025" extrusionOk="0">
                  <a:moveTo>
                    <a:pt x="1299" y="1"/>
                  </a:moveTo>
                  <a:cubicBezTo>
                    <a:pt x="1" y="1"/>
                    <a:pt x="1" y="2025"/>
                    <a:pt x="1299" y="2025"/>
                  </a:cubicBezTo>
                  <a:cubicBezTo>
                    <a:pt x="2596" y="2025"/>
                    <a:pt x="2608" y="1"/>
                    <a:pt x="12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14"/>
            <p:cNvSpPr/>
            <p:nvPr/>
          </p:nvSpPr>
          <p:spPr>
            <a:xfrm>
              <a:off x="8705036" y="3384279"/>
              <a:ext cx="134605" cy="140064"/>
            </a:xfrm>
            <a:custGeom>
              <a:avLst/>
              <a:gdLst/>
              <a:ahLst/>
              <a:cxnLst/>
              <a:rect l="l" t="t" r="r" b="b"/>
              <a:pathLst>
                <a:path w="4192" h="4362" extrusionOk="0">
                  <a:moveTo>
                    <a:pt x="2172" y="1"/>
                  </a:moveTo>
                  <a:cubicBezTo>
                    <a:pt x="2151" y="1"/>
                    <a:pt x="2129" y="1"/>
                    <a:pt x="2108" y="2"/>
                  </a:cubicBezTo>
                  <a:cubicBezTo>
                    <a:pt x="1572" y="26"/>
                    <a:pt x="1025" y="193"/>
                    <a:pt x="644" y="609"/>
                  </a:cubicBezTo>
                  <a:cubicBezTo>
                    <a:pt x="286" y="1014"/>
                    <a:pt x="1" y="1514"/>
                    <a:pt x="24" y="2086"/>
                  </a:cubicBezTo>
                  <a:cubicBezTo>
                    <a:pt x="49" y="2598"/>
                    <a:pt x="225" y="3049"/>
                    <a:pt x="523" y="3400"/>
                  </a:cubicBezTo>
                  <a:lnTo>
                    <a:pt x="523" y="3400"/>
                  </a:lnTo>
                  <a:cubicBezTo>
                    <a:pt x="834" y="3946"/>
                    <a:pt x="1401" y="4361"/>
                    <a:pt x="2042" y="4361"/>
                  </a:cubicBezTo>
                  <a:cubicBezTo>
                    <a:pt x="2064" y="4361"/>
                    <a:pt x="2086" y="4361"/>
                    <a:pt x="2108" y="4360"/>
                  </a:cubicBezTo>
                  <a:cubicBezTo>
                    <a:pt x="2812" y="4319"/>
                    <a:pt x="3420" y="3946"/>
                    <a:pt x="3737" y="3345"/>
                  </a:cubicBezTo>
                  <a:lnTo>
                    <a:pt x="3737" y="3345"/>
                  </a:lnTo>
                  <a:cubicBezTo>
                    <a:pt x="4021" y="2997"/>
                    <a:pt x="4192" y="2564"/>
                    <a:pt x="4192" y="2086"/>
                  </a:cubicBezTo>
                  <a:cubicBezTo>
                    <a:pt x="4192" y="1550"/>
                    <a:pt x="3954" y="1002"/>
                    <a:pt x="3584" y="609"/>
                  </a:cubicBezTo>
                  <a:cubicBezTo>
                    <a:pt x="3242" y="267"/>
                    <a:pt x="2680" y="1"/>
                    <a:pt x="21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14"/>
            <p:cNvSpPr/>
            <p:nvPr/>
          </p:nvSpPr>
          <p:spPr>
            <a:xfrm>
              <a:off x="8334968" y="3355284"/>
              <a:ext cx="58890" cy="45917"/>
            </a:xfrm>
            <a:custGeom>
              <a:avLst/>
              <a:gdLst/>
              <a:ahLst/>
              <a:cxnLst/>
              <a:rect l="l" t="t" r="r" b="b"/>
              <a:pathLst>
                <a:path w="1834" h="1430" extrusionOk="0">
                  <a:moveTo>
                    <a:pt x="917" y="0"/>
                  </a:moveTo>
                  <a:cubicBezTo>
                    <a:pt x="0" y="12"/>
                    <a:pt x="0" y="1429"/>
                    <a:pt x="917" y="1429"/>
                  </a:cubicBezTo>
                  <a:cubicBezTo>
                    <a:pt x="1834" y="1429"/>
                    <a:pt x="1834" y="0"/>
                    <a:pt x="9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1" name="Google Shape;941;p14"/>
          <p:cNvSpPr/>
          <p:nvPr/>
        </p:nvSpPr>
        <p:spPr>
          <a:xfrm rot="-1516455">
            <a:off x="6527810" y="4631279"/>
            <a:ext cx="967323" cy="1071878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2" name="Google Shape;942;p14"/>
          <p:cNvSpPr/>
          <p:nvPr/>
        </p:nvSpPr>
        <p:spPr>
          <a:xfrm rot="10800000">
            <a:off x="-829811" y="-468332"/>
            <a:ext cx="2942657" cy="192862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3" name="Google Shape;943;p14"/>
          <p:cNvSpPr/>
          <p:nvPr/>
        </p:nvSpPr>
        <p:spPr>
          <a:xfrm rot="10800000">
            <a:off x="-616885" y="-163184"/>
            <a:ext cx="1402518" cy="2726865"/>
          </a:xfrm>
          <a:custGeom>
            <a:avLst/>
            <a:gdLst/>
            <a:ahLst/>
            <a:cxnLst/>
            <a:rect l="l" t="t" r="r" b="b"/>
            <a:pathLst>
              <a:path w="36744" h="71440" extrusionOk="0">
                <a:moveTo>
                  <a:pt x="28028" y="0"/>
                </a:moveTo>
                <a:lnTo>
                  <a:pt x="28028" y="0"/>
                </a:lnTo>
                <a:cubicBezTo>
                  <a:pt x="26445" y="36"/>
                  <a:pt x="25302" y="715"/>
                  <a:pt x="24028" y="1703"/>
                </a:cubicBezTo>
                <a:cubicBezTo>
                  <a:pt x="18491" y="5977"/>
                  <a:pt x="13848" y="11633"/>
                  <a:pt x="11776" y="18312"/>
                </a:cubicBezTo>
                <a:cubicBezTo>
                  <a:pt x="7859" y="30956"/>
                  <a:pt x="13253" y="46315"/>
                  <a:pt x="5394" y="56995"/>
                </a:cubicBezTo>
                <a:cubicBezTo>
                  <a:pt x="3990" y="58888"/>
                  <a:pt x="2204" y="60543"/>
                  <a:pt x="1156" y="62663"/>
                </a:cubicBezTo>
                <a:cubicBezTo>
                  <a:pt x="108" y="64770"/>
                  <a:pt x="1" y="67640"/>
                  <a:pt x="1751" y="69235"/>
                </a:cubicBezTo>
                <a:cubicBezTo>
                  <a:pt x="2632" y="70045"/>
                  <a:pt x="3811" y="70390"/>
                  <a:pt x="4966" y="70640"/>
                </a:cubicBezTo>
                <a:cubicBezTo>
                  <a:pt x="7342" y="71174"/>
                  <a:pt x="9778" y="71439"/>
                  <a:pt x="12215" y="71439"/>
                </a:cubicBezTo>
                <a:cubicBezTo>
                  <a:pt x="15810" y="71439"/>
                  <a:pt x="19407" y="70861"/>
                  <a:pt x="22813" y="69711"/>
                </a:cubicBezTo>
                <a:cubicBezTo>
                  <a:pt x="26302" y="68532"/>
                  <a:pt x="29659" y="66699"/>
                  <a:pt x="31969" y="63818"/>
                </a:cubicBezTo>
                <a:cubicBezTo>
                  <a:pt x="34493" y="60651"/>
                  <a:pt x="35493" y="56531"/>
                  <a:pt x="35958" y="52495"/>
                </a:cubicBezTo>
                <a:cubicBezTo>
                  <a:pt x="36744" y="45565"/>
                  <a:pt x="36148" y="38481"/>
                  <a:pt x="34196" y="31778"/>
                </a:cubicBezTo>
                <a:cubicBezTo>
                  <a:pt x="32648" y="26420"/>
                  <a:pt x="30255" y="21348"/>
                  <a:pt x="28743" y="15990"/>
                </a:cubicBezTo>
                <a:cubicBezTo>
                  <a:pt x="27147" y="10347"/>
                  <a:pt x="27850" y="5560"/>
                  <a:pt x="28028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44" name="Google Shape;944;p14"/>
          <p:cNvGrpSpPr/>
          <p:nvPr/>
        </p:nvGrpSpPr>
        <p:grpSpPr>
          <a:xfrm rot="10800000">
            <a:off x="116641" y="4476079"/>
            <a:ext cx="504673" cy="538003"/>
            <a:chOff x="8334968" y="2986340"/>
            <a:chExt cx="504673" cy="538003"/>
          </a:xfrm>
        </p:grpSpPr>
        <p:sp>
          <p:nvSpPr>
            <p:cNvPr id="945" name="Google Shape;945;p14"/>
            <p:cNvSpPr/>
            <p:nvPr/>
          </p:nvSpPr>
          <p:spPr>
            <a:xfrm>
              <a:off x="8687825" y="3071335"/>
              <a:ext cx="74206" cy="59307"/>
            </a:xfrm>
            <a:custGeom>
              <a:avLst/>
              <a:gdLst/>
              <a:ahLst/>
              <a:cxnLst/>
              <a:rect l="l" t="t" r="r" b="b"/>
              <a:pathLst>
                <a:path w="2311" h="1847" extrusionOk="0">
                  <a:moveTo>
                    <a:pt x="937" y="1"/>
                  </a:moveTo>
                  <a:cubicBezTo>
                    <a:pt x="442" y="1"/>
                    <a:pt x="1" y="393"/>
                    <a:pt x="1" y="926"/>
                  </a:cubicBezTo>
                  <a:cubicBezTo>
                    <a:pt x="1" y="1453"/>
                    <a:pt x="451" y="1846"/>
                    <a:pt x="951" y="1846"/>
                  </a:cubicBezTo>
                  <a:cubicBezTo>
                    <a:pt x="1027" y="1846"/>
                    <a:pt x="1103" y="1837"/>
                    <a:pt x="1180" y="1819"/>
                  </a:cubicBezTo>
                  <a:cubicBezTo>
                    <a:pt x="1299" y="1783"/>
                    <a:pt x="1394" y="1759"/>
                    <a:pt x="1513" y="1723"/>
                  </a:cubicBezTo>
                  <a:cubicBezTo>
                    <a:pt x="2311" y="1545"/>
                    <a:pt x="2311" y="307"/>
                    <a:pt x="1513" y="116"/>
                  </a:cubicBezTo>
                  <a:cubicBezTo>
                    <a:pt x="1394" y="80"/>
                    <a:pt x="1299" y="57"/>
                    <a:pt x="1180" y="33"/>
                  </a:cubicBezTo>
                  <a:cubicBezTo>
                    <a:pt x="1098" y="11"/>
                    <a:pt x="1017" y="1"/>
                    <a:pt x="9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14"/>
            <p:cNvSpPr/>
            <p:nvPr/>
          </p:nvSpPr>
          <p:spPr>
            <a:xfrm>
              <a:off x="8365537" y="2986340"/>
              <a:ext cx="143403" cy="142247"/>
            </a:xfrm>
            <a:custGeom>
              <a:avLst/>
              <a:gdLst/>
              <a:ahLst/>
              <a:cxnLst/>
              <a:rect l="l" t="t" r="r" b="b"/>
              <a:pathLst>
                <a:path w="4466" h="4430" extrusionOk="0">
                  <a:moveTo>
                    <a:pt x="2239" y="1"/>
                  </a:moveTo>
                  <a:cubicBezTo>
                    <a:pt x="1668" y="1"/>
                    <a:pt x="1072" y="251"/>
                    <a:pt x="680" y="656"/>
                  </a:cubicBezTo>
                  <a:cubicBezTo>
                    <a:pt x="287" y="1037"/>
                    <a:pt x="1" y="1668"/>
                    <a:pt x="25" y="2215"/>
                  </a:cubicBezTo>
                  <a:cubicBezTo>
                    <a:pt x="84" y="3418"/>
                    <a:pt x="1001" y="4430"/>
                    <a:pt x="2239" y="4430"/>
                  </a:cubicBezTo>
                  <a:cubicBezTo>
                    <a:pt x="2799" y="4430"/>
                    <a:pt x="3394" y="4180"/>
                    <a:pt x="3799" y="3775"/>
                  </a:cubicBezTo>
                  <a:cubicBezTo>
                    <a:pt x="4192" y="3394"/>
                    <a:pt x="4466" y="2763"/>
                    <a:pt x="4454" y="2215"/>
                  </a:cubicBezTo>
                  <a:cubicBezTo>
                    <a:pt x="4394" y="1013"/>
                    <a:pt x="3489" y="1"/>
                    <a:pt x="22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14"/>
            <p:cNvSpPr/>
            <p:nvPr/>
          </p:nvSpPr>
          <p:spPr>
            <a:xfrm>
              <a:off x="8557458" y="3425958"/>
              <a:ext cx="51665" cy="60206"/>
            </a:xfrm>
            <a:custGeom>
              <a:avLst/>
              <a:gdLst/>
              <a:ahLst/>
              <a:cxnLst/>
              <a:rect l="l" t="t" r="r" b="b"/>
              <a:pathLst>
                <a:path w="1609" h="1875" extrusionOk="0">
                  <a:moveTo>
                    <a:pt x="838" y="1"/>
                  </a:moveTo>
                  <a:cubicBezTo>
                    <a:pt x="825" y="1"/>
                    <a:pt x="812" y="1"/>
                    <a:pt x="799" y="2"/>
                  </a:cubicBezTo>
                  <a:cubicBezTo>
                    <a:pt x="358" y="26"/>
                    <a:pt x="37" y="335"/>
                    <a:pt x="13" y="788"/>
                  </a:cubicBezTo>
                  <a:cubicBezTo>
                    <a:pt x="1" y="978"/>
                    <a:pt x="13" y="1157"/>
                    <a:pt x="84" y="1347"/>
                  </a:cubicBezTo>
                  <a:cubicBezTo>
                    <a:pt x="209" y="1699"/>
                    <a:pt x="504" y="1874"/>
                    <a:pt x="799" y="1874"/>
                  </a:cubicBezTo>
                  <a:cubicBezTo>
                    <a:pt x="1093" y="1874"/>
                    <a:pt x="1388" y="1699"/>
                    <a:pt x="1513" y="1347"/>
                  </a:cubicBezTo>
                  <a:cubicBezTo>
                    <a:pt x="1572" y="1157"/>
                    <a:pt x="1608" y="990"/>
                    <a:pt x="1584" y="788"/>
                  </a:cubicBezTo>
                  <a:cubicBezTo>
                    <a:pt x="1561" y="383"/>
                    <a:pt x="1269" y="1"/>
                    <a:pt x="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14"/>
            <p:cNvSpPr/>
            <p:nvPr/>
          </p:nvSpPr>
          <p:spPr>
            <a:xfrm>
              <a:off x="8541403" y="3243637"/>
              <a:ext cx="83775" cy="65023"/>
            </a:xfrm>
            <a:custGeom>
              <a:avLst/>
              <a:gdLst/>
              <a:ahLst/>
              <a:cxnLst/>
              <a:rect l="l" t="t" r="r" b="b"/>
              <a:pathLst>
                <a:path w="2609" h="2025" extrusionOk="0">
                  <a:moveTo>
                    <a:pt x="1299" y="1"/>
                  </a:moveTo>
                  <a:cubicBezTo>
                    <a:pt x="1" y="1"/>
                    <a:pt x="1" y="2025"/>
                    <a:pt x="1299" y="2025"/>
                  </a:cubicBezTo>
                  <a:cubicBezTo>
                    <a:pt x="2596" y="2025"/>
                    <a:pt x="2608" y="1"/>
                    <a:pt x="12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14"/>
            <p:cNvSpPr/>
            <p:nvPr/>
          </p:nvSpPr>
          <p:spPr>
            <a:xfrm>
              <a:off x="8705036" y="3384279"/>
              <a:ext cx="134605" cy="140064"/>
            </a:xfrm>
            <a:custGeom>
              <a:avLst/>
              <a:gdLst/>
              <a:ahLst/>
              <a:cxnLst/>
              <a:rect l="l" t="t" r="r" b="b"/>
              <a:pathLst>
                <a:path w="4192" h="4362" extrusionOk="0">
                  <a:moveTo>
                    <a:pt x="2172" y="1"/>
                  </a:moveTo>
                  <a:cubicBezTo>
                    <a:pt x="2151" y="1"/>
                    <a:pt x="2129" y="1"/>
                    <a:pt x="2108" y="2"/>
                  </a:cubicBezTo>
                  <a:cubicBezTo>
                    <a:pt x="1572" y="26"/>
                    <a:pt x="1025" y="193"/>
                    <a:pt x="644" y="609"/>
                  </a:cubicBezTo>
                  <a:cubicBezTo>
                    <a:pt x="286" y="1014"/>
                    <a:pt x="1" y="1514"/>
                    <a:pt x="24" y="2086"/>
                  </a:cubicBezTo>
                  <a:cubicBezTo>
                    <a:pt x="49" y="2598"/>
                    <a:pt x="225" y="3049"/>
                    <a:pt x="523" y="3400"/>
                  </a:cubicBezTo>
                  <a:lnTo>
                    <a:pt x="523" y="3400"/>
                  </a:lnTo>
                  <a:cubicBezTo>
                    <a:pt x="834" y="3946"/>
                    <a:pt x="1401" y="4361"/>
                    <a:pt x="2042" y="4361"/>
                  </a:cubicBezTo>
                  <a:cubicBezTo>
                    <a:pt x="2064" y="4361"/>
                    <a:pt x="2086" y="4361"/>
                    <a:pt x="2108" y="4360"/>
                  </a:cubicBezTo>
                  <a:cubicBezTo>
                    <a:pt x="2812" y="4319"/>
                    <a:pt x="3420" y="3946"/>
                    <a:pt x="3737" y="3345"/>
                  </a:cubicBezTo>
                  <a:lnTo>
                    <a:pt x="3737" y="3345"/>
                  </a:lnTo>
                  <a:cubicBezTo>
                    <a:pt x="4021" y="2997"/>
                    <a:pt x="4192" y="2564"/>
                    <a:pt x="4192" y="2086"/>
                  </a:cubicBezTo>
                  <a:cubicBezTo>
                    <a:pt x="4192" y="1550"/>
                    <a:pt x="3954" y="1002"/>
                    <a:pt x="3584" y="609"/>
                  </a:cubicBezTo>
                  <a:cubicBezTo>
                    <a:pt x="3242" y="267"/>
                    <a:pt x="2680" y="1"/>
                    <a:pt x="21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14"/>
            <p:cNvSpPr/>
            <p:nvPr/>
          </p:nvSpPr>
          <p:spPr>
            <a:xfrm>
              <a:off x="8334968" y="3355284"/>
              <a:ext cx="58890" cy="45917"/>
            </a:xfrm>
            <a:custGeom>
              <a:avLst/>
              <a:gdLst/>
              <a:ahLst/>
              <a:cxnLst/>
              <a:rect l="l" t="t" r="r" b="b"/>
              <a:pathLst>
                <a:path w="1834" h="1430" extrusionOk="0">
                  <a:moveTo>
                    <a:pt x="917" y="0"/>
                  </a:moveTo>
                  <a:cubicBezTo>
                    <a:pt x="0" y="12"/>
                    <a:pt x="0" y="1429"/>
                    <a:pt x="917" y="1429"/>
                  </a:cubicBezTo>
                  <a:cubicBezTo>
                    <a:pt x="1834" y="1429"/>
                    <a:pt x="1834" y="0"/>
                    <a:pt x="9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1" name="Google Shape;951;p14"/>
          <p:cNvSpPr/>
          <p:nvPr/>
        </p:nvSpPr>
        <p:spPr>
          <a:xfrm rot="9283545">
            <a:off x="1648865" y="-559665"/>
            <a:ext cx="967323" cy="1071878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52" name="Google Shape;952;p14"/>
          <p:cNvGrpSpPr/>
          <p:nvPr/>
        </p:nvGrpSpPr>
        <p:grpSpPr>
          <a:xfrm>
            <a:off x="7930378" y="3326500"/>
            <a:ext cx="1505790" cy="2024569"/>
            <a:chOff x="7570415" y="3649325"/>
            <a:chExt cx="1505790" cy="2024569"/>
          </a:xfrm>
        </p:grpSpPr>
        <p:sp>
          <p:nvSpPr>
            <p:cNvPr id="953" name="Google Shape;953;p14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14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14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14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14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14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14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14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14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14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14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14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14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14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14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14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14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14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14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14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14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14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5" name="Google Shape;975;p14"/>
          <p:cNvGrpSpPr/>
          <p:nvPr/>
        </p:nvGrpSpPr>
        <p:grpSpPr>
          <a:xfrm rot="-4692804" flipH="1">
            <a:off x="7803895" y="3872272"/>
            <a:ext cx="1210428" cy="1627687"/>
            <a:chOff x="7570415" y="3649325"/>
            <a:chExt cx="1505790" cy="2024569"/>
          </a:xfrm>
        </p:grpSpPr>
        <p:sp>
          <p:nvSpPr>
            <p:cNvPr id="976" name="Google Shape;976;p14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14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14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14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14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14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14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14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14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14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14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14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14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14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14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14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14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14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14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14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14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14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8" name="Google Shape;998;p14"/>
          <p:cNvGrpSpPr/>
          <p:nvPr/>
        </p:nvGrpSpPr>
        <p:grpSpPr>
          <a:xfrm rot="10800000">
            <a:off x="-292160" y="-207557"/>
            <a:ext cx="1505790" cy="2024569"/>
            <a:chOff x="7570415" y="3649325"/>
            <a:chExt cx="1505790" cy="2024569"/>
          </a:xfrm>
        </p:grpSpPr>
        <p:sp>
          <p:nvSpPr>
            <p:cNvPr id="999" name="Google Shape;999;p14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14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14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14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14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14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14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14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14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14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14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14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14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14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14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14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14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14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4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14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14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14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1" name="Google Shape;1021;p14"/>
          <p:cNvGrpSpPr/>
          <p:nvPr/>
        </p:nvGrpSpPr>
        <p:grpSpPr>
          <a:xfrm rot="6107196" flipH="1">
            <a:off x="129686" y="-356447"/>
            <a:ext cx="1210428" cy="1627687"/>
            <a:chOff x="7570415" y="3649325"/>
            <a:chExt cx="1505790" cy="2024569"/>
          </a:xfrm>
        </p:grpSpPr>
        <p:sp>
          <p:nvSpPr>
            <p:cNvPr id="1022" name="Google Shape;1022;p14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14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4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4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14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4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4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14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14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14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14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14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14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4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14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14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14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14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4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14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14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14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_1"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16"/>
          <p:cNvSpPr txBox="1">
            <a:spLocks noGrp="1"/>
          </p:cNvSpPr>
          <p:nvPr>
            <p:ph type="title"/>
          </p:nvPr>
        </p:nvSpPr>
        <p:spPr>
          <a:xfrm>
            <a:off x="747000" y="368825"/>
            <a:ext cx="765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22" name="Google Shape;1122;p16"/>
          <p:cNvSpPr txBox="1">
            <a:spLocks noGrp="1"/>
          </p:cNvSpPr>
          <p:nvPr>
            <p:ph type="title" idx="2"/>
          </p:nvPr>
        </p:nvSpPr>
        <p:spPr>
          <a:xfrm>
            <a:off x="1795326" y="1709739"/>
            <a:ext cx="23583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23" name="Google Shape;1123;p16"/>
          <p:cNvSpPr txBox="1">
            <a:spLocks noGrp="1"/>
          </p:cNvSpPr>
          <p:nvPr>
            <p:ph type="subTitle" idx="1"/>
          </p:nvPr>
        </p:nvSpPr>
        <p:spPr>
          <a:xfrm>
            <a:off x="1795327" y="2059617"/>
            <a:ext cx="23583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24" name="Google Shape;1124;p16"/>
          <p:cNvSpPr txBox="1">
            <a:spLocks noGrp="1"/>
          </p:cNvSpPr>
          <p:nvPr>
            <p:ph type="title" idx="3"/>
          </p:nvPr>
        </p:nvSpPr>
        <p:spPr>
          <a:xfrm>
            <a:off x="1795338" y="3137418"/>
            <a:ext cx="23583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25" name="Google Shape;1125;p16"/>
          <p:cNvSpPr txBox="1">
            <a:spLocks noGrp="1"/>
          </p:cNvSpPr>
          <p:nvPr>
            <p:ph type="subTitle" idx="4"/>
          </p:nvPr>
        </p:nvSpPr>
        <p:spPr>
          <a:xfrm>
            <a:off x="1795327" y="3487302"/>
            <a:ext cx="23583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26" name="Google Shape;1126;p16"/>
          <p:cNvSpPr txBox="1">
            <a:spLocks noGrp="1"/>
          </p:cNvSpPr>
          <p:nvPr>
            <p:ph type="title" idx="5"/>
          </p:nvPr>
        </p:nvSpPr>
        <p:spPr>
          <a:xfrm>
            <a:off x="6010212" y="1707831"/>
            <a:ext cx="23583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27" name="Google Shape;1127;p16"/>
          <p:cNvSpPr txBox="1">
            <a:spLocks noGrp="1"/>
          </p:cNvSpPr>
          <p:nvPr>
            <p:ph type="subTitle" idx="6"/>
          </p:nvPr>
        </p:nvSpPr>
        <p:spPr>
          <a:xfrm>
            <a:off x="6010212" y="2057711"/>
            <a:ext cx="23583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28" name="Google Shape;1128;p16"/>
          <p:cNvSpPr txBox="1">
            <a:spLocks noGrp="1"/>
          </p:cNvSpPr>
          <p:nvPr>
            <p:ph type="title" idx="7"/>
          </p:nvPr>
        </p:nvSpPr>
        <p:spPr>
          <a:xfrm>
            <a:off x="6010212" y="3137423"/>
            <a:ext cx="23583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29" name="Google Shape;1129;p16"/>
          <p:cNvSpPr txBox="1">
            <a:spLocks noGrp="1"/>
          </p:cNvSpPr>
          <p:nvPr>
            <p:ph type="subTitle" idx="8"/>
          </p:nvPr>
        </p:nvSpPr>
        <p:spPr>
          <a:xfrm>
            <a:off x="6010212" y="3487300"/>
            <a:ext cx="23583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30" name="Google Shape;1130;p16"/>
          <p:cNvSpPr/>
          <p:nvPr/>
        </p:nvSpPr>
        <p:spPr>
          <a:xfrm rot="10800000">
            <a:off x="-1395649" y="-424307"/>
            <a:ext cx="2942657" cy="192862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1" name="Google Shape;1131;p16"/>
          <p:cNvSpPr/>
          <p:nvPr/>
        </p:nvSpPr>
        <p:spPr>
          <a:xfrm rot="10800000" flipH="1">
            <a:off x="-407952" y="-636721"/>
            <a:ext cx="967282" cy="1071832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32" name="Google Shape;1132;p16"/>
          <p:cNvGrpSpPr/>
          <p:nvPr/>
        </p:nvGrpSpPr>
        <p:grpSpPr>
          <a:xfrm rot="10099021">
            <a:off x="-556837" y="-453675"/>
            <a:ext cx="1505816" cy="2024604"/>
            <a:chOff x="7570415" y="3649325"/>
            <a:chExt cx="1505790" cy="2024569"/>
          </a:xfrm>
        </p:grpSpPr>
        <p:sp>
          <p:nvSpPr>
            <p:cNvPr id="1133" name="Google Shape;1133;p16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16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16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16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16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16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16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16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16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16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16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16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16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16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16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16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16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16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16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16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16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16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5" name="Google Shape;1155;p16"/>
          <p:cNvGrpSpPr/>
          <p:nvPr/>
        </p:nvGrpSpPr>
        <p:grpSpPr>
          <a:xfrm rot="5406415" flipH="1">
            <a:off x="-210731" y="-651017"/>
            <a:ext cx="1210356" cy="1627757"/>
            <a:chOff x="7570415" y="3649325"/>
            <a:chExt cx="1505790" cy="2024569"/>
          </a:xfrm>
        </p:grpSpPr>
        <p:sp>
          <p:nvSpPr>
            <p:cNvPr id="1156" name="Google Shape;1156;p16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16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16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16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16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16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16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16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16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16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16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16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16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16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16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16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16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16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16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16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16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16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8" name="Google Shape;1178;p16"/>
          <p:cNvGrpSpPr/>
          <p:nvPr/>
        </p:nvGrpSpPr>
        <p:grpSpPr>
          <a:xfrm rot="-5400000" flipH="1">
            <a:off x="142098" y="4552177"/>
            <a:ext cx="504705" cy="538324"/>
            <a:chOff x="2501940" y="418177"/>
            <a:chExt cx="504705" cy="538324"/>
          </a:xfrm>
        </p:grpSpPr>
        <p:sp>
          <p:nvSpPr>
            <p:cNvPr id="1179" name="Google Shape;1179;p16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16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16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16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16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16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5" name="Google Shape;1185;p16"/>
          <p:cNvSpPr/>
          <p:nvPr/>
        </p:nvSpPr>
        <p:spPr>
          <a:xfrm rot="10800000" flipH="1">
            <a:off x="7596980" y="-424307"/>
            <a:ext cx="2942657" cy="192862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6" name="Google Shape;1186;p16"/>
          <p:cNvSpPr/>
          <p:nvPr/>
        </p:nvSpPr>
        <p:spPr>
          <a:xfrm rot="10800000">
            <a:off x="8584659" y="-636721"/>
            <a:ext cx="967282" cy="1071832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7" name="Google Shape;1187;p16"/>
          <p:cNvGrpSpPr/>
          <p:nvPr/>
        </p:nvGrpSpPr>
        <p:grpSpPr>
          <a:xfrm rot="-10099021" flipH="1">
            <a:off x="8195009" y="-453675"/>
            <a:ext cx="1505816" cy="2024604"/>
            <a:chOff x="7570415" y="3649325"/>
            <a:chExt cx="1505790" cy="2024569"/>
          </a:xfrm>
        </p:grpSpPr>
        <p:sp>
          <p:nvSpPr>
            <p:cNvPr id="1188" name="Google Shape;1188;p16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16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16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16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16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16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16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16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16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16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16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16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16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16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16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16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16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16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16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16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16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16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0" name="Google Shape;1210;p16"/>
          <p:cNvGrpSpPr/>
          <p:nvPr/>
        </p:nvGrpSpPr>
        <p:grpSpPr>
          <a:xfrm rot="-5406415">
            <a:off x="8144363" y="-651017"/>
            <a:ext cx="1210356" cy="1627757"/>
            <a:chOff x="7570415" y="3649325"/>
            <a:chExt cx="1505790" cy="2024569"/>
          </a:xfrm>
        </p:grpSpPr>
        <p:sp>
          <p:nvSpPr>
            <p:cNvPr id="1211" name="Google Shape;1211;p16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16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16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16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16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16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16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16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16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16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16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16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16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16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16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16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16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16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16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16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16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16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3" name="Google Shape;1233;p16"/>
          <p:cNvGrpSpPr/>
          <p:nvPr/>
        </p:nvGrpSpPr>
        <p:grpSpPr>
          <a:xfrm rot="5400000">
            <a:off x="8494166" y="4552177"/>
            <a:ext cx="504705" cy="538324"/>
            <a:chOff x="2501940" y="418177"/>
            <a:chExt cx="504705" cy="538324"/>
          </a:xfrm>
        </p:grpSpPr>
        <p:sp>
          <p:nvSpPr>
            <p:cNvPr id="1234" name="Google Shape;1234;p16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16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16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16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16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16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Google Shape;1976;p25"/>
          <p:cNvSpPr/>
          <p:nvPr/>
        </p:nvSpPr>
        <p:spPr>
          <a:xfrm>
            <a:off x="-785514" y="-727090"/>
            <a:ext cx="2316062" cy="4438244"/>
          </a:xfrm>
          <a:custGeom>
            <a:avLst/>
            <a:gdLst/>
            <a:ahLst/>
            <a:cxnLst/>
            <a:rect l="l" t="t" r="r" b="b"/>
            <a:pathLst>
              <a:path w="72129" h="138220" extrusionOk="0">
                <a:moveTo>
                  <a:pt x="43335" y="1"/>
                </a:moveTo>
                <a:cubicBezTo>
                  <a:pt x="40551" y="1"/>
                  <a:pt x="37777" y="482"/>
                  <a:pt x="35147" y="1508"/>
                </a:cubicBezTo>
                <a:cubicBezTo>
                  <a:pt x="27706" y="4425"/>
                  <a:pt x="22289" y="10879"/>
                  <a:pt x="17574" y="17320"/>
                </a:cubicBezTo>
                <a:cubicBezTo>
                  <a:pt x="12133" y="24749"/>
                  <a:pt x="7096" y="32607"/>
                  <a:pt x="4132" y="41311"/>
                </a:cubicBezTo>
                <a:cubicBezTo>
                  <a:pt x="0" y="53479"/>
                  <a:pt x="131" y="66635"/>
                  <a:pt x="310" y="79494"/>
                </a:cubicBezTo>
                <a:cubicBezTo>
                  <a:pt x="500" y="93901"/>
                  <a:pt x="715" y="108367"/>
                  <a:pt x="2858" y="122618"/>
                </a:cubicBezTo>
                <a:cubicBezTo>
                  <a:pt x="3560" y="127214"/>
                  <a:pt x="4584" y="132060"/>
                  <a:pt x="7811" y="135430"/>
                </a:cubicBezTo>
                <a:cubicBezTo>
                  <a:pt x="9721" y="137413"/>
                  <a:pt x="12491" y="138220"/>
                  <a:pt x="15702" y="138220"/>
                </a:cubicBezTo>
                <a:cubicBezTo>
                  <a:pt x="26119" y="138220"/>
                  <a:pt x="41167" y="129725"/>
                  <a:pt x="46482" y="125357"/>
                </a:cubicBezTo>
                <a:cubicBezTo>
                  <a:pt x="54150" y="119047"/>
                  <a:pt x="59460" y="109284"/>
                  <a:pt x="58531" y="99401"/>
                </a:cubicBezTo>
                <a:cubicBezTo>
                  <a:pt x="57448" y="87876"/>
                  <a:pt x="48304" y="77220"/>
                  <a:pt x="50971" y="65969"/>
                </a:cubicBezTo>
                <a:cubicBezTo>
                  <a:pt x="52816" y="58158"/>
                  <a:pt x="59817" y="52812"/>
                  <a:pt x="64353" y="46204"/>
                </a:cubicBezTo>
                <a:cubicBezTo>
                  <a:pt x="71057" y="36429"/>
                  <a:pt x="72128" y="22725"/>
                  <a:pt x="65949" y="12617"/>
                </a:cubicBezTo>
                <a:cubicBezTo>
                  <a:pt x="61242" y="4917"/>
                  <a:pt x="52237" y="1"/>
                  <a:pt x="433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7" name="Google Shape;1977;p25"/>
          <p:cNvSpPr/>
          <p:nvPr/>
        </p:nvSpPr>
        <p:spPr>
          <a:xfrm>
            <a:off x="8343642" y="2834151"/>
            <a:ext cx="1180203" cy="2293938"/>
          </a:xfrm>
          <a:custGeom>
            <a:avLst/>
            <a:gdLst/>
            <a:ahLst/>
            <a:cxnLst/>
            <a:rect l="l" t="t" r="r" b="b"/>
            <a:pathLst>
              <a:path w="36755" h="71440" extrusionOk="0">
                <a:moveTo>
                  <a:pt x="28028" y="0"/>
                </a:moveTo>
                <a:cubicBezTo>
                  <a:pt x="26432" y="36"/>
                  <a:pt x="25289" y="715"/>
                  <a:pt x="24027" y="1703"/>
                </a:cubicBezTo>
                <a:cubicBezTo>
                  <a:pt x="18491" y="5977"/>
                  <a:pt x="13847" y="11633"/>
                  <a:pt x="11776" y="18312"/>
                </a:cubicBezTo>
                <a:cubicBezTo>
                  <a:pt x="7858" y="30956"/>
                  <a:pt x="13252" y="46315"/>
                  <a:pt x="5394" y="56995"/>
                </a:cubicBezTo>
                <a:cubicBezTo>
                  <a:pt x="3989" y="58888"/>
                  <a:pt x="2203" y="60543"/>
                  <a:pt x="1167" y="62663"/>
                </a:cubicBezTo>
                <a:cubicBezTo>
                  <a:pt x="107" y="64770"/>
                  <a:pt x="0" y="67640"/>
                  <a:pt x="1762" y="69235"/>
                </a:cubicBezTo>
                <a:cubicBezTo>
                  <a:pt x="2643" y="70045"/>
                  <a:pt x="3810" y="70390"/>
                  <a:pt x="4977" y="70640"/>
                </a:cubicBezTo>
                <a:cubicBezTo>
                  <a:pt x="7353" y="71174"/>
                  <a:pt x="9789" y="71439"/>
                  <a:pt x="12226" y="71439"/>
                </a:cubicBezTo>
                <a:cubicBezTo>
                  <a:pt x="15821" y="71439"/>
                  <a:pt x="19418" y="70861"/>
                  <a:pt x="22825" y="69711"/>
                </a:cubicBezTo>
                <a:cubicBezTo>
                  <a:pt x="26301" y="68532"/>
                  <a:pt x="29671" y="66699"/>
                  <a:pt x="31969" y="63818"/>
                </a:cubicBezTo>
                <a:cubicBezTo>
                  <a:pt x="34505" y="60651"/>
                  <a:pt x="35505" y="56531"/>
                  <a:pt x="35957" y="52495"/>
                </a:cubicBezTo>
                <a:cubicBezTo>
                  <a:pt x="36755" y="45565"/>
                  <a:pt x="36160" y="38481"/>
                  <a:pt x="34207" y="31778"/>
                </a:cubicBezTo>
                <a:cubicBezTo>
                  <a:pt x="32659" y="26420"/>
                  <a:pt x="30266" y="21348"/>
                  <a:pt x="28742" y="15990"/>
                </a:cubicBezTo>
                <a:cubicBezTo>
                  <a:pt x="27147" y="10347"/>
                  <a:pt x="27849" y="5560"/>
                  <a:pt x="28028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8" name="Google Shape;1978;p25"/>
          <p:cNvSpPr/>
          <p:nvPr/>
        </p:nvSpPr>
        <p:spPr>
          <a:xfrm>
            <a:off x="6361871" y="4404137"/>
            <a:ext cx="967282" cy="1071832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6" y="1"/>
                  <a:pt x="10753" y="404"/>
                  <a:pt x="8681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9" y="10149"/>
                  <a:pt x="537" y="13162"/>
                </a:cubicBezTo>
                <a:cubicBezTo>
                  <a:pt x="1596" y="19686"/>
                  <a:pt x="5478" y="33283"/>
                  <a:pt x="13657" y="33378"/>
                </a:cubicBezTo>
                <a:cubicBezTo>
                  <a:pt x="13709" y="33379"/>
                  <a:pt x="13761" y="33379"/>
                  <a:pt x="13812" y="33379"/>
                </a:cubicBezTo>
                <a:cubicBezTo>
                  <a:pt x="16152" y="33379"/>
                  <a:pt x="18443" y="32595"/>
                  <a:pt x="20587" y="31640"/>
                </a:cubicBezTo>
                <a:cubicBezTo>
                  <a:pt x="23611" y="30283"/>
                  <a:pt x="26588" y="28413"/>
                  <a:pt x="28207" y="25520"/>
                </a:cubicBezTo>
                <a:cubicBezTo>
                  <a:pt x="30124" y="22103"/>
                  <a:pt x="29790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6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C1DA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9" name="Google Shape;1979;p25"/>
          <p:cNvSpPr/>
          <p:nvPr/>
        </p:nvSpPr>
        <p:spPr>
          <a:xfrm>
            <a:off x="8300726" y="341034"/>
            <a:ext cx="1067818" cy="209289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0" name="Google Shape;1980;p25"/>
          <p:cNvSpPr/>
          <p:nvPr/>
        </p:nvSpPr>
        <p:spPr>
          <a:xfrm>
            <a:off x="-420423" y="2822285"/>
            <a:ext cx="762356" cy="2054655"/>
          </a:xfrm>
          <a:custGeom>
            <a:avLst/>
            <a:gdLst/>
            <a:ahLst/>
            <a:cxnLst/>
            <a:rect l="l" t="t" r="r" b="b"/>
            <a:pathLst>
              <a:path w="23742" h="63988" extrusionOk="0">
                <a:moveTo>
                  <a:pt x="7767" y="1"/>
                </a:moveTo>
                <a:cubicBezTo>
                  <a:pt x="5237" y="1"/>
                  <a:pt x="3600" y="2350"/>
                  <a:pt x="4275" y="8687"/>
                </a:cubicBezTo>
                <a:cubicBezTo>
                  <a:pt x="5192" y="17272"/>
                  <a:pt x="3180" y="25856"/>
                  <a:pt x="1870" y="34405"/>
                </a:cubicBezTo>
                <a:cubicBezTo>
                  <a:pt x="560" y="42941"/>
                  <a:pt x="1" y="52026"/>
                  <a:pt x="3561" y="59896"/>
                </a:cubicBezTo>
                <a:cubicBezTo>
                  <a:pt x="4444" y="61877"/>
                  <a:pt x="6230" y="63988"/>
                  <a:pt x="8207" y="63988"/>
                </a:cubicBezTo>
                <a:cubicBezTo>
                  <a:pt x="8547" y="63988"/>
                  <a:pt x="8892" y="63925"/>
                  <a:pt x="9240" y="63789"/>
                </a:cubicBezTo>
                <a:cubicBezTo>
                  <a:pt x="8347" y="59051"/>
                  <a:pt x="7490" y="54002"/>
                  <a:pt x="9192" y="49478"/>
                </a:cubicBezTo>
                <a:cubicBezTo>
                  <a:pt x="10049" y="47204"/>
                  <a:pt x="11514" y="45204"/>
                  <a:pt x="12943" y="43227"/>
                </a:cubicBezTo>
                <a:cubicBezTo>
                  <a:pt x="16145" y="38810"/>
                  <a:pt x="19289" y="34250"/>
                  <a:pt x="21206" y="29142"/>
                </a:cubicBezTo>
                <a:cubicBezTo>
                  <a:pt x="23134" y="24046"/>
                  <a:pt x="23742" y="18248"/>
                  <a:pt x="21801" y="13152"/>
                </a:cubicBezTo>
                <a:cubicBezTo>
                  <a:pt x="19671" y="7509"/>
                  <a:pt x="12291" y="1"/>
                  <a:pt x="776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1" name="Google Shape;1981;p25"/>
          <p:cNvSpPr/>
          <p:nvPr/>
        </p:nvSpPr>
        <p:spPr>
          <a:xfrm>
            <a:off x="6750536" y="3586006"/>
            <a:ext cx="2942689" cy="1928623"/>
          </a:xfrm>
          <a:custGeom>
            <a:avLst/>
            <a:gdLst/>
            <a:ahLst/>
            <a:cxnLst/>
            <a:rect l="l" t="t" r="r" b="b"/>
            <a:pathLst>
              <a:path w="91644" h="60063" extrusionOk="0">
                <a:moveTo>
                  <a:pt x="80301" y="1"/>
                </a:moveTo>
                <a:cubicBezTo>
                  <a:pt x="80229" y="1"/>
                  <a:pt x="80156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8" y="1856"/>
                  <a:pt x="49674" y="1612"/>
                </a:cubicBezTo>
                <a:cubicBezTo>
                  <a:pt x="49366" y="1599"/>
                  <a:pt x="49057" y="1592"/>
                  <a:pt x="48749" y="1592"/>
                </a:cubicBezTo>
                <a:cubicBezTo>
                  <a:pt x="40895" y="1592"/>
                  <a:pt x="33168" y="5937"/>
                  <a:pt x="29136" y="12697"/>
                </a:cubicBezTo>
                <a:cubicBezTo>
                  <a:pt x="26123" y="17757"/>
                  <a:pt x="24873" y="24210"/>
                  <a:pt x="20087" y="27663"/>
                </a:cubicBezTo>
                <a:cubicBezTo>
                  <a:pt x="17372" y="29616"/>
                  <a:pt x="13943" y="30259"/>
                  <a:pt x="10943" y="31735"/>
                </a:cubicBezTo>
                <a:cubicBezTo>
                  <a:pt x="7264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1" y="57674"/>
                  <a:pt x="45168" y="60063"/>
                  <a:pt x="58508" y="60063"/>
                </a:cubicBezTo>
                <a:cubicBezTo>
                  <a:pt x="59111" y="60063"/>
                  <a:pt x="59715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9" y="53309"/>
                  <a:pt x="83238" y="49535"/>
                  <a:pt x="85083" y="45618"/>
                </a:cubicBezTo>
                <a:cubicBezTo>
                  <a:pt x="90381" y="34414"/>
                  <a:pt x="91643" y="21329"/>
                  <a:pt x="88572" y="9304"/>
                </a:cubicBezTo>
                <a:cubicBezTo>
                  <a:pt x="87459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2" name="Google Shape;1982;p25"/>
          <p:cNvSpPr/>
          <p:nvPr/>
        </p:nvSpPr>
        <p:spPr>
          <a:xfrm rot="-431784">
            <a:off x="-548313" y="-818797"/>
            <a:ext cx="3321601" cy="2957180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83" name="Google Shape;1983;p25"/>
          <p:cNvGrpSpPr/>
          <p:nvPr/>
        </p:nvGrpSpPr>
        <p:grpSpPr>
          <a:xfrm>
            <a:off x="2349540" y="189577"/>
            <a:ext cx="504705" cy="538324"/>
            <a:chOff x="2501940" y="418177"/>
            <a:chExt cx="504705" cy="538324"/>
          </a:xfrm>
        </p:grpSpPr>
        <p:sp>
          <p:nvSpPr>
            <p:cNvPr id="1984" name="Google Shape;1984;p25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25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25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25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25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25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0" name="Google Shape;1990;p25"/>
          <p:cNvGrpSpPr/>
          <p:nvPr/>
        </p:nvGrpSpPr>
        <p:grpSpPr>
          <a:xfrm>
            <a:off x="6231119" y="4134092"/>
            <a:ext cx="453457" cy="521788"/>
            <a:chOff x="6383519" y="4134092"/>
            <a:chExt cx="453457" cy="521788"/>
          </a:xfrm>
        </p:grpSpPr>
        <p:sp>
          <p:nvSpPr>
            <p:cNvPr id="1991" name="Google Shape;1991;p25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25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25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25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25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25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25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8" name="Google Shape;1998;p25"/>
          <p:cNvGrpSpPr/>
          <p:nvPr/>
        </p:nvGrpSpPr>
        <p:grpSpPr>
          <a:xfrm>
            <a:off x="7968865" y="3309500"/>
            <a:ext cx="1505790" cy="2024569"/>
            <a:chOff x="7570415" y="3649325"/>
            <a:chExt cx="1505790" cy="2024569"/>
          </a:xfrm>
        </p:grpSpPr>
        <p:sp>
          <p:nvSpPr>
            <p:cNvPr id="1999" name="Google Shape;1999;p25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25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25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25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25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25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25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25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25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25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25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25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25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25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25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25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25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25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25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25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25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25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1" name="Google Shape;2021;p25"/>
          <p:cNvGrpSpPr/>
          <p:nvPr/>
        </p:nvGrpSpPr>
        <p:grpSpPr>
          <a:xfrm rot="10086647">
            <a:off x="-572579" y="-1518195"/>
            <a:ext cx="2406838" cy="3236049"/>
            <a:chOff x="7570415" y="3649325"/>
            <a:chExt cx="1505790" cy="2024569"/>
          </a:xfrm>
        </p:grpSpPr>
        <p:sp>
          <p:nvSpPr>
            <p:cNvPr id="2022" name="Google Shape;2022;p25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25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25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25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25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25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25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25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25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25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25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25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25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25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25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25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25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25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25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25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25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25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44" name="Google Shape;2044;p25"/>
          <p:cNvGrpSpPr/>
          <p:nvPr/>
        </p:nvGrpSpPr>
        <p:grpSpPr>
          <a:xfrm rot="-4692804" flipH="1">
            <a:off x="7842382" y="3855272"/>
            <a:ext cx="1210428" cy="1627687"/>
            <a:chOff x="7570415" y="3649325"/>
            <a:chExt cx="1505790" cy="2024569"/>
          </a:xfrm>
        </p:grpSpPr>
        <p:sp>
          <p:nvSpPr>
            <p:cNvPr id="2045" name="Google Shape;2045;p25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25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25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25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25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25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25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25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25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25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25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25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25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25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25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25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25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25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25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25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25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25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26"/>
          <p:cNvSpPr/>
          <p:nvPr/>
        </p:nvSpPr>
        <p:spPr>
          <a:xfrm rot="-4847989" flipH="1">
            <a:off x="8957930" y="736656"/>
            <a:ext cx="1264986" cy="1832071"/>
          </a:xfrm>
          <a:custGeom>
            <a:avLst/>
            <a:gdLst/>
            <a:ahLst/>
            <a:cxnLst/>
            <a:rect l="l" t="t" r="r" b="b"/>
            <a:pathLst>
              <a:path w="21765" h="31521" extrusionOk="0">
                <a:moveTo>
                  <a:pt x="11460" y="0"/>
                </a:moveTo>
                <a:cubicBezTo>
                  <a:pt x="10272" y="0"/>
                  <a:pt x="9008" y="368"/>
                  <a:pt x="7680" y="1206"/>
                </a:cubicBezTo>
                <a:cubicBezTo>
                  <a:pt x="2953" y="4218"/>
                  <a:pt x="0" y="12017"/>
                  <a:pt x="3012" y="17017"/>
                </a:cubicBezTo>
                <a:cubicBezTo>
                  <a:pt x="5572" y="21268"/>
                  <a:pt x="11561" y="22756"/>
                  <a:pt x="13514" y="27328"/>
                </a:cubicBezTo>
                <a:cubicBezTo>
                  <a:pt x="14109" y="28709"/>
                  <a:pt x="14359" y="30436"/>
                  <a:pt x="15669" y="31198"/>
                </a:cubicBezTo>
                <a:cubicBezTo>
                  <a:pt x="16054" y="31420"/>
                  <a:pt x="16484" y="31521"/>
                  <a:pt x="16921" y="31521"/>
                </a:cubicBezTo>
                <a:cubicBezTo>
                  <a:pt x="17791" y="31521"/>
                  <a:pt x="18690" y="31122"/>
                  <a:pt x="19324" y="30495"/>
                </a:cubicBezTo>
                <a:cubicBezTo>
                  <a:pt x="20276" y="29555"/>
                  <a:pt x="20717" y="28245"/>
                  <a:pt x="21015" y="26935"/>
                </a:cubicBezTo>
                <a:cubicBezTo>
                  <a:pt x="21610" y="24352"/>
                  <a:pt x="21681" y="21685"/>
                  <a:pt x="21717" y="19018"/>
                </a:cubicBezTo>
                <a:cubicBezTo>
                  <a:pt x="21765" y="15184"/>
                  <a:pt x="21681" y="11219"/>
                  <a:pt x="20074" y="7742"/>
                </a:cubicBezTo>
                <a:cubicBezTo>
                  <a:pt x="18194" y="3648"/>
                  <a:pt x="15203" y="0"/>
                  <a:pt x="114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9" name="Google Shape;2069;p26"/>
          <p:cNvSpPr/>
          <p:nvPr/>
        </p:nvSpPr>
        <p:spPr>
          <a:xfrm rot="10800000" flipH="1">
            <a:off x="7171936" y="-537031"/>
            <a:ext cx="2942657" cy="192862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0" name="Google Shape;2070;p26"/>
          <p:cNvSpPr/>
          <p:nvPr/>
        </p:nvSpPr>
        <p:spPr>
          <a:xfrm rot="10800000" flipH="1">
            <a:off x="8424010" y="4603504"/>
            <a:ext cx="967282" cy="1071832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71" name="Google Shape;2071;p26"/>
          <p:cNvGrpSpPr/>
          <p:nvPr/>
        </p:nvGrpSpPr>
        <p:grpSpPr>
          <a:xfrm>
            <a:off x="7531694" y="116667"/>
            <a:ext cx="453457" cy="521788"/>
            <a:chOff x="6383519" y="4134092"/>
            <a:chExt cx="453457" cy="521788"/>
          </a:xfrm>
        </p:grpSpPr>
        <p:sp>
          <p:nvSpPr>
            <p:cNvPr id="2072" name="Google Shape;2072;p26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26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26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26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26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26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26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79" name="Google Shape;2079;p26"/>
          <p:cNvGrpSpPr/>
          <p:nvPr/>
        </p:nvGrpSpPr>
        <p:grpSpPr>
          <a:xfrm>
            <a:off x="8585057" y="4342628"/>
            <a:ext cx="453843" cy="521755"/>
            <a:chOff x="281307" y="508728"/>
            <a:chExt cx="453843" cy="521755"/>
          </a:xfrm>
        </p:grpSpPr>
        <p:sp>
          <p:nvSpPr>
            <p:cNvPr id="2080" name="Google Shape;2080;p26"/>
            <p:cNvSpPr/>
            <p:nvPr/>
          </p:nvSpPr>
          <p:spPr>
            <a:xfrm>
              <a:off x="431454" y="766282"/>
              <a:ext cx="70481" cy="59564"/>
            </a:xfrm>
            <a:custGeom>
              <a:avLst/>
              <a:gdLst/>
              <a:ahLst/>
              <a:cxnLst/>
              <a:rect l="l" t="t" r="r" b="b"/>
              <a:pathLst>
                <a:path w="2195" h="1855" extrusionOk="0">
                  <a:moveTo>
                    <a:pt x="1240" y="0"/>
                  </a:moveTo>
                  <a:cubicBezTo>
                    <a:pt x="971" y="0"/>
                    <a:pt x="717" y="135"/>
                    <a:pt x="537" y="338"/>
                  </a:cubicBezTo>
                  <a:lnTo>
                    <a:pt x="537" y="338"/>
                  </a:lnTo>
                  <a:cubicBezTo>
                    <a:pt x="11" y="422"/>
                    <a:pt x="1" y="1373"/>
                    <a:pt x="528" y="1513"/>
                  </a:cubicBezTo>
                  <a:lnTo>
                    <a:pt x="528" y="1513"/>
                  </a:lnTo>
                  <a:cubicBezTo>
                    <a:pt x="702" y="1724"/>
                    <a:pt x="949" y="1855"/>
                    <a:pt x="1233" y="1855"/>
                  </a:cubicBezTo>
                  <a:cubicBezTo>
                    <a:pt x="1275" y="1855"/>
                    <a:pt x="1317" y="1852"/>
                    <a:pt x="1361" y="1846"/>
                  </a:cubicBezTo>
                  <a:cubicBezTo>
                    <a:pt x="1790" y="1775"/>
                    <a:pt x="2194" y="1394"/>
                    <a:pt x="2159" y="929"/>
                  </a:cubicBezTo>
                  <a:cubicBezTo>
                    <a:pt x="2147" y="501"/>
                    <a:pt x="1873" y="179"/>
                    <a:pt x="1480" y="36"/>
                  </a:cubicBezTo>
                  <a:cubicBezTo>
                    <a:pt x="1400" y="12"/>
                    <a:pt x="1319" y="0"/>
                    <a:pt x="12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26"/>
            <p:cNvSpPr/>
            <p:nvPr/>
          </p:nvSpPr>
          <p:spPr>
            <a:xfrm>
              <a:off x="448376" y="508728"/>
              <a:ext cx="138426" cy="133545"/>
            </a:xfrm>
            <a:custGeom>
              <a:avLst/>
              <a:gdLst/>
              <a:ahLst/>
              <a:cxnLst/>
              <a:rect l="l" t="t" r="r" b="b"/>
              <a:pathLst>
                <a:path w="4311" h="4159" extrusionOk="0">
                  <a:moveTo>
                    <a:pt x="2758" y="0"/>
                  </a:moveTo>
                  <a:cubicBezTo>
                    <a:pt x="2716" y="0"/>
                    <a:pt x="2674" y="3"/>
                    <a:pt x="2632" y="9"/>
                  </a:cubicBezTo>
                  <a:cubicBezTo>
                    <a:pt x="2516" y="25"/>
                    <a:pt x="2400" y="39"/>
                    <a:pt x="2284" y="55"/>
                  </a:cubicBezTo>
                  <a:lnTo>
                    <a:pt x="2284" y="55"/>
                  </a:lnTo>
                  <a:cubicBezTo>
                    <a:pt x="2257" y="53"/>
                    <a:pt x="2230" y="50"/>
                    <a:pt x="2203" y="45"/>
                  </a:cubicBezTo>
                  <a:cubicBezTo>
                    <a:pt x="2025" y="68"/>
                    <a:pt x="1846" y="80"/>
                    <a:pt x="1644" y="116"/>
                  </a:cubicBezTo>
                  <a:cubicBezTo>
                    <a:pt x="1489" y="187"/>
                    <a:pt x="1322" y="247"/>
                    <a:pt x="1155" y="318"/>
                  </a:cubicBezTo>
                  <a:cubicBezTo>
                    <a:pt x="774" y="533"/>
                    <a:pt x="489" y="914"/>
                    <a:pt x="310" y="1307"/>
                  </a:cubicBezTo>
                  <a:cubicBezTo>
                    <a:pt x="1" y="2033"/>
                    <a:pt x="132" y="2985"/>
                    <a:pt x="739" y="3557"/>
                  </a:cubicBezTo>
                  <a:cubicBezTo>
                    <a:pt x="1149" y="3931"/>
                    <a:pt x="1686" y="4158"/>
                    <a:pt x="2236" y="4158"/>
                  </a:cubicBezTo>
                  <a:cubicBezTo>
                    <a:pt x="2403" y="4158"/>
                    <a:pt x="2572" y="4137"/>
                    <a:pt x="2739" y="4093"/>
                  </a:cubicBezTo>
                  <a:cubicBezTo>
                    <a:pt x="3168" y="3974"/>
                    <a:pt x="3537" y="3700"/>
                    <a:pt x="3811" y="3343"/>
                  </a:cubicBezTo>
                  <a:cubicBezTo>
                    <a:pt x="4061" y="2985"/>
                    <a:pt x="4287" y="2509"/>
                    <a:pt x="4239" y="2081"/>
                  </a:cubicBezTo>
                  <a:cubicBezTo>
                    <a:pt x="4239" y="2031"/>
                    <a:pt x="4231" y="1982"/>
                    <a:pt x="4228" y="1933"/>
                  </a:cubicBezTo>
                  <a:lnTo>
                    <a:pt x="4228" y="1933"/>
                  </a:lnTo>
                  <a:cubicBezTo>
                    <a:pt x="4242" y="1840"/>
                    <a:pt x="4254" y="1747"/>
                    <a:pt x="4263" y="1652"/>
                  </a:cubicBezTo>
                  <a:cubicBezTo>
                    <a:pt x="4311" y="1271"/>
                    <a:pt x="4061" y="723"/>
                    <a:pt x="3787" y="485"/>
                  </a:cubicBezTo>
                  <a:cubicBezTo>
                    <a:pt x="3519" y="228"/>
                    <a:pt x="3136" y="0"/>
                    <a:pt x="27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26"/>
            <p:cNvSpPr/>
            <p:nvPr/>
          </p:nvSpPr>
          <p:spPr>
            <a:xfrm>
              <a:off x="655196" y="688672"/>
              <a:ext cx="73050" cy="56995"/>
            </a:xfrm>
            <a:custGeom>
              <a:avLst/>
              <a:gdLst/>
              <a:ahLst/>
              <a:cxnLst/>
              <a:rect l="l" t="t" r="r" b="b"/>
              <a:pathLst>
                <a:path w="2275" h="1775" extrusionOk="0">
                  <a:moveTo>
                    <a:pt x="1132" y="1"/>
                  </a:moveTo>
                  <a:cubicBezTo>
                    <a:pt x="1" y="1"/>
                    <a:pt x="1" y="1775"/>
                    <a:pt x="1132" y="1775"/>
                  </a:cubicBezTo>
                  <a:cubicBezTo>
                    <a:pt x="2263" y="1775"/>
                    <a:pt x="2275" y="1"/>
                    <a:pt x="11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26"/>
            <p:cNvSpPr/>
            <p:nvPr/>
          </p:nvSpPr>
          <p:spPr>
            <a:xfrm>
              <a:off x="281307" y="644714"/>
              <a:ext cx="65023" cy="50124"/>
            </a:xfrm>
            <a:custGeom>
              <a:avLst/>
              <a:gdLst/>
              <a:ahLst/>
              <a:cxnLst/>
              <a:rect l="l" t="t" r="r" b="b"/>
              <a:pathLst>
                <a:path w="2025" h="1561" extrusionOk="0">
                  <a:moveTo>
                    <a:pt x="1013" y="1"/>
                  </a:moveTo>
                  <a:cubicBezTo>
                    <a:pt x="1" y="1"/>
                    <a:pt x="1" y="1560"/>
                    <a:pt x="1013" y="1560"/>
                  </a:cubicBezTo>
                  <a:cubicBezTo>
                    <a:pt x="2025" y="1560"/>
                    <a:pt x="2025" y="1"/>
                    <a:pt x="10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26"/>
            <p:cNvSpPr/>
            <p:nvPr/>
          </p:nvSpPr>
          <p:spPr>
            <a:xfrm>
              <a:off x="558481" y="868360"/>
              <a:ext cx="45532" cy="54523"/>
            </a:xfrm>
            <a:custGeom>
              <a:avLst/>
              <a:gdLst/>
              <a:ahLst/>
              <a:cxnLst/>
              <a:rect l="l" t="t" r="r" b="b"/>
              <a:pathLst>
                <a:path w="1418" h="1698" extrusionOk="0">
                  <a:moveTo>
                    <a:pt x="703" y="1"/>
                  </a:moveTo>
                  <a:cubicBezTo>
                    <a:pt x="382" y="1"/>
                    <a:pt x="1" y="310"/>
                    <a:pt x="36" y="691"/>
                  </a:cubicBezTo>
                  <a:cubicBezTo>
                    <a:pt x="48" y="822"/>
                    <a:pt x="60" y="953"/>
                    <a:pt x="60" y="1072"/>
                  </a:cubicBezTo>
                  <a:cubicBezTo>
                    <a:pt x="102" y="1489"/>
                    <a:pt x="408" y="1697"/>
                    <a:pt x="713" y="1697"/>
                  </a:cubicBezTo>
                  <a:cubicBezTo>
                    <a:pt x="1019" y="1697"/>
                    <a:pt x="1322" y="1489"/>
                    <a:pt x="1358" y="1072"/>
                  </a:cubicBezTo>
                  <a:cubicBezTo>
                    <a:pt x="1370" y="941"/>
                    <a:pt x="1382" y="810"/>
                    <a:pt x="1382" y="691"/>
                  </a:cubicBezTo>
                  <a:cubicBezTo>
                    <a:pt x="1417" y="310"/>
                    <a:pt x="1060" y="1"/>
                    <a:pt x="7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26"/>
            <p:cNvSpPr/>
            <p:nvPr/>
          </p:nvSpPr>
          <p:spPr>
            <a:xfrm>
              <a:off x="380720" y="939098"/>
              <a:ext cx="117779" cy="91385"/>
            </a:xfrm>
            <a:custGeom>
              <a:avLst/>
              <a:gdLst/>
              <a:ahLst/>
              <a:cxnLst/>
              <a:rect l="l" t="t" r="r" b="b"/>
              <a:pathLst>
                <a:path w="3668" h="2846" extrusionOk="0">
                  <a:moveTo>
                    <a:pt x="1834" y="0"/>
                  </a:moveTo>
                  <a:cubicBezTo>
                    <a:pt x="0" y="0"/>
                    <a:pt x="0" y="2846"/>
                    <a:pt x="1834" y="2846"/>
                  </a:cubicBezTo>
                  <a:cubicBezTo>
                    <a:pt x="3667" y="2846"/>
                    <a:pt x="3667" y="0"/>
                    <a:pt x="18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26"/>
            <p:cNvSpPr/>
            <p:nvPr/>
          </p:nvSpPr>
          <p:spPr>
            <a:xfrm>
              <a:off x="648325" y="825557"/>
              <a:ext cx="86825" cy="66917"/>
            </a:xfrm>
            <a:custGeom>
              <a:avLst/>
              <a:gdLst/>
              <a:ahLst/>
              <a:cxnLst/>
              <a:rect l="l" t="t" r="r" b="b"/>
              <a:pathLst>
                <a:path w="2704" h="2084" extrusionOk="0">
                  <a:moveTo>
                    <a:pt x="1323" y="0"/>
                  </a:moveTo>
                  <a:cubicBezTo>
                    <a:pt x="1" y="0"/>
                    <a:pt x="8" y="2084"/>
                    <a:pt x="1346" y="2084"/>
                  </a:cubicBezTo>
                  <a:cubicBezTo>
                    <a:pt x="2679" y="2084"/>
                    <a:pt x="2703" y="0"/>
                    <a:pt x="1346" y="0"/>
                  </a:cubicBezTo>
                  <a:cubicBezTo>
                    <a:pt x="1338" y="0"/>
                    <a:pt x="1331" y="0"/>
                    <a:pt x="13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7" name="Google Shape;2087;p26"/>
          <p:cNvGrpSpPr/>
          <p:nvPr/>
        </p:nvGrpSpPr>
        <p:grpSpPr>
          <a:xfrm rot="10800000" flipH="1">
            <a:off x="8049025" y="-323225"/>
            <a:ext cx="1645681" cy="2031244"/>
            <a:chOff x="14449550" y="3157725"/>
            <a:chExt cx="1645681" cy="2031244"/>
          </a:xfrm>
        </p:grpSpPr>
        <p:sp>
          <p:nvSpPr>
            <p:cNvPr id="2088" name="Google Shape;2088;p26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26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26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26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26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26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26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26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26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26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26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26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26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26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26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26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26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26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26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26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26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26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26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26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26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3" name="Google Shape;2113;p26"/>
          <p:cNvGrpSpPr/>
          <p:nvPr/>
        </p:nvGrpSpPr>
        <p:grpSpPr>
          <a:xfrm rot="-9931168" flipH="1">
            <a:off x="8266663" y="-676444"/>
            <a:ext cx="1210408" cy="1627668"/>
            <a:chOff x="7570415" y="3649325"/>
            <a:chExt cx="1505790" cy="2024569"/>
          </a:xfrm>
        </p:grpSpPr>
        <p:sp>
          <p:nvSpPr>
            <p:cNvPr id="2114" name="Google Shape;2114;p26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26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26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26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26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26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26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26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26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26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26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26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26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26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26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26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26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26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26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26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26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26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36" name="Google Shape;2136;p26"/>
          <p:cNvSpPr/>
          <p:nvPr/>
        </p:nvSpPr>
        <p:spPr>
          <a:xfrm rot="4847989">
            <a:off x="-750872" y="736656"/>
            <a:ext cx="1264986" cy="1832071"/>
          </a:xfrm>
          <a:custGeom>
            <a:avLst/>
            <a:gdLst/>
            <a:ahLst/>
            <a:cxnLst/>
            <a:rect l="l" t="t" r="r" b="b"/>
            <a:pathLst>
              <a:path w="21765" h="31521" extrusionOk="0">
                <a:moveTo>
                  <a:pt x="11460" y="0"/>
                </a:moveTo>
                <a:cubicBezTo>
                  <a:pt x="10272" y="0"/>
                  <a:pt x="9008" y="368"/>
                  <a:pt x="7680" y="1206"/>
                </a:cubicBezTo>
                <a:cubicBezTo>
                  <a:pt x="2953" y="4218"/>
                  <a:pt x="0" y="12017"/>
                  <a:pt x="3012" y="17017"/>
                </a:cubicBezTo>
                <a:cubicBezTo>
                  <a:pt x="5572" y="21268"/>
                  <a:pt x="11561" y="22756"/>
                  <a:pt x="13514" y="27328"/>
                </a:cubicBezTo>
                <a:cubicBezTo>
                  <a:pt x="14109" y="28709"/>
                  <a:pt x="14359" y="30436"/>
                  <a:pt x="15669" y="31198"/>
                </a:cubicBezTo>
                <a:cubicBezTo>
                  <a:pt x="16054" y="31420"/>
                  <a:pt x="16484" y="31521"/>
                  <a:pt x="16921" y="31521"/>
                </a:cubicBezTo>
                <a:cubicBezTo>
                  <a:pt x="17791" y="31521"/>
                  <a:pt x="18690" y="31122"/>
                  <a:pt x="19324" y="30495"/>
                </a:cubicBezTo>
                <a:cubicBezTo>
                  <a:pt x="20276" y="29555"/>
                  <a:pt x="20717" y="28245"/>
                  <a:pt x="21015" y="26935"/>
                </a:cubicBezTo>
                <a:cubicBezTo>
                  <a:pt x="21610" y="24352"/>
                  <a:pt x="21681" y="21685"/>
                  <a:pt x="21717" y="19018"/>
                </a:cubicBezTo>
                <a:cubicBezTo>
                  <a:pt x="21765" y="15184"/>
                  <a:pt x="21681" y="11219"/>
                  <a:pt x="20074" y="7742"/>
                </a:cubicBezTo>
                <a:cubicBezTo>
                  <a:pt x="18194" y="3648"/>
                  <a:pt x="15203" y="0"/>
                  <a:pt x="114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7" name="Google Shape;2137;p26"/>
          <p:cNvSpPr/>
          <p:nvPr/>
        </p:nvSpPr>
        <p:spPr>
          <a:xfrm rot="10800000">
            <a:off x="-642550" y="-537031"/>
            <a:ext cx="2942657" cy="192862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38" name="Google Shape;2138;p26"/>
          <p:cNvGrpSpPr/>
          <p:nvPr/>
        </p:nvGrpSpPr>
        <p:grpSpPr>
          <a:xfrm flipH="1">
            <a:off x="1486892" y="116667"/>
            <a:ext cx="453457" cy="521788"/>
            <a:chOff x="6383519" y="4134092"/>
            <a:chExt cx="453457" cy="521788"/>
          </a:xfrm>
        </p:grpSpPr>
        <p:sp>
          <p:nvSpPr>
            <p:cNvPr id="2139" name="Google Shape;2139;p26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26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26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26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26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26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26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6" name="Google Shape;2146;p26"/>
          <p:cNvGrpSpPr/>
          <p:nvPr/>
        </p:nvGrpSpPr>
        <p:grpSpPr>
          <a:xfrm rot="10800000">
            <a:off x="-222662" y="-323225"/>
            <a:ext cx="1645681" cy="2031244"/>
            <a:chOff x="14449550" y="3157725"/>
            <a:chExt cx="1645681" cy="2031244"/>
          </a:xfrm>
        </p:grpSpPr>
        <p:sp>
          <p:nvSpPr>
            <p:cNvPr id="2147" name="Google Shape;2147;p26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26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26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26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26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26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26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26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26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26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26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26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26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26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26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26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26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26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26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26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26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26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26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26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26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72" name="Google Shape;2172;p26"/>
          <p:cNvGrpSpPr/>
          <p:nvPr/>
        </p:nvGrpSpPr>
        <p:grpSpPr>
          <a:xfrm rot="9931168">
            <a:off x="-5028" y="-676444"/>
            <a:ext cx="1210408" cy="1627668"/>
            <a:chOff x="7570415" y="3649325"/>
            <a:chExt cx="1505790" cy="2024569"/>
          </a:xfrm>
        </p:grpSpPr>
        <p:sp>
          <p:nvSpPr>
            <p:cNvPr id="2173" name="Google Shape;2173;p26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26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26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26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26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26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26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26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26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26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26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26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26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26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26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26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26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26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26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26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26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26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5" name="Google Shape;2195;p26"/>
          <p:cNvSpPr/>
          <p:nvPr/>
        </p:nvSpPr>
        <p:spPr>
          <a:xfrm rot="10800000">
            <a:off x="-247290" y="4603504"/>
            <a:ext cx="967282" cy="1071832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96" name="Google Shape;2196;p26"/>
          <p:cNvGrpSpPr/>
          <p:nvPr/>
        </p:nvGrpSpPr>
        <p:grpSpPr>
          <a:xfrm flipH="1">
            <a:off x="105102" y="4342628"/>
            <a:ext cx="453843" cy="521755"/>
            <a:chOff x="281307" y="508728"/>
            <a:chExt cx="453843" cy="521755"/>
          </a:xfrm>
        </p:grpSpPr>
        <p:sp>
          <p:nvSpPr>
            <p:cNvPr id="2197" name="Google Shape;2197;p26"/>
            <p:cNvSpPr/>
            <p:nvPr/>
          </p:nvSpPr>
          <p:spPr>
            <a:xfrm>
              <a:off x="431454" y="766282"/>
              <a:ext cx="70481" cy="59564"/>
            </a:xfrm>
            <a:custGeom>
              <a:avLst/>
              <a:gdLst/>
              <a:ahLst/>
              <a:cxnLst/>
              <a:rect l="l" t="t" r="r" b="b"/>
              <a:pathLst>
                <a:path w="2195" h="1855" extrusionOk="0">
                  <a:moveTo>
                    <a:pt x="1240" y="0"/>
                  </a:moveTo>
                  <a:cubicBezTo>
                    <a:pt x="971" y="0"/>
                    <a:pt x="717" y="135"/>
                    <a:pt x="537" y="338"/>
                  </a:cubicBezTo>
                  <a:lnTo>
                    <a:pt x="537" y="338"/>
                  </a:lnTo>
                  <a:cubicBezTo>
                    <a:pt x="11" y="422"/>
                    <a:pt x="1" y="1373"/>
                    <a:pt x="528" y="1513"/>
                  </a:cubicBezTo>
                  <a:lnTo>
                    <a:pt x="528" y="1513"/>
                  </a:lnTo>
                  <a:cubicBezTo>
                    <a:pt x="702" y="1724"/>
                    <a:pt x="949" y="1855"/>
                    <a:pt x="1233" y="1855"/>
                  </a:cubicBezTo>
                  <a:cubicBezTo>
                    <a:pt x="1275" y="1855"/>
                    <a:pt x="1317" y="1852"/>
                    <a:pt x="1361" y="1846"/>
                  </a:cubicBezTo>
                  <a:cubicBezTo>
                    <a:pt x="1790" y="1775"/>
                    <a:pt x="2194" y="1394"/>
                    <a:pt x="2159" y="929"/>
                  </a:cubicBezTo>
                  <a:cubicBezTo>
                    <a:pt x="2147" y="501"/>
                    <a:pt x="1873" y="179"/>
                    <a:pt x="1480" y="36"/>
                  </a:cubicBezTo>
                  <a:cubicBezTo>
                    <a:pt x="1400" y="12"/>
                    <a:pt x="1319" y="0"/>
                    <a:pt x="12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26"/>
            <p:cNvSpPr/>
            <p:nvPr/>
          </p:nvSpPr>
          <p:spPr>
            <a:xfrm>
              <a:off x="448376" y="508728"/>
              <a:ext cx="138426" cy="133545"/>
            </a:xfrm>
            <a:custGeom>
              <a:avLst/>
              <a:gdLst/>
              <a:ahLst/>
              <a:cxnLst/>
              <a:rect l="l" t="t" r="r" b="b"/>
              <a:pathLst>
                <a:path w="4311" h="4159" extrusionOk="0">
                  <a:moveTo>
                    <a:pt x="2758" y="0"/>
                  </a:moveTo>
                  <a:cubicBezTo>
                    <a:pt x="2716" y="0"/>
                    <a:pt x="2674" y="3"/>
                    <a:pt x="2632" y="9"/>
                  </a:cubicBezTo>
                  <a:cubicBezTo>
                    <a:pt x="2516" y="25"/>
                    <a:pt x="2400" y="39"/>
                    <a:pt x="2284" y="55"/>
                  </a:cubicBezTo>
                  <a:lnTo>
                    <a:pt x="2284" y="55"/>
                  </a:lnTo>
                  <a:cubicBezTo>
                    <a:pt x="2257" y="53"/>
                    <a:pt x="2230" y="50"/>
                    <a:pt x="2203" y="45"/>
                  </a:cubicBezTo>
                  <a:cubicBezTo>
                    <a:pt x="2025" y="68"/>
                    <a:pt x="1846" y="80"/>
                    <a:pt x="1644" y="116"/>
                  </a:cubicBezTo>
                  <a:cubicBezTo>
                    <a:pt x="1489" y="187"/>
                    <a:pt x="1322" y="247"/>
                    <a:pt x="1155" y="318"/>
                  </a:cubicBezTo>
                  <a:cubicBezTo>
                    <a:pt x="774" y="533"/>
                    <a:pt x="489" y="914"/>
                    <a:pt x="310" y="1307"/>
                  </a:cubicBezTo>
                  <a:cubicBezTo>
                    <a:pt x="1" y="2033"/>
                    <a:pt x="132" y="2985"/>
                    <a:pt x="739" y="3557"/>
                  </a:cubicBezTo>
                  <a:cubicBezTo>
                    <a:pt x="1149" y="3931"/>
                    <a:pt x="1686" y="4158"/>
                    <a:pt x="2236" y="4158"/>
                  </a:cubicBezTo>
                  <a:cubicBezTo>
                    <a:pt x="2403" y="4158"/>
                    <a:pt x="2572" y="4137"/>
                    <a:pt x="2739" y="4093"/>
                  </a:cubicBezTo>
                  <a:cubicBezTo>
                    <a:pt x="3168" y="3974"/>
                    <a:pt x="3537" y="3700"/>
                    <a:pt x="3811" y="3343"/>
                  </a:cubicBezTo>
                  <a:cubicBezTo>
                    <a:pt x="4061" y="2985"/>
                    <a:pt x="4287" y="2509"/>
                    <a:pt x="4239" y="2081"/>
                  </a:cubicBezTo>
                  <a:cubicBezTo>
                    <a:pt x="4239" y="2031"/>
                    <a:pt x="4231" y="1982"/>
                    <a:pt x="4228" y="1933"/>
                  </a:cubicBezTo>
                  <a:lnTo>
                    <a:pt x="4228" y="1933"/>
                  </a:lnTo>
                  <a:cubicBezTo>
                    <a:pt x="4242" y="1840"/>
                    <a:pt x="4254" y="1747"/>
                    <a:pt x="4263" y="1652"/>
                  </a:cubicBezTo>
                  <a:cubicBezTo>
                    <a:pt x="4311" y="1271"/>
                    <a:pt x="4061" y="723"/>
                    <a:pt x="3787" y="485"/>
                  </a:cubicBezTo>
                  <a:cubicBezTo>
                    <a:pt x="3519" y="228"/>
                    <a:pt x="3136" y="0"/>
                    <a:pt x="27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26"/>
            <p:cNvSpPr/>
            <p:nvPr/>
          </p:nvSpPr>
          <p:spPr>
            <a:xfrm>
              <a:off x="655196" y="688672"/>
              <a:ext cx="73050" cy="56995"/>
            </a:xfrm>
            <a:custGeom>
              <a:avLst/>
              <a:gdLst/>
              <a:ahLst/>
              <a:cxnLst/>
              <a:rect l="l" t="t" r="r" b="b"/>
              <a:pathLst>
                <a:path w="2275" h="1775" extrusionOk="0">
                  <a:moveTo>
                    <a:pt x="1132" y="1"/>
                  </a:moveTo>
                  <a:cubicBezTo>
                    <a:pt x="1" y="1"/>
                    <a:pt x="1" y="1775"/>
                    <a:pt x="1132" y="1775"/>
                  </a:cubicBezTo>
                  <a:cubicBezTo>
                    <a:pt x="2263" y="1775"/>
                    <a:pt x="2275" y="1"/>
                    <a:pt x="11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26"/>
            <p:cNvSpPr/>
            <p:nvPr/>
          </p:nvSpPr>
          <p:spPr>
            <a:xfrm>
              <a:off x="281307" y="644714"/>
              <a:ext cx="65023" cy="50124"/>
            </a:xfrm>
            <a:custGeom>
              <a:avLst/>
              <a:gdLst/>
              <a:ahLst/>
              <a:cxnLst/>
              <a:rect l="l" t="t" r="r" b="b"/>
              <a:pathLst>
                <a:path w="2025" h="1561" extrusionOk="0">
                  <a:moveTo>
                    <a:pt x="1013" y="1"/>
                  </a:moveTo>
                  <a:cubicBezTo>
                    <a:pt x="1" y="1"/>
                    <a:pt x="1" y="1560"/>
                    <a:pt x="1013" y="1560"/>
                  </a:cubicBezTo>
                  <a:cubicBezTo>
                    <a:pt x="2025" y="1560"/>
                    <a:pt x="2025" y="1"/>
                    <a:pt x="10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26"/>
            <p:cNvSpPr/>
            <p:nvPr/>
          </p:nvSpPr>
          <p:spPr>
            <a:xfrm>
              <a:off x="558481" y="868360"/>
              <a:ext cx="45532" cy="54523"/>
            </a:xfrm>
            <a:custGeom>
              <a:avLst/>
              <a:gdLst/>
              <a:ahLst/>
              <a:cxnLst/>
              <a:rect l="l" t="t" r="r" b="b"/>
              <a:pathLst>
                <a:path w="1418" h="1698" extrusionOk="0">
                  <a:moveTo>
                    <a:pt x="703" y="1"/>
                  </a:moveTo>
                  <a:cubicBezTo>
                    <a:pt x="382" y="1"/>
                    <a:pt x="1" y="310"/>
                    <a:pt x="36" y="691"/>
                  </a:cubicBezTo>
                  <a:cubicBezTo>
                    <a:pt x="48" y="822"/>
                    <a:pt x="60" y="953"/>
                    <a:pt x="60" y="1072"/>
                  </a:cubicBezTo>
                  <a:cubicBezTo>
                    <a:pt x="102" y="1489"/>
                    <a:pt x="408" y="1697"/>
                    <a:pt x="713" y="1697"/>
                  </a:cubicBezTo>
                  <a:cubicBezTo>
                    <a:pt x="1019" y="1697"/>
                    <a:pt x="1322" y="1489"/>
                    <a:pt x="1358" y="1072"/>
                  </a:cubicBezTo>
                  <a:cubicBezTo>
                    <a:pt x="1370" y="941"/>
                    <a:pt x="1382" y="810"/>
                    <a:pt x="1382" y="691"/>
                  </a:cubicBezTo>
                  <a:cubicBezTo>
                    <a:pt x="1417" y="310"/>
                    <a:pt x="1060" y="1"/>
                    <a:pt x="7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26"/>
            <p:cNvSpPr/>
            <p:nvPr/>
          </p:nvSpPr>
          <p:spPr>
            <a:xfrm>
              <a:off x="380720" y="939098"/>
              <a:ext cx="117779" cy="91385"/>
            </a:xfrm>
            <a:custGeom>
              <a:avLst/>
              <a:gdLst/>
              <a:ahLst/>
              <a:cxnLst/>
              <a:rect l="l" t="t" r="r" b="b"/>
              <a:pathLst>
                <a:path w="3668" h="2846" extrusionOk="0">
                  <a:moveTo>
                    <a:pt x="1834" y="0"/>
                  </a:moveTo>
                  <a:cubicBezTo>
                    <a:pt x="0" y="0"/>
                    <a:pt x="0" y="2846"/>
                    <a:pt x="1834" y="2846"/>
                  </a:cubicBezTo>
                  <a:cubicBezTo>
                    <a:pt x="3667" y="2846"/>
                    <a:pt x="3667" y="0"/>
                    <a:pt x="18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26"/>
            <p:cNvSpPr/>
            <p:nvPr/>
          </p:nvSpPr>
          <p:spPr>
            <a:xfrm>
              <a:off x="648325" y="825557"/>
              <a:ext cx="86825" cy="66917"/>
            </a:xfrm>
            <a:custGeom>
              <a:avLst/>
              <a:gdLst/>
              <a:ahLst/>
              <a:cxnLst/>
              <a:rect l="l" t="t" r="r" b="b"/>
              <a:pathLst>
                <a:path w="2704" h="2084" extrusionOk="0">
                  <a:moveTo>
                    <a:pt x="1323" y="0"/>
                  </a:moveTo>
                  <a:cubicBezTo>
                    <a:pt x="1" y="0"/>
                    <a:pt x="8" y="2084"/>
                    <a:pt x="1346" y="2084"/>
                  </a:cubicBezTo>
                  <a:cubicBezTo>
                    <a:pt x="2679" y="2084"/>
                    <a:pt x="2703" y="0"/>
                    <a:pt x="1346" y="0"/>
                  </a:cubicBezTo>
                  <a:cubicBezTo>
                    <a:pt x="1338" y="0"/>
                    <a:pt x="1331" y="0"/>
                    <a:pt x="13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1_1">
    <p:spTree>
      <p:nvGrpSpPr>
        <p:cNvPr id="1" name="Shape 2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5" name="Google Shape;2205;p27"/>
          <p:cNvSpPr/>
          <p:nvPr/>
        </p:nvSpPr>
        <p:spPr>
          <a:xfrm rot="5676527" flipH="1">
            <a:off x="7436271" y="-1013309"/>
            <a:ext cx="1067779" cy="2092821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6" name="Google Shape;2206;p27"/>
          <p:cNvSpPr/>
          <p:nvPr/>
        </p:nvSpPr>
        <p:spPr>
          <a:xfrm flipH="1">
            <a:off x="7867867" y="-818848"/>
            <a:ext cx="3321555" cy="2957138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07" name="Google Shape;2207;p27"/>
          <p:cNvGrpSpPr/>
          <p:nvPr/>
        </p:nvGrpSpPr>
        <p:grpSpPr>
          <a:xfrm flipH="1">
            <a:off x="7634498" y="113377"/>
            <a:ext cx="504705" cy="538324"/>
            <a:chOff x="2501940" y="418177"/>
            <a:chExt cx="504705" cy="538324"/>
          </a:xfrm>
        </p:grpSpPr>
        <p:sp>
          <p:nvSpPr>
            <p:cNvPr id="2208" name="Google Shape;2208;p27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27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27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27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27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27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4" name="Google Shape;2214;p27"/>
          <p:cNvGrpSpPr/>
          <p:nvPr/>
        </p:nvGrpSpPr>
        <p:grpSpPr>
          <a:xfrm rot="10679800" flipH="1">
            <a:off x="7731732" y="-508390"/>
            <a:ext cx="1654067" cy="2223931"/>
            <a:chOff x="7570415" y="3649325"/>
            <a:chExt cx="1505790" cy="2024569"/>
          </a:xfrm>
        </p:grpSpPr>
        <p:sp>
          <p:nvSpPr>
            <p:cNvPr id="2215" name="Google Shape;2215;p27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27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27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27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27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27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27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27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27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27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27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27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27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27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27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27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27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27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27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27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27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27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37" name="Google Shape;2237;p27"/>
          <p:cNvSpPr/>
          <p:nvPr/>
        </p:nvSpPr>
        <p:spPr>
          <a:xfrm rot="-5123473" flipH="1">
            <a:off x="193868" y="3821381"/>
            <a:ext cx="1067779" cy="2092821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8" name="Google Shape;2238;p27"/>
          <p:cNvSpPr/>
          <p:nvPr/>
        </p:nvSpPr>
        <p:spPr>
          <a:xfrm rot="10800000" flipH="1">
            <a:off x="-2491503" y="2610203"/>
            <a:ext cx="3321555" cy="2957138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39" name="Google Shape;2239;p27"/>
          <p:cNvGrpSpPr/>
          <p:nvPr/>
        </p:nvGrpSpPr>
        <p:grpSpPr>
          <a:xfrm rot="700979" flipH="1">
            <a:off x="-473599" y="3253763"/>
            <a:ext cx="1505816" cy="2024604"/>
            <a:chOff x="7570415" y="3649325"/>
            <a:chExt cx="1505790" cy="2024569"/>
          </a:xfrm>
        </p:grpSpPr>
        <p:sp>
          <p:nvSpPr>
            <p:cNvPr id="2240" name="Google Shape;2240;p27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27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27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27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27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27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27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27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27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27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27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27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27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27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27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27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27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27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27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27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27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27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62" name="Google Shape;2262;p27"/>
          <p:cNvGrpSpPr/>
          <p:nvPr/>
        </p:nvGrpSpPr>
        <p:grpSpPr>
          <a:xfrm rot="-5400000">
            <a:off x="1257846" y="4463342"/>
            <a:ext cx="504705" cy="538324"/>
            <a:chOff x="2501940" y="418177"/>
            <a:chExt cx="504705" cy="538324"/>
          </a:xfrm>
        </p:grpSpPr>
        <p:sp>
          <p:nvSpPr>
            <p:cNvPr id="2263" name="Google Shape;2263;p27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27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27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27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27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27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zha One"/>
              <a:buNone/>
              <a:defRPr sz="30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zha One"/>
              <a:buNone/>
              <a:defRPr sz="30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zha One"/>
              <a:buNone/>
              <a:defRPr sz="30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zha One"/>
              <a:buNone/>
              <a:defRPr sz="30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zha One"/>
              <a:buNone/>
              <a:defRPr sz="30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zha One"/>
              <a:buNone/>
              <a:defRPr sz="30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zha One"/>
              <a:buNone/>
              <a:defRPr sz="30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zha One"/>
              <a:buNone/>
              <a:defRPr sz="30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zha One"/>
              <a:buNone/>
              <a:defRPr sz="30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5" r:id="rId4"/>
    <p:sldLayoutId id="2147483658" r:id="rId5"/>
    <p:sldLayoutId id="2147483659" r:id="rId6"/>
    <p:sldLayoutId id="2147483660" r:id="rId7"/>
    <p:sldLayoutId id="2147483662" r:id="rId8"/>
    <p:sldLayoutId id="2147483671" r:id="rId9"/>
    <p:sldLayoutId id="2147483672" r:id="rId10"/>
    <p:sldLayoutId id="214748367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p30"/>
          <p:cNvSpPr txBox="1">
            <a:spLocks noGrp="1"/>
          </p:cNvSpPr>
          <p:nvPr>
            <p:ph type="ctrTitle"/>
          </p:nvPr>
        </p:nvSpPr>
        <p:spPr>
          <a:xfrm>
            <a:off x="776514" y="2053118"/>
            <a:ext cx="7590971" cy="103726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5300" b="1">
                <a:latin typeface="微軟正黑體"/>
                <a:ea typeface="微軟正黑體"/>
              </a:rPr>
              <a:t>理律盃公民行動方案</a:t>
            </a:r>
            <a:endParaRPr sz="5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78" name="Google Shape;2278;p30"/>
          <p:cNvSpPr txBox="1">
            <a:spLocks noGrp="1"/>
          </p:cNvSpPr>
          <p:nvPr>
            <p:ph type="subTitle" idx="1"/>
          </p:nvPr>
        </p:nvSpPr>
        <p:spPr>
          <a:xfrm>
            <a:off x="2581799" y="3090382"/>
            <a:ext cx="39804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zh-TW" sz="4500" dirty="0">
                <a:latin typeface="Rozha One" panose="02020500000000000000" charset="0"/>
                <a:ea typeface="微軟正黑體" panose="020B0604030504040204" pitchFamily="34" charset="-120"/>
                <a:cs typeface="Rozha One" panose="02020500000000000000" charset="0"/>
              </a:rPr>
              <a:t>2104</a:t>
            </a:r>
            <a:endParaRPr sz="4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279" name="Google Shape;2279;p30"/>
          <p:cNvGrpSpPr/>
          <p:nvPr/>
        </p:nvGrpSpPr>
        <p:grpSpPr>
          <a:xfrm>
            <a:off x="3663875" y="-2443875"/>
            <a:ext cx="820275" cy="949600"/>
            <a:chOff x="10369700" y="841400"/>
            <a:chExt cx="820275" cy="949600"/>
          </a:xfrm>
        </p:grpSpPr>
        <p:sp>
          <p:nvSpPr>
            <p:cNvPr id="2280" name="Google Shape;2280;p30"/>
            <p:cNvSpPr/>
            <p:nvPr/>
          </p:nvSpPr>
          <p:spPr>
            <a:xfrm>
              <a:off x="10369700" y="1237675"/>
              <a:ext cx="431050" cy="553325"/>
            </a:xfrm>
            <a:custGeom>
              <a:avLst/>
              <a:gdLst/>
              <a:ahLst/>
              <a:cxnLst/>
              <a:rect l="l" t="t" r="r" b="b"/>
              <a:pathLst>
                <a:path w="17242" h="22133" extrusionOk="0">
                  <a:moveTo>
                    <a:pt x="7008" y="6733"/>
                  </a:moveTo>
                  <a:lnTo>
                    <a:pt x="7008" y="6733"/>
                  </a:lnTo>
                  <a:cubicBezTo>
                    <a:pt x="7028" y="6870"/>
                    <a:pt x="7008" y="7008"/>
                    <a:pt x="6949" y="7126"/>
                  </a:cubicBezTo>
                  <a:cubicBezTo>
                    <a:pt x="6930" y="7047"/>
                    <a:pt x="6910" y="6988"/>
                    <a:pt x="6910" y="6910"/>
                  </a:cubicBezTo>
                  <a:cubicBezTo>
                    <a:pt x="6949" y="6851"/>
                    <a:pt x="6969" y="6792"/>
                    <a:pt x="7008" y="6733"/>
                  </a:cubicBezTo>
                  <a:close/>
                  <a:moveTo>
                    <a:pt x="11032" y="1"/>
                  </a:moveTo>
                  <a:lnTo>
                    <a:pt x="11032" y="1"/>
                  </a:lnTo>
                  <a:cubicBezTo>
                    <a:pt x="11444" y="2179"/>
                    <a:pt x="9972" y="3592"/>
                    <a:pt x="8402" y="4829"/>
                  </a:cubicBezTo>
                  <a:cubicBezTo>
                    <a:pt x="9030" y="4024"/>
                    <a:pt x="9442" y="3082"/>
                    <a:pt x="9638" y="2081"/>
                  </a:cubicBezTo>
                  <a:cubicBezTo>
                    <a:pt x="9638" y="2070"/>
                    <a:pt x="9619" y="2058"/>
                    <a:pt x="9602" y="2058"/>
                  </a:cubicBezTo>
                  <a:cubicBezTo>
                    <a:pt x="9590" y="2058"/>
                    <a:pt x="9579" y="2065"/>
                    <a:pt x="9579" y="2081"/>
                  </a:cubicBezTo>
                  <a:cubicBezTo>
                    <a:pt x="9344" y="2964"/>
                    <a:pt x="8892" y="3789"/>
                    <a:pt x="8304" y="4476"/>
                  </a:cubicBezTo>
                  <a:lnTo>
                    <a:pt x="8205" y="4574"/>
                  </a:lnTo>
                  <a:cubicBezTo>
                    <a:pt x="8618" y="3592"/>
                    <a:pt x="8814" y="2533"/>
                    <a:pt x="8755" y="1473"/>
                  </a:cubicBezTo>
                  <a:lnTo>
                    <a:pt x="8755" y="1473"/>
                  </a:lnTo>
                  <a:cubicBezTo>
                    <a:pt x="8775" y="2650"/>
                    <a:pt x="8500" y="3808"/>
                    <a:pt x="7950" y="4849"/>
                  </a:cubicBezTo>
                  <a:cubicBezTo>
                    <a:pt x="7597" y="5163"/>
                    <a:pt x="7204" y="5418"/>
                    <a:pt x="6871" y="5732"/>
                  </a:cubicBezTo>
                  <a:lnTo>
                    <a:pt x="6792" y="5732"/>
                  </a:lnTo>
                  <a:cubicBezTo>
                    <a:pt x="7204" y="4908"/>
                    <a:pt x="7165" y="3848"/>
                    <a:pt x="6910" y="3004"/>
                  </a:cubicBezTo>
                  <a:lnTo>
                    <a:pt x="6890" y="3004"/>
                  </a:lnTo>
                  <a:cubicBezTo>
                    <a:pt x="6969" y="3553"/>
                    <a:pt x="6989" y="4122"/>
                    <a:pt x="6930" y="4692"/>
                  </a:cubicBezTo>
                  <a:cubicBezTo>
                    <a:pt x="6890" y="5045"/>
                    <a:pt x="6753" y="5398"/>
                    <a:pt x="6576" y="5732"/>
                  </a:cubicBezTo>
                  <a:cubicBezTo>
                    <a:pt x="5968" y="5653"/>
                    <a:pt x="5340" y="5163"/>
                    <a:pt x="4829" y="4927"/>
                  </a:cubicBezTo>
                  <a:cubicBezTo>
                    <a:pt x="4790" y="4927"/>
                    <a:pt x="4771" y="4966"/>
                    <a:pt x="4810" y="4966"/>
                  </a:cubicBezTo>
                  <a:cubicBezTo>
                    <a:pt x="5242" y="5202"/>
                    <a:pt x="5791" y="5634"/>
                    <a:pt x="6321" y="5810"/>
                  </a:cubicBezTo>
                  <a:cubicBezTo>
                    <a:pt x="6243" y="5830"/>
                    <a:pt x="6184" y="5850"/>
                    <a:pt x="6125" y="5889"/>
                  </a:cubicBezTo>
                  <a:lnTo>
                    <a:pt x="6046" y="5889"/>
                  </a:lnTo>
                  <a:cubicBezTo>
                    <a:pt x="5987" y="5889"/>
                    <a:pt x="5948" y="5928"/>
                    <a:pt x="5929" y="5987"/>
                  </a:cubicBezTo>
                  <a:cubicBezTo>
                    <a:pt x="5909" y="6026"/>
                    <a:pt x="5889" y="6046"/>
                    <a:pt x="5850" y="6066"/>
                  </a:cubicBezTo>
                  <a:lnTo>
                    <a:pt x="5830" y="6085"/>
                  </a:lnTo>
                  <a:cubicBezTo>
                    <a:pt x="4888" y="5830"/>
                    <a:pt x="3966" y="5163"/>
                    <a:pt x="3181" y="4711"/>
                  </a:cubicBezTo>
                  <a:cubicBezTo>
                    <a:pt x="3181" y="4711"/>
                    <a:pt x="3161" y="4711"/>
                    <a:pt x="3181" y="4731"/>
                  </a:cubicBezTo>
                  <a:cubicBezTo>
                    <a:pt x="3887" y="5182"/>
                    <a:pt x="4653" y="5791"/>
                    <a:pt x="5516" y="6144"/>
                  </a:cubicBezTo>
                  <a:cubicBezTo>
                    <a:pt x="4614" y="6085"/>
                    <a:pt x="3730" y="5987"/>
                    <a:pt x="2906" y="5536"/>
                  </a:cubicBezTo>
                  <a:cubicBezTo>
                    <a:pt x="2901" y="5533"/>
                    <a:pt x="2895" y="5532"/>
                    <a:pt x="2889" y="5532"/>
                  </a:cubicBezTo>
                  <a:cubicBezTo>
                    <a:pt x="2853" y="5532"/>
                    <a:pt x="2816" y="5580"/>
                    <a:pt x="2867" y="5614"/>
                  </a:cubicBezTo>
                  <a:cubicBezTo>
                    <a:pt x="3848" y="6203"/>
                    <a:pt x="5006" y="6360"/>
                    <a:pt x="6145" y="6419"/>
                  </a:cubicBezTo>
                  <a:cubicBezTo>
                    <a:pt x="6007" y="6478"/>
                    <a:pt x="5870" y="6537"/>
                    <a:pt x="5732" y="6596"/>
                  </a:cubicBezTo>
                  <a:cubicBezTo>
                    <a:pt x="5510" y="6633"/>
                    <a:pt x="5287" y="6650"/>
                    <a:pt x="5066" y="6650"/>
                  </a:cubicBezTo>
                  <a:cubicBezTo>
                    <a:pt x="4585" y="6650"/>
                    <a:pt x="4109" y="6567"/>
                    <a:pt x="3652" y="6419"/>
                  </a:cubicBezTo>
                  <a:cubicBezTo>
                    <a:pt x="2415" y="6046"/>
                    <a:pt x="1257" y="5379"/>
                    <a:pt x="99" y="4790"/>
                  </a:cubicBezTo>
                  <a:lnTo>
                    <a:pt x="99" y="4809"/>
                  </a:lnTo>
                  <a:cubicBezTo>
                    <a:pt x="1414" y="5555"/>
                    <a:pt x="3240" y="6694"/>
                    <a:pt x="4928" y="6890"/>
                  </a:cubicBezTo>
                  <a:cubicBezTo>
                    <a:pt x="4479" y="7025"/>
                    <a:pt x="4013" y="7091"/>
                    <a:pt x="3547" y="7091"/>
                  </a:cubicBezTo>
                  <a:cubicBezTo>
                    <a:pt x="2932" y="7091"/>
                    <a:pt x="2318" y="6976"/>
                    <a:pt x="1748" y="6753"/>
                  </a:cubicBezTo>
                  <a:cubicBezTo>
                    <a:pt x="1728" y="6753"/>
                    <a:pt x="1709" y="6772"/>
                    <a:pt x="1748" y="6772"/>
                  </a:cubicBezTo>
                  <a:cubicBezTo>
                    <a:pt x="2432" y="7114"/>
                    <a:pt x="3175" y="7286"/>
                    <a:pt x="3919" y="7286"/>
                  </a:cubicBezTo>
                  <a:cubicBezTo>
                    <a:pt x="4584" y="7286"/>
                    <a:pt x="5249" y="7148"/>
                    <a:pt x="5870" y="6870"/>
                  </a:cubicBezTo>
                  <a:lnTo>
                    <a:pt x="5987" y="6851"/>
                  </a:lnTo>
                  <a:lnTo>
                    <a:pt x="5948" y="6890"/>
                  </a:lnTo>
                  <a:cubicBezTo>
                    <a:pt x="5896" y="6907"/>
                    <a:pt x="5921" y="6972"/>
                    <a:pt x="5969" y="6972"/>
                  </a:cubicBezTo>
                  <a:cubicBezTo>
                    <a:pt x="5975" y="6972"/>
                    <a:pt x="5981" y="6971"/>
                    <a:pt x="5987" y="6969"/>
                  </a:cubicBezTo>
                  <a:cubicBezTo>
                    <a:pt x="6086" y="6929"/>
                    <a:pt x="6203" y="6890"/>
                    <a:pt x="6302" y="6831"/>
                  </a:cubicBezTo>
                  <a:lnTo>
                    <a:pt x="6302" y="6831"/>
                  </a:lnTo>
                  <a:cubicBezTo>
                    <a:pt x="6007" y="7165"/>
                    <a:pt x="5693" y="7440"/>
                    <a:pt x="5359" y="7695"/>
                  </a:cubicBezTo>
                  <a:cubicBezTo>
                    <a:pt x="4888" y="7891"/>
                    <a:pt x="4398" y="8028"/>
                    <a:pt x="3907" y="8146"/>
                  </a:cubicBezTo>
                  <a:cubicBezTo>
                    <a:pt x="3624" y="8202"/>
                    <a:pt x="3339" y="8226"/>
                    <a:pt x="3053" y="8226"/>
                  </a:cubicBezTo>
                  <a:cubicBezTo>
                    <a:pt x="2033" y="8226"/>
                    <a:pt x="1006" y="7921"/>
                    <a:pt x="40" y="7675"/>
                  </a:cubicBezTo>
                  <a:cubicBezTo>
                    <a:pt x="21" y="7675"/>
                    <a:pt x="1" y="7695"/>
                    <a:pt x="40" y="7714"/>
                  </a:cubicBezTo>
                  <a:cubicBezTo>
                    <a:pt x="1100" y="8017"/>
                    <a:pt x="2161" y="8309"/>
                    <a:pt x="3248" y="8309"/>
                  </a:cubicBezTo>
                  <a:cubicBezTo>
                    <a:pt x="3570" y="8309"/>
                    <a:pt x="3894" y="8283"/>
                    <a:pt x="4221" y="8225"/>
                  </a:cubicBezTo>
                  <a:cubicBezTo>
                    <a:pt x="4398" y="8185"/>
                    <a:pt x="4574" y="8146"/>
                    <a:pt x="4790" y="8087"/>
                  </a:cubicBezTo>
                  <a:lnTo>
                    <a:pt x="4790" y="8087"/>
                  </a:lnTo>
                  <a:cubicBezTo>
                    <a:pt x="3750" y="8755"/>
                    <a:pt x="2553" y="9128"/>
                    <a:pt x="1316" y="9186"/>
                  </a:cubicBezTo>
                  <a:cubicBezTo>
                    <a:pt x="1296" y="9186"/>
                    <a:pt x="1296" y="9206"/>
                    <a:pt x="1316" y="9206"/>
                  </a:cubicBezTo>
                  <a:cubicBezTo>
                    <a:pt x="1422" y="9213"/>
                    <a:pt x="1529" y="9217"/>
                    <a:pt x="1637" y="9217"/>
                  </a:cubicBezTo>
                  <a:cubicBezTo>
                    <a:pt x="2979" y="9217"/>
                    <a:pt x="4511" y="8665"/>
                    <a:pt x="5673" y="7793"/>
                  </a:cubicBezTo>
                  <a:cubicBezTo>
                    <a:pt x="6145" y="7616"/>
                    <a:pt x="6557" y="7341"/>
                    <a:pt x="6871" y="6969"/>
                  </a:cubicBezTo>
                  <a:lnTo>
                    <a:pt x="6930" y="7204"/>
                  </a:lnTo>
                  <a:cubicBezTo>
                    <a:pt x="6439" y="8185"/>
                    <a:pt x="4182" y="9245"/>
                    <a:pt x="3632" y="9422"/>
                  </a:cubicBezTo>
                  <a:cubicBezTo>
                    <a:pt x="3616" y="9422"/>
                    <a:pt x="3626" y="9447"/>
                    <a:pt x="3630" y="9447"/>
                  </a:cubicBezTo>
                  <a:cubicBezTo>
                    <a:pt x="3631" y="9447"/>
                    <a:pt x="3632" y="9446"/>
                    <a:pt x="3632" y="9442"/>
                  </a:cubicBezTo>
                  <a:cubicBezTo>
                    <a:pt x="4535" y="9206"/>
                    <a:pt x="6439" y="8460"/>
                    <a:pt x="6989" y="7420"/>
                  </a:cubicBezTo>
                  <a:cubicBezTo>
                    <a:pt x="7734" y="10129"/>
                    <a:pt x="8873" y="12700"/>
                    <a:pt x="10404" y="15075"/>
                  </a:cubicBezTo>
                  <a:cubicBezTo>
                    <a:pt x="11307" y="16488"/>
                    <a:pt x="12327" y="17823"/>
                    <a:pt x="13466" y="19079"/>
                  </a:cubicBezTo>
                  <a:cubicBezTo>
                    <a:pt x="14388" y="20139"/>
                    <a:pt x="15468" y="21317"/>
                    <a:pt x="16646" y="22082"/>
                  </a:cubicBezTo>
                  <a:cubicBezTo>
                    <a:pt x="16698" y="22117"/>
                    <a:pt x="16752" y="22132"/>
                    <a:pt x="16804" y="22132"/>
                  </a:cubicBezTo>
                  <a:cubicBezTo>
                    <a:pt x="17045" y="22132"/>
                    <a:pt x="17241" y="21808"/>
                    <a:pt x="16999" y="21631"/>
                  </a:cubicBezTo>
                  <a:cubicBezTo>
                    <a:pt x="15821" y="20767"/>
                    <a:pt x="14702" y="19982"/>
                    <a:pt x="13682" y="18922"/>
                  </a:cubicBezTo>
                  <a:cubicBezTo>
                    <a:pt x="12583" y="17764"/>
                    <a:pt x="11601" y="16527"/>
                    <a:pt x="10738" y="15193"/>
                  </a:cubicBezTo>
                  <a:cubicBezTo>
                    <a:pt x="9089" y="12798"/>
                    <a:pt x="7833" y="10168"/>
                    <a:pt x="7028" y="7381"/>
                  </a:cubicBezTo>
                  <a:cubicBezTo>
                    <a:pt x="7106" y="7184"/>
                    <a:pt x="7146" y="6949"/>
                    <a:pt x="7126" y="6733"/>
                  </a:cubicBezTo>
                  <a:lnTo>
                    <a:pt x="7126" y="6733"/>
                  </a:lnTo>
                  <a:cubicBezTo>
                    <a:pt x="7677" y="7043"/>
                    <a:pt x="8368" y="7225"/>
                    <a:pt x="9013" y="7225"/>
                  </a:cubicBezTo>
                  <a:cubicBezTo>
                    <a:pt x="9470" y="7225"/>
                    <a:pt x="9904" y="7133"/>
                    <a:pt x="10247" y="6929"/>
                  </a:cubicBezTo>
                  <a:cubicBezTo>
                    <a:pt x="11758" y="6007"/>
                    <a:pt x="12975" y="4436"/>
                    <a:pt x="13093" y="2650"/>
                  </a:cubicBezTo>
                  <a:cubicBezTo>
                    <a:pt x="13093" y="2636"/>
                    <a:pt x="13073" y="2623"/>
                    <a:pt x="13062" y="2623"/>
                  </a:cubicBezTo>
                  <a:cubicBezTo>
                    <a:pt x="13057" y="2623"/>
                    <a:pt x="13054" y="2625"/>
                    <a:pt x="13054" y="2631"/>
                  </a:cubicBezTo>
                  <a:cubicBezTo>
                    <a:pt x="12857" y="4142"/>
                    <a:pt x="11915" y="5418"/>
                    <a:pt x="10738" y="6321"/>
                  </a:cubicBezTo>
                  <a:cubicBezTo>
                    <a:pt x="10234" y="6712"/>
                    <a:pt x="9604" y="6893"/>
                    <a:pt x="8966" y="6893"/>
                  </a:cubicBezTo>
                  <a:cubicBezTo>
                    <a:pt x="8484" y="6893"/>
                    <a:pt x="7997" y="6790"/>
                    <a:pt x="7558" y="6596"/>
                  </a:cubicBezTo>
                  <a:cubicBezTo>
                    <a:pt x="7754" y="6537"/>
                    <a:pt x="7970" y="6478"/>
                    <a:pt x="8166" y="6399"/>
                  </a:cubicBezTo>
                  <a:cubicBezTo>
                    <a:pt x="8504" y="6497"/>
                    <a:pt x="8836" y="6583"/>
                    <a:pt x="9188" y="6583"/>
                  </a:cubicBezTo>
                  <a:cubicBezTo>
                    <a:pt x="9471" y="6583"/>
                    <a:pt x="9767" y="6528"/>
                    <a:pt x="10090" y="6380"/>
                  </a:cubicBezTo>
                  <a:cubicBezTo>
                    <a:pt x="11405" y="5810"/>
                    <a:pt x="12053" y="4476"/>
                    <a:pt x="12367" y="3161"/>
                  </a:cubicBezTo>
                  <a:lnTo>
                    <a:pt x="12367" y="3161"/>
                  </a:lnTo>
                  <a:cubicBezTo>
                    <a:pt x="11876" y="4633"/>
                    <a:pt x="11052" y="6183"/>
                    <a:pt x="9324" y="6419"/>
                  </a:cubicBezTo>
                  <a:cubicBezTo>
                    <a:pt x="9272" y="6422"/>
                    <a:pt x="9220" y="6424"/>
                    <a:pt x="9169" y="6424"/>
                  </a:cubicBezTo>
                  <a:cubicBezTo>
                    <a:pt x="8912" y="6424"/>
                    <a:pt x="8667" y="6383"/>
                    <a:pt x="8421" y="6301"/>
                  </a:cubicBezTo>
                  <a:cubicBezTo>
                    <a:pt x="9403" y="5909"/>
                    <a:pt x="10266" y="5261"/>
                    <a:pt x="10934" y="4436"/>
                  </a:cubicBezTo>
                  <a:cubicBezTo>
                    <a:pt x="10950" y="4404"/>
                    <a:pt x="10927" y="4372"/>
                    <a:pt x="10907" y="4372"/>
                  </a:cubicBezTo>
                  <a:cubicBezTo>
                    <a:pt x="10902" y="4372"/>
                    <a:pt x="10898" y="4374"/>
                    <a:pt x="10895" y="4378"/>
                  </a:cubicBezTo>
                  <a:cubicBezTo>
                    <a:pt x="10149" y="5261"/>
                    <a:pt x="9167" y="5889"/>
                    <a:pt x="8068" y="6203"/>
                  </a:cubicBezTo>
                  <a:cubicBezTo>
                    <a:pt x="7911" y="6144"/>
                    <a:pt x="7734" y="6066"/>
                    <a:pt x="7577" y="6026"/>
                  </a:cubicBezTo>
                  <a:lnTo>
                    <a:pt x="7636" y="5948"/>
                  </a:lnTo>
                  <a:cubicBezTo>
                    <a:pt x="8186" y="5830"/>
                    <a:pt x="8696" y="5575"/>
                    <a:pt x="9128" y="5222"/>
                  </a:cubicBezTo>
                  <a:cubicBezTo>
                    <a:pt x="10247" y="4378"/>
                    <a:pt x="11091" y="3259"/>
                    <a:pt x="11935" y="2160"/>
                  </a:cubicBezTo>
                  <a:cubicBezTo>
                    <a:pt x="11954" y="2160"/>
                    <a:pt x="11915" y="2140"/>
                    <a:pt x="11915" y="2140"/>
                  </a:cubicBezTo>
                  <a:cubicBezTo>
                    <a:pt x="11052" y="2964"/>
                    <a:pt x="10306" y="3867"/>
                    <a:pt x="9403" y="4633"/>
                  </a:cubicBezTo>
                  <a:cubicBezTo>
                    <a:pt x="9010" y="4966"/>
                    <a:pt x="8598" y="5241"/>
                    <a:pt x="8166" y="5477"/>
                  </a:cubicBezTo>
                  <a:cubicBezTo>
                    <a:pt x="9952" y="4162"/>
                    <a:pt x="11621" y="2081"/>
                    <a:pt x="1103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30"/>
            <p:cNvSpPr/>
            <p:nvPr/>
          </p:nvSpPr>
          <p:spPr>
            <a:xfrm>
              <a:off x="10858275" y="841400"/>
              <a:ext cx="331700" cy="426800"/>
            </a:xfrm>
            <a:custGeom>
              <a:avLst/>
              <a:gdLst/>
              <a:ahLst/>
              <a:cxnLst/>
              <a:rect l="l" t="t" r="r" b="b"/>
              <a:pathLst>
                <a:path w="13268" h="17072" extrusionOk="0">
                  <a:moveTo>
                    <a:pt x="7890" y="5202"/>
                  </a:moveTo>
                  <a:cubicBezTo>
                    <a:pt x="7909" y="5261"/>
                    <a:pt x="7929" y="5300"/>
                    <a:pt x="7968" y="5339"/>
                  </a:cubicBezTo>
                  <a:lnTo>
                    <a:pt x="7929" y="5496"/>
                  </a:lnTo>
                  <a:cubicBezTo>
                    <a:pt x="7890" y="5418"/>
                    <a:pt x="7870" y="5300"/>
                    <a:pt x="7890" y="5202"/>
                  </a:cubicBezTo>
                  <a:close/>
                  <a:moveTo>
                    <a:pt x="4828" y="1"/>
                  </a:moveTo>
                  <a:cubicBezTo>
                    <a:pt x="4357" y="1630"/>
                    <a:pt x="5652" y="3220"/>
                    <a:pt x="7026" y="4240"/>
                  </a:cubicBezTo>
                  <a:cubicBezTo>
                    <a:pt x="6692" y="4064"/>
                    <a:pt x="6378" y="3828"/>
                    <a:pt x="6084" y="3573"/>
                  </a:cubicBezTo>
                  <a:cubicBezTo>
                    <a:pt x="5377" y="2984"/>
                    <a:pt x="4808" y="2297"/>
                    <a:pt x="4141" y="1669"/>
                  </a:cubicBezTo>
                  <a:cubicBezTo>
                    <a:pt x="4141" y="1669"/>
                    <a:pt x="4121" y="1669"/>
                    <a:pt x="4121" y="1689"/>
                  </a:cubicBezTo>
                  <a:cubicBezTo>
                    <a:pt x="4788" y="2533"/>
                    <a:pt x="5436" y="3377"/>
                    <a:pt x="6300" y="4044"/>
                  </a:cubicBezTo>
                  <a:cubicBezTo>
                    <a:pt x="6633" y="4319"/>
                    <a:pt x="7026" y="4515"/>
                    <a:pt x="7438" y="4613"/>
                  </a:cubicBezTo>
                  <a:lnTo>
                    <a:pt x="7497" y="4652"/>
                  </a:lnTo>
                  <a:cubicBezTo>
                    <a:pt x="7360" y="4692"/>
                    <a:pt x="7222" y="4751"/>
                    <a:pt x="7105" y="4790"/>
                  </a:cubicBezTo>
                  <a:cubicBezTo>
                    <a:pt x="6261" y="4554"/>
                    <a:pt x="5495" y="4064"/>
                    <a:pt x="4926" y="3396"/>
                  </a:cubicBezTo>
                  <a:cubicBezTo>
                    <a:pt x="4920" y="3385"/>
                    <a:pt x="4913" y="3380"/>
                    <a:pt x="4906" y="3380"/>
                  </a:cubicBezTo>
                  <a:cubicBezTo>
                    <a:pt x="4888" y="3380"/>
                    <a:pt x="4873" y="3408"/>
                    <a:pt x="4887" y="3435"/>
                  </a:cubicBezTo>
                  <a:cubicBezTo>
                    <a:pt x="5417" y="4064"/>
                    <a:pt x="6084" y="4574"/>
                    <a:pt x="6849" y="4888"/>
                  </a:cubicBezTo>
                  <a:cubicBezTo>
                    <a:pt x="6672" y="4936"/>
                    <a:pt x="6481" y="4972"/>
                    <a:pt x="6287" y="4972"/>
                  </a:cubicBezTo>
                  <a:cubicBezTo>
                    <a:pt x="6246" y="4972"/>
                    <a:pt x="6204" y="4970"/>
                    <a:pt x="6162" y="4966"/>
                  </a:cubicBezTo>
                  <a:cubicBezTo>
                    <a:pt x="4828" y="4790"/>
                    <a:pt x="4200" y="3592"/>
                    <a:pt x="3807" y="2454"/>
                  </a:cubicBezTo>
                  <a:lnTo>
                    <a:pt x="3807" y="2454"/>
                  </a:lnTo>
                  <a:cubicBezTo>
                    <a:pt x="4043" y="3475"/>
                    <a:pt x="4533" y="4495"/>
                    <a:pt x="5574" y="4947"/>
                  </a:cubicBezTo>
                  <a:cubicBezTo>
                    <a:pt x="5814" y="5050"/>
                    <a:pt x="6035" y="5089"/>
                    <a:pt x="6248" y="5089"/>
                  </a:cubicBezTo>
                  <a:cubicBezTo>
                    <a:pt x="6522" y="5089"/>
                    <a:pt x="6781" y="5024"/>
                    <a:pt x="7046" y="4947"/>
                  </a:cubicBezTo>
                  <a:cubicBezTo>
                    <a:pt x="7183" y="5006"/>
                    <a:pt x="7340" y="5045"/>
                    <a:pt x="7517" y="5084"/>
                  </a:cubicBezTo>
                  <a:cubicBezTo>
                    <a:pt x="7181" y="5240"/>
                    <a:pt x="6822" y="5317"/>
                    <a:pt x="6466" y="5317"/>
                  </a:cubicBezTo>
                  <a:cubicBezTo>
                    <a:pt x="5968" y="5317"/>
                    <a:pt x="5475" y="5166"/>
                    <a:pt x="5063" y="4868"/>
                  </a:cubicBezTo>
                  <a:cubicBezTo>
                    <a:pt x="4141" y="4181"/>
                    <a:pt x="3434" y="3200"/>
                    <a:pt x="3277" y="2042"/>
                  </a:cubicBezTo>
                  <a:cubicBezTo>
                    <a:pt x="3277" y="2015"/>
                    <a:pt x="3261" y="2005"/>
                    <a:pt x="3244" y="2005"/>
                  </a:cubicBezTo>
                  <a:cubicBezTo>
                    <a:pt x="3222" y="2005"/>
                    <a:pt x="3199" y="2020"/>
                    <a:pt x="3199" y="2042"/>
                  </a:cubicBezTo>
                  <a:cubicBezTo>
                    <a:pt x="3297" y="3435"/>
                    <a:pt x="4219" y="4633"/>
                    <a:pt x="5397" y="5339"/>
                  </a:cubicBezTo>
                  <a:cubicBezTo>
                    <a:pt x="5655" y="5493"/>
                    <a:pt x="5983" y="5560"/>
                    <a:pt x="6329" y="5560"/>
                  </a:cubicBezTo>
                  <a:cubicBezTo>
                    <a:pt x="6827" y="5560"/>
                    <a:pt x="7364" y="5422"/>
                    <a:pt x="7792" y="5202"/>
                  </a:cubicBezTo>
                  <a:lnTo>
                    <a:pt x="7792" y="5202"/>
                  </a:lnTo>
                  <a:cubicBezTo>
                    <a:pt x="7772" y="5359"/>
                    <a:pt x="7792" y="5536"/>
                    <a:pt x="7870" y="5693"/>
                  </a:cubicBezTo>
                  <a:cubicBezTo>
                    <a:pt x="7242" y="7832"/>
                    <a:pt x="6280" y="9874"/>
                    <a:pt x="5024" y="11719"/>
                  </a:cubicBezTo>
                  <a:cubicBezTo>
                    <a:pt x="4357" y="12739"/>
                    <a:pt x="3591" y="13701"/>
                    <a:pt x="2747" y="14584"/>
                  </a:cubicBezTo>
                  <a:cubicBezTo>
                    <a:pt x="1962" y="15350"/>
                    <a:pt x="1098" y="16056"/>
                    <a:pt x="195" y="16684"/>
                  </a:cubicBezTo>
                  <a:cubicBezTo>
                    <a:pt x="0" y="16831"/>
                    <a:pt x="156" y="17072"/>
                    <a:pt x="349" y="17072"/>
                  </a:cubicBezTo>
                  <a:cubicBezTo>
                    <a:pt x="388" y="17072"/>
                    <a:pt x="430" y="17061"/>
                    <a:pt x="470" y="17038"/>
                  </a:cubicBezTo>
                  <a:cubicBezTo>
                    <a:pt x="1373" y="16429"/>
                    <a:pt x="2198" y="15526"/>
                    <a:pt x="2924" y="14702"/>
                  </a:cubicBezTo>
                  <a:cubicBezTo>
                    <a:pt x="3787" y="13740"/>
                    <a:pt x="4573" y="12700"/>
                    <a:pt x="5279" y="11620"/>
                  </a:cubicBezTo>
                  <a:cubicBezTo>
                    <a:pt x="6437" y="9795"/>
                    <a:pt x="7320" y="7813"/>
                    <a:pt x="7909" y="5732"/>
                  </a:cubicBezTo>
                  <a:cubicBezTo>
                    <a:pt x="8322" y="6537"/>
                    <a:pt x="9794" y="7106"/>
                    <a:pt x="10500" y="7283"/>
                  </a:cubicBezTo>
                  <a:cubicBezTo>
                    <a:pt x="10500" y="7283"/>
                    <a:pt x="10520" y="7283"/>
                    <a:pt x="10500" y="7263"/>
                  </a:cubicBezTo>
                  <a:cubicBezTo>
                    <a:pt x="10068" y="7126"/>
                    <a:pt x="8322" y="6321"/>
                    <a:pt x="7949" y="5555"/>
                  </a:cubicBezTo>
                  <a:cubicBezTo>
                    <a:pt x="7949" y="5496"/>
                    <a:pt x="7968" y="5438"/>
                    <a:pt x="7988" y="5379"/>
                  </a:cubicBezTo>
                  <a:cubicBezTo>
                    <a:pt x="8243" y="5673"/>
                    <a:pt x="8557" y="5889"/>
                    <a:pt x="8910" y="6026"/>
                  </a:cubicBezTo>
                  <a:cubicBezTo>
                    <a:pt x="9797" y="6696"/>
                    <a:pt x="10984" y="7115"/>
                    <a:pt x="12025" y="7115"/>
                  </a:cubicBezTo>
                  <a:cubicBezTo>
                    <a:pt x="12113" y="7115"/>
                    <a:pt x="12200" y="7112"/>
                    <a:pt x="12286" y="7106"/>
                  </a:cubicBezTo>
                  <a:lnTo>
                    <a:pt x="12286" y="7086"/>
                  </a:lnTo>
                  <a:cubicBezTo>
                    <a:pt x="11325" y="7047"/>
                    <a:pt x="10402" y="6753"/>
                    <a:pt x="9597" y="6242"/>
                  </a:cubicBezTo>
                  <a:lnTo>
                    <a:pt x="9597" y="6242"/>
                  </a:lnTo>
                  <a:cubicBezTo>
                    <a:pt x="9754" y="6282"/>
                    <a:pt x="9911" y="6321"/>
                    <a:pt x="10029" y="6340"/>
                  </a:cubicBezTo>
                  <a:cubicBezTo>
                    <a:pt x="10290" y="6386"/>
                    <a:pt x="10548" y="6406"/>
                    <a:pt x="10803" y="6406"/>
                  </a:cubicBezTo>
                  <a:cubicBezTo>
                    <a:pt x="11642" y="6406"/>
                    <a:pt x="12455" y="6189"/>
                    <a:pt x="13268" y="5948"/>
                  </a:cubicBezTo>
                  <a:cubicBezTo>
                    <a:pt x="13268" y="5948"/>
                    <a:pt x="13268" y="5928"/>
                    <a:pt x="13268" y="5928"/>
                  </a:cubicBezTo>
                  <a:cubicBezTo>
                    <a:pt x="12518" y="6112"/>
                    <a:pt x="11720" y="6343"/>
                    <a:pt x="10940" y="6343"/>
                  </a:cubicBezTo>
                  <a:cubicBezTo>
                    <a:pt x="10720" y="6343"/>
                    <a:pt x="10501" y="6325"/>
                    <a:pt x="10284" y="6282"/>
                  </a:cubicBezTo>
                  <a:cubicBezTo>
                    <a:pt x="9892" y="6203"/>
                    <a:pt x="9519" y="6085"/>
                    <a:pt x="9166" y="5948"/>
                  </a:cubicBezTo>
                  <a:cubicBezTo>
                    <a:pt x="8910" y="5752"/>
                    <a:pt x="8675" y="5536"/>
                    <a:pt x="8479" y="5281"/>
                  </a:cubicBezTo>
                  <a:lnTo>
                    <a:pt x="8479" y="5281"/>
                  </a:lnTo>
                  <a:cubicBezTo>
                    <a:pt x="8557" y="5320"/>
                    <a:pt x="8636" y="5359"/>
                    <a:pt x="8714" y="5379"/>
                  </a:cubicBezTo>
                  <a:cubicBezTo>
                    <a:pt x="8720" y="5381"/>
                    <a:pt x="8725" y="5383"/>
                    <a:pt x="8730" y="5383"/>
                  </a:cubicBezTo>
                  <a:cubicBezTo>
                    <a:pt x="8762" y="5383"/>
                    <a:pt x="8784" y="5337"/>
                    <a:pt x="8734" y="5320"/>
                  </a:cubicBezTo>
                  <a:lnTo>
                    <a:pt x="8714" y="5300"/>
                  </a:lnTo>
                  <a:lnTo>
                    <a:pt x="8812" y="5320"/>
                  </a:lnTo>
                  <a:cubicBezTo>
                    <a:pt x="9291" y="5522"/>
                    <a:pt x="9799" y="5625"/>
                    <a:pt x="10308" y="5625"/>
                  </a:cubicBezTo>
                  <a:cubicBezTo>
                    <a:pt x="10884" y="5625"/>
                    <a:pt x="11460" y="5493"/>
                    <a:pt x="11992" y="5222"/>
                  </a:cubicBezTo>
                  <a:lnTo>
                    <a:pt x="11992" y="5202"/>
                  </a:lnTo>
                  <a:cubicBezTo>
                    <a:pt x="11543" y="5381"/>
                    <a:pt x="11069" y="5471"/>
                    <a:pt x="10595" y="5471"/>
                  </a:cubicBezTo>
                  <a:cubicBezTo>
                    <a:pt x="10239" y="5471"/>
                    <a:pt x="9883" y="5421"/>
                    <a:pt x="9538" y="5320"/>
                  </a:cubicBezTo>
                  <a:cubicBezTo>
                    <a:pt x="10834" y="5182"/>
                    <a:pt x="12247" y="4299"/>
                    <a:pt x="13248" y="3710"/>
                  </a:cubicBezTo>
                  <a:lnTo>
                    <a:pt x="13248" y="3710"/>
                  </a:lnTo>
                  <a:cubicBezTo>
                    <a:pt x="12365" y="4162"/>
                    <a:pt x="11462" y="4672"/>
                    <a:pt x="10520" y="4966"/>
                  </a:cubicBezTo>
                  <a:cubicBezTo>
                    <a:pt x="10175" y="5086"/>
                    <a:pt x="9804" y="5142"/>
                    <a:pt x="9435" y="5142"/>
                  </a:cubicBezTo>
                  <a:cubicBezTo>
                    <a:pt x="9258" y="5142"/>
                    <a:pt x="9082" y="5129"/>
                    <a:pt x="8910" y="5104"/>
                  </a:cubicBezTo>
                  <a:cubicBezTo>
                    <a:pt x="8812" y="5065"/>
                    <a:pt x="8694" y="5025"/>
                    <a:pt x="8596" y="4966"/>
                  </a:cubicBezTo>
                  <a:cubicBezTo>
                    <a:pt x="9480" y="4927"/>
                    <a:pt x="10382" y="4809"/>
                    <a:pt x="11128" y="4338"/>
                  </a:cubicBezTo>
                  <a:cubicBezTo>
                    <a:pt x="11145" y="4321"/>
                    <a:pt x="11133" y="4276"/>
                    <a:pt x="11104" y="4276"/>
                  </a:cubicBezTo>
                  <a:cubicBezTo>
                    <a:pt x="11100" y="4276"/>
                    <a:pt x="11095" y="4277"/>
                    <a:pt x="11089" y="4279"/>
                  </a:cubicBezTo>
                  <a:cubicBezTo>
                    <a:pt x="10461" y="4594"/>
                    <a:pt x="9774" y="4751"/>
                    <a:pt x="9087" y="4751"/>
                  </a:cubicBezTo>
                  <a:cubicBezTo>
                    <a:pt x="9735" y="4495"/>
                    <a:pt x="10324" y="4005"/>
                    <a:pt x="10873" y="3651"/>
                  </a:cubicBezTo>
                  <a:lnTo>
                    <a:pt x="10873" y="3651"/>
                  </a:lnTo>
                  <a:cubicBezTo>
                    <a:pt x="10265" y="4005"/>
                    <a:pt x="9558" y="4535"/>
                    <a:pt x="8832" y="4731"/>
                  </a:cubicBezTo>
                  <a:lnTo>
                    <a:pt x="8832" y="4711"/>
                  </a:lnTo>
                  <a:cubicBezTo>
                    <a:pt x="8812" y="4692"/>
                    <a:pt x="8773" y="4672"/>
                    <a:pt x="8773" y="4652"/>
                  </a:cubicBezTo>
                  <a:cubicBezTo>
                    <a:pt x="8753" y="4613"/>
                    <a:pt x="8714" y="4574"/>
                    <a:pt x="8675" y="4574"/>
                  </a:cubicBezTo>
                  <a:lnTo>
                    <a:pt x="8596" y="4574"/>
                  </a:lnTo>
                  <a:cubicBezTo>
                    <a:pt x="8557" y="4554"/>
                    <a:pt x="8498" y="4515"/>
                    <a:pt x="8439" y="4515"/>
                  </a:cubicBezTo>
                  <a:cubicBezTo>
                    <a:pt x="8871" y="4378"/>
                    <a:pt x="9283" y="4044"/>
                    <a:pt x="9617" y="3867"/>
                  </a:cubicBezTo>
                  <a:cubicBezTo>
                    <a:pt x="9637" y="3867"/>
                    <a:pt x="9617" y="3828"/>
                    <a:pt x="9617" y="3828"/>
                  </a:cubicBezTo>
                  <a:cubicBezTo>
                    <a:pt x="9205" y="4024"/>
                    <a:pt x="8734" y="4378"/>
                    <a:pt x="8263" y="4437"/>
                  </a:cubicBezTo>
                  <a:cubicBezTo>
                    <a:pt x="8106" y="4201"/>
                    <a:pt x="8007" y="3907"/>
                    <a:pt x="7968" y="3632"/>
                  </a:cubicBezTo>
                  <a:cubicBezTo>
                    <a:pt x="7929" y="3180"/>
                    <a:pt x="7949" y="2748"/>
                    <a:pt x="8007" y="2317"/>
                  </a:cubicBezTo>
                  <a:lnTo>
                    <a:pt x="8007" y="2317"/>
                  </a:lnTo>
                  <a:cubicBezTo>
                    <a:pt x="7811" y="2984"/>
                    <a:pt x="7772" y="3789"/>
                    <a:pt x="8106" y="4437"/>
                  </a:cubicBezTo>
                  <a:lnTo>
                    <a:pt x="8027" y="4437"/>
                  </a:lnTo>
                  <a:cubicBezTo>
                    <a:pt x="7792" y="4181"/>
                    <a:pt x="7478" y="3985"/>
                    <a:pt x="7203" y="3750"/>
                  </a:cubicBezTo>
                  <a:cubicBezTo>
                    <a:pt x="6791" y="2945"/>
                    <a:pt x="6575" y="2042"/>
                    <a:pt x="6594" y="1139"/>
                  </a:cubicBezTo>
                  <a:lnTo>
                    <a:pt x="6594" y="1139"/>
                  </a:lnTo>
                  <a:cubicBezTo>
                    <a:pt x="6535" y="1963"/>
                    <a:pt x="6692" y="2788"/>
                    <a:pt x="7006" y="3534"/>
                  </a:cubicBezTo>
                  <a:lnTo>
                    <a:pt x="6928" y="3455"/>
                  </a:lnTo>
                  <a:cubicBezTo>
                    <a:pt x="6476" y="2925"/>
                    <a:pt x="6143" y="2297"/>
                    <a:pt x="5947" y="1630"/>
                  </a:cubicBezTo>
                  <a:cubicBezTo>
                    <a:pt x="5947" y="1613"/>
                    <a:pt x="5939" y="1607"/>
                    <a:pt x="5931" y="1607"/>
                  </a:cubicBezTo>
                  <a:cubicBezTo>
                    <a:pt x="5920" y="1607"/>
                    <a:pt x="5907" y="1618"/>
                    <a:pt x="5907" y="1630"/>
                  </a:cubicBezTo>
                  <a:cubicBezTo>
                    <a:pt x="6045" y="2395"/>
                    <a:pt x="6359" y="3121"/>
                    <a:pt x="6849" y="3730"/>
                  </a:cubicBezTo>
                  <a:cubicBezTo>
                    <a:pt x="5632" y="2788"/>
                    <a:pt x="4494" y="1689"/>
                    <a:pt x="482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2" name="Google Shape;2282;p30"/>
          <p:cNvGrpSpPr/>
          <p:nvPr/>
        </p:nvGrpSpPr>
        <p:grpSpPr>
          <a:xfrm rot="10800000">
            <a:off x="11754300" y="-1224675"/>
            <a:ext cx="820275" cy="949600"/>
            <a:chOff x="10369700" y="841400"/>
            <a:chExt cx="820275" cy="949600"/>
          </a:xfrm>
        </p:grpSpPr>
        <p:sp>
          <p:nvSpPr>
            <p:cNvPr id="2283" name="Google Shape;2283;p30"/>
            <p:cNvSpPr/>
            <p:nvPr/>
          </p:nvSpPr>
          <p:spPr>
            <a:xfrm>
              <a:off x="10369700" y="1237675"/>
              <a:ext cx="431050" cy="553325"/>
            </a:xfrm>
            <a:custGeom>
              <a:avLst/>
              <a:gdLst/>
              <a:ahLst/>
              <a:cxnLst/>
              <a:rect l="l" t="t" r="r" b="b"/>
              <a:pathLst>
                <a:path w="17242" h="22133" extrusionOk="0">
                  <a:moveTo>
                    <a:pt x="7008" y="6733"/>
                  </a:moveTo>
                  <a:lnTo>
                    <a:pt x="7008" y="6733"/>
                  </a:lnTo>
                  <a:cubicBezTo>
                    <a:pt x="7028" y="6870"/>
                    <a:pt x="7008" y="7008"/>
                    <a:pt x="6949" y="7126"/>
                  </a:cubicBezTo>
                  <a:cubicBezTo>
                    <a:pt x="6930" y="7047"/>
                    <a:pt x="6910" y="6988"/>
                    <a:pt x="6910" y="6910"/>
                  </a:cubicBezTo>
                  <a:cubicBezTo>
                    <a:pt x="6949" y="6851"/>
                    <a:pt x="6969" y="6792"/>
                    <a:pt x="7008" y="6733"/>
                  </a:cubicBezTo>
                  <a:close/>
                  <a:moveTo>
                    <a:pt x="11032" y="1"/>
                  </a:moveTo>
                  <a:lnTo>
                    <a:pt x="11032" y="1"/>
                  </a:lnTo>
                  <a:cubicBezTo>
                    <a:pt x="11444" y="2179"/>
                    <a:pt x="9972" y="3592"/>
                    <a:pt x="8402" y="4829"/>
                  </a:cubicBezTo>
                  <a:cubicBezTo>
                    <a:pt x="9030" y="4024"/>
                    <a:pt x="9442" y="3082"/>
                    <a:pt x="9638" y="2081"/>
                  </a:cubicBezTo>
                  <a:cubicBezTo>
                    <a:pt x="9638" y="2070"/>
                    <a:pt x="9619" y="2058"/>
                    <a:pt x="9602" y="2058"/>
                  </a:cubicBezTo>
                  <a:cubicBezTo>
                    <a:pt x="9590" y="2058"/>
                    <a:pt x="9579" y="2065"/>
                    <a:pt x="9579" y="2081"/>
                  </a:cubicBezTo>
                  <a:cubicBezTo>
                    <a:pt x="9344" y="2964"/>
                    <a:pt x="8892" y="3789"/>
                    <a:pt x="8304" y="4476"/>
                  </a:cubicBezTo>
                  <a:lnTo>
                    <a:pt x="8205" y="4574"/>
                  </a:lnTo>
                  <a:cubicBezTo>
                    <a:pt x="8618" y="3592"/>
                    <a:pt x="8814" y="2533"/>
                    <a:pt x="8755" y="1473"/>
                  </a:cubicBezTo>
                  <a:lnTo>
                    <a:pt x="8755" y="1473"/>
                  </a:lnTo>
                  <a:cubicBezTo>
                    <a:pt x="8775" y="2650"/>
                    <a:pt x="8500" y="3808"/>
                    <a:pt x="7950" y="4849"/>
                  </a:cubicBezTo>
                  <a:cubicBezTo>
                    <a:pt x="7597" y="5163"/>
                    <a:pt x="7204" y="5418"/>
                    <a:pt x="6871" y="5732"/>
                  </a:cubicBezTo>
                  <a:lnTo>
                    <a:pt x="6792" y="5732"/>
                  </a:lnTo>
                  <a:cubicBezTo>
                    <a:pt x="7204" y="4908"/>
                    <a:pt x="7165" y="3848"/>
                    <a:pt x="6910" y="3004"/>
                  </a:cubicBezTo>
                  <a:lnTo>
                    <a:pt x="6890" y="3004"/>
                  </a:lnTo>
                  <a:cubicBezTo>
                    <a:pt x="6969" y="3553"/>
                    <a:pt x="6989" y="4122"/>
                    <a:pt x="6930" y="4692"/>
                  </a:cubicBezTo>
                  <a:cubicBezTo>
                    <a:pt x="6890" y="5045"/>
                    <a:pt x="6753" y="5398"/>
                    <a:pt x="6576" y="5732"/>
                  </a:cubicBezTo>
                  <a:cubicBezTo>
                    <a:pt x="5968" y="5653"/>
                    <a:pt x="5340" y="5163"/>
                    <a:pt x="4829" y="4927"/>
                  </a:cubicBezTo>
                  <a:cubicBezTo>
                    <a:pt x="4790" y="4927"/>
                    <a:pt x="4771" y="4966"/>
                    <a:pt x="4810" y="4966"/>
                  </a:cubicBezTo>
                  <a:cubicBezTo>
                    <a:pt x="5242" y="5202"/>
                    <a:pt x="5791" y="5634"/>
                    <a:pt x="6321" y="5810"/>
                  </a:cubicBezTo>
                  <a:cubicBezTo>
                    <a:pt x="6243" y="5830"/>
                    <a:pt x="6184" y="5850"/>
                    <a:pt x="6125" y="5889"/>
                  </a:cubicBezTo>
                  <a:lnTo>
                    <a:pt x="6046" y="5889"/>
                  </a:lnTo>
                  <a:cubicBezTo>
                    <a:pt x="5987" y="5889"/>
                    <a:pt x="5948" y="5928"/>
                    <a:pt x="5929" y="5987"/>
                  </a:cubicBezTo>
                  <a:cubicBezTo>
                    <a:pt x="5909" y="6026"/>
                    <a:pt x="5889" y="6046"/>
                    <a:pt x="5850" y="6066"/>
                  </a:cubicBezTo>
                  <a:lnTo>
                    <a:pt x="5830" y="6085"/>
                  </a:lnTo>
                  <a:cubicBezTo>
                    <a:pt x="4888" y="5830"/>
                    <a:pt x="3966" y="5163"/>
                    <a:pt x="3181" y="4711"/>
                  </a:cubicBezTo>
                  <a:cubicBezTo>
                    <a:pt x="3181" y="4711"/>
                    <a:pt x="3161" y="4711"/>
                    <a:pt x="3181" y="4731"/>
                  </a:cubicBezTo>
                  <a:cubicBezTo>
                    <a:pt x="3887" y="5182"/>
                    <a:pt x="4653" y="5791"/>
                    <a:pt x="5516" y="6144"/>
                  </a:cubicBezTo>
                  <a:cubicBezTo>
                    <a:pt x="4614" y="6085"/>
                    <a:pt x="3730" y="5987"/>
                    <a:pt x="2906" y="5536"/>
                  </a:cubicBezTo>
                  <a:cubicBezTo>
                    <a:pt x="2901" y="5533"/>
                    <a:pt x="2895" y="5532"/>
                    <a:pt x="2889" y="5532"/>
                  </a:cubicBezTo>
                  <a:cubicBezTo>
                    <a:pt x="2853" y="5532"/>
                    <a:pt x="2816" y="5580"/>
                    <a:pt x="2867" y="5614"/>
                  </a:cubicBezTo>
                  <a:cubicBezTo>
                    <a:pt x="3848" y="6203"/>
                    <a:pt x="5006" y="6360"/>
                    <a:pt x="6145" y="6419"/>
                  </a:cubicBezTo>
                  <a:cubicBezTo>
                    <a:pt x="6007" y="6478"/>
                    <a:pt x="5870" y="6537"/>
                    <a:pt x="5732" y="6596"/>
                  </a:cubicBezTo>
                  <a:cubicBezTo>
                    <a:pt x="5510" y="6633"/>
                    <a:pt x="5287" y="6650"/>
                    <a:pt x="5066" y="6650"/>
                  </a:cubicBezTo>
                  <a:cubicBezTo>
                    <a:pt x="4585" y="6650"/>
                    <a:pt x="4109" y="6567"/>
                    <a:pt x="3652" y="6419"/>
                  </a:cubicBezTo>
                  <a:cubicBezTo>
                    <a:pt x="2415" y="6046"/>
                    <a:pt x="1257" y="5379"/>
                    <a:pt x="99" y="4790"/>
                  </a:cubicBezTo>
                  <a:lnTo>
                    <a:pt x="99" y="4809"/>
                  </a:lnTo>
                  <a:cubicBezTo>
                    <a:pt x="1414" y="5555"/>
                    <a:pt x="3240" y="6694"/>
                    <a:pt x="4928" y="6890"/>
                  </a:cubicBezTo>
                  <a:cubicBezTo>
                    <a:pt x="4479" y="7025"/>
                    <a:pt x="4013" y="7091"/>
                    <a:pt x="3547" y="7091"/>
                  </a:cubicBezTo>
                  <a:cubicBezTo>
                    <a:pt x="2932" y="7091"/>
                    <a:pt x="2318" y="6976"/>
                    <a:pt x="1748" y="6753"/>
                  </a:cubicBezTo>
                  <a:cubicBezTo>
                    <a:pt x="1728" y="6753"/>
                    <a:pt x="1709" y="6772"/>
                    <a:pt x="1748" y="6772"/>
                  </a:cubicBezTo>
                  <a:cubicBezTo>
                    <a:pt x="2432" y="7114"/>
                    <a:pt x="3175" y="7286"/>
                    <a:pt x="3919" y="7286"/>
                  </a:cubicBezTo>
                  <a:cubicBezTo>
                    <a:pt x="4584" y="7286"/>
                    <a:pt x="5249" y="7148"/>
                    <a:pt x="5870" y="6870"/>
                  </a:cubicBezTo>
                  <a:lnTo>
                    <a:pt x="5987" y="6851"/>
                  </a:lnTo>
                  <a:lnTo>
                    <a:pt x="5948" y="6890"/>
                  </a:lnTo>
                  <a:cubicBezTo>
                    <a:pt x="5896" y="6907"/>
                    <a:pt x="5921" y="6972"/>
                    <a:pt x="5969" y="6972"/>
                  </a:cubicBezTo>
                  <a:cubicBezTo>
                    <a:pt x="5975" y="6972"/>
                    <a:pt x="5981" y="6971"/>
                    <a:pt x="5987" y="6969"/>
                  </a:cubicBezTo>
                  <a:cubicBezTo>
                    <a:pt x="6086" y="6929"/>
                    <a:pt x="6203" y="6890"/>
                    <a:pt x="6302" y="6831"/>
                  </a:cubicBezTo>
                  <a:lnTo>
                    <a:pt x="6302" y="6831"/>
                  </a:lnTo>
                  <a:cubicBezTo>
                    <a:pt x="6007" y="7165"/>
                    <a:pt x="5693" y="7440"/>
                    <a:pt x="5359" y="7695"/>
                  </a:cubicBezTo>
                  <a:cubicBezTo>
                    <a:pt x="4888" y="7891"/>
                    <a:pt x="4398" y="8028"/>
                    <a:pt x="3907" y="8146"/>
                  </a:cubicBezTo>
                  <a:cubicBezTo>
                    <a:pt x="3624" y="8202"/>
                    <a:pt x="3339" y="8226"/>
                    <a:pt x="3053" y="8226"/>
                  </a:cubicBezTo>
                  <a:cubicBezTo>
                    <a:pt x="2033" y="8226"/>
                    <a:pt x="1006" y="7921"/>
                    <a:pt x="40" y="7675"/>
                  </a:cubicBezTo>
                  <a:cubicBezTo>
                    <a:pt x="21" y="7675"/>
                    <a:pt x="1" y="7695"/>
                    <a:pt x="40" y="7714"/>
                  </a:cubicBezTo>
                  <a:cubicBezTo>
                    <a:pt x="1100" y="8017"/>
                    <a:pt x="2161" y="8309"/>
                    <a:pt x="3248" y="8309"/>
                  </a:cubicBezTo>
                  <a:cubicBezTo>
                    <a:pt x="3570" y="8309"/>
                    <a:pt x="3894" y="8283"/>
                    <a:pt x="4221" y="8225"/>
                  </a:cubicBezTo>
                  <a:cubicBezTo>
                    <a:pt x="4398" y="8185"/>
                    <a:pt x="4574" y="8146"/>
                    <a:pt x="4790" y="8087"/>
                  </a:cubicBezTo>
                  <a:lnTo>
                    <a:pt x="4790" y="8087"/>
                  </a:lnTo>
                  <a:cubicBezTo>
                    <a:pt x="3750" y="8755"/>
                    <a:pt x="2553" y="9128"/>
                    <a:pt x="1316" y="9186"/>
                  </a:cubicBezTo>
                  <a:cubicBezTo>
                    <a:pt x="1296" y="9186"/>
                    <a:pt x="1296" y="9206"/>
                    <a:pt x="1316" y="9206"/>
                  </a:cubicBezTo>
                  <a:cubicBezTo>
                    <a:pt x="1422" y="9213"/>
                    <a:pt x="1529" y="9217"/>
                    <a:pt x="1637" y="9217"/>
                  </a:cubicBezTo>
                  <a:cubicBezTo>
                    <a:pt x="2979" y="9217"/>
                    <a:pt x="4511" y="8665"/>
                    <a:pt x="5673" y="7793"/>
                  </a:cubicBezTo>
                  <a:cubicBezTo>
                    <a:pt x="6145" y="7616"/>
                    <a:pt x="6557" y="7341"/>
                    <a:pt x="6871" y="6969"/>
                  </a:cubicBezTo>
                  <a:lnTo>
                    <a:pt x="6930" y="7204"/>
                  </a:lnTo>
                  <a:cubicBezTo>
                    <a:pt x="6439" y="8185"/>
                    <a:pt x="4182" y="9245"/>
                    <a:pt x="3632" y="9422"/>
                  </a:cubicBezTo>
                  <a:cubicBezTo>
                    <a:pt x="3616" y="9422"/>
                    <a:pt x="3626" y="9447"/>
                    <a:pt x="3630" y="9447"/>
                  </a:cubicBezTo>
                  <a:cubicBezTo>
                    <a:pt x="3631" y="9447"/>
                    <a:pt x="3632" y="9446"/>
                    <a:pt x="3632" y="9442"/>
                  </a:cubicBezTo>
                  <a:cubicBezTo>
                    <a:pt x="4535" y="9206"/>
                    <a:pt x="6439" y="8460"/>
                    <a:pt x="6989" y="7420"/>
                  </a:cubicBezTo>
                  <a:cubicBezTo>
                    <a:pt x="7734" y="10129"/>
                    <a:pt x="8873" y="12700"/>
                    <a:pt x="10404" y="15075"/>
                  </a:cubicBezTo>
                  <a:cubicBezTo>
                    <a:pt x="11307" y="16488"/>
                    <a:pt x="12327" y="17823"/>
                    <a:pt x="13466" y="19079"/>
                  </a:cubicBezTo>
                  <a:cubicBezTo>
                    <a:pt x="14388" y="20139"/>
                    <a:pt x="15468" y="21317"/>
                    <a:pt x="16646" y="22082"/>
                  </a:cubicBezTo>
                  <a:cubicBezTo>
                    <a:pt x="16698" y="22117"/>
                    <a:pt x="16752" y="22132"/>
                    <a:pt x="16804" y="22132"/>
                  </a:cubicBezTo>
                  <a:cubicBezTo>
                    <a:pt x="17045" y="22132"/>
                    <a:pt x="17241" y="21808"/>
                    <a:pt x="16999" y="21631"/>
                  </a:cubicBezTo>
                  <a:cubicBezTo>
                    <a:pt x="15821" y="20767"/>
                    <a:pt x="14702" y="19982"/>
                    <a:pt x="13682" y="18922"/>
                  </a:cubicBezTo>
                  <a:cubicBezTo>
                    <a:pt x="12583" y="17764"/>
                    <a:pt x="11601" y="16527"/>
                    <a:pt x="10738" y="15193"/>
                  </a:cubicBezTo>
                  <a:cubicBezTo>
                    <a:pt x="9089" y="12798"/>
                    <a:pt x="7833" y="10168"/>
                    <a:pt x="7028" y="7381"/>
                  </a:cubicBezTo>
                  <a:cubicBezTo>
                    <a:pt x="7106" y="7184"/>
                    <a:pt x="7146" y="6949"/>
                    <a:pt x="7126" y="6733"/>
                  </a:cubicBezTo>
                  <a:lnTo>
                    <a:pt x="7126" y="6733"/>
                  </a:lnTo>
                  <a:cubicBezTo>
                    <a:pt x="7677" y="7043"/>
                    <a:pt x="8368" y="7225"/>
                    <a:pt x="9013" y="7225"/>
                  </a:cubicBezTo>
                  <a:cubicBezTo>
                    <a:pt x="9470" y="7225"/>
                    <a:pt x="9904" y="7133"/>
                    <a:pt x="10247" y="6929"/>
                  </a:cubicBezTo>
                  <a:cubicBezTo>
                    <a:pt x="11758" y="6007"/>
                    <a:pt x="12975" y="4436"/>
                    <a:pt x="13093" y="2650"/>
                  </a:cubicBezTo>
                  <a:cubicBezTo>
                    <a:pt x="13093" y="2636"/>
                    <a:pt x="13073" y="2623"/>
                    <a:pt x="13062" y="2623"/>
                  </a:cubicBezTo>
                  <a:cubicBezTo>
                    <a:pt x="13057" y="2623"/>
                    <a:pt x="13054" y="2625"/>
                    <a:pt x="13054" y="2631"/>
                  </a:cubicBezTo>
                  <a:cubicBezTo>
                    <a:pt x="12857" y="4142"/>
                    <a:pt x="11915" y="5418"/>
                    <a:pt x="10738" y="6321"/>
                  </a:cubicBezTo>
                  <a:cubicBezTo>
                    <a:pt x="10234" y="6712"/>
                    <a:pt x="9604" y="6893"/>
                    <a:pt x="8966" y="6893"/>
                  </a:cubicBezTo>
                  <a:cubicBezTo>
                    <a:pt x="8484" y="6893"/>
                    <a:pt x="7997" y="6790"/>
                    <a:pt x="7558" y="6596"/>
                  </a:cubicBezTo>
                  <a:cubicBezTo>
                    <a:pt x="7754" y="6537"/>
                    <a:pt x="7970" y="6478"/>
                    <a:pt x="8166" y="6399"/>
                  </a:cubicBezTo>
                  <a:cubicBezTo>
                    <a:pt x="8504" y="6497"/>
                    <a:pt x="8836" y="6583"/>
                    <a:pt x="9188" y="6583"/>
                  </a:cubicBezTo>
                  <a:cubicBezTo>
                    <a:pt x="9471" y="6583"/>
                    <a:pt x="9767" y="6528"/>
                    <a:pt x="10090" y="6380"/>
                  </a:cubicBezTo>
                  <a:cubicBezTo>
                    <a:pt x="11405" y="5810"/>
                    <a:pt x="12053" y="4476"/>
                    <a:pt x="12367" y="3161"/>
                  </a:cubicBezTo>
                  <a:lnTo>
                    <a:pt x="12367" y="3161"/>
                  </a:lnTo>
                  <a:cubicBezTo>
                    <a:pt x="11876" y="4633"/>
                    <a:pt x="11052" y="6183"/>
                    <a:pt x="9324" y="6419"/>
                  </a:cubicBezTo>
                  <a:cubicBezTo>
                    <a:pt x="9272" y="6422"/>
                    <a:pt x="9220" y="6424"/>
                    <a:pt x="9169" y="6424"/>
                  </a:cubicBezTo>
                  <a:cubicBezTo>
                    <a:pt x="8912" y="6424"/>
                    <a:pt x="8667" y="6383"/>
                    <a:pt x="8421" y="6301"/>
                  </a:cubicBezTo>
                  <a:cubicBezTo>
                    <a:pt x="9403" y="5909"/>
                    <a:pt x="10266" y="5261"/>
                    <a:pt x="10934" y="4436"/>
                  </a:cubicBezTo>
                  <a:cubicBezTo>
                    <a:pt x="10950" y="4404"/>
                    <a:pt x="10927" y="4372"/>
                    <a:pt x="10907" y="4372"/>
                  </a:cubicBezTo>
                  <a:cubicBezTo>
                    <a:pt x="10902" y="4372"/>
                    <a:pt x="10898" y="4374"/>
                    <a:pt x="10895" y="4378"/>
                  </a:cubicBezTo>
                  <a:cubicBezTo>
                    <a:pt x="10149" y="5261"/>
                    <a:pt x="9167" y="5889"/>
                    <a:pt x="8068" y="6203"/>
                  </a:cubicBezTo>
                  <a:cubicBezTo>
                    <a:pt x="7911" y="6144"/>
                    <a:pt x="7734" y="6066"/>
                    <a:pt x="7577" y="6026"/>
                  </a:cubicBezTo>
                  <a:lnTo>
                    <a:pt x="7636" y="5948"/>
                  </a:lnTo>
                  <a:cubicBezTo>
                    <a:pt x="8186" y="5830"/>
                    <a:pt x="8696" y="5575"/>
                    <a:pt x="9128" y="5222"/>
                  </a:cubicBezTo>
                  <a:cubicBezTo>
                    <a:pt x="10247" y="4378"/>
                    <a:pt x="11091" y="3259"/>
                    <a:pt x="11935" y="2160"/>
                  </a:cubicBezTo>
                  <a:cubicBezTo>
                    <a:pt x="11954" y="2160"/>
                    <a:pt x="11915" y="2140"/>
                    <a:pt x="11915" y="2140"/>
                  </a:cubicBezTo>
                  <a:cubicBezTo>
                    <a:pt x="11052" y="2964"/>
                    <a:pt x="10306" y="3867"/>
                    <a:pt x="9403" y="4633"/>
                  </a:cubicBezTo>
                  <a:cubicBezTo>
                    <a:pt x="9010" y="4966"/>
                    <a:pt x="8598" y="5241"/>
                    <a:pt x="8166" y="5477"/>
                  </a:cubicBezTo>
                  <a:cubicBezTo>
                    <a:pt x="9952" y="4162"/>
                    <a:pt x="11621" y="2081"/>
                    <a:pt x="1103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30"/>
            <p:cNvSpPr/>
            <p:nvPr/>
          </p:nvSpPr>
          <p:spPr>
            <a:xfrm>
              <a:off x="10858275" y="841400"/>
              <a:ext cx="331700" cy="426800"/>
            </a:xfrm>
            <a:custGeom>
              <a:avLst/>
              <a:gdLst/>
              <a:ahLst/>
              <a:cxnLst/>
              <a:rect l="l" t="t" r="r" b="b"/>
              <a:pathLst>
                <a:path w="13268" h="17072" extrusionOk="0">
                  <a:moveTo>
                    <a:pt x="7890" y="5202"/>
                  </a:moveTo>
                  <a:cubicBezTo>
                    <a:pt x="7909" y="5261"/>
                    <a:pt x="7929" y="5300"/>
                    <a:pt x="7968" y="5339"/>
                  </a:cubicBezTo>
                  <a:lnTo>
                    <a:pt x="7929" y="5496"/>
                  </a:lnTo>
                  <a:cubicBezTo>
                    <a:pt x="7890" y="5418"/>
                    <a:pt x="7870" y="5300"/>
                    <a:pt x="7890" y="5202"/>
                  </a:cubicBezTo>
                  <a:close/>
                  <a:moveTo>
                    <a:pt x="4828" y="1"/>
                  </a:moveTo>
                  <a:cubicBezTo>
                    <a:pt x="4357" y="1630"/>
                    <a:pt x="5652" y="3220"/>
                    <a:pt x="7026" y="4240"/>
                  </a:cubicBezTo>
                  <a:cubicBezTo>
                    <a:pt x="6692" y="4064"/>
                    <a:pt x="6378" y="3828"/>
                    <a:pt x="6084" y="3573"/>
                  </a:cubicBezTo>
                  <a:cubicBezTo>
                    <a:pt x="5377" y="2984"/>
                    <a:pt x="4808" y="2297"/>
                    <a:pt x="4141" y="1669"/>
                  </a:cubicBezTo>
                  <a:cubicBezTo>
                    <a:pt x="4141" y="1669"/>
                    <a:pt x="4121" y="1669"/>
                    <a:pt x="4121" y="1689"/>
                  </a:cubicBezTo>
                  <a:cubicBezTo>
                    <a:pt x="4788" y="2533"/>
                    <a:pt x="5436" y="3377"/>
                    <a:pt x="6300" y="4044"/>
                  </a:cubicBezTo>
                  <a:cubicBezTo>
                    <a:pt x="6633" y="4319"/>
                    <a:pt x="7026" y="4515"/>
                    <a:pt x="7438" y="4613"/>
                  </a:cubicBezTo>
                  <a:lnTo>
                    <a:pt x="7497" y="4652"/>
                  </a:lnTo>
                  <a:cubicBezTo>
                    <a:pt x="7360" y="4692"/>
                    <a:pt x="7222" y="4751"/>
                    <a:pt x="7105" y="4790"/>
                  </a:cubicBezTo>
                  <a:cubicBezTo>
                    <a:pt x="6261" y="4554"/>
                    <a:pt x="5495" y="4064"/>
                    <a:pt x="4926" y="3396"/>
                  </a:cubicBezTo>
                  <a:cubicBezTo>
                    <a:pt x="4920" y="3385"/>
                    <a:pt x="4913" y="3380"/>
                    <a:pt x="4906" y="3380"/>
                  </a:cubicBezTo>
                  <a:cubicBezTo>
                    <a:pt x="4888" y="3380"/>
                    <a:pt x="4873" y="3408"/>
                    <a:pt x="4887" y="3435"/>
                  </a:cubicBezTo>
                  <a:cubicBezTo>
                    <a:pt x="5417" y="4064"/>
                    <a:pt x="6084" y="4574"/>
                    <a:pt x="6849" y="4888"/>
                  </a:cubicBezTo>
                  <a:cubicBezTo>
                    <a:pt x="6672" y="4936"/>
                    <a:pt x="6481" y="4972"/>
                    <a:pt x="6287" y="4972"/>
                  </a:cubicBezTo>
                  <a:cubicBezTo>
                    <a:pt x="6246" y="4972"/>
                    <a:pt x="6204" y="4970"/>
                    <a:pt x="6162" y="4966"/>
                  </a:cubicBezTo>
                  <a:cubicBezTo>
                    <a:pt x="4828" y="4790"/>
                    <a:pt x="4200" y="3592"/>
                    <a:pt x="3807" y="2454"/>
                  </a:cubicBezTo>
                  <a:lnTo>
                    <a:pt x="3807" y="2454"/>
                  </a:lnTo>
                  <a:cubicBezTo>
                    <a:pt x="4043" y="3475"/>
                    <a:pt x="4533" y="4495"/>
                    <a:pt x="5574" y="4947"/>
                  </a:cubicBezTo>
                  <a:cubicBezTo>
                    <a:pt x="5814" y="5050"/>
                    <a:pt x="6035" y="5089"/>
                    <a:pt x="6248" y="5089"/>
                  </a:cubicBezTo>
                  <a:cubicBezTo>
                    <a:pt x="6522" y="5089"/>
                    <a:pt x="6781" y="5024"/>
                    <a:pt x="7046" y="4947"/>
                  </a:cubicBezTo>
                  <a:cubicBezTo>
                    <a:pt x="7183" y="5006"/>
                    <a:pt x="7340" y="5045"/>
                    <a:pt x="7517" y="5084"/>
                  </a:cubicBezTo>
                  <a:cubicBezTo>
                    <a:pt x="7181" y="5240"/>
                    <a:pt x="6822" y="5317"/>
                    <a:pt x="6466" y="5317"/>
                  </a:cubicBezTo>
                  <a:cubicBezTo>
                    <a:pt x="5968" y="5317"/>
                    <a:pt x="5475" y="5166"/>
                    <a:pt x="5063" y="4868"/>
                  </a:cubicBezTo>
                  <a:cubicBezTo>
                    <a:pt x="4141" y="4181"/>
                    <a:pt x="3434" y="3200"/>
                    <a:pt x="3277" y="2042"/>
                  </a:cubicBezTo>
                  <a:cubicBezTo>
                    <a:pt x="3277" y="2015"/>
                    <a:pt x="3261" y="2005"/>
                    <a:pt x="3244" y="2005"/>
                  </a:cubicBezTo>
                  <a:cubicBezTo>
                    <a:pt x="3222" y="2005"/>
                    <a:pt x="3199" y="2020"/>
                    <a:pt x="3199" y="2042"/>
                  </a:cubicBezTo>
                  <a:cubicBezTo>
                    <a:pt x="3297" y="3435"/>
                    <a:pt x="4219" y="4633"/>
                    <a:pt x="5397" y="5339"/>
                  </a:cubicBezTo>
                  <a:cubicBezTo>
                    <a:pt x="5655" y="5493"/>
                    <a:pt x="5983" y="5560"/>
                    <a:pt x="6329" y="5560"/>
                  </a:cubicBezTo>
                  <a:cubicBezTo>
                    <a:pt x="6827" y="5560"/>
                    <a:pt x="7364" y="5422"/>
                    <a:pt x="7792" y="5202"/>
                  </a:cubicBezTo>
                  <a:lnTo>
                    <a:pt x="7792" y="5202"/>
                  </a:lnTo>
                  <a:cubicBezTo>
                    <a:pt x="7772" y="5359"/>
                    <a:pt x="7792" y="5536"/>
                    <a:pt x="7870" y="5693"/>
                  </a:cubicBezTo>
                  <a:cubicBezTo>
                    <a:pt x="7242" y="7832"/>
                    <a:pt x="6280" y="9874"/>
                    <a:pt x="5024" y="11719"/>
                  </a:cubicBezTo>
                  <a:cubicBezTo>
                    <a:pt x="4357" y="12739"/>
                    <a:pt x="3591" y="13701"/>
                    <a:pt x="2747" y="14584"/>
                  </a:cubicBezTo>
                  <a:cubicBezTo>
                    <a:pt x="1962" y="15350"/>
                    <a:pt x="1098" y="16056"/>
                    <a:pt x="195" y="16684"/>
                  </a:cubicBezTo>
                  <a:cubicBezTo>
                    <a:pt x="0" y="16831"/>
                    <a:pt x="156" y="17072"/>
                    <a:pt x="349" y="17072"/>
                  </a:cubicBezTo>
                  <a:cubicBezTo>
                    <a:pt x="388" y="17072"/>
                    <a:pt x="430" y="17061"/>
                    <a:pt x="470" y="17038"/>
                  </a:cubicBezTo>
                  <a:cubicBezTo>
                    <a:pt x="1373" y="16429"/>
                    <a:pt x="2198" y="15526"/>
                    <a:pt x="2924" y="14702"/>
                  </a:cubicBezTo>
                  <a:cubicBezTo>
                    <a:pt x="3787" y="13740"/>
                    <a:pt x="4573" y="12700"/>
                    <a:pt x="5279" y="11620"/>
                  </a:cubicBezTo>
                  <a:cubicBezTo>
                    <a:pt x="6437" y="9795"/>
                    <a:pt x="7320" y="7813"/>
                    <a:pt x="7909" y="5732"/>
                  </a:cubicBezTo>
                  <a:cubicBezTo>
                    <a:pt x="8322" y="6537"/>
                    <a:pt x="9794" y="7106"/>
                    <a:pt x="10500" y="7283"/>
                  </a:cubicBezTo>
                  <a:cubicBezTo>
                    <a:pt x="10500" y="7283"/>
                    <a:pt x="10520" y="7283"/>
                    <a:pt x="10500" y="7263"/>
                  </a:cubicBezTo>
                  <a:cubicBezTo>
                    <a:pt x="10068" y="7126"/>
                    <a:pt x="8322" y="6321"/>
                    <a:pt x="7949" y="5555"/>
                  </a:cubicBezTo>
                  <a:cubicBezTo>
                    <a:pt x="7949" y="5496"/>
                    <a:pt x="7968" y="5438"/>
                    <a:pt x="7988" y="5379"/>
                  </a:cubicBezTo>
                  <a:cubicBezTo>
                    <a:pt x="8243" y="5673"/>
                    <a:pt x="8557" y="5889"/>
                    <a:pt x="8910" y="6026"/>
                  </a:cubicBezTo>
                  <a:cubicBezTo>
                    <a:pt x="9797" y="6696"/>
                    <a:pt x="10984" y="7115"/>
                    <a:pt x="12025" y="7115"/>
                  </a:cubicBezTo>
                  <a:cubicBezTo>
                    <a:pt x="12113" y="7115"/>
                    <a:pt x="12200" y="7112"/>
                    <a:pt x="12286" y="7106"/>
                  </a:cubicBezTo>
                  <a:lnTo>
                    <a:pt x="12286" y="7086"/>
                  </a:lnTo>
                  <a:cubicBezTo>
                    <a:pt x="11325" y="7047"/>
                    <a:pt x="10402" y="6753"/>
                    <a:pt x="9597" y="6242"/>
                  </a:cubicBezTo>
                  <a:lnTo>
                    <a:pt x="9597" y="6242"/>
                  </a:lnTo>
                  <a:cubicBezTo>
                    <a:pt x="9754" y="6282"/>
                    <a:pt x="9911" y="6321"/>
                    <a:pt x="10029" y="6340"/>
                  </a:cubicBezTo>
                  <a:cubicBezTo>
                    <a:pt x="10290" y="6386"/>
                    <a:pt x="10548" y="6406"/>
                    <a:pt x="10803" y="6406"/>
                  </a:cubicBezTo>
                  <a:cubicBezTo>
                    <a:pt x="11642" y="6406"/>
                    <a:pt x="12455" y="6189"/>
                    <a:pt x="13268" y="5948"/>
                  </a:cubicBezTo>
                  <a:cubicBezTo>
                    <a:pt x="13268" y="5948"/>
                    <a:pt x="13268" y="5928"/>
                    <a:pt x="13268" y="5928"/>
                  </a:cubicBezTo>
                  <a:cubicBezTo>
                    <a:pt x="12518" y="6112"/>
                    <a:pt x="11720" y="6343"/>
                    <a:pt x="10940" y="6343"/>
                  </a:cubicBezTo>
                  <a:cubicBezTo>
                    <a:pt x="10720" y="6343"/>
                    <a:pt x="10501" y="6325"/>
                    <a:pt x="10284" y="6282"/>
                  </a:cubicBezTo>
                  <a:cubicBezTo>
                    <a:pt x="9892" y="6203"/>
                    <a:pt x="9519" y="6085"/>
                    <a:pt x="9166" y="5948"/>
                  </a:cubicBezTo>
                  <a:cubicBezTo>
                    <a:pt x="8910" y="5752"/>
                    <a:pt x="8675" y="5536"/>
                    <a:pt x="8479" y="5281"/>
                  </a:cubicBezTo>
                  <a:lnTo>
                    <a:pt x="8479" y="5281"/>
                  </a:lnTo>
                  <a:cubicBezTo>
                    <a:pt x="8557" y="5320"/>
                    <a:pt x="8636" y="5359"/>
                    <a:pt x="8714" y="5379"/>
                  </a:cubicBezTo>
                  <a:cubicBezTo>
                    <a:pt x="8720" y="5381"/>
                    <a:pt x="8725" y="5383"/>
                    <a:pt x="8730" y="5383"/>
                  </a:cubicBezTo>
                  <a:cubicBezTo>
                    <a:pt x="8762" y="5383"/>
                    <a:pt x="8784" y="5337"/>
                    <a:pt x="8734" y="5320"/>
                  </a:cubicBezTo>
                  <a:lnTo>
                    <a:pt x="8714" y="5300"/>
                  </a:lnTo>
                  <a:lnTo>
                    <a:pt x="8812" y="5320"/>
                  </a:lnTo>
                  <a:cubicBezTo>
                    <a:pt x="9291" y="5522"/>
                    <a:pt x="9799" y="5625"/>
                    <a:pt x="10308" y="5625"/>
                  </a:cubicBezTo>
                  <a:cubicBezTo>
                    <a:pt x="10884" y="5625"/>
                    <a:pt x="11460" y="5493"/>
                    <a:pt x="11992" y="5222"/>
                  </a:cubicBezTo>
                  <a:lnTo>
                    <a:pt x="11992" y="5202"/>
                  </a:lnTo>
                  <a:cubicBezTo>
                    <a:pt x="11543" y="5381"/>
                    <a:pt x="11069" y="5471"/>
                    <a:pt x="10595" y="5471"/>
                  </a:cubicBezTo>
                  <a:cubicBezTo>
                    <a:pt x="10239" y="5471"/>
                    <a:pt x="9883" y="5421"/>
                    <a:pt x="9538" y="5320"/>
                  </a:cubicBezTo>
                  <a:cubicBezTo>
                    <a:pt x="10834" y="5182"/>
                    <a:pt x="12247" y="4299"/>
                    <a:pt x="13248" y="3710"/>
                  </a:cubicBezTo>
                  <a:lnTo>
                    <a:pt x="13248" y="3710"/>
                  </a:lnTo>
                  <a:cubicBezTo>
                    <a:pt x="12365" y="4162"/>
                    <a:pt x="11462" y="4672"/>
                    <a:pt x="10520" y="4966"/>
                  </a:cubicBezTo>
                  <a:cubicBezTo>
                    <a:pt x="10175" y="5086"/>
                    <a:pt x="9804" y="5142"/>
                    <a:pt x="9435" y="5142"/>
                  </a:cubicBezTo>
                  <a:cubicBezTo>
                    <a:pt x="9258" y="5142"/>
                    <a:pt x="9082" y="5129"/>
                    <a:pt x="8910" y="5104"/>
                  </a:cubicBezTo>
                  <a:cubicBezTo>
                    <a:pt x="8812" y="5065"/>
                    <a:pt x="8694" y="5025"/>
                    <a:pt x="8596" y="4966"/>
                  </a:cubicBezTo>
                  <a:cubicBezTo>
                    <a:pt x="9480" y="4927"/>
                    <a:pt x="10382" y="4809"/>
                    <a:pt x="11128" y="4338"/>
                  </a:cubicBezTo>
                  <a:cubicBezTo>
                    <a:pt x="11145" y="4321"/>
                    <a:pt x="11133" y="4276"/>
                    <a:pt x="11104" y="4276"/>
                  </a:cubicBezTo>
                  <a:cubicBezTo>
                    <a:pt x="11100" y="4276"/>
                    <a:pt x="11095" y="4277"/>
                    <a:pt x="11089" y="4279"/>
                  </a:cubicBezTo>
                  <a:cubicBezTo>
                    <a:pt x="10461" y="4594"/>
                    <a:pt x="9774" y="4751"/>
                    <a:pt x="9087" y="4751"/>
                  </a:cubicBezTo>
                  <a:cubicBezTo>
                    <a:pt x="9735" y="4495"/>
                    <a:pt x="10324" y="4005"/>
                    <a:pt x="10873" y="3651"/>
                  </a:cubicBezTo>
                  <a:lnTo>
                    <a:pt x="10873" y="3651"/>
                  </a:lnTo>
                  <a:cubicBezTo>
                    <a:pt x="10265" y="4005"/>
                    <a:pt x="9558" y="4535"/>
                    <a:pt x="8832" y="4731"/>
                  </a:cubicBezTo>
                  <a:lnTo>
                    <a:pt x="8832" y="4711"/>
                  </a:lnTo>
                  <a:cubicBezTo>
                    <a:pt x="8812" y="4692"/>
                    <a:pt x="8773" y="4672"/>
                    <a:pt x="8773" y="4652"/>
                  </a:cubicBezTo>
                  <a:cubicBezTo>
                    <a:pt x="8753" y="4613"/>
                    <a:pt x="8714" y="4574"/>
                    <a:pt x="8675" y="4574"/>
                  </a:cubicBezTo>
                  <a:lnTo>
                    <a:pt x="8596" y="4574"/>
                  </a:lnTo>
                  <a:cubicBezTo>
                    <a:pt x="8557" y="4554"/>
                    <a:pt x="8498" y="4515"/>
                    <a:pt x="8439" y="4515"/>
                  </a:cubicBezTo>
                  <a:cubicBezTo>
                    <a:pt x="8871" y="4378"/>
                    <a:pt x="9283" y="4044"/>
                    <a:pt x="9617" y="3867"/>
                  </a:cubicBezTo>
                  <a:cubicBezTo>
                    <a:pt x="9637" y="3867"/>
                    <a:pt x="9617" y="3828"/>
                    <a:pt x="9617" y="3828"/>
                  </a:cubicBezTo>
                  <a:cubicBezTo>
                    <a:pt x="9205" y="4024"/>
                    <a:pt x="8734" y="4378"/>
                    <a:pt x="8263" y="4437"/>
                  </a:cubicBezTo>
                  <a:cubicBezTo>
                    <a:pt x="8106" y="4201"/>
                    <a:pt x="8007" y="3907"/>
                    <a:pt x="7968" y="3632"/>
                  </a:cubicBezTo>
                  <a:cubicBezTo>
                    <a:pt x="7929" y="3180"/>
                    <a:pt x="7949" y="2748"/>
                    <a:pt x="8007" y="2317"/>
                  </a:cubicBezTo>
                  <a:lnTo>
                    <a:pt x="8007" y="2317"/>
                  </a:lnTo>
                  <a:cubicBezTo>
                    <a:pt x="7811" y="2984"/>
                    <a:pt x="7772" y="3789"/>
                    <a:pt x="8106" y="4437"/>
                  </a:cubicBezTo>
                  <a:lnTo>
                    <a:pt x="8027" y="4437"/>
                  </a:lnTo>
                  <a:cubicBezTo>
                    <a:pt x="7792" y="4181"/>
                    <a:pt x="7478" y="3985"/>
                    <a:pt x="7203" y="3750"/>
                  </a:cubicBezTo>
                  <a:cubicBezTo>
                    <a:pt x="6791" y="2945"/>
                    <a:pt x="6575" y="2042"/>
                    <a:pt x="6594" y="1139"/>
                  </a:cubicBezTo>
                  <a:lnTo>
                    <a:pt x="6594" y="1139"/>
                  </a:lnTo>
                  <a:cubicBezTo>
                    <a:pt x="6535" y="1963"/>
                    <a:pt x="6692" y="2788"/>
                    <a:pt x="7006" y="3534"/>
                  </a:cubicBezTo>
                  <a:lnTo>
                    <a:pt x="6928" y="3455"/>
                  </a:lnTo>
                  <a:cubicBezTo>
                    <a:pt x="6476" y="2925"/>
                    <a:pt x="6143" y="2297"/>
                    <a:pt x="5947" y="1630"/>
                  </a:cubicBezTo>
                  <a:cubicBezTo>
                    <a:pt x="5947" y="1613"/>
                    <a:pt x="5939" y="1607"/>
                    <a:pt x="5931" y="1607"/>
                  </a:cubicBezTo>
                  <a:cubicBezTo>
                    <a:pt x="5920" y="1607"/>
                    <a:pt x="5907" y="1618"/>
                    <a:pt x="5907" y="1630"/>
                  </a:cubicBezTo>
                  <a:cubicBezTo>
                    <a:pt x="6045" y="2395"/>
                    <a:pt x="6359" y="3121"/>
                    <a:pt x="6849" y="3730"/>
                  </a:cubicBezTo>
                  <a:cubicBezTo>
                    <a:pt x="5632" y="2788"/>
                    <a:pt x="4494" y="1689"/>
                    <a:pt x="482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5" name="Google Shape;2295;p32"/>
          <p:cNvSpPr/>
          <p:nvPr/>
        </p:nvSpPr>
        <p:spPr>
          <a:xfrm>
            <a:off x="4208389" y="1962912"/>
            <a:ext cx="846854" cy="842270"/>
          </a:xfrm>
          <a:custGeom>
            <a:avLst/>
            <a:gdLst/>
            <a:ahLst/>
            <a:cxnLst/>
            <a:rect l="l" t="t" r="r" b="b"/>
            <a:pathLst>
              <a:path w="4466" h="4442" extrusionOk="0">
                <a:moveTo>
                  <a:pt x="2227" y="0"/>
                </a:moveTo>
                <a:cubicBezTo>
                  <a:pt x="1667" y="0"/>
                  <a:pt x="1072" y="250"/>
                  <a:pt x="667" y="655"/>
                </a:cubicBezTo>
                <a:cubicBezTo>
                  <a:pt x="274" y="1048"/>
                  <a:pt x="0" y="1667"/>
                  <a:pt x="12" y="2215"/>
                </a:cubicBezTo>
                <a:cubicBezTo>
                  <a:pt x="72" y="3429"/>
                  <a:pt x="1001" y="4441"/>
                  <a:pt x="2227" y="4441"/>
                </a:cubicBezTo>
                <a:cubicBezTo>
                  <a:pt x="2798" y="4441"/>
                  <a:pt x="3394" y="4179"/>
                  <a:pt x="3799" y="3786"/>
                </a:cubicBezTo>
                <a:cubicBezTo>
                  <a:pt x="4180" y="3394"/>
                  <a:pt x="4465" y="2774"/>
                  <a:pt x="4442" y="2215"/>
                </a:cubicBezTo>
                <a:cubicBezTo>
                  <a:pt x="4394" y="1012"/>
                  <a:pt x="3477" y="0"/>
                  <a:pt x="22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6" name="Google Shape;2296;p32"/>
          <p:cNvSpPr/>
          <p:nvPr/>
        </p:nvSpPr>
        <p:spPr>
          <a:xfrm>
            <a:off x="1177108" y="2801363"/>
            <a:ext cx="846854" cy="842270"/>
          </a:xfrm>
          <a:custGeom>
            <a:avLst/>
            <a:gdLst/>
            <a:ahLst/>
            <a:cxnLst/>
            <a:rect l="l" t="t" r="r" b="b"/>
            <a:pathLst>
              <a:path w="4466" h="4442" extrusionOk="0">
                <a:moveTo>
                  <a:pt x="2227" y="0"/>
                </a:moveTo>
                <a:cubicBezTo>
                  <a:pt x="1667" y="0"/>
                  <a:pt x="1072" y="250"/>
                  <a:pt x="667" y="655"/>
                </a:cubicBezTo>
                <a:cubicBezTo>
                  <a:pt x="274" y="1048"/>
                  <a:pt x="0" y="1667"/>
                  <a:pt x="12" y="2215"/>
                </a:cubicBezTo>
                <a:cubicBezTo>
                  <a:pt x="72" y="3429"/>
                  <a:pt x="1001" y="4441"/>
                  <a:pt x="2227" y="4441"/>
                </a:cubicBezTo>
                <a:cubicBezTo>
                  <a:pt x="2798" y="4441"/>
                  <a:pt x="3394" y="4179"/>
                  <a:pt x="3799" y="3786"/>
                </a:cubicBezTo>
                <a:cubicBezTo>
                  <a:pt x="4180" y="3394"/>
                  <a:pt x="4465" y="2774"/>
                  <a:pt x="4442" y="2215"/>
                </a:cubicBezTo>
                <a:cubicBezTo>
                  <a:pt x="4394" y="1012"/>
                  <a:pt x="3477" y="0"/>
                  <a:pt x="22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8" name="Google Shape;2298;p32"/>
          <p:cNvSpPr/>
          <p:nvPr/>
        </p:nvSpPr>
        <p:spPr>
          <a:xfrm>
            <a:off x="1177108" y="1120642"/>
            <a:ext cx="846854" cy="842270"/>
          </a:xfrm>
          <a:custGeom>
            <a:avLst/>
            <a:gdLst/>
            <a:ahLst/>
            <a:cxnLst/>
            <a:rect l="l" t="t" r="r" b="b"/>
            <a:pathLst>
              <a:path w="4466" h="4442" extrusionOk="0">
                <a:moveTo>
                  <a:pt x="2227" y="0"/>
                </a:moveTo>
                <a:cubicBezTo>
                  <a:pt x="1667" y="0"/>
                  <a:pt x="1072" y="250"/>
                  <a:pt x="667" y="655"/>
                </a:cubicBezTo>
                <a:cubicBezTo>
                  <a:pt x="274" y="1048"/>
                  <a:pt x="0" y="1667"/>
                  <a:pt x="12" y="2215"/>
                </a:cubicBezTo>
                <a:cubicBezTo>
                  <a:pt x="72" y="3429"/>
                  <a:pt x="1001" y="4441"/>
                  <a:pt x="2227" y="4441"/>
                </a:cubicBezTo>
                <a:cubicBezTo>
                  <a:pt x="2798" y="4441"/>
                  <a:pt x="3394" y="4179"/>
                  <a:pt x="3799" y="3786"/>
                </a:cubicBezTo>
                <a:cubicBezTo>
                  <a:pt x="4180" y="3394"/>
                  <a:pt x="4465" y="2774"/>
                  <a:pt x="4442" y="2215"/>
                </a:cubicBezTo>
                <a:cubicBezTo>
                  <a:pt x="4394" y="1012"/>
                  <a:pt x="3477" y="0"/>
                  <a:pt x="22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9" name="Google Shape;2299;p32"/>
          <p:cNvSpPr txBox="1">
            <a:spLocks noGrp="1"/>
          </p:cNvSpPr>
          <p:nvPr>
            <p:ph type="title" idx="15"/>
          </p:nvPr>
        </p:nvSpPr>
        <p:spPr>
          <a:xfrm>
            <a:off x="747000" y="368825"/>
            <a:ext cx="765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目錄</a:t>
            </a:r>
            <a:endParaRPr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00" name="Google Shape;2300;p32"/>
          <p:cNvSpPr txBox="1">
            <a:spLocks noGrp="1"/>
          </p:cNvSpPr>
          <p:nvPr>
            <p:ph type="title"/>
          </p:nvPr>
        </p:nvSpPr>
        <p:spPr>
          <a:xfrm>
            <a:off x="2023962" y="1260711"/>
            <a:ext cx="318557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zh-TW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確認公共政策問題</a:t>
            </a:r>
            <a:endParaRPr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02" name="Google Shape;2302;p32"/>
          <p:cNvSpPr txBox="1">
            <a:spLocks noGrp="1"/>
          </p:cNvSpPr>
          <p:nvPr>
            <p:ph type="title" idx="2"/>
          </p:nvPr>
        </p:nvSpPr>
        <p:spPr>
          <a:xfrm>
            <a:off x="2023962" y="2907279"/>
            <a:ext cx="5484420" cy="6304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zh-TW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提出我方解決方案—食不相瞞</a:t>
            </a:r>
            <a:endParaRPr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04" name="Google Shape;2304;p32"/>
          <p:cNvSpPr txBox="1">
            <a:spLocks noGrp="1"/>
          </p:cNvSpPr>
          <p:nvPr>
            <p:ph type="title" idx="4"/>
          </p:nvPr>
        </p:nvSpPr>
        <p:spPr>
          <a:xfrm>
            <a:off x="5055243" y="2097307"/>
            <a:ext cx="306290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zh-TW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研究各項可行政策</a:t>
            </a:r>
            <a:endParaRPr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08" name="Google Shape;2308;p32"/>
          <p:cNvSpPr txBox="1">
            <a:spLocks noGrp="1"/>
          </p:cNvSpPr>
          <p:nvPr>
            <p:ph type="title" idx="8"/>
          </p:nvPr>
        </p:nvSpPr>
        <p:spPr>
          <a:xfrm>
            <a:off x="1144085" y="1307277"/>
            <a:ext cx="912900" cy="46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2309" name="Google Shape;2309;p32"/>
          <p:cNvSpPr txBox="1">
            <a:spLocks noGrp="1"/>
          </p:cNvSpPr>
          <p:nvPr>
            <p:ph type="title" idx="9"/>
          </p:nvPr>
        </p:nvSpPr>
        <p:spPr>
          <a:xfrm>
            <a:off x="1144085" y="2995998"/>
            <a:ext cx="912900" cy="45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2310" name="Google Shape;2310;p32"/>
          <p:cNvSpPr txBox="1">
            <a:spLocks noGrp="1"/>
          </p:cNvSpPr>
          <p:nvPr>
            <p:ph type="title" idx="13"/>
          </p:nvPr>
        </p:nvSpPr>
        <p:spPr>
          <a:xfrm>
            <a:off x="4175366" y="2153557"/>
            <a:ext cx="912900" cy="46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15" name="Google Shape;2296;p32">
            <a:extLst>
              <a:ext uri="{FF2B5EF4-FFF2-40B4-BE49-F238E27FC236}">
                <a16:creationId xmlns:a16="http://schemas.microsoft.com/office/drawing/2014/main" id="{3879F312-A216-4C97-9ADB-6FBE2FDBEF3E}"/>
              </a:ext>
            </a:extLst>
          </p:cNvPr>
          <p:cNvSpPr/>
          <p:nvPr/>
        </p:nvSpPr>
        <p:spPr>
          <a:xfrm>
            <a:off x="4208389" y="3678708"/>
            <a:ext cx="846854" cy="842270"/>
          </a:xfrm>
          <a:custGeom>
            <a:avLst/>
            <a:gdLst/>
            <a:ahLst/>
            <a:cxnLst/>
            <a:rect l="l" t="t" r="r" b="b"/>
            <a:pathLst>
              <a:path w="4466" h="4442" extrusionOk="0">
                <a:moveTo>
                  <a:pt x="2227" y="0"/>
                </a:moveTo>
                <a:cubicBezTo>
                  <a:pt x="1667" y="0"/>
                  <a:pt x="1072" y="250"/>
                  <a:pt x="667" y="655"/>
                </a:cubicBezTo>
                <a:cubicBezTo>
                  <a:pt x="274" y="1048"/>
                  <a:pt x="0" y="1667"/>
                  <a:pt x="12" y="2215"/>
                </a:cubicBezTo>
                <a:cubicBezTo>
                  <a:pt x="72" y="3429"/>
                  <a:pt x="1001" y="4441"/>
                  <a:pt x="2227" y="4441"/>
                </a:cubicBezTo>
                <a:cubicBezTo>
                  <a:pt x="2798" y="4441"/>
                  <a:pt x="3394" y="4179"/>
                  <a:pt x="3799" y="3786"/>
                </a:cubicBezTo>
                <a:cubicBezTo>
                  <a:pt x="4180" y="3394"/>
                  <a:pt x="4465" y="2774"/>
                  <a:pt x="4442" y="2215"/>
                </a:cubicBezTo>
                <a:cubicBezTo>
                  <a:pt x="4394" y="1012"/>
                  <a:pt x="3477" y="0"/>
                  <a:pt x="22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2302;p32">
            <a:extLst>
              <a:ext uri="{FF2B5EF4-FFF2-40B4-BE49-F238E27FC236}">
                <a16:creationId xmlns:a16="http://schemas.microsoft.com/office/drawing/2014/main" id="{623B2FE3-F5A4-436E-8B15-477FA0B5A290}"/>
              </a:ext>
            </a:extLst>
          </p:cNvPr>
          <p:cNvSpPr txBox="1">
            <a:spLocks/>
          </p:cNvSpPr>
          <p:nvPr/>
        </p:nvSpPr>
        <p:spPr>
          <a:xfrm>
            <a:off x="5055243" y="3784624"/>
            <a:ext cx="3035031" cy="630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zha One"/>
              <a:buNone/>
              <a:defRPr sz="20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zha One"/>
              <a:buNone/>
              <a:defRPr sz="18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zha One"/>
              <a:buNone/>
              <a:defRPr sz="18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zha One"/>
              <a:buNone/>
              <a:defRPr sz="18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zha One"/>
              <a:buNone/>
              <a:defRPr sz="18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zha One"/>
              <a:buNone/>
              <a:defRPr sz="18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zha One"/>
              <a:buNone/>
              <a:defRPr sz="18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zha One"/>
              <a:buNone/>
              <a:defRPr sz="18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zha One"/>
              <a:buNone/>
              <a:defRPr sz="18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提出我方行動方案</a:t>
            </a:r>
          </a:p>
        </p:txBody>
      </p:sp>
      <p:sp>
        <p:nvSpPr>
          <p:cNvPr id="17" name="Google Shape;2309;p32">
            <a:extLst>
              <a:ext uri="{FF2B5EF4-FFF2-40B4-BE49-F238E27FC236}">
                <a16:creationId xmlns:a16="http://schemas.microsoft.com/office/drawing/2014/main" id="{1ABAF830-48CC-4A30-AE54-D26019A82950}"/>
              </a:ext>
            </a:extLst>
          </p:cNvPr>
          <p:cNvSpPr txBox="1">
            <a:spLocks/>
          </p:cNvSpPr>
          <p:nvPr/>
        </p:nvSpPr>
        <p:spPr>
          <a:xfrm>
            <a:off x="4175366" y="3873343"/>
            <a:ext cx="9129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zha One"/>
              <a:buNone/>
              <a:defRPr sz="40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 i="0" u="none" strike="noStrike" cap="non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 i="0" u="none" strike="noStrike" cap="non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 i="0" u="none" strike="noStrike" cap="non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 i="0" u="none" strike="noStrike" cap="non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 i="0" u="none" strike="noStrike" cap="non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 i="0" u="none" strike="noStrike" cap="non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 i="0" u="none" strike="noStrike" cap="non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1600" b="1" i="0" u="none" strike="noStrike" cap="non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n" dirty="0"/>
              <a:t>04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0" name="Google Shape;2400;p35"/>
          <p:cNvGrpSpPr/>
          <p:nvPr/>
        </p:nvGrpSpPr>
        <p:grpSpPr>
          <a:xfrm rot="-5406214">
            <a:off x="3610677" y="1445070"/>
            <a:ext cx="999696" cy="1344316"/>
            <a:chOff x="7570415" y="3649325"/>
            <a:chExt cx="1505790" cy="2024569"/>
          </a:xfrm>
        </p:grpSpPr>
        <p:sp>
          <p:nvSpPr>
            <p:cNvPr id="2401" name="Google Shape;2401;p35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35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35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35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35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35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35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35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35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35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35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35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35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35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35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35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35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5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5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5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5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5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3" name="Google Shape;2423;p35"/>
          <p:cNvGrpSpPr/>
          <p:nvPr/>
        </p:nvGrpSpPr>
        <p:grpSpPr>
          <a:xfrm rot="3572411">
            <a:off x="4387874" y="829324"/>
            <a:ext cx="1084603" cy="1338712"/>
            <a:chOff x="14449550" y="3157725"/>
            <a:chExt cx="1645681" cy="2031244"/>
          </a:xfrm>
        </p:grpSpPr>
        <p:sp>
          <p:nvSpPr>
            <p:cNvPr id="2424" name="Google Shape;2424;p35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35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35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35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5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5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5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5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5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35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35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5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5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5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5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5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5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5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5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5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5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5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5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5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5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9" name="Google Shape;2449;p35"/>
          <p:cNvGrpSpPr/>
          <p:nvPr/>
        </p:nvGrpSpPr>
        <p:grpSpPr>
          <a:xfrm>
            <a:off x="4231778" y="539988"/>
            <a:ext cx="1084668" cy="1338793"/>
            <a:chOff x="14449550" y="3157725"/>
            <a:chExt cx="1645681" cy="2031244"/>
          </a:xfrm>
        </p:grpSpPr>
        <p:sp>
          <p:nvSpPr>
            <p:cNvPr id="2450" name="Google Shape;2450;p35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5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5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5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5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5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5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5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5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5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5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35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5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5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5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5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35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5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5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5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5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5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35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35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35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75" name="Google Shape;2475;p35"/>
          <p:cNvSpPr/>
          <p:nvPr/>
        </p:nvSpPr>
        <p:spPr>
          <a:xfrm>
            <a:off x="3825346" y="1146284"/>
            <a:ext cx="1480546" cy="1472523"/>
          </a:xfrm>
          <a:custGeom>
            <a:avLst/>
            <a:gdLst/>
            <a:ahLst/>
            <a:cxnLst/>
            <a:rect l="l" t="t" r="r" b="b"/>
            <a:pathLst>
              <a:path w="4466" h="4442" extrusionOk="0">
                <a:moveTo>
                  <a:pt x="2227" y="0"/>
                </a:moveTo>
                <a:cubicBezTo>
                  <a:pt x="1667" y="0"/>
                  <a:pt x="1072" y="250"/>
                  <a:pt x="667" y="655"/>
                </a:cubicBezTo>
                <a:cubicBezTo>
                  <a:pt x="274" y="1048"/>
                  <a:pt x="0" y="1667"/>
                  <a:pt x="12" y="2215"/>
                </a:cubicBezTo>
                <a:cubicBezTo>
                  <a:pt x="72" y="3429"/>
                  <a:pt x="1001" y="4441"/>
                  <a:pt x="2227" y="4441"/>
                </a:cubicBezTo>
                <a:cubicBezTo>
                  <a:pt x="2798" y="4441"/>
                  <a:pt x="3394" y="4179"/>
                  <a:pt x="3799" y="3786"/>
                </a:cubicBezTo>
                <a:cubicBezTo>
                  <a:pt x="4180" y="3394"/>
                  <a:pt x="4465" y="2774"/>
                  <a:pt x="4442" y="2215"/>
                </a:cubicBezTo>
                <a:cubicBezTo>
                  <a:pt x="4394" y="1012"/>
                  <a:pt x="3477" y="0"/>
                  <a:pt x="22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6" name="Google Shape;2476;p35"/>
          <p:cNvSpPr txBox="1">
            <a:spLocks noGrp="1"/>
          </p:cNvSpPr>
          <p:nvPr>
            <p:ph type="title"/>
          </p:nvPr>
        </p:nvSpPr>
        <p:spPr>
          <a:xfrm>
            <a:off x="2234988" y="2673705"/>
            <a:ext cx="4669221" cy="62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確認公共政策問題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77" name="Google Shape;2477;p35"/>
          <p:cNvSpPr txBox="1">
            <a:spLocks noGrp="1"/>
          </p:cNvSpPr>
          <p:nvPr>
            <p:ph type="title" idx="2"/>
          </p:nvPr>
        </p:nvSpPr>
        <p:spPr>
          <a:xfrm>
            <a:off x="3281259" y="1287393"/>
            <a:ext cx="2553300" cy="123302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2478" name="Google Shape;2478;p35"/>
          <p:cNvSpPr txBox="1">
            <a:spLocks noGrp="1"/>
          </p:cNvSpPr>
          <p:nvPr>
            <p:ph type="subTitle" idx="1"/>
          </p:nvPr>
        </p:nvSpPr>
        <p:spPr>
          <a:xfrm>
            <a:off x="232228" y="3368946"/>
            <a:ext cx="8679543" cy="1171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50000"/>
              </a:lnSpc>
            </a:pPr>
            <a:r>
              <a:rPr lang="zh-TW" altLang="zh-TW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食品衛生安全及品質與國民健康</a:t>
            </a:r>
            <a:r>
              <a:rPr lang="zh-TW" altLang="en-US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· </a:t>
            </a:r>
            <a:r>
              <a:rPr lang="zh-TW" altLang="en-US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食安意識</a:t>
            </a:r>
            <a:endParaRPr lang="en-US" altLang="zh-TW" sz="2000" dirty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0" indent="0">
              <a:lnSpc>
                <a:spcPct val="150000"/>
              </a:lnSpc>
            </a:pPr>
            <a:r>
              <a:rPr lang="zh-TW" altLang="en-US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問題選定及分析 </a:t>
            </a:r>
            <a:r>
              <a:rPr lang="en-US" altLang="zh-TW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·</a:t>
            </a:r>
            <a:r>
              <a:rPr lang="zh-TW" altLang="en-US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國內外現況</a:t>
            </a:r>
            <a:endParaRPr sz="2000" dirty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39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zh-TW" altLang="zh-TW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食品衛生安全及品質與國民健康</a:t>
            </a:r>
            <a:endParaRPr sz="3200" dirty="0"/>
          </a:p>
        </p:txBody>
      </p: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8DEC4E08-C2F4-49CC-B7C0-9F0CEAA91AFD}"/>
              </a:ext>
            </a:extLst>
          </p:cNvPr>
          <p:cNvGrpSpPr/>
          <p:nvPr/>
        </p:nvGrpSpPr>
        <p:grpSpPr>
          <a:xfrm>
            <a:off x="3256098" y="1516847"/>
            <a:ext cx="2631804" cy="2830484"/>
            <a:chOff x="3256099" y="1227399"/>
            <a:chExt cx="2631804" cy="2830484"/>
          </a:xfrm>
        </p:grpSpPr>
        <p:sp>
          <p:nvSpPr>
            <p:cNvPr id="38" name="Google Shape;2572;p40">
              <a:extLst>
                <a:ext uri="{FF2B5EF4-FFF2-40B4-BE49-F238E27FC236}">
                  <a16:creationId xmlns:a16="http://schemas.microsoft.com/office/drawing/2014/main" id="{6450A8A9-BFEF-4191-9A58-3DF785B435C1}"/>
                </a:ext>
              </a:extLst>
            </p:cNvPr>
            <p:cNvSpPr/>
            <p:nvPr/>
          </p:nvSpPr>
          <p:spPr>
            <a:xfrm>
              <a:off x="3363062" y="1620669"/>
              <a:ext cx="2417904" cy="2404832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576;p40">
              <a:extLst>
                <a:ext uri="{FF2B5EF4-FFF2-40B4-BE49-F238E27FC236}">
                  <a16:creationId xmlns:a16="http://schemas.microsoft.com/office/drawing/2014/main" id="{5A36AD02-67F9-45F2-86AC-9A911EF97954}"/>
                </a:ext>
              </a:extLst>
            </p:cNvPr>
            <p:cNvSpPr/>
            <p:nvPr/>
          </p:nvSpPr>
          <p:spPr>
            <a:xfrm>
              <a:off x="4154927" y="1227399"/>
              <a:ext cx="846854" cy="842270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40" name="Google Shape;2577;p40">
              <a:extLst>
                <a:ext uri="{FF2B5EF4-FFF2-40B4-BE49-F238E27FC236}">
                  <a16:creationId xmlns:a16="http://schemas.microsoft.com/office/drawing/2014/main" id="{C79FBFFA-A5E3-4215-B31E-0006BCAABEB4}"/>
                </a:ext>
              </a:extLst>
            </p:cNvPr>
            <p:cNvGrpSpPr/>
            <p:nvPr/>
          </p:nvGrpSpPr>
          <p:grpSpPr>
            <a:xfrm>
              <a:off x="3256099" y="3012586"/>
              <a:ext cx="2631804" cy="842270"/>
              <a:chOff x="3256099" y="3034773"/>
              <a:chExt cx="2631804" cy="842270"/>
            </a:xfrm>
          </p:grpSpPr>
          <p:sp>
            <p:nvSpPr>
              <p:cNvPr id="91" name="Google Shape;2578;p40">
                <a:extLst>
                  <a:ext uri="{FF2B5EF4-FFF2-40B4-BE49-F238E27FC236}">
                    <a16:creationId xmlns:a16="http://schemas.microsoft.com/office/drawing/2014/main" id="{B86D49B8-1992-4ADE-84AC-CDDF7A640C7B}"/>
                  </a:ext>
                </a:extLst>
              </p:cNvPr>
              <p:cNvSpPr/>
              <p:nvPr/>
            </p:nvSpPr>
            <p:spPr>
              <a:xfrm>
                <a:off x="3256099" y="3034773"/>
                <a:ext cx="846854" cy="842270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4442" extrusionOk="0">
                    <a:moveTo>
                      <a:pt x="2227" y="0"/>
                    </a:moveTo>
                    <a:cubicBezTo>
                      <a:pt x="1667" y="0"/>
                      <a:pt x="1072" y="250"/>
                      <a:pt x="667" y="655"/>
                    </a:cubicBezTo>
                    <a:cubicBezTo>
                      <a:pt x="274" y="1048"/>
                      <a:pt x="0" y="1667"/>
                      <a:pt x="12" y="2215"/>
                    </a:cubicBezTo>
                    <a:cubicBezTo>
                      <a:pt x="72" y="3429"/>
                      <a:pt x="1001" y="4441"/>
                      <a:pt x="2227" y="4441"/>
                    </a:cubicBezTo>
                    <a:cubicBezTo>
                      <a:pt x="2798" y="4441"/>
                      <a:pt x="3394" y="4179"/>
                      <a:pt x="3799" y="3786"/>
                    </a:cubicBezTo>
                    <a:cubicBezTo>
                      <a:pt x="4180" y="3394"/>
                      <a:pt x="4465" y="2774"/>
                      <a:pt x="4442" y="2215"/>
                    </a:cubicBezTo>
                    <a:cubicBezTo>
                      <a:pt x="4394" y="1012"/>
                      <a:pt x="3477" y="0"/>
                      <a:pt x="222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2" name="Google Shape;2579;p40">
                <a:extLst>
                  <a:ext uri="{FF2B5EF4-FFF2-40B4-BE49-F238E27FC236}">
                    <a16:creationId xmlns:a16="http://schemas.microsoft.com/office/drawing/2014/main" id="{034718BA-8405-4366-B6CC-0D2B20118972}"/>
                  </a:ext>
                </a:extLst>
              </p:cNvPr>
              <p:cNvSpPr/>
              <p:nvPr/>
            </p:nvSpPr>
            <p:spPr>
              <a:xfrm>
                <a:off x="5041049" y="3034773"/>
                <a:ext cx="846854" cy="842270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4442" extrusionOk="0">
                    <a:moveTo>
                      <a:pt x="2227" y="0"/>
                    </a:moveTo>
                    <a:cubicBezTo>
                      <a:pt x="1667" y="0"/>
                      <a:pt x="1072" y="250"/>
                      <a:pt x="667" y="655"/>
                    </a:cubicBezTo>
                    <a:cubicBezTo>
                      <a:pt x="274" y="1048"/>
                      <a:pt x="0" y="1667"/>
                      <a:pt x="12" y="2215"/>
                    </a:cubicBezTo>
                    <a:cubicBezTo>
                      <a:pt x="72" y="3429"/>
                      <a:pt x="1001" y="4441"/>
                      <a:pt x="2227" y="4441"/>
                    </a:cubicBezTo>
                    <a:cubicBezTo>
                      <a:pt x="2798" y="4441"/>
                      <a:pt x="3394" y="4179"/>
                      <a:pt x="3799" y="3786"/>
                    </a:cubicBezTo>
                    <a:cubicBezTo>
                      <a:pt x="4180" y="3394"/>
                      <a:pt x="4465" y="2774"/>
                      <a:pt x="4442" y="2215"/>
                    </a:cubicBezTo>
                    <a:cubicBezTo>
                      <a:pt x="4394" y="1012"/>
                      <a:pt x="3477" y="0"/>
                      <a:pt x="222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41" name="Google Shape;2612;p40">
              <a:extLst>
                <a:ext uri="{FF2B5EF4-FFF2-40B4-BE49-F238E27FC236}">
                  <a16:creationId xmlns:a16="http://schemas.microsoft.com/office/drawing/2014/main" id="{2C8A1224-7DA9-41E3-97D7-59DAE1E1418E}"/>
                </a:ext>
              </a:extLst>
            </p:cNvPr>
            <p:cNvGrpSpPr/>
            <p:nvPr/>
          </p:nvGrpSpPr>
          <p:grpSpPr>
            <a:xfrm>
              <a:off x="3624710" y="2130057"/>
              <a:ext cx="1894575" cy="1927826"/>
              <a:chOff x="3624710" y="2130057"/>
              <a:chExt cx="1894575" cy="1927826"/>
            </a:xfrm>
          </p:grpSpPr>
          <p:grpSp>
            <p:nvGrpSpPr>
              <p:cNvPr id="45" name="Google Shape;2613;p40">
                <a:extLst>
                  <a:ext uri="{FF2B5EF4-FFF2-40B4-BE49-F238E27FC236}">
                    <a16:creationId xmlns:a16="http://schemas.microsoft.com/office/drawing/2014/main" id="{A1659286-6092-4CB4-9812-BBFFBB45112D}"/>
                  </a:ext>
                </a:extLst>
              </p:cNvPr>
              <p:cNvGrpSpPr/>
              <p:nvPr/>
            </p:nvGrpSpPr>
            <p:grpSpPr>
              <a:xfrm rot="-1875975" flipH="1">
                <a:off x="3942305" y="2316124"/>
                <a:ext cx="1149472" cy="1545491"/>
                <a:chOff x="7570415" y="3649325"/>
                <a:chExt cx="1505790" cy="2024569"/>
              </a:xfrm>
            </p:grpSpPr>
            <p:sp>
              <p:nvSpPr>
                <p:cNvPr id="69" name="Google Shape;2614;p40">
                  <a:extLst>
                    <a:ext uri="{FF2B5EF4-FFF2-40B4-BE49-F238E27FC236}">
                      <a16:creationId xmlns:a16="http://schemas.microsoft.com/office/drawing/2014/main" id="{B0BDC8AC-9AB1-44DD-AF8B-ABFB9786C6B4}"/>
                    </a:ext>
                  </a:extLst>
                </p:cNvPr>
                <p:cNvSpPr/>
                <p:nvPr/>
              </p:nvSpPr>
              <p:spPr>
                <a:xfrm>
                  <a:off x="7751215" y="3932225"/>
                  <a:ext cx="373150" cy="35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26" h="14360" extrusionOk="0">
                      <a:moveTo>
                        <a:pt x="131" y="1"/>
                      </a:moveTo>
                      <a:cubicBezTo>
                        <a:pt x="64" y="1"/>
                        <a:pt x="0" y="70"/>
                        <a:pt x="43" y="150"/>
                      </a:cubicBezTo>
                      <a:cubicBezTo>
                        <a:pt x="951" y="1867"/>
                        <a:pt x="1657" y="3679"/>
                        <a:pt x="2723" y="5310"/>
                      </a:cubicBezTo>
                      <a:cubicBezTo>
                        <a:pt x="3640" y="6708"/>
                        <a:pt x="4709" y="8006"/>
                        <a:pt x="5919" y="9165"/>
                      </a:cubicBezTo>
                      <a:cubicBezTo>
                        <a:pt x="8341" y="11488"/>
                        <a:pt x="11254" y="13259"/>
                        <a:pt x="14433" y="14342"/>
                      </a:cubicBezTo>
                      <a:cubicBezTo>
                        <a:pt x="14468" y="14354"/>
                        <a:pt x="14502" y="14360"/>
                        <a:pt x="14533" y="14360"/>
                      </a:cubicBezTo>
                      <a:cubicBezTo>
                        <a:pt x="14826" y="14360"/>
                        <a:pt x="14925" y="13871"/>
                        <a:pt x="14591" y="13759"/>
                      </a:cubicBezTo>
                      <a:cubicBezTo>
                        <a:pt x="11446" y="12698"/>
                        <a:pt x="8561" y="10933"/>
                        <a:pt x="6180" y="8623"/>
                      </a:cubicBezTo>
                      <a:cubicBezTo>
                        <a:pt x="5011" y="7492"/>
                        <a:pt x="3952" y="6246"/>
                        <a:pt x="3052" y="4892"/>
                      </a:cubicBezTo>
                      <a:cubicBezTo>
                        <a:pt x="2010" y="3333"/>
                        <a:pt x="1259" y="1603"/>
                        <a:pt x="215" y="47"/>
                      </a:cubicBezTo>
                      <a:cubicBezTo>
                        <a:pt x="192" y="14"/>
                        <a:pt x="161" y="1"/>
                        <a:pt x="13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2615;p40">
                  <a:extLst>
                    <a:ext uri="{FF2B5EF4-FFF2-40B4-BE49-F238E27FC236}">
                      <a16:creationId xmlns:a16="http://schemas.microsoft.com/office/drawing/2014/main" id="{E989C78D-F7F1-4086-838E-C7784D10F607}"/>
                    </a:ext>
                  </a:extLst>
                </p:cNvPr>
                <p:cNvSpPr/>
                <p:nvPr/>
              </p:nvSpPr>
              <p:spPr>
                <a:xfrm>
                  <a:off x="7847265" y="3853100"/>
                  <a:ext cx="270875" cy="43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35" h="17496" extrusionOk="0">
                      <a:moveTo>
                        <a:pt x="110" y="1"/>
                      </a:moveTo>
                      <a:cubicBezTo>
                        <a:pt x="54" y="1"/>
                        <a:pt x="0" y="45"/>
                        <a:pt x="21" y="115"/>
                      </a:cubicBezTo>
                      <a:cubicBezTo>
                        <a:pt x="529" y="1760"/>
                        <a:pt x="1049" y="3370"/>
                        <a:pt x="1748" y="4946"/>
                      </a:cubicBezTo>
                      <a:cubicBezTo>
                        <a:pt x="2447" y="6533"/>
                        <a:pt x="3218" y="8088"/>
                        <a:pt x="4082" y="9588"/>
                      </a:cubicBezTo>
                      <a:cubicBezTo>
                        <a:pt x="4955" y="11103"/>
                        <a:pt x="5894" y="12590"/>
                        <a:pt x="6935" y="13992"/>
                      </a:cubicBezTo>
                      <a:cubicBezTo>
                        <a:pt x="7419" y="14646"/>
                        <a:pt x="7936" y="15273"/>
                        <a:pt x="8515" y="15849"/>
                      </a:cubicBezTo>
                      <a:cubicBezTo>
                        <a:pt x="9084" y="16413"/>
                        <a:pt x="9718" y="17103"/>
                        <a:pt x="10437" y="17469"/>
                      </a:cubicBezTo>
                      <a:cubicBezTo>
                        <a:pt x="10473" y="17487"/>
                        <a:pt x="10508" y="17495"/>
                        <a:pt x="10541" y="17495"/>
                      </a:cubicBezTo>
                      <a:cubicBezTo>
                        <a:pt x="10713" y="17495"/>
                        <a:pt x="10835" y="17285"/>
                        <a:pt x="10697" y="17133"/>
                      </a:cubicBezTo>
                      <a:cubicBezTo>
                        <a:pt x="10153" y="16530"/>
                        <a:pt x="9457" y="16064"/>
                        <a:pt x="8899" y="15461"/>
                      </a:cubicBezTo>
                      <a:cubicBezTo>
                        <a:pt x="8303" y="14814"/>
                        <a:pt x="7754" y="14115"/>
                        <a:pt x="7237" y="13402"/>
                      </a:cubicBezTo>
                      <a:cubicBezTo>
                        <a:pt x="6264" y="12049"/>
                        <a:pt x="5373" y="10633"/>
                        <a:pt x="4541" y="9188"/>
                      </a:cubicBezTo>
                      <a:cubicBezTo>
                        <a:pt x="2872" y="6283"/>
                        <a:pt x="1378" y="3206"/>
                        <a:pt x="200" y="64"/>
                      </a:cubicBezTo>
                      <a:cubicBezTo>
                        <a:pt x="183" y="20"/>
                        <a:pt x="146" y="1"/>
                        <a:pt x="11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" name="Google Shape;2616;p40">
                  <a:extLst>
                    <a:ext uri="{FF2B5EF4-FFF2-40B4-BE49-F238E27FC236}">
                      <a16:creationId xmlns:a16="http://schemas.microsoft.com/office/drawing/2014/main" id="{E7AFF921-3A2A-45BF-AD10-678C29744916}"/>
                    </a:ext>
                  </a:extLst>
                </p:cNvPr>
                <p:cNvSpPr/>
                <p:nvPr/>
              </p:nvSpPr>
              <p:spPr>
                <a:xfrm>
                  <a:off x="7948215" y="3844300"/>
                  <a:ext cx="176775" cy="44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71" h="17798" extrusionOk="0">
                      <a:moveTo>
                        <a:pt x="128" y="1"/>
                      </a:moveTo>
                      <a:cubicBezTo>
                        <a:pt x="67" y="1"/>
                        <a:pt x="0" y="53"/>
                        <a:pt x="12" y="131"/>
                      </a:cubicBezTo>
                      <a:cubicBezTo>
                        <a:pt x="471" y="3140"/>
                        <a:pt x="1455" y="6045"/>
                        <a:pt x="2599" y="8851"/>
                      </a:cubicBezTo>
                      <a:cubicBezTo>
                        <a:pt x="3795" y="11781"/>
                        <a:pt x="4960" y="14762"/>
                        <a:pt x="6306" y="17622"/>
                      </a:cubicBezTo>
                      <a:cubicBezTo>
                        <a:pt x="6364" y="17746"/>
                        <a:pt x="6476" y="17798"/>
                        <a:pt x="6592" y="17798"/>
                      </a:cubicBezTo>
                      <a:cubicBezTo>
                        <a:pt x="6821" y="17798"/>
                        <a:pt x="7070" y="17596"/>
                        <a:pt x="6968" y="17341"/>
                      </a:cubicBezTo>
                      <a:cubicBezTo>
                        <a:pt x="4676" y="11640"/>
                        <a:pt x="1266" y="6206"/>
                        <a:pt x="215" y="77"/>
                      </a:cubicBezTo>
                      <a:cubicBezTo>
                        <a:pt x="205" y="23"/>
                        <a:pt x="168" y="1"/>
                        <a:pt x="12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" name="Google Shape;2617;p40">
                  <a:extLst>
                    <a:ext uri="{FF2B5EF4-FFF2-40B4-BE49-F238E27FC236}">
                      <a16:creationId xmlns:a16="http://schemas.microsoft.com/office/drawing/2014/main" id="{AAEA82E1-0229-4A64-BA70-9A03D07ED862}"/>
                    </a:ext>
                  </a:extLst>
                </p:cNvPr>
                <p:cNvSpPr/>
                <p:nvPr/>
              </p:nvSpPr>
              <p:spPr>
                <a:xfrm>
                  <a:off x="8043240" y="3881725"/>
                  <a:ext cx="87325" cy="412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3" h="16517" extrusionOk="0">
                      <a:moveTo>
                        <a:pt x="157" y="0"/>
                      </a:moveTo>
                      <a:cubicBezTo>
                        <a:pt x="82" y="0"/>
                        <a:pt x="0" y="65"/>
                        <a:pt x="15" y="163"/>
                      </a:cubicBezTo>
                      <a:cubicBezTo>
                        <a:pt x="422" y="2903"/>
                        <a:pt x="1012" y="5617"/>
                        <a:pt x="1485" y="8348"/>
                      </a:cubicBezTo>
                      <a:cubicBezTo>
                        <a:pt x="1721" y="9708"/>
                        <a:pt x="1961" y="11068"/>
                        <a:pt x="2170" y="12432"/>
                      </a:cubicBezTo>
                      <a:cubicBezTo>
                        <a:pt x="2279" y="13168"/>
                        <a:pt x="2379" y="13905"/>
                        <a:pt x="2472" y="14642"/>
                      </a:cubicBezTo>
                      <a:cubicBezTo>
                        <a:pt x="2540" y="15194"/>
                        <a:pt x="2488" y="15893"/>
                        <a:pt x="2773" y="16379"/>
                      </a:cubicBezTo>
                      <a:cubicBezTo>
                        <a:pt x="2829" y="16474"/>
                        <a:pt x="2917" y="16516"/>
                        <a:pt x="3007" y="16516"/>
                      </a:cubicBezTo>
                      <a:cubicBezTo>
                        <a:pt x="3128" y="16516"/>
                        <a:pt x="3250" y="16440"/>
                        <a:pt x="3297" y="16310"/>
                      </a:cubicBezTo>
                      <a:cubicBezTo>
                        <a:pt x="3492" y="15759"/>
                        <a:pt x="3266" y="14998"/>
                        <a:pt x="3187" y="14426"/>
                      </a:cubicBezTo>
                      <a:cubicBezTo>
                        <a:pt x="3105" y="13809"/>
                        <a:pt x="3006" y="13192"/>
                        <a:pt x="2903" y="12580"/>
                      </a:cubicBezTo>
                      <a:cubicBezTo>
                        <a:pt x="2660" y="11147"/>
                        <a:pt x="2372" y="9729"/>
                        <a:pt x="2053" y="8313"/>
                      </a:cubicBezTo>
                      <a:cubicBezTo>
                        <a:pt x="1440" y="5576"/>
                        <a:pt x="823" y="2842"/>
                        <a:pt x="265" y="94"/>
                      </a:cubicBezTo>
                      <a:cubicBezTo>
                        <a:pt x="251" y="28"/>
                        <a:pt x="205" y="0"/>
                        <a:pt x="15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" name="Google Shape;2618;p40">
                  <a:extLst>
                    <a:ext uri="{FF2B5EF4-FFF2-40B4-BE49-F238E27FC236}">
                      <a16:creationId xmlns:a16="http://schemas.microsoft.com/office/drawing/2014/main" id="{DE23065B-6778-44B1-BB9E-1FD2B05EFFE3}"/>
                    </a:ext>
                  </a:extLst>
                </p:cNvPr>
                <p:cNvSpPr/>
                <p:nvPr/>
              </p:nvSpPr>
              <p:spPr>
                <a:xfrm>
                  <a:off x="8112815" y="3780675"/>
                  <a:ext cx="66050" cy="50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2" h="20346" extrusionOk="0">
                      <a:moveTo>
                        <a:pt x="1869" y="1"/>
                      </a:moveTo>
                      <a:cubicBezTo>
                        <a:pt x="1803" y="1"/>
                        <a:pt x="1739" y="43"/>
                        <a:pt x="1740" y="130"/>
                      </a:cubicBezTo>
                      <a:cubicBezTo>
                        <a:pt x="1830" y="3598"/>
                        <a:pt x="1847" y="7072"/>
                        <a:pt x="1892" y="10540"/>
                      </a:cubicBezTo>
                      <a:cubicBezTo>
                        <a:pt x="1905" y="11406"/>
                        <a:pt x="1895" y="12259"/>
                        <a:pt x="1737" y="13116"/>
                      </a:cubicBezTo>
                      <a:cubicBezTo>
                        <a:pt x="1587" y="13904"/>
                        <a:pt x="1381" y="14682"/>
                        <a:pt x="1196" y="15463"/>
                      </a:cubicBezTo>
                      <a:cubicBezTo>
                        <a:pt x="1000" y="16282"/>
                        <a:pt x="812" y="17101"/>
                        <a:pt x="624" y="17920"/>
                      </a:cubicBezTo>
                      <a:cubicBezTo>
                        <a:pt x="453" y="18653"/>
                        <a:pt x="168" y="19359"/>
                        <a:pt x="27" y="20096"/>
                      </a:cubicBezTo>
                      <a:cubicBezTo>
                        <a:pt x="0" y="20240"/>
                        <a:pt x="105" y="20346"/>
                        <a:pt x="224" y="20346"/>
                      </a:cubicBezTo>
                      <a:cubicBezTo>
                        <a:pt x="272" y="20346"/>
                        <a:pt x="322" y="20329"/>
                        <a:pt x="367" y="20291"/>
                      </a:cubicBezTo>
                      <a:cubicBezTo>
                        <a:pt x="932" y="19815"/>
                        <a:pt x="1093" y="19125"/>
                        <a:pt x="1268" y="18434"/>
                      </a:cubicBezTo>
                      <a:cubicBezTo>
                        <a:pt x="1470" y="17632"/>
                        <a:pt x="1652" y="16823"/>
                        <a:pt x="1833" y="16015"/>
                      </a:cubicBezTo>
                      <a:cubicBezTo>
                        <a:pt x="2207" y="14363"/>
                        <a:pt x="2642" y="12739"/>
                        <a:pt x="2573" y="11033"/>
                      </a:cubicBezTo>
                      <a:cubicBezTo>
                        <a:pt x="2433" y="7394"/>
                        <a:pt x="2159" y="3766"/>
                        <a:pt x="2008" y="130"/>
                      </a:cubicBezTo>
                      <a:cubicBezTo>
                        <a:pt x="2004" y="44"/>
                        <a:pt x="1936" y="1"/>
                        <a:pt x="186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" name="Google Shape;2619;p40">
                  <a:extLst>
                    <a:ext uri="{FF2B5EF4-FFF2-40B4-BE49-F238E27FC236}">
                      <a16:creationId xmlns:a16="http://schemas.microsoft.com/office/drawing/2014/main" id="{9F3DA4D2-A063-4F00-AC9D-D7FF468B53E5}"/>
                    </a:ext>
                  </a:extLst>
                </p:cNvPr>
                <p:cNvSpPr/>
                <p:nvPr/>
              </p:nvSpPr>
              <p:spPr>
                <a:xfrm>
                  <a:off x="8114290" y="3825275"/>
                  <a:ext cx="273200" cy="46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28" h="18469" extrusionOk="0">
                      <a:moveTo>
                        <a:pt x="10747" y="0"/>
                      </a:moveTo>
                      <a:cubicBezTo>
                        <a:pt x="10690" y="0"/>
                        <a:pt x="10634" y="34"/>
                        <a:pt x="10614" y="111"/>
                      </a:cubicBezTo>
                      <a:cubicBezTo>
                        <a:pt x="9641" y="3572"/>
                        <a:pt x="8239" y="6850"/>
                        <a:pt x="6262" y="9858"/>
                      </a:cubicBezTo>
                      <a:cubicBezTo>
                        <a:pt x="5269" y="11370"/>
                        <a:pt x="4221" y="12843"/>
                        <a:pt x="3196" y="14333"/>
                      </a:cubicBezTo>
                      <a:cubicBezTo>
                        <a:pt x="2709" y="15036"/>
                        <a:pt x="2250" y="15763"/>
                        <a:pt x="1716" y="16430"/>
                      </a:cubicBezTo>
                      <a:cubicBezTo>
                        <a:pt x="1449" y="16763"/>
                        <a:pt x="1161" y="17088"/>
                        <a:pt x="849" y="17383"/>
                      </a:cubicBezTo>
                      <a:cubicBezTo>
                        <a:pt x="565" y="17647"/>
                        <a:pt x="212" y="17801"/>
                        <a:pt x="57" y="18164"/>
                      </a:cubicBezTo>
                      <a:cubicBezTo>
                        <a:pt x="0" y="18297"/>
                        <a:pt x="60" y="18469"/>
                        <a:pt x="224" y="18469"/>
                      </a:cubicBezTo>
                      <a:cubicBezTo>
                        <a:pt x="226" y="18469"/>
                        <a:pt x="228" y="18469"/>
                        <a:pt x="229" y="18469"/>
                      </a:cubicBezTo>
                      <a:cubicBezTo>
                        <a:pt x="880" y="18456"/>
                        <a:pt x="1496" y="17674"/>
                        <a:pt x="1907" y="17229"/>
                      </a:cubicBezTo>
                      <a:cubicBezTo>
                        <a:pt x="2467" y="16626"/>
                        <a:pt x="2960" y="15958"/>
                        <a:pt x="3429" y="15282"/>
                      </a:cubicBezTo>
                      <a:cubicBezTo>
                        <a:pt x="4546" y="13676"/>
                        <a:pt x="5656" y="12055"/>
                        <a:pt x="6729" y="10418"/>
                      </a:cubicBezTo>
                      <a:cubicBezTo>
                        <a:pt x="8778" y="7296"/>
                        <a:pt x="10312" y="3897"/>
                        <a:pt x="10908" y="193"/>
                      </a:cubicBezTo>
                      <a:cubicBezTo>
                        <a:pt x="10927" y="77"/>
                        <a:pt x="10835" y="0"/>
                        <a:pt x="1074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" name="Google Shape;2620;p40">
                  <a:extLst>
                    <a:ext uri="{FF2B5EF4-FFF2-40B4-BE49-F238E27FC236}">
                      <a16:creationId xmlns:a16="http://schemas.microsoft.com/office/drawing/2014/main" id="{24450ED3-7332-4B96-ACF5-A138143D3A5A}"/>
                    </a:ext>
                  </a:extLst>
                </p:cNvPr>
                <p:cNvSpPr/>
                <p:nvPr/>
              </p:nvSpPr>
              <p:spPr>
                <a:xfrm>
                  <a:off x="7670915" y="3812550"/>
                  <a:ext cx="106925" cy="14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" h="5616" extrusionOk="0">
                      <a:moveTo>
                        <a:pt x="1939" y="543"/>
                      </a:moveTo>
                      <a:cubicBezTo>
                        <a:pt x="2820" y="543"/>
                        <a:pt x="3388" y="1268"/>
                        <a:pt x="3574" y="2087"/>
                      </a:cubicBezTo>
                      <a:cubicBezTo>
                        <a:pt x="3704" y="2672"/>
                        <a:pt x="3686" y="3286"/>
                        <a:pt x="3536" y="3868"/>
                      </a:cubicBezTo>
                      <a:cubicBezTo>
                        <a:pt x="3432" y="4267"/>
                        <a:pt x="3289" y="4654"/>
                        <a:pt x="3319" y="5048"/>
                      </a:cubicBezTo>
                      <a:lnTo>
                        <a:pt x="3319" y="5048"/>
                      </a:lnTo>
                      <a:cubicBezTo>
                        <a:pt x="3084" y="4971"/>
                        <a:pt x="2837" y="4914"/>
                        <a:pt x="2617" y="4804"/>
                      </a:cubicBezTo>
                      <a:cubicBezTo>
                        <a:pt x="2306" y="4646"/>
                        <a:pt x="2032" y="4430"/>
                        <a:pt x="1792" y="4176"/>
                      </a:cubicBezTo>
                      <a:cubicBezTo>
                        <a:pt x="1556" y="3923"/>
                        <a:pt x="1360" y="3639"/>
                        <a:pt x="1182" y="3344"/>
                      </a:cubicBezTo>
                      <a:cubicBezTo>
                        <a:pt x="987" y="3025"/>
                        <a:pt x="778" y="2690"/>
                        <a:pt x="661" y="2334"/>
                      </a:cubicBezTo>
                      <a:cubicBezTo>
                        <a:pt x="394" y="1521"/>
                        <a:pt x="925" y="623"/>
                        <a:pt x="1803" y="548"/>
                      </a:cubicBezTo>
                      <a:cubicBezTo>
                        <a:pt x="1849" y="545"/>
                        <a:pt x="1894" y="543"/>
                        <a:pt x="1939" y="543"/>
                      </a:cubicBezTo>
                      <a:close/>
                      <a:moveTo>
                        <a:pt x="1952" y="0"/>
                      </a:moveTo>
                      <a:cubicBezTo>
                        <a:pt x="1915" y="0"/>
                        <a:pt x="1877" y="1"/>
                        <a:pt x="1840" y="3"/>
                      </a:cubicBezTo>
                      <a:cubicBezTo>
                        <a:pt x="891" y="55"/>
                        <a:pt x="100" y="819"/>
                        <a:pt x="35" y="1771"/>
                      </a:cubicBezTo>
                      <a:cubicBezTo>
                        <a:pt x="0" y="2299"/>
                        <a:pt x="236" y="2782"/>
                        <a:pt x="483" y="3231"/>
                      </a:cubicBezTo>
                      <a:cubicBezTo>
                        <a:pt x="678" y="3591"/>
                        <a:pt x="894" y="3933"/>
                        <a:pt x="1151" y="4252"/>
                      </a:cubicBezTo>
                      <a:cubicBezTo>
                        <a:pt x="1439" y="4611"/>
                        <a:pt x="1785" y="4930"/>
                        <a:pt x="2186" y="5160"/>
                      </a:cubicBezTo>
                      <a:cubicBezTo>
                        <a:pt x="2497" y="5338"/>
                        <a:pt x="2927" y="5529"/>
                        <a:pt x="3322" y="5529"/>
                      </a:cubicBezTo>
                      <a:cubicBezTo>
                        <a:pt x="3367" y="5529"/>
                        <a:pt x="3412" y="5526"/>
                        <a:pt x="3456" y="5521"/>
                      </a:cubicBezTo>
                      <a:lnTo>
                        <a:pt x="3456" y="5521"/>
                      </a:lnTo>
                      <a:cubicBezTo>
                        <a:pt x="3502" y="5588"/>
                        <a:pt x="3564" y="5616"/>
                        <a:pt x="3628" y="5616"/>
                      </a:cubicBezTo>
                      <a:cubicBezTo>
                        <a:pt x="3784" y="5616"/>
                        <a:pt x="3951" y="5449"/>
                        <a:pt x="3923" y="5266"/>
                      </a:cubicBezTo>
                      <a:cubicBezTo>
                        <a:pt x="3838" y="4666"/>
                        <a:pt x="4132" y="4077"/>
                        <a:pt x="4204" y="3488"/>
                      </a:cubicBezTo>
                      <a:cubicBezTo>
                        <a:pt x="4276" y="2895"/>
                        <a:pt x="4228" y="2275"/>
                        <a:pt x="4043" y="1706"/>
                      </a:cubicBezTo>
                      <a:cubicBezTo>
                        <a:pt x="3739" y="767"/>
                        <a:pt x="2975" y="0"/>
                        <a:pt x="195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" name="Google Shape;2621;p40">
                  <a:extLst>
                    <a:ext uri="{FF2B5EF4-FFF2-40B4-BE49-F238E27FC236}">
                      <a16:creationId xmlns:a16="http://schemas.microsoft.com/office/drawing/2014/main" id="{14648D98-17DB-424E-BB10-96BB8C5115B8}"/>
                    </a:ext>
                  </a:extLst>
                </p:cNvPr>
                <p:cNvSpPr/>
                <p:nvPr/>
              </p:nvSpPr>
              <p:spPr>
                <a:xfrm>
                  <a:off x="7733840" y="3914225"/>
                  <a:ext cx="38925" cy="4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" h="1605" extrusionOk="0">
                      <a:moveTo>
                        <a:pt x="926" y="487"/>
                      </a:moveTo>
                      <a:cubicBezTo>
                        <a:pt x="926" y="487"/>
                        <a:pt x="926" y="487"/>
                        <a:pt x="926" y="487"/>
                      </a:cubicBezTo>
                      <a:lnTo>
                        <a:pt x="926" y="487"/>
                      </a:lnTo>
                      <a:cubicBezTo>
                        <a:pt x="926" y="487"/>
                        <a:pt x="926" y="487"/>
                        <a:pt x="926" y="487"/>
                      </a:cubicBezTo>
                      <a:close/>
                      <a:moveTo>
                        <a:pt x="1190" y="500"/>
                      </a:moveTo>
                      <a:cubicBezTo>
                        <a:pt x="1189" y="506"/>
                        <a:pt x="1189" y="511"/>
                        <a:pt x="1188" y="517"/>
                      </a:cubicBezTo>
                      <a:lnTo>
                        <a:pt x="1188" y="517"/>
                      </a:lnTo>
                      <a:cubicBezTo>
                        <a:pt x="1188" y="511"/>
                        <a:pt x="1189" y="506"/>
                        <a:pt x="1190" y="500"/>
                      </a:cubicBezTo>
                      <a:close/>
                      <a:moveTo>
                        <a:pt x="1107" y="619"/>
                      </a:moveTo>
                      <a:lnTo>
                        <a:pt x="1107" y="619"/>
                      </a:lnTo>
                      <a:cubicBezTo>
                        <a:pt x="1107" y="619"/>
                        <a:pt x="1107" y="619"/>
                        <a:pt x="1107" y="619"/>
                      </a:cubicBezTo>
                      <a:lnTo>
                        <a:pt x="1107" y="619"/>
                      </a:lnTo>
                      <a:cubicBezTo>
                        <a:pt x="1107" y="619"/>
                        <a:pt x="1107" y="619"/>
                        <a:pt x="1107" y="619"/>
                      </a:cubicBezTo>
                      <a:lnTo>
                        <a:pt x="1107" y="619"/>
                      </a:lnTo>
                      <a:cubicBezTo>
                        <a:pt x="1107" y="619"/>
                        <a:pt x="1107" y="619"/>
                        <a:pt x="1106" y="619"/>
                      </a:cubicBezTo>
                      <a:lnTo>
                        <a:pt x="1106" y="619"/>
                      </a:lnTo>
                      <a:cubicBezTo>
                        <a:pt x="1107" y="619"/>
                        <a:pt x="1107" y="619"/>
                        <a:pt x="1107" y="619"/>
                      </a:cubicBezTo>
                      <a:close/>
                      <a:moveTo>
                        <a:pt x="483" y="965"/>
                      </a:moveTo>
                      <a:cubicBezTo>
                        <a:pt x="489" y="971"/>
                        <a:pt x="495" y="976"/>
                        <a:pt x="501" y="981"/>
                      </a:cubicBezTo>
                      <a:lnTo>
                        <a:pt x="501" y="981"/>
                      </a:lnTo>
                      <a:cubicBezTo>
                        <a:pt x="501" y="982"/>
                        <a:pt x="501" y="982"/>
                        <a:pt x="501" y="982"/>
                      </a:cubicBezTo>
                      <a:cubicBezTo>
                        <a:pt x="500" y="982"/>
                        <a:pt x="495" y="977"/>
                        <a:pt x="483" y="965"/>
                      </a:cubicBezTo>
                      <a:close/>
                      <a:moveTo>
                        <a:pt x="652" y="1133"/>
                      </a:moveTo>
                      <a:cubicBezTo>
                        <a:pt x="653" y="1133"/>
                        <a:pt x="656" y="1136"/>
                        <a:pt x="660" y="1139"/>
                      </a:cubicBezTo>
                      <a:lnTo>
                        <a:pt x="660" y="1139"/>
                      </a:lnTo>
                      <a:cubicBezTo>
                        <a:pt x="662" y="1142"/>
                        <a:pt x="663" y="1145"/>
                        <a:pt x="666" y="1147"/>
                      </a:cubicBezTo>
                      <a:lnTo>
                        <a:pt x="666" y="1147"/>
                      </a:lnTo>
                      <a:cubicBezTo>
                        <a:pt x="655" y="1137"/>
                        <a:pt x="652" y="1133"/>
                        <a:pt x="652" y="1133"/>
                      </a:cubicBezTo>
                      <a:close/>
                      <a:moveTo>
                        <a:pt x="1080" y="0"/>
                      </a:moveTo>
                      <a:cubicBezTo>
                        <a:pt x="1033" y="0"/>
                        <a:pt x="985" y="8"/>
                        <a:pt x="937" y="24"/>
                      </a:cubicBezTo>
                      <a:cubicBezTo>
                        <a:pt x="758" y="83"/>
                        <a:pt x="634" y="217"/>
                        <a:pt x="583" y="386"/>
                      </a:cubicBezTo>
                      <a:lnTo>
                        <a:pt x="583" y="386"/>
                      </a:lnTo>
                      <a:cubicBezTo>
                        <a:pt x="524" y="361"/>
                        <a:pt x="463" y="346"/>
                        <a:pt x="401" y="346"/>
                      </a:cubicBezTo>
                      <a:cubicBezTo>
                        <a:pt x="360" y="346"/>
                        <a:pt x="320" y="353"/>
                        <a:pt x="279" y="367"/>
                      </a:cubicBezTo>
                      <a:cubicBezTo>
                        <a:pt x="124" y="418"/>
                        <a:pt x="1" y="558"/>
                        <a:pt x="5" y="726"/>
                      </a:cubicBezTo>
                      <a:cubicBezTo>
                        <a:pt x="8" y="867"/>
                        <a:pt x="91" y="973"/>
                        <a:pt x="176" y="1072"/>
                      </a:cubicBezTo>
                      <a:cubicBezTo>
                        <a:pt x="282" y="1196"/>
                        <a:pt x="423" y="1302"/>
                        <a:pt x="567" y="1374"/>
                      </a:cubicBezTo>
                      <a:cubicBezTo>
                        <a:pt x="676" y="1428"/>
                        <a:pt x="786" y="1449"/>
                        <a:pt x="905" y="1463"/>
                      </a:cubicBezTo>
                      <a:cubicBezTo>
                        <a:pt x="918" y="1465"/>
                        <a:pt x="932" y="1465"/>
                        <a:pt x="946" y="1465"/>
                      </a:cubicBezTo>
                      <a:cubicBezTo>
                        <a:pt x="973" y="1465"/>
                        <a:pt x="1001" y="1462"/>
                        <a:pt x="1029" y="1456"/>
                      </a:cubicBezTo>
                      <a:lnTo>
                        <a:pt x="1029" y="1456"/>
                      </a:lnTo>
                      <a:cubicBezTo>
                        <a:pt x="1033" y="1468"/>
                        <a:pt x="1038" y="1479"/>
                        <a:pt x="1043" y="1490"/>
                      </a:cubicBezTo>
                      <a:cubicBezTo>
                        <a:pt x="1077" y="1567"/>
                        <a:pt x="1174" y="1605"/>
                        <a:pt x="1255" y="1605"/>
                      </a:cubicBezTo>
                      <a:cubicBezTo>
                        <a:pt x="1265" y="1605"/>
                        <a:pt x="1274" y="1604"/>
                        <a:pt x="1283" y="1603"/>
                      </a:cubicBezTo>
                      <a:cubicBezTo>
                        <a:pt x="1382" y="1589"/>
                        <a:pt x="1444" y="1525"/>
                        <a:pt x="1478" y="1432"/>
                      </a:cubicBezTo>
                      <a:cubicBezTo>
                        <a:pt x="1495" y="1391"/>
                        <a:pt x="1509" y="1357"/>
                        <a:pt x="1516" y="1312"/>
                      </a:cubicBezTo>
                      <a:cubicBezTo>
                        <a:pt x="1526" y="1271"/>
                        <a:pt x="1533" y="1230"/>
                        <a:pt x="1539" y="1186"/>
                      </a:cubicBezTo>
                      <a:cubicBezTo>
                        <a:pt x="1557" y="1079"/>
                        <a:pt x="1550" y="973"/>
                        <a:pt x="1547" y="863"/>
                      </a:cubicBezTo>
                      <a:cubicBezTo>
                        <a:pt x="1547" y="778"/>
                        <a:pt x="1543" y="688"/>
                        <a:pt x="1543" y="599"/>
                      </a:cubicBezTo>
                      <a:cubicBezTo>
                        <a:pt x="1539" y="511"/>
                        <a:pt x="1547" y="411"/>
                        <a:pt x="1516" y="322"/>
                      </a:cubicBezTo>
                      <a:cubicBezTo>
                        <a:pt x="1452" y="129"/>
                        <a:pt x="1276" y="0"/>
                        <a:pt x="108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" name="Google Shape;2622;p40">
                  <a:extLst>
                    <a:ext uri="{FF2B5EF4-FFF2-40B4-BE49-F238E27FC236}">
                      <a16:creationId xmlns:a16="http://schemas.microsoft.com/office/drawing/2014/main" id="{E122274A-EE24-4DE5-ADBD-E3ABC7AFFAE5}"/>
                    </a:ext>
                  </a:extLst>
                </p:cNvPr>
                <p:cNvSpPr/>
                <p:nvPr/>
              </p:nvSpPr>
              <p:spPr>
                <a:xfrm>
                  <a:off x="7570415" y="3898725"/>
                  <a:ext cx="106925" cy="14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" h="5616" extrusionOk="0">
                      <a:moveTo>
                        <a:pt x="1938" y="542"/>
                      </a:moveTo>
                      <a:cubicBezTo>
                        <a:pt x="2821" y="542"/>
                        <a:pt x="3392" y="1267"/>
                        <a:pt x="3574" y="2086"/>
                      </a:cubicBezTo>
                      <a:cubicBezTo>
                        <a:pt x="3708" y="2672"/>
                        <a:pt x="3688" y="3286"/>
                        <a:pt x="3537" y="3868"/>
                      </a:cubicBezTo>
                      <a:cubicBezTo>
                        <a:pt x="3434" y="4266"/>
                        <a:pt x="3289" y="4654"/>
                        <a:pt x="3321" y="5047"/>
                      </a:cubicBezTo>
                      <a:lnTo>
                        <a:pt x="3321" y="5047"/>
                      </a:lnTo>
                      <a:cubicBezTo>
                        <a:pt x="3087" y="4970"/>
                        <a:pt x="2841" y="4914"/>
                        <a:pt x="2622" y="4803"/>
                      </a:cubicBezTo>
                      <a:cubicBezTo>
                        <a:pt x="2307" y="4646"/>
                        <a:pt x="2033" y="4430"/>
                        <a:pt x="1797" y="4176"/>
                      </a:cubicBezTo>
                      <a:cubicBezTo>
                        <a:pt x="1556" y="3923"/>
                        <a:pt x="1362" y="3639"/>
                        <a:pt x="1183" y="3343"/>
                      </a:cubicBezTo>
                      <a:cubicBezTo>
                        <a:pt x="987" y="3025"/>
                        <a:pt x="782" y="2690"/>
                        <a:pt x="663" y="2333"/>
                      </a:cubicBezTo>
                      <a:cubicBezTo>
                        <a:pt x="395" y="1521"/>
                        <a:pt x="926" y="623"/>
                        <a:pt x="1803" y="548"/>
                      </a:cubicBezTo>
                      <a:cubicBezTo>
                        <a:pt x="1849" y="544"/>
                        <a:pt x="1894" y="542"/>
                        <a:pt x="1938" y="542"/>
                      </a:cubicBezTo>
                      <a:close/>
                      <a:moveTo>
                        <a:pt x="1954" y="0"/>
                      </a:moveTo>
                      <a:cubicBezTo>
                        <a:pt x="1916" y="0"/>
                        <a:pt x="1879" y="1"/>
                        <a:pt x="1841" y="3"/>
                      </a:cubicBezTo>
                      <a:cubicBezTo>
                        <a:pt x="895" y="54"/>
                        <a:pt x="100" y="819"/>
                        <a:pt x="35" y="1771"/>
                      </a:cubicBezTo>
                      <a:cubicBezTo>
                        <a:pt x="1" y="2295"/>
                        <a:pt x="241" y="2782"/>
                        <a:pt x="484" y="3231"/>
                      </a:cubicBezTo>
                      <a:cubicBezTo>
                        <a:pt x="683" y="3590"/>
                        <a:pt x="899" y="3933"/>
                        <a:pt x="1152" y="4252"/>
                      </a:cubicBezTo>
                      <a:cubicBezTo>
                        <a:pt x="1440" y="4611"/>
                        <a:pt x="1786" y="4930"/>
                        <a:pt x="2187" y="5160"/>
                      </a:cubicBezTo>
                      <a:cubicBezTo>
                        <a:pt x="2498" y="5337"/>
                        <a:pt x="2927" y="5528"/>
                        <a:pt x="3322" y="5528"/>
                      </a:cubicBezTo>
                      <a:cubicBezTo>
                        <a:pt x="3368" y="5528"/>
                        <a:pt x="3414" y="5526"/>
                        <a:pt x="3459" y="5520"/>
                      </a:cubicBezTo>
                      <a:lnTo>
                        <a:pt x="3459" y="5520"/>
                      </a:lnTo>
                      <a:cubicBezTo>
                        <a:pt x="3505" y="5587"/>
                        <a:pt x="3567" y="5616"/>
                        <a:pt x="3631" y="5616"/>
                      </a:cubicBezTo>
                      <a:cubicBezTo>
                        <a:pt x="3786" y="5616"/>
                        <a:pt x="3952" y="5449"/>
                        <a:pt x="3927" y="5266"/>
                      </a:cubicBezTo>
                      <a:cubicBezTo>
                        <a:pt x="3838" y="4667"/>
                        <a:pt x="4133" y="4077"/>
                        <a:pt x="4205" y="3487"/>
                      </a:cubicBezTo>
                      <a:cubicBezTo>
                        <a:pt x="4277" y="2895"/>
                        <a:pt x="4229" y="2274"/>
                        <a:pt x="4044" y="1706"/>
                      </a:cubicBezTo>
                      <a:cubicBezTo>
                        <a:pt x="3740" y="764"/>
                        <a:pt x="2976" y="0"/>
                        <a:pt x="195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" name="Google Shape;2623;p40">
                  <a:extLst>
                    <a:ext uri="{FF2B5EF4-FFF2-40B4-BE49-F238E27FC236}">
                      <a16:creationId xmlns:a16="http://schemas.microsoft.com/office/drawing/2014/main" id="{F5E0B56B-1D6F-4511-83A9-7181AE95ADD1}"/>
                    </a:ext>
                  </a:extLst>
                </p:cNvPr>
                <p:cNvSpPr/>
                <p:nvPr/>
              </p:nvSpPr>
              <p:spPr>
                <a:xfrm>
                  <a:off x="7633390" y="4000400"/>
                  <a:ext cx="38925" cy="40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" h="1606" extrusionOk="0">
                      <a:moveTo>
                        <a:pt x="929" y="462"/>
                      </a:moveTo>
                      <a:lnTo>
                        <a:pt x="929" y="462"/>
                      </a:lnTo>
                      <a:cubicBezTo>
                        <a:pt x="930" y="473"/>
                        <a:pt x="932" y="484"/>
                        <a:pt x="933" y="496"/>
                      </a:cubicBezTo>
                      <a:lnTo>
                        <a:pt x="933" y="496"/>
                      </a:lnTo>
                      <a:cubicBezTo>
                        <a:pt x="931" y="484"/>
                        <a:pt x="930" y="473"/>
                        <a:pt x="929" y="462"/>
                      </a:cubicBezTo>
                      <a:close/>
                      <a:moveTo>
                        <a:pt x="1189" y="500"/>
                      </a:moveTo>
                      <a:lnTo>
                        <a:pt x="1189" y="500"/>
                      </a:lnTo>
                      <a:cubicBezTo>
                        <a:pt x="1188" y="508"/>
                        <a:pt x="1187" y="517"/>
                        <a:pt x="1186" y="525"/>
                      </a:cubicBezTo>
                      <a:lnTo>
                        <a:pt x="1186" y="525"/>
                      </a:lnTo>
                      <a:cubicBezTo>
                        <a:pt x="1187" y="517"/>
                        <a:pt x="1188" y="509"/>
                        <a:pt x="1189" y="500"/>
                      </a:cubicBezTo>
                      <a:close/>
                      <a:moveTo>
                        <a:pt x="538" y="633"/>
                      </a:moveTo>
                      <a:cubicBezTo>
                        <a:pt x="541" y="639"/>
                        <a:pt x="544" y="645"/>
                        <a:pt x="546" y="650"/>
                      </a:cubicBezTo>
                      <a:lnTo>
                        <a:pt x="546" y="650"/>
                      </a:lnTo>
                      <a:cubicBezTo>
                        <a:pt x="542" y="646"/>
                        <a:pt x="540" y="640"/>
                        <a:pt x="538" y="633"/>
                      </a:cubicBezTo>
                      <a:close/>
                      <a:moveTo>
                        <a:pt x="481" y="964"/>
                      </a:moveTo>
                      <a:cubicBezTo>
                        <a:pt x="487" y="970"/>
                        <a:pt x="493" y="975"/>
                        <a:pt x="499" y="980"/>
                      </a:cubicBezTo>
                      <a:lnTo>
                        <a:pt x="499" y="980"/>
                      </a:lnTo>
                      <a:cubicBezTo>
                        <a:pt x="500" y="981"/>
                        <a:pt x="500" y="981"/>
                        <a:pt x="499" y="981"/>
                      </a:cubicBezTo>
                      <a:cubicBezTo>
                        <a:pt x="499" y="981"/>
                        <a:pt x="493" y="977"/>
                        <a:pt x="481" y="964"/>
                      </a:cubicBezTo>
                      <a:close/>
                      <a:moveTo>
                        <a:pt x="1079" y="0"/>
                      </a:moveTo>
                      <a:cubicBezTo>
                        <a:pt x="1032" y="0"/>
                        <a:pt x="983" y="8"/>
                        <a:pt x="935" y="24"/>
                      </a:cubicBezTo>
                      <a:cubicBezTo>
                        <a:pt x="757" y="80"/>
                        <a:pt x="633" y="216"/>
                        <a:pt x="582" y="385"/>
                      </a:cubicBezTo>
                      <a:lnTo>
                        <a:pt x="582" y="385"/>
                      </a:lnTo>
                      <a:cubicBezTo>
                        <a:pt x="523" y="361"/>
                        <a:pt x="462" y="346"/>
                        <a:pt x="400" y="346"/>
                      </a:cubicBezTo>
                      <a:cubicBezTo>
                        <a:pt x="359" y="346"/>
                        <a:pt x="319" y="352"/>
                        <a:pt x="277" y="366"/>
                      </a:cubicBezTo>
                      <a:cubicBezTo>
                        <a:pt x="124" y="418"/>
                        <a:pt x="0" y="558"/>
                        <a:pt x="4" y="726"/>
                      </a:cubicBezTo>
                      <a:cubicBezTo>
                        <a:pt x="10" y="867"/>
                        <a:pt x="89" y="973"/>
                        <a:pt x="179" y="1072"/>
                      </a:cubicBezTo>
                      <a:cubicBezTo>
                        <a:pt x="285" y="1196"/>
                        <a:pt x="421" y="1302"/>
                        <a:pt x="565" y="1373"/>
                      </a:cubicBezTo>
                      <a:cubicBezTo>
                        <a:pt x="679" y="1428"/>
                        <a:pt x="785" y="1449"/>
                        <a:pt x="905" y="1463"/>
                      </a:cubicBezTo>
                      <a:cubicBezTo>
                        <a:pt x="918" y="1465"/>
                        <a:pt x="931" y="1465"/>
                        <a:pt x="945" y="1465"/>
                      </a:cubicBezTo>
                      <a:cubicBezTo>
                        <a:pt x="972" y="1465"/>
                        <a:pt x="1001" y="1462"/>
                        <a:pt x="1029" y="1456"/>
                      </a:cubicBezTo>
                      <a:lnTo>
                        <a:pt x="1029" y="1456"/>
                      </a:lnTo>
                      <a:cubicBezTo>
                        <a:pt x="1035" y="1467"/>
                        <a:pt x="1040" y="1479"/>
                        <a:pt x="1045" y="1490"/>
                      </a:cubicBezTo>
                      <a:cubicBezTo>
                        <a:pt x="1079" y="1567"/>
                        <a:pt x="1173" y="1605"/>
                        <a:pt x="1254" y="1605"/>
                      </a:cubicBezTo>
                      <a:cubicBezTo>
                        <a:pt x="1264" y="1605"/>
                        <a:pt x="1273" y="1605"/>
                        <a:pt x="1281" y="1604"/>
                      </a:cubicBezTo>
                      <a:cubicBezTo>
                        <a:pt x="1381" y="1590"/>
                        <a:pt x="1443" y="1525"/>
                        <a:pt x="1480" y="1432"/>
                      </a:cubicBezTo>
                      <a:cubicBezTo>
                        <a:pt x="1498" y="1391"/>
                        <a:pt x="1511" y="1357"/>
                        <a:pt x="1518" y="1312"/>
                      </a:cubicBezTo>
                      <a:cubicBezTo>
                        <a:pt x="1525" y="1271"/>
                        <a:pt x="1531" y="1229"/>
                        <a:pt x="1539" y="1185"/>
                      </a:cubicBezTo>
                      <a:cubicBezTo>
                        <a:pt x="1556" y="1079"/>
                        <a:pt x="1549" y="973"/>
                        <a:pt x="1549" y="863"/>
                      </a:cubicBezTo>
                      <a:cubicBezTo>
                        <a:pt x="1545" y="777"/>
                        <a:pt x="1542" y="688"/>
                        <a:pt x="1542" y="600"/>
                      </a:cubicBezTo>
                      <a:cubicBezTo>
                        <a:pt x="1542" y="507"/>
                        <a:pt x="1545" y="411"/>
                        <a:pt x="1515" y="322"/>
                      </a:cubicBezTo>
                      <a:cubicBezTo>
                        <a:pt x="1451" y="129"/>
                        <a:pt x="1274" y="0"/>
                        <a:pt x="107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" name="Google Shape;2624;p40">
                  <a:extLst>
                    <a:ext uri="{FF2B5EF4-FFF2-40B4-BE49-F238E27FC236}">
                      <a16:creationId xmlns:a16="http://schemas.microsoft.com/office/drawing/2014/main" id="{FC8A0B2B-9185-49FA-B5B3-4076D89D25A3}"/>
                    </a:ext>
                  </a:extLst>
                </p:cNvPr>
                <p:cNvSpPr/>
                <p:nvPr/>
              </p:nvSpPr>
              <p:spPr>
                <a:xfrm>
                  <a:off x="7759990" y="3730050"/>
                  <a:ext cx="106925" cy="14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" h="5617" extrusionOk="0">
                      <a:moveTo>
                        <a:pt x="1939" y="543"/>
                      </a:moveTo>
                      <a:cubicBezTo>
                        <a:pt x="2821" y="543"/>
                        <a:pt x="3388" y="1268"/>
                        <a:pt x="3574" y="2087"/>
                      </a:cubicBezTo>
                      <a:cubicBezTo>
                        <a:pt x="3704" y="2673"/>
                        <a:pt x="3687" y="3290"/>
                        <a:pt x="3536" y="3869"/>
                      </a:cubicBezTo>
                      <a:cubicBezTo>
                        <a:pt x="3433" y="4267"/>
                        <a:pt x="3288" y="4654"/>
                        <a:pt x="3319" y="5048"/>
                      </a:cubicBezTo>
                      <a:lnTo>
                        <a:pt x="3319" y="5048"/>
                      </a:lnTo>
                      <a:cubicBezTo>
                        <a:pt x="3084" y="4971"/>
                        <a:pt x="2837" y="4915"/>
                        <a:pt x="2618" y="4804"/>
                      </a:cubicBezTo>
                      <a:cubicBezTo>
                        <a:pt x="2306" y="4647"/>
                        <a:pt x="2032" y="4431"/>
                        <a:pt x="1792" y="4177"/>
                      </a:cubicBezTo>
                      <a:cubicBezTo>
                        <a:pt x="1556" y="3923"/>
                        <a:pt x="1360" y="3639"/>
                        <a:pt x="1183" y="3344"/>
                      </a:cubicBezTo>
                      <a:cubicBezTo>
                        <a:pt x="987" y="3026"/>
                        <a:pt x="778" y="2690"/>
                        <a:pt x="661" y="2334"/>
                      </a:cubicBezTo>
                      <a:cubicBezTo>
                        <a:pt x="394" y="1522"/>
                        <a:pt x="925" y="624"/>
                        <a:pt x="1803" y="548"/>
                      </a:cubicBezTo>
                      <a:cubicBezTo>
                        <a:pt x="1849" y="545"/>
                        <a:pt x="1894" y="543"/>
                        <a:pt x="1939" y="543"/>
                      </a:cubicBezTo>
                      <a:close/>
                      <a:moveTo>
                        <a:pt x="1953" y="1"/>
                      </a:moveTo>
                      <a:cubicBezTo>
                        <a:pt x="1916" y="1"/>
                        <a:pt x="1878" y="2"/>
                        <a:pt x="1840" y="4"/>
                      </a:cubicBezTo>
                      <a:cubicBezTo>
                        <a:pt x="891" y="55"/>
                        <a:pt x="100" y="819"/>
                        <a:pt x="35" y="1772"/>
                      </a:cubicBezTo>
                      <a:cubicBezTo>
                        <a:pt x="0" y="2299"/>
                        <a:pt x="237" y="2783"/>
                        <a:pt x="484" y="3232"/>
                      </a:cubicBezTo>
                      <a:cubicBezTo>
                        <a:pt x="678" y="3591"/>
                        <a:pt x="895" y="3934"/>
                        <a:pt x="1151" y="4252"/>
                      </a:cubicBezTo>
                      <a:cubicBezTo>
                        <a:pt x="1439" y="4612"/>
                        <a:pt x="1785" y="4930"/>
                        <a:pt x="2187" y="5161"/>
                      </a:cubicBezTo>
                      <a:cubicBezTo>
                        <a:pt x="2498" y="5338"/>
                        <a:pt x="2927" y="5529"/>
                        <a:pt x="3321" y="5529"/>
                      </a:cubicBezTo>
                      <a:cubicBezTo>
                        <a:pt x="3367" y="5529"/>
                        <a:pt x="3411" y="5526"/>
                        <a:pt x="3456" y="5521"/>
                      </a:cubicBezTo>
                      <a:lnTo>
                        <a:pt x="3456" y="5521"/>
                      </a:lnTo>
                      <a:cubicBezTo>
                        <a:pt x="3502" y="5588"/>
                        <a:pt x="3564" y="5616"/>
                        <a:pt x="3628" y="5616"/>
                      </a:cubicBezTo>
                      <a:cubicBezTo>
                        <a:pt x="3784" y="5616"/>
                        <a:pt x="3951" y="5450"/>
                        <a:pt x="3923" y="5267"/>
                      </a:cubicBezTo>
                      <a:cubicBezTo>
                        <a:pt x="3838" y="4667"/>
                        <a:pt x="4132" y="4078"/>
                        <a:pt x="4205" y="3488"/>
                      </a:cubicBezTo>
                      <a:cubicBezTo>
                        <a:pt x="4276" y="2895"/>
                        <a:pt x="4228" y="2275"/>
                        <a:pt x="4043" y="1707"/>
                      </a:cubicBezTo>
                      <a:cubicBezTo>
                        <a:pt x="3739" y="767"/>
                        <a:pt x="2975" y="1"/>
                        <a:pt x="1953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" name="Google Shape;2625;p40">
                  <a:extLst>
                    <a:ext uri="{FF2B5EF4-FFF2-40B4-BE49-F238E27FC236}">
                      <a16:creationId xmlns:a16="http://schemas.microsoft.com/office/drawing/2014/main" id="{F7DABBE1-3C6E-48F2-938E-6959A2975443}"/>
                    </a:ext>
                  </a:extLst>
                </p:cNvPr>
                <p:cNvSpPr/>
                <p:nvPr/>
              </p:nvSpPr>
              <p:spPr>
                <a:xfrm>
                  <a:off x="7822940" y="3831750"/>
                  <a:ext cx="38900" cy="4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6" h="1605" extrusionOk="0">
                      <a:moveTo>
                        <a:pt x="1190" y="500"/>
                      </a:moveTo>
                      <a:cubicBezTo>
                        <a:pt x="1189" y="504"/>
                        <a:pt x="1189" y="508"/>
                        <a:pt x="1188" y="512"/>
                      </a:cubicBezTo>
                      <a:lnTo>
                        <a:pt x="1188" y="512"/>
                      </a:lnTo>
                      <a:cubicBezTo>
                        <a:pt x="1188" y="508"/>
                        <a:pt x="1189" y="504"/>
                        <a:pt x="1190" y="500"/>
                      </a:cubicBezTo>
                      <a:close/>
                      <a:moveTo>
                        <a:pt x="1196" y="517"/>
                      </a:moveTo>
                      <a:cubicBezTo>
                        <a:pt x="1194" y="522"/>
                        <a:pt x="1192" y="528"/>
                        <a:pt x="1190" y="533"/>
                      </a:cubicBezTo>
                      <a:lnTo>
                        <a:pt x="1190" y="533"/>
                      </a:lnTo>
                      <a:cubicBezTo>
                        <a:pt x="1192" y="528"/>
                        <a:pt x="1194" y="522"/>
                        <a:pt x="1196" y="517"/>
                      </a:cubicBezTo>
                      <a:close/>
                      <a:moveTo>
                        <a:pt x="1106" y="619"/>
                      </a:moveTo>
                      <a:cubicBezTo>
                        <a:pt x="1107" y="619"/>
                        <a:pt x="1107" y="619"/>
                        <a:pt x="1107" y="619"/>
                      </a:cubicBezTo>
                      <a:lnTo>
                        <a:pt x="1107" y="619"/>
                      </a:lnTo>
                      <a:cubicBezTo>
                        <a:pt x="1107" y="619"/>
                        <a:pt x="1107" y="619"/>
                        <a:pt x="1107" y="619"/>
                      </a:cubicBezTo>
                      <a:lnTo>
                        <a:pt x="1107" y="619"/>
                      </a:lnTo>
                      <a:cubicBezTo>
                        <a:pt x="1106" y="619"/>
                        <a:pt x="1106" y="619"/>
                        <a:pt x="1105" y="619"/>
                      </a:cubicBezTo>
                      <a:lnTo>
                        <a:pt x="1105" y="619"/>
                      </a:lnTo>
                      <a:cubicBezTo>
                        <a:pt x="1106" y="619"/>
                        <a:pt x="1106" y="619"/>
                        <a:pt x="1106" y="619"/>
                      </a:cubicBezTo>
                      <a:close/>
                      <a:moveTo>
                        <a:pt x="482" y="964"/>
                      </a:moveTo>
                      <a:cubicBezTo>
                        <a:pt x="487" y="970"/>
                        <a:pt x="493" y="975"/>
                        <a:pt x="500" y="980"/>
                      </a:cubicBezTo>
                      <a:lnTo>
                        <a:pt x="500" y="980"/>
                      </a:lnTo>
                      <a:cubicBezTo>
                        <a:pt x="500" y="981"/>
                        <a:pt x="500" y="981"/>
                        <a:pt x="500" y="981"/>
                      </a:cubicBezTo>
                      <a:cubicBezTo>
                        <a:pt x="499" y="981"/>
                        <a:pt x="494" y="977"/>
                        <a:pt x="482" y="964"/>
                      </a:cubicBezTo>
                      <a:close/>
                      <a:moveTo>
                        <a:pt x="652" y="1134"/>
                      </a:moveTo>
                      <a:cubicBezTo>
                        <a:pt x="652" y="1134"/>
                        <a:pt x="657" y="1138"/>
                        <a:pt x="662" y="1143"/>
                      </a:cubicBezTo>
                      <a:lnTo>
                        <a:pt x="662" y="1143"/>
                      </a:lnTo>
                      <a:cubicBezTo>
                        <a:pt x="665" y="1147"/>
                        <a:pt x="668" y="1150"/>
                        <a:pt x="671" y="1153"/>
                      </a:cubicBezTo>
                      <a:lnTo>
                        <a:pt x="671" y="1153"/>
                      </a:lnTo>
                      <a:cubicBezTo>
                        <a:pt x="656" y="1139"/>
                        <a:pt x="651" y="1134"/>
                        <a:pt x="652" y="1134"/>
                      </a:cubicBezTo>
                      <a:close/>
                      <a:moveTo>
                        <a:pt x="1080" y="0"/>
                      </a:moveTo>
                      <a:cubicBezTo>
                        <a:pt x="1033" y="0"/>
                        <a:pt x="984" y="8"/>
                        <a:pt x="936" y="24"/>
                      </a:cubicBezTo>
                      <a:cubicBezTo>
                        <a:pt x="758" y="83"/>
                        <a:pt x="634" y="217"/>
                        <a:pt x="582" y="385"/>
                      </a:cubicBezTo>
                      <a:lnTo>
                        <a:pt x="582" y="385"/>
                      </a:lnTo>
                      <a:cubicBezTo>
                        <a:pt x="523" y="360"/>
                        <a:pt x="462" y="345"/>
                        <a:pt x="400" y="345"/>
                      </a:cubicBezTo>
                      <a:cubicBezTo>
                        <a:pt x="359" y="345"/>
                        <a:pt x="319" y="352"/>
                        <a:pt x="278" y="366"/>
                      </a:cubicBezTo>
                      <a:cubicBezTo>
                        <a:pt x="124" y="418"/>
                        <a:pt x="1" y="558"/>
                        <a:pt x="4" y="726"/>
                      </a:cubicBezTo>
                      <a:cubicBezTo>
                        <a:pt x="7" y="867"/>
                        <a:pt x="90" y="973"/>
                        <a:pt x="175" y="1075"/>
                      </a:cubicBezTo>
                      <a:cubicBezTo>
                        <a:pt x="281" y="1199"/>
                        <a:pt x="422" y="1302"/>
                        <a:pt x="566" y="1373"/>
                      </a:cubicBezTo>
                      <a:cubicBezTo>
                        <a:pt x="676" y="1428"/>
                        <a:pt x="785" y="1449"/>
                        <a:pt x="905" y="1463"/>
                      </a:cubicBezTo>
                      <a:cubicBezTo>
                        <a:pt x="918" y="1464"/>
                        <a:pt x="931" y="1465"/>
                        <a:pt x="944" y="1465"/>
                      </a:cubicBezTo>
                      <a:cubicBezTo>
                        <a:pt x="971" y="1465"/>
                        <a:pt x="1000" y="1462"/>
                        <a:pt x="1028" y="1456"/>
                      </a:cubicBezTo>
                      <a:lnTo>
                        <a:pt x="1028" y="1456"/>
                      </a:lnTo>
                      <a:cubicBezTo>
                        <a:pt x="1033" y="1467"/>
                        <a:pt x="1037" y="1479"/>
                        <a:pt x="1042" y="1490"/>
                      </a:cubicBezTo>
                      <a:cubicBezTo>
                        <a:pt x="1076" y="1566"/>
                        <a:pt x="1172" y="1604"/>
                        <a:pt x="1253" y="1604"/>
                      </a:cubicBezTo>
                      <a:cubicBezTo>
                        <a:pt x="1263" y="1604"/>
                        <a:pt x="1273" y="1604"/>
                        <a:pt x="1282" y="1603"/>
                      </a:cubicBezTo>
                      <a:cubicBezTo>
                        <a:pt x="1381" y="1589"/>
                        <a:pt x="1443" y="1524"/>
                        <a:pt x="1478" y="1432"/>
                      </a:cubicBezTo>
                      <a:cubicBezTo>
                        <a:pt x="1494" y="1390"/>
                        <a:pt x="1508" y="1356"/>
                        <a:pt x="1515" y="1311"/>
                      </a:cubicBezTo>
                      <a:cubicBezTo>
                        <a:pt x="1522" y="1270"/>
                        <a:pt x="1532" y="1229"/>
                        <a:pt x="1539" y="1188"/>
                      </a:cubicBezTo>
                      <a:cubicBezTo>
                        <a:pt x="1556" y="1079"/>
                        <a:pt x="1549" y="973"/>
                        <a:pt x="1546" y="862"/>
                      </a:cubicBezTo>
                      <a:cubicBezTo>
                        <a:pt x="1546" y="777"/>
                        <a:pt x="1543" y="688"/>
                        <a:pt x="1543" y="603"/>
                      </a:cubicBezTo>
                      <a:cubicBezTo>
                        <a:pt x="1539" y="510"/>
                        <a:pt x="1546" y="410"/>
                        <a:pt x="1515" y="321"/>
                      </a:cubicBezTo>
                      <a:cubicBezTo>
                        <a:pt x="1452" y="128"/>
                        <a:pt x="1275" y="0"/>
                        <a:pt x="108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" name="Google Shape;2626;p40">
                  <a:extLst>
                    <a:ext uri="{FF2B5EF4-FFF2-40B4-BE49-F238E27FC236}">
                      <a16:creationId xmlns:a16="http://schemas.microsoft.com/office/drawing/2014/main" id="{3E63AAE0-C9C0-4726-A449-FB3F6B2DFE67}"/>
                    </a:ext>
                  </a:extLst>
                </p:cNvPr>
                <p:cNvSpPr/>
                <p:nvPr/>
              </p:nvSpPr>
              <p:spPr>
                <a:xfrm>
                  <a:off x="7875115" y="3707450"/>
                  <a:ext cx="108450" cy="14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8" h="5941" extrusionOk="0">
                      <a:moveTo>
                        <a:pt x="2235" y="541"/>
                      </a:moveTo>
                      <a:cubicBezTo>
                        <a:pt x="2312" y="541"/>
                        <a:pt x="2391" y="548"/>
                        <a:pt x="2470" y="562"/>
                      </a:cubicBezTo>
                      <a:cubicBezTo>
                        <a:pt x="3495" y="744"/>
                        <a:pt x="3848" y="1761"/>
                        <a:pt x="3759" y="2686"/>
                      </a:cubicBezTo>
                      <a:cubicBezTo>
                        <a:pt x="3708" y="3244"/>
                        <a:pt x="3526" y="3783"/>
                        <a:pt x="3242" y="4262"/>
                      </a:cubicBezTo>
                      <a:cubicBezTo>
                        <a:pt x="3039" y="4605"/>
                        <a:pt x="2815" y="4931"/>
                        <a:pt x="2744" y="5305"/>
                      </a:cubicBezTo>
                      <a:lnTo>
                        <a:pt x="2744" y="5305"/>
                      </a:lnTo>
                      <a:cubicBezTo>
                        <a:pt x="2529" y="5165"/>
                        <a:pt x="2294" y="5046"/>
                        <a:pt x="2097" y="4886"/>
                      </a:cubicBezTo>
                      <a:cubicBezTo>
                        <a:pt x="1782" y="4629"/>
                        <a:pt x="1515" y="4321"/>
                        <a:pt x="1303" y="3974"/>
                      </a:cubicBezTo>
                      <a:cubicBezTo>
                        <a:pt x="919" y="3347"/>
                        <a:pt x="583" y="2480"/>
                        <a:pt x="784" y="1743"/>
                      </a:cubicBezTo>
                      <a:cubicBezTo>
                        <a:pt x="966" y="1082"/>
                        <a:pt x="1545" y="541"/>
                        <a:pt x="2235" y="541"/>
                      </a:cubicBezTo>
                      <a:close/>
                      <a:moveTo>
                        <a:pt x="2246" y="1"/>
                      </a:moveTo>
                      <a:cubicBezTo>
                        <a:pt x="1463" y="1"/>
                        <a:pt x="744" y="484"/>
                        <a:pt x="405" y="1213"/>
                      </a:cubicBezTo>
                      <a:cubicBezTo>
                        <a:pt x="0" y="2072"/>
                        <a:pt x="216" y="3029"/>
                        <a:pt x="617" y="3851"/>
                      </a:cubicBezTo>
                      <a:cubicBezTo>
                        <a:pt x="846" y="4321"/>
                        <a:pt x="1169" y="4752"/>
                        <a:pt x="1556" y="5102"/>
                      </a:cubicBezTo>
                      <a:cubicBezTo>
                        <a:pt x="1868" y="5382"/>
                        <a:pt x="2306" y="5730"/>
                        <a:pt x="2749" y="5794"/>
                      </a:cubicBezTo>
                      <a:lnTo>
                        <a:pt x="2749" y="5794"/>
                      </a:lnTo>
                      <a:cubicBezTo>
                        <a:pt x="2784" y="5897"/>
                        <a:pt x="2866" y="5940"/>
                        <a:pt x="2955" y="5940"/>
                      </a:cubicBezTo>
                      <a:cubicBezTo>
                        <a:pt x="3095" y="5940"/>
                        <a:pt x="3251" y="5832"/>
                        <a:pt x="3269" y="5674"/>
                      </a:cubicBezTo>
                      <a:cubicBezTo>
                        <a:pt x="3341" y="5094"/>
                        <a:pt x="3759" y="4626"/>
                        <a:pt x="3982" y="4101"/>
                      </a:cubicBezTo>
                      <a:cubicBezTo>
                        <a:pt x="4211" y="3557"/>
                        <a:pt x="4338" y="2961"/>
                        <a:pt x="4331" y="2368"/>
                      </a:cubicBezTo>
                      <a:cubicBezTo>
                        <a:pt x="4314" y="1312"/>
                        <a:pt x="3745" y="284"/>
                        <a:pt x="2652" y="45"/>
                      </a:cubicBezTo>
                      <a:cubicBezTo>
                        <a:pt x="2516" y="15"/>
                        <a:pt x="2380" y="1"/>
                        <a:pt x="2246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" name="Google Shape;2627;p40">
                  <a:extLst>
                    <a:ext uri="{FF2B5EF4-FFF2-40B4-BE49-F238E27FC236}">
                      <a16:creationId xmlns:a16="http://schemas.microsoft.com/office/drawing/2014/main" id="{A51E4FD9-356E-4F0D-AC29-BD0DB0854F21}"/>
                    </a:ext>
                  </a:extLst>
                </p:cNvPr>
                <p:cNvSpPr/>
                <p:nvPr/>
              </p:nvSpPr>
              <p:spPr>
                <a:xfrm>
                  <a:off x="7925540" y="3817850"/>
                  <a:ext cx="39950" cy="40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8" h="1618" extrusionOk="0">
                      <a:moveTo>
                        <a:pt x="330" y="689"/>
                      </a:moveTo>
                      <a:lnTo>
                        <a:pt x="330" y="689"/>
                      </a:lnTo>
                      <a:cubicBezTo>
                        <a:pt x="331" y="690"/>
                        <a:pt x="332" y="690"/>
                        <a:pt x="333" y="691"/>
                      </a:cubicBezTo>
                      <a:lnTo>
                        <a:pt x="333" y="691"/>
                      </a:lnTo>
                      <a:cubicBezTo>
                        <a:pt x="335" y="692"/>
                        <a:pt x="336" y="694"/>
                        <a:pt x="338" y="695"/>
                      </a:cubicBezTo>
                      <a:lnTo>
                        <a:pt x="338" y="695"/>
                      </a:lnTo>
                      <a:cubicBezTo>
                        <a:pt x="335" y="693"/>
                        <a:pt x="333" y="691"/>
                        <a:pt x="330" y="689"/>
                      </a:cubicBezTo>
                      <a:close/>
                      <a:moveTo>
                        <a:pt x="341" y="699"/>
                      </a:moveTo>
                      <a:cubicBezTo>
                        <a:pt x="341" y="699"/>
                        <a:pt x="341" y="699"/>
                        <a:pt x="342" y="699"/>
                      </a:cubicBezTo>
                      <a:lnTo>
                        <a:pt x="342" y="699"/>
                      </a:lnTo>
                      <a:cubicBezTo>
                        <a:pt x="342" y="699"/>
                        <a:pt x="342" y="699"/>
                        <a:pt x="342" y="699"/>
                      </a:cubicBezTo>
                      <a:lnTo>
                        <a:pt x="342" y="699"/>
                      </a:lnTo>
                      <a:cubicBezTo>
                        <a:pt x="342" y="699"/>
                        <a:pt x="341" y="699"/>
                        <a:pt x="341" y="699"/>
                      </a:cubicBezTo>
                      <a:close/>
                      <a:moveTo>
                        <a:pt x="344" y="699"/>
                      </a:moveTo>
                      <a:lnTo>
                        <a:pt x="344" y="699"/>
                      </a:lnTo>
                      <a:cubicBezTo>
                        <a:pt x="346" y="700"/>
                        <a:pt x="348" y="700"/>
                        <a:pt x="349" y="700"/>
                      </a:cubicBezTo>
                      <a:lnTo>
                        <a:pt x="349" y="700"/>
                      </a:lnTo>
                      <a:cubicBezTo>
                        <a:pt x="349" y="700"/>
                        <a:pt x="350" y="700"/>
                        <a:pt x="350" y="700"/>
                      </a:cubicBezTo>
                      <a:lnTo>
                        <a:pt x="350" y="700"/>
                      </a:lnTo>
                      <a:cubicBezTo>
                        <a:pt x="348" y="700"/>
                        <a:pt x="346" y="700"/>
                        <a:pt x="345" y="700"/>
                      </a:cubicBezTo>
                      <a:lnTo>
                        <a:pt x="345" y="700"/>
                      </a:lnTo>
                      <a:cubicBezTo>
                        <a:pt x="345" y="700"/>
                        <a:pt x="344" y="700"/>
                        <a:pt x="344" y="699"/>
                      </a:cubicBezTo>
                      <a:close/>
                      <a:moveTo>
                        <a:pt x="1136" y="0"/>
                      </a:moveTo>
                      <a:cubicBezTo>
                        <a:pt x="1098" y="0"/>
                        <a:pt x="1058" y="4"/>
                        <a:pt x="1019" y="11"/>
                      </a:cubicBezTo>
                      <a:cubicBezTo>
                        <a:pt x="870" y="35"/>
                        <a:pt x="750" y="130"/>
                        <a:pt x="672" y="253"/>
                      </a:cubicBezTo>
                      <a:lnTo>
                        <a:pt x="672" y="253"/>
                      </a:lnTo>
                      <a:cubicBezTo>
                        <a:pt x="589" y="192"/>
                        <a:pt x="497" y="157"/>
                        <a:pt x="395" y="157"/>
                      </a:cubicBezTo>
                      <a:cubicBezTo>
                        <a:pt x="368" y="157"/>
                        <a:pt x="341" y="160"/>
                        <a:pt x="313" y="164"/>
                      </a:cubicBezTo>
                      <a:cubicBezTo>
                        <a:pt x="165" y="189"/>
                        <a:pt x="39" y="316"/>
                        <a:pt x="22" y="466"/>
                      </a:cubicBezTo>
                      <a:cubicBezTo>
                        <a:pt x="1" y="596"/>
                        <a:pt x="49" y="710"/>
                        <a:pt x="108" y="822"/>
                      </a:cubicBezTo>
                      <a:cubicBezTo>
                        <a:pt x="176" y="966"/>
                        <a:pt x="282" y="1104"/>
                        <a:pt x="402" y="1210"/>
                      </a:cubicBezTo>
                      <a:cubicBezTo>
                        <a:pt x="491" y="1285"/>
                        <a:pt x="587" y="1333"/>
                        <a:pt x="697" y="1377"/>
                      </a:cubicBezTo>
                      <a:cubicBezTo>
                        <a:pt x="735" y="1393"/>
                        <a:pt x="778" y="1401"/>
                        <a:pt x="820" y="1404"/>
                      </a:cubicBezTo>
                      <a:lnTo>
                        <a:pt x="820" y="1404"/>
                      </a:lnTo>
                      <a:cubicBezTo>
                        <a:pt x="822" y="1417"/>
                        <a:pt x="825" y="1430"/>
                        <a:pt x="827" y="1443"/>
                      </a:cubicBezTo>
                      <a:cubicBezTo>
                        <a:pt x="843" y="1550"/>
                        <a:pt x="956" y="1618"/>
                        <a:pt x="1064" y="1618"/>
                      </a:cubicBezTo>
                      <a:cubicBezTo>
                        <a:pt x="1126" y="1618"/>
                        <a:pt x="1186" y="1596"/>
                        <a:pt x="1225" y="1546"/>
                      </a:cubicBezTo>
                      <a:cubicBezTo>
                        <a:pt x="1259" y="1505"/>
                        <a:pt x="1296" y="1464"/>
                        <a:pt x="1321" y="1412"/>
                      </a:cubicBezTo>
                      <a:cubicBezTo>
                        <a:pt x="1341" y="1371"/>
                        <a:pt x="1358" y="1333"/>
                        <a:pt x="1375" y="1292"/>
                      </a:cubicBezTo>
                      <a:cubicBezTo>
                        <a:pt x="1424" y="1189"/>
                        <a:pt x="1447" y="1083"/>
                        <a:pt x="1478" y="974"/>
                      </a:cubicBezTo>
                      <a:cubicBezTo>
                        <a:pt x="1498" y="888"/>
                        <a:pt x="1519" y="798"/>
                        <a:pt x="1539" y="713"/>
                      </a:cubicBezTo>
                      <a:cubicBezTo>
                        <a:pt x="1571" y="607"/>
                        <a:pt x="1598" y="501"/>
                        <a:pt x="1581" y="387"/>
                      </a:cubicBezTo>
                      <a:cubicBezTo>
                        <a:pt x="1563" y="254"/>
                        <a:pt x="1492" y="134"/>
                        <a:pt x="1372" y="62"/>
                      </a:cubicBezTo>
                      <a:cubicBezTo>
                        <a:pt x="1297" y="17"/>
                        <a:pt x="1218" y="0"/>
                        <a:pt x="113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" name="Google Shape;2628;p40">
                  <a:extLst>
                    <a:ext uri="{FF2B5EF4-FFF2-40B4-BE49-F238E27FC236}">
                      <a16:creationId xmlns:a16="http://schemas.microsoft.com/office/drawing/2014/main" id="{CC5E8A65-2981-49F7-AF02-6CAA73B20BF8}"/>
                    </a:ext>
                  </a:extLst>
                </p:cNvPr>
                <p:cNvSpPr/>
                <p:nvPr/>
              </p:nvSpPr>
              <p:spPr>
                <a:xfrm>
                  <a:off x="7974815" y="3742875"/>
                  <a:ext cx="112250" cy="148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0" h="5954" extrusionOk="0">
                      <a:moveTo>
                        <a:pt x="2174" y="551"/>
                      </a:moveTo>
                      <a:cubicBezTo>
                        <a:pt x="2502" y="551"/>
                        <a:pt x="2835" y="660"/>
                        <a:pt x="3118" y="878"/>
                      </a:cubicBezTo>
                      <a:cubicBezTo>
                        <a:pt x="3790" y="1400"/>
                        <a:pt x="3900" y="2293"/>
                        <a:pt x="3852" y="3089"/>
                      </a:cubicBezTo>
                      <a:cubicBezTo>
                        <a:pt x="3824" y="3558"/>
                        <a:pt x="3704" y="4027"/>
                        <a:pt x="3498" y="4449"/>
                      </a:cubicBezTo>
                      <a:cubicBezTo>
                        <a:pt x="3362" y="4729"/>
                        <a:pt x="3151" y="4974"/>
                        <a:pt x="2977" y="5235"/>
                      </a:cubicBezTo>
                      <a:lnTo>
                        <a:pt x="2977" y="5235"/>
                      </a:lnTo>
                      <a:cubicBezTo>
                        <a:pt x="2834" y="5017"/>
                        <a:pt x="2624" y="4845"/>
                        <a:pt x="2409" y="4681"/>
                      </a:cubicBezTo>
                      <a:cubicBezTo>
                        <a:pt x="2046" y="4408"/>
                        <a:pt x="1700" y="4137"/>
                        <a:pt x="1415" y="3777"/>
                      </a:cubicBezTo>
                      <a:cubicBezTo>
                        <a:pt x="846" y="3057"/>
                        <a:pt x="422" y="1988"/>
                        <a:pt x="1011" y="1156"/>
                      </a:cubicBezTo>
                      <a:cubicBezTo>
                        <a:pt x="1297" y="752"/>
                        <a:pt x="1731" y="551"/>
                        <a:pt x="2174" y="551"/>
                      </a:cubicBezTo>
                      <a:close/>
                      <a:moveTo>
                        <a:pt x="2151" y="0"/>
                      </a:moveTo>
                      <a:cubicBezTo>
                        <a:pt x="1781" y="0"/>
                        <a:pt x="1411" y="104"/>
                        <a:pt x="1086" y="331"/>
                      </a:cubicBezTo>
                      <a:cubicBezTo>
                        <a:pt x="185" y="960"/>
                        <a:pt x="0" y="2091"/>
                        <a:pt x="381" y="3078"/>
                      </a:cubicBezTo>
                      <a:cubicBezTo>
                        <a:pt x="604" y="3657"/>
                        <a:pt x="949" y="4185"/>
                        <a:pt x="1392" y="4620"/>
                      </a:cubicBezTo>
                      <a:cubicBezTo>
                        <a:pt x="1809" y="5028"/>
                        <a:pt x="2354" y="5295"/>
                        <a:pt x="2642" y="5820"/>
                      </a:cubicBezTo>
                      <a:cubicBezTo>
                        <a:pt x="2694" y="5914"/>
                        <a:pt x="2775" y="5953"/>
                        <a:pt x="2857" y="5953"/>
                      </a:cubicBezTo>
                      <a:cubicBezTo>
                        <a:pt x="2989" y="5953"/>
                        <a:pt x="3123" y="5850"/>
                        <a:pt x="3141" y="5705"/>
                      </a:cubicBezTo>
                      <a:lnTo>
                        <a:pt x="3141" y="5705"/>
                      </a:lnTo>
                      <a:cubicBezTo>
                        <a:pt x="3482" y="5506"/>
                        <a:pt x="3732" y="5108"/>
                        <a:pt x="3909" y="4781"/>
                      </a:cubicBezTo>
                      <a:cubicBezTo>
                        <a:pt x="4146" y="4339"/>
                        <a:pt x="4297" y="3856"/>
                        <a:pt x="4366" y="3359"/>
                      </a:cubicBezTo>
                      <a:cubicBezTo>
                        <a:pt x="4489" y="2437"/>
                        <a:pt x="4376" y="1368"/>
                        <a:pt x="3701" y="673"/>
                      </a:cubicBezTo>
                      <a:cubicBezTo>
                        <a:pt x="3291" y="247"/>
                        <a:pt x="2721" y="0"/>
                        <a:pt x="215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" name="Google Shape;2629;p40">
                  <a:extLst>
                    <a:ext uri="{FF2B5EF4-FFF2-40B4-BE49-F238E27FC236}">
                      <a16:creationId xmlns:a16="http://schemas.microsoft.com/office/drawing/2014/main" id="{91998F43-8CA5-4D22-A14A-0FA7EA71D16B}"/>
                    </a:ext>
                  </a:extLst>
                </p:cNvPr>
                <p:cNvSpPr/>
                <p:nvPr/>
              </p:nvSpPr>
              <p:spPr>
                <a:xfrm>
                  <a:off x="8022790" y="3853125"/>
                  <a:ext cx="40350" cy="41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4" h="1651" extrusionOk="0">
                      <a:moveTo>
                        <a:pt x="494" y="734"/>
                      </a:moveTo>
                      <a:cubicBezTo>
                        <a:pt x="494" y="734"/>
                        <a:pt x="494" y="734"/>
                        <a:pt x="495" y="734"/>
                      </a:cubicBezTo>
                      <a:lnTo>
                        <a:pt x="495" y="734"/>
                      </a:lnTo>
                      <a:cubicBezTo>
                        <a:pt x="495" y="734"/>
                        <a:pt x="495" y="734"/>
                        <a:pt x="495" y="734"/>
                      </a:cubicBezTo>
                      <a:lnTo>
                        <a:pt x="495" y="734"/>
                      </a:lnTo>
                      <a:cubicBezTo>
                        <a:pt x="494" y="734"/>
                        <a:pt x="494" y="734"/>
                        <a:pt x="494" y="734"/>
                      </a:cubicBezTo>
                      <a:close/>
                      <a:moveTo>
                        <a:pt x="1235" y="1"/>
                      </a:moveTo>
                      <a:cubicBezTo>
                        <a:pt x="1063" y="1"/>
                        <a:pt x="946" y="98"/>
                        <a:pt x="867" y="229"/>
                      </a:cubicBezTo>
                      <a:lnTo>
                        <a:pt x="867" y="229"/>
                      </a:lnTo>
                      <a:cubicBezTo>
                        <a:pt x="784" y="168"/>
                        <a:pt x="685" y="129"/>
                        <a:pt x="576" y="121"/>
                      </a:cubicBezTo>
                      <a:cubicBezTo>
                        <a:pt x="564" y="120"/>
                        <a:pt x="552" y="120"/>
                        <a:pt x="540" y="120"/>
                      </a:cubicBezTo>
                      <a:cubicBezTo>
                        <a:pt x="330" y="120"/>
                        <a:pt x="127" y="262"/>
                        <a:pt x="72" y="464"/>
                      </a:cubicBezTo>
                      <a:cubicBezTo>
                        <a:pt x="0" y="714"/>
                        <a:pt x="181" y="902"/>
                        <a:pt x="315" y="1087"/>
                      </a:cubicBezTo>
                      <a:cubicBezTo>
                        <a:pt x="377" y="1169"/>
                        <a:pt x="439" y="1255"/>
                        <a:pt x="500" y="1340"/>
                      </a:cubicBezTo>
                      <a:cubicBezTo>
                        <a:pt x="586" y="1451"/>
                        <a:pt x="695" y="1549"/>
                        <a:pt x="815" y="1618"/>
                      </a:cubicBezTo>
                      <a:cubicBezTo>
                        <a:pt x="854" y="1640"/>
                        <a:pt x="894" y="1650"/>
                        <a:pt x="932" y="1650"/>
                      </a:cubicBezTo>
                      <a:cubicBezTo>
                        <a:pt x="1078" y="1650"/>
                        <a:pt x="1203" y="1508"/>
                        <a:pt x="1165" y="1351"/>
                      </a:cubicBezTo>
                      <a:cubicBezTo>
                        <a:pt x="1165" y="1350"/>
                        <a:pt x="1164" y="1349"/>
                        <a:pt x="1164" y="1347"/>
                      </a:cubicBezTo>
                      <a:lnTo>
                        <a:pt x="1164" y="1347"/>
                      </a:lnTo>
                      <a:cubicBezTo>
                        <a:pt x="1203" y="1329"/>
                        <a:pt x="1239" y="1304"/>
                        <a:pt x="1268" y="1279"/>
                      </a:cubicBezTo>
                      <a:cubicBezTo>
                        <a:pt x="1337" y="1220"/>
                        <a:pt x="1402" y="1142"/>
                        <a:pt x="1446" y="1067"/>
                      </a:cubicBezTo>
                      <a:cubicBezTo>
                        <a:pt x="1538" y="905"/>
                        <a:pt x="1583" y="727"/>
                        <a:pt x="1604" y="546"/>
                      </a:cubicBezTo>
                      <a:cubicBezTo>
                        <a:pt x="1614" y="456"/>
                        <a:pt x="1614" y="361"/>
                        <a:pt x="1593" y="271"/>
                      </a:cubicBezTo>
                      <a:cubicBezTo>
                        <a:pt x="1552" y="114"/>
                        <a:pt x="1402" y="1"/>
                        <a:pt x="1240" y="1"/>
                      </a:cubicBezTo>
                      <a:cubicBezTo>
                        <a:pt x="1239" y="1"/>
                        <a:pt x="1237" y="1"/>
                        <a:pt x="1235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" name="Google Shape;2630;p40">
                  <a:extLst>
                    <a:ext uri="{FF2B5EF4-FFF2-40B4-BE49-F238E27FC236}">
                      <a16:creationId xmlns:a16="http://schemas.microsoft.com/office/drawing/2014/main" id="{2FB081D0-920B-4EE6-8D19-56C8486E6A66}"/>
                    </a:ext>
                  </a:extLst>
                </p:cNvPr>
                <p:cNvSpPr/>
                <p:nvPr/>
              </p:nvSpPr>
              <p:spPr>
                <a:xfrm>
                  <a:off x="8087365" y="3649325"/>
                  <a:ext cx="112250" cy="14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0" h="5952" extrusionOk="0">
                      <a:moveTo>
                        <a:pt x="2173" y="550"/>
                      </a:moveTo>
                      <a:cubicBezTo>
                        <a:pt x="2501" y="550"/>
                        <a:pt x="2833" y="659"/>
                        <a:pt x="3115" y="879"/>
                      </a:cubicBezTo>
                      <a:cubicBezTo>
                        <a:pt x="3790" y="1400"/>
                        <a:pt x="3900" y="2291"/>
                        <a:pt x="3852" y="3089"/>
                      </a:cubicBezTo>
                      <a:cubicBezTo>
                        <a:pt x="3821" y="3555"/>
                        <a:pt x="3704" y="4027"/>
                        <a:pt x="3498" y="4449"/>
                      </a:cubicBezTo>
                      <a:cubicBezTo>
                        <a:pt x="3360" y="4727"/>
                        <a:pt x="3148" y="4973"/>
                        <a:pt x="2975" y="5234"/>
                      </a:cubicBezTo>
                      <a:lnTo>
                        <a:pt x="2975" y="5234"/>
                      </a:lnTo>
                      <a:cubicBezTo>
                        <a:pt x="2831" y="5015"/>
                        <a:pt x="2621" y="4843"/>
                        <a:pt x="2406" y="4682"/>
                      </a:cubicBezTo>
                      <a:cubicBezTo>
                        <a:pt x="2046" y="4408"/>
                        <a:pt x="1697" y="4138"/>
                        <a:pt x="1416" y="3777"/>
                      </a:cubicBezTo>
                      <a:cubicBezTo>
                        <a:pt x="846" y="3055"/>
                        <a:pt x="422" y="1989"/>
                        <a:pt x="1008" y="1157"/>
                      </a:cubicBezTo>
                      <a:cubicBezTo>
                        <a:pt x="1294" y="752"/>
                        <a:pt x="1729" y="550"/>
                        <a:pt x="2173" y="550"/>
                      </a:cubicBezTo>
                      <a:close/>
                      <a:moveTo>
                        <a:pt x="2151" y="0"/>
                      </a:moveTo>
                      <a:cubicBezTo>
                        <a:pt x="1780" y="0"/>
                        <a:pt x="1411" y="104"/>
                        <a:pt x="1087" y="331"/>
                      </a:cubicBezTo>
                      <a:cubicBezTo>
                        <a:pt x="182" y="961"/>
                        <a:pt x="0" y="2088"/>
                        <a:pt x="381" y="3078"/>
                      </a:cubicBezTo>
                      <a:cubicBezTo>
                        <a:pt x="604" y="3654"/>
                        <a:pt x="949" y="4185"/>
                        <a:pt x="1392" y="4617"/>
                      </a:cubicBezTo>
                      <a:cubicBezTo>
                        <a:pt x="1806" y="5025"/>
                        <a:pt x="2355" y="5295"/>
                        <a:pt x="2642" y="5816"/>
                      </a:cubicBezTo>
                      <a:cubicBezTo>
                        <a:pt x="2694" y="5911"/>
                        <a:pt x="2775" y="5951"/>
                        <a:pt x="2858" y="5951"/>
                      </a:cubicBezTo>
                      <a:cubicBezTo>
                        <a:pt x="2989" y="5951"/>
                        <a:pt x="3123" y="5849"/>
                        <a:pt x="3141" y="5705"/>
                      </a:cubicBezTo>
                      <a:lnTo>
                        <a:pt x="3141" y="5705"/>
                      </a:lnTo>
                      <a:cubicBezTo>
                        <a:pt x="3482" y="5506"/>
                        <a:pt x="3732" y="5109"/>
                        <a:pt x="3910" y="4781"/>
                      </a:cubicBezTo>
                      <a:cubicBezTo>
                        <a:pt x="4146" y="4340"/>
                        <a:pt x="4297" y="3856"/>
                        <a:pt x="4362" y="3360"/>
                      </a:cubicBezTo>
                      <a:cubicBezTo>
                        <a:pt x="4489" y="2435"/>
                        <a:pt x="4376" y="1369"/>
                        <a:pt x="3701" y="670"/>
                      </a:cubicBezTo>
                      <a:cubicBezTo>
                        <a:pt x="3292" y="246"/>
                        <a:pt x="2720" y="0"/>
                        <a:pt x="215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" name="Google Shape;2631;p40">
                  <a:extLst>
                    <a:ext uri="{FF2B5EF4-FFF2-40B4-BE49-F238E27FC236}">
                      <a16:creationId xmlns:a16="http://schemas.microsoft.com/office/drawing/2014/main" id="{04CCF5F1-D3E5-455E-BB82-D4C0D003F262}"/>
                    </a:ext>
                  </a:extLst>
                </p:cNvPr>
                <p:cNvSpPr/>
                <p:nvPr/>
              </p:nvSpPr>
              <p:spPr>
                <a:xfrm>
                  <a:off x="8135340" y="3759525"/>
                  <a:ext cx="40350" cy="4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4" h="1653" extrusionOk="0">
                      <a:moveTo>
                        <a:pt x="465" y="703"/>
                      </a:moveTo>
                      <a:cubicBezTo>
                        <a:pt x="465" y="703"/>
                        <a:pt x="468" y="705"/>
                        <a:pt x="473" y="709"/>
                      </a:cubicBezTo>
                      <a:cubicBezTo>
                        <a:pt x="474" y="710"/>
                        <a:pt x="475" y="711"/>
                        <a:pt x="476" y="712"/>
                      </a:cubicBezTo>
                      <a:lnTo>
                        <a:pt x="476" y="712"/>
                      </a:lnTo>
                      <a:cubicBezTo>
                        <a:pt x="469" y="706"/>
                        <a:pt x="465" y="703"/>
                        <a:pt x="465" y="703"/>
                      </a:cubicBezTo>
                      <a:close/>
                      <a:moveTo>
                        <a:pt x="1270" y="738"/>
                      </a:moveTo>
                      <a:cubicBezTo>
                        <a:pt x="1270" y="743"/>
                        <a:pt x="1269" y="752"/>
                        <a:pt x="1268" y="764"/>
                      </a:cubicBezTo>
                      <a:lnTo>
                        <a:pt x="1268" y="754"/>
                      </a:lnTo>
                      <a:cubicBezTo>
                        <a:pt x="1268" y="749"/>
                        <a:pt x="1269" y="745"/>
                        <a:pt x="1269" y="742"/>
                      </a:cubicBezTo>
                      <a:lnTo>
                        <a:pt x="1269" y="742"/>
                      </a:lnTo>
                      <a:cubicBezTo>
                        <a:pt x="1269" y="741"/>
                        <a:pt x="1270" y="739"/>
                        <a:pt x="1270" y="738"/>
                      </a:cubicBezTo>
                      <a:close/>
                      <a:moveTo>
                        <a:pt x="1235" y="0"/>
                      </a:moveTo>
                      <a:cubicBezTo>
                        <a:pt x="1063" y="0"/>
                        <a:pt x="946" y="99"/>
                        <a:pt x="868" y="230"/>
                      </a:cubicBezTo>
                      <a:lnTo>
                        <a:pt x="868" y="230"/>
                      </a:lnTo>
                      <a:cubicBezTo>
                        <a:pt x="784" y="170"/>
                        <a:pt x="685" y="132"/>
                        <a:pt x="576" y="123"/>
                      </a:cubicBezTo>
                      <a:cubicBezTo>
                        <a:pt x="564" y="123"/>
                        <a:pt x="552" y="122"/>
                        <a:pt x="540" y="122"/>
                      </a:cubicBezTo>
                      <a:cubicBezTo>
                        <a:pt x="330" y="122"/>
                        <a:pt x="127" y="262"/>
                        <a:pt x="69" y="466"/>
                      </a:cubicBezTo>
                      <a:cubicBezTo>
                        <a:pt x="1" y="713"/>
                        <a:pt x="178" y="905"/>
                        <a:pt x="312" y="1086"/>
                      </a:cubicBezTo>
                      <a:cubicBezTo>
                        <a:pt x="377" y="1172"/>
                        <a:pt x="436" y="1257"/>
                        <a:pt x="501" y="1340"/>
                      </a:cubicBezTo>
                      <a:cubicBezTo>
                        <a:pt x="583" y="1453"/>
                        <a:pt x="695" y="1552"/>
                        <a:pt x="815" y="1621"/>
                      </a:cubicBezTo>
                      <a:cubicBezTo>
                        <a:pt x="853" y="1643"/>
                        <a:pt x="893" y="1653"/>
                        <a:pt x="931" y="1653"/>
                      </a:cubicBezTo>
                      <a:cubicBezTo>
                        <a:pt x="1076" y="1653"/>
                        <a:pt x="1203" y="1510"/>
                        <a:pt x="1165" y="1350"/>
                      </a:cubicBezTo>
                      <a:cubicBezTo>
                        <a:pt x="1165" y="1350"/>
                        <a:pt x="1165" y="1349"/>
                        <a:pt x="1164" y="1348"/>
                      </a:cubicBezTo>
                      <a:lnTo>
                        <a:pt x="1164" y="1348"/>
                      </a:lnTo>
                      <a:cubicBezTo>
                        <a:pt x="1204" y="1329"/>
                        <a:pt x="1240" y="1304"/>
                        <a:pt x="1268" y="1278"/>
                      </a:cubicBezTo>
                      <a:cubicBezTo>
                        <a:pt x="1333" y="1220"/>
                        <a:pt x="1402" y="1145"/>
                        <a:pt x="1446" y="1069"/>
                      </a:cubicBezTo>
                      <a:cubicBezTo>
                        <a:pt x="1538" y="908"/>
                        <a:pt x="1584" y="729"/>
                        <a:pt x="1604" y="549"/>
                      </a:cubicBezTo>
                      <a:cubicBezTo>
                        <a:pt x="1614" y="456"/>
                        <a:pt x="1614" y="359"/>
                        <a:pt x="1593" y="271"/>
                      </a:cubicBezTo>
                      <a:cubicBezTo>
                        <a:pt x="1552" y="113"/>
                        <a:pt x="1402" y="3"/>
                        <a:pt x="1241" y="0"/>
                      </a:cubicBezTo>
                      <a:cubicBezTo>
                        <a:pt x="1239" y="0"/>
                        <a:pt x="1237" y="0"/>
                        <a:pt x="123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" name="Google Shape;2632;p40">
                  <a:extLst>
                    <a:ext uri="{FF2B5EF4-FFF2-40B4-BE49-F238E27FC236}">
                      <a16:creationId xmlns:a16="http://schemas.microsoft.com/office/drawing/2014/main" id="{0C2F5283-73F2-4594-8346-D86941283D2E}"/>
                    </a:ext>
                  </a:extLst>
                </p:cNvPr>
                <p:cNvSpPr/>
                <p:nvPr/>
              </p:nvSpPr>
              <p:spPr>
                <a:xfrm>
                  <a:off x="8334565" y="3687200"/>
                  <a:ext cx="110275" cy="15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1" h="6016" extrusionOk="0">
                      <a:moveTo>
                        <a:pt x="2113" y="554"/>
                      </a:moveTo>
                      <a:cubicBezTo>
                        <a:pt x="2581" y="554"/>
                        <a:pt x="3042" y="788"/>
                        <a:pt x="3345" y="1197"/>
                      </a:cubicBezTo>
                      <a:cubicBezTo>
                        <a:pt x="3832" y="1851"/>
                        <a:pt x="3735" y="2739"/>
                        <a:pt x="3519" y="3479"/>
                      </a:cubicBezTo>
                      <a:cubicBezTo>
                        <a:pt x="3396" y="3907"/>
                        <a:pt x="3198" y="4315"/>
                        <a:pt x="2927" y="4668"/>
                      </a:cubicBezTo>
                      <a:cubicBezTo>
                        <a:pt x="2736" y="4918"/>
                        <a:pt x="2478" y="5116"/>
                        <a:pt x="2254" y="5337"/>
                      </a:cubicBezTo>
                      <a:lnTo>
                        <a:pt x="2254" y="5337"/>
                      </a:lnTo>
                      <a:cubicBezTo>
                        <a:pt x="2154" y="5081"/>
                        <a:pt x="1974" y="4859"/>
                        <a:pt x="1782" y="4647"/>
                      </a:cubicBezTo>
                      <a:cubicBezTo>
                        <a:pt x="1460" y="4288"/>
                        <a:pt x="1169" y="3924"/>
                        <a:pt x="963" y="3483"/>
                      </a:cubicBezTo>
                      <a:cubicBezTo>
                        <a:pt x="573" y="2640"/>
                        <a:pt x="429" y="1498"/>
                        <a:pt x="1248" y="858"/>
                      </a:cubicBezTo>
                      <a:cubicBezTo>
                        <a:pt x="1512" y="650"/>
                        <a:pt x="1814" y="554"/>
                        <a:pt x="2113" y="554"/>
                      </a:cubicBezTo>
                      <a:close/>
                      <a:moveTo>
                        <a:pt x="2114" y="0"/>
                      </a:moveTo>
                      <a:cubicBezTo>
                        <a:pt x="1944" y="0"/>
                        <a:pt x="1772" y="24"/>
                        <a:pt x="1601" y="73"/>
                      </a:cubicBezTo>
                      <a:cubicBezTo>
                        <a:pt x="518" y="392"/>
                        <a:pt x="1" y="1471"/>
                        <a:pt x="121" y="2540"/>
                      </a:cubicBezTo>
                      <a:cubicBezTo>
                        <a:pt x="193" y="3164"/>
                        <a:pt x="419" y="3777"/>
                        <a:pt x="758" y="4308"/>
                      </a:cubicBezTo>
                      <a:cubicBezTo>
                        <a:pt x="1087" y="4826"/>
                        <a:pt x="1618" y="5226"/>
                        <a:pt x="1806" y="5826"/>
                      </a:cubicBezTo>
                      <a:cubicBezTo>
                        <a:pt x="1847" y="5954"/>
                        <a:pt x="1961" y="6015"/>
                        <a:pt x="2074" y="6015"/>
                      </a:cubicBezTo>
                      <a:cubicBezTo>
                        <a:pt x="2189" y="6015"/>
                        <a:pt x="2303" y="5950"/>
                        <a:pt x="2331" y="5824"/>
                      </a:cubicBezTo>
                      <a:lnTo>
                        <a:pt x="2331" y="5824"/>
                      </a:lnTo>
                      <a:cubicBezTo>
                        <a:pt x="2692" y="5699"/>
                        <a:pt x="3003" y="5383"/>
                        <a:pt x="3235" y="5107"/>
                      </a:cubicBezTo>
                      <a:cubicBezTo>
                        <a:pt x="3544" y="4740"/>
                        <a:pt x="3780" y="4329"/>
                        <a:pt x="3951" y="3883"/>
                      </a:cubicBezTo>
                      <a:cubicBezTo>
                        <a:pt x="4284" y="3023"/>
                        <a:pt x="4411" y="1933"/>
                        <a:pt x="3938" y="1108"/>
                      </a:cubicBezTo>
                      <a:cubicBezTo>
                        <a:pt x="3561" y="450"/>
                        <a:pt x="2859" y="0"/>
                        <a:pt x="211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2633;p40">
                  <a:extLst>
                    <a:ext uri="{FF2B5EF4-FFF2-40B4-BE49-F238E27FC236}">
                      <a16:creationId xmlns:a16="http://schemas.microsoft.com/office/drawing/2014/main" id="{E268B6FC-8988-425D-83DB-CFF473F2CF8F}"/>
                    </a:ext>
                  </a:extLst>
                </p:cNvPr>
                <p:cNvSpPr/>
                <p:nvPr/>
              </p:nvSpPr>
              <p:spPr>
                <a:xfrm>
                  <a:off x="8367140" y="3800550"/>
                  <a:ext cx="39825" cy="3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3" h="1590" extrusionOk="0">
                      <a:moveTo>
                        <a:pt x="1038" y="376"/>
                      </a:moveTo>
                      <a:cubicBezTo>
                        <a:pt x="1038" y="376"/>
                        <a:pt x="1038" y="378"/>
                        <a:pt x="1037" y="382"/>
                      </a:cubicBezTo>
                      <a:lnTo>
                        <a:pt x="1037" y="382"/>
                      </a:lnTo>
                      <a:cubicBezTo>
                        <a:pt x="1038" y="378"/>
                        <a:pt x="1038" y="376"/>
                        <a:pt x="1038" y="376"/>
                      </a:cubicBezTo>
                      <a:close/>
                      <a:moveTo>
                        <a:pt x="627" y="432"/>
                      </a:moveTo>
                      <a:cubicBezTo>
                        <a:pt x="626" y="435"/>
                        <a:pt x="626" y="438"/>
                        <a:pt x="626" y="441"/>
                      </a:cubicBezTo>
                      <a:lnTo>
                        <a:pt x="626" y="441"/>
                      </a:lnTo>
                      <a:cubicBezTo>
                        <a:pt x="626" y="441"/>
                        <a:pt x="625" y="440"/>
                        <a:pt x="625" y="440"/>
                      </a:cubicBezTo>
                      <a:lnTo>
                        <a:pt x="625" y="440"/>
                      </a:lnTo>
                      <a:cubicBezTo>
                        <a:pt x="626" y="437"/>
                        <a:pt x="626" y="435"/>
                        <a:pt x="627" y="432"/>
                      </a:cubicBezTo>
                      <a:close/>
                      <a:moveTo>
                        <a:pt x="617" y="432"/>
                      </a:moveTo>
                      <a:cubicBezTo>
                        <a:pt x="619" y="437"/>
                        <a:pt x="620" y="441"/>
                        <a:pt x="622" y="445"/>
                      </a:cubicBezTo>
                      <a:lnTo>
                        <a:pt x="622" y="445"/>
                      </a:lnTo>
                      <a:cubicBezTo>
                        <a:pt x="622" y="445"/>
                        <a:pt x="622" y="445"/>
                        <a:pt x="622" y="446"/>
                      </a:cubicBezTo>
                      <a:lnTo>
                        <a:pt x="622" y="446"/>
                      </a:lnTo>
                      <a:cubicBezTo>
                        <a:pt x="620" y="441"/>
                        <a:pt x="618" y="437"/>
                        <a:pt x="617" y="432"/>
                      </a:cubicBezTo>
                      <a:close/>
                      <a:moveTo>
                        <a:pt x="399" y="562"/>
                      </a:moveTo>
                      <a:cubicBezTo>
                        <a:pt x="400" y="562"/>
                        <a:pt x="404" y="568"/>
                        <a:pt x="414" y="585"/>
                      </a:cubicBezTo>
                      <a:lnTo>
                        <a:pt x="414" y="585"/>
                      </a:lnTo>
                      <a:cubicBezTo>
                        <a:pt x="413" y="584"/>
                        <a:pt x="413" y="584"/>
                        <a:pt x="413" y="584"/>
                      </a:cubicBezTo>
                      <a:lnTo>
                        <a:pt x="413" y="584"/>
                      </a:lnTo>
                      <a:cubicBezTo>
                        <a:pt x="406" y="574"/>
                        <a:pt x="399" y="562"/>
                        <a:pt x="399" y="562"/>
                      </a:cubicBezTo>
                      <a:close/>
                      <a:moveTo>
                        <a:pt x="418" y="597"/>
                      </a:moveTo>
                      <a:cubicBezTo>
                        <a:pt x="418" y="597"/>
                        <a:pt x="419" y="597"/>
                        <a:pt x="419" y="597"/>
                      </a:cubicBezTo>
                      <a:lnTo>
                        <a:pt x="419" y="597"/>
                      </a:lnTo>
                      <a:cubicBezTo>
                        <a:pt x="419" y="597"/>
                        <a:pt x="419" y="597"/>
                        <a:pt x="419" y="597"/>
                      </a:cubicBezTo>
                      <a:lnTo>
                        <a:pt x="419" y="597"/>
                      </a:lnTo>
                      <a:cubicBezTo>
                        <a:pt x="419" y="597"/>
                        <a:pt x="418" y="597"/>
                        <a:pt x="418" y="597"/>
                      </a:cubicBezTo>
                      <a:close/>
                      <a:moveTo>
                        <a:pt x="440" y="680"/>
                      </a:moveTo>
                      <a:cubicBezTo>
                        <a:pt x="440" y="680"/>
                        <a:pt x="440" y="680"/>
                        <a:pt x="440" y="680"/>
                      </a:cubicBezTo>
                      <a:lnTo>
                        <a:pt x="440" y="680"/>
                      </a:lnTo>
                      <a:cubicBezTo>
                        <a:pt x="440" y="681"/>
                        <a:pt x="440" y="682"/>
                        <a:pt x="440" y="682"/>
                      </a:cubicBezTo>
                      <a:lnTo>
                        <a:pt x="440" y="682"/>
                      </a:lnTo>
                      <a:cubicBezTo>
                        <a:pt x="440" y="681"/>
                        <a:pt x="440" y="681"/>
                        <a:pt x="440" y="680"/>
                      </a:cubicBezTo>
                      <a:close/>
                      <a:moveTo>
                        <a:pt x="486" y="0"/>
                      </a:moveTo>
                      <a:cubicBezTo>
                        <a:pt x="256" y="0"/>
                        <a:pt x="51" y="157"/>
                        <a:pt x="21" y="391"/>
                      </a:cubicBezTo>
                      <a:cubicBezTo>
                        <a:pt x="0" y="524"/>
                        <a:pt x="44" y="638"/>
                        <a:pt x="99" y="758"/>
                      </a:cubicBezTo>
                      <a:cubicBezTo>
                        <a:pt x="137" y="833"/>
                        <a:pt x="174" y="912"/>
                        <a:pt x="209" y="990"/>
                      </a:cubicBezTo>
                      <a:cubicBezTo>
                        <a:pt x="250" y="1076"/>
                        <a:pt x="284" y="1172"/>
                        <a:pt x="332" y="1254"/>
                      </a:cubicBezTo>
                      <a:cubicBezTo>
                        <a:pt x="391" y="1350"/>
                        <a:pt x="465" y="1446"/>
                        <a:pt x="548" y="1522"/>
                      </a:cubicBezTo>
                      <a:cubicBezTo>
                        <a:pt x="596" y="1565"/>
                        <a:pt x="654" y="1590"/>
                        <a:pt x="714" y="1590"/>
                      </a:cubicBezTo>
                      <a:cubicBezTo>
                        <a:pt x="745" y="1590"/>
                        <a:pt x="777" y="1583"/>
                        <a:pt x="808" y="1569"/>
                      </a:cubicBezTo>
                      <a:cubicBezTo>
                        <a:pt x="891" y="1535"/>
                        <a:pt x="956" y="1446"/>
                        <a:pt x="952" y="1354"/>
                      </a:cubicBezTo>
                      <a:cubicBezTo>
                        <a:pt x="952" y="1347"/>
                        <a:pt x="952" y="1341"/>
                        <a:pt x="952" y="1334"/>
                      </a:cubicBezTo>
                      <a:lnTo>
                        <a:pt x="952" y="1334"/>
                      </a:lnTo>
                      <a:cubicBezTo>
                        <a:pt x="993" y="1324"/>
                        <a:pt x="1032" y="1308"/>
                        <a:pt x="1065" y="1288"/>
                      </a:cubicBezTo>
                      <a:cubicBezTo>
                        <a:pt x="1137" y="1247"/>
                        <a:pt x="1216" y="1193"/>
                        <a:pt x="1271" y="1131"/>
                      </a:cubicBezTo>
                      <a:cubicBezTo>
                        <a:pt x="1394" y="997"/>
                        <a:pt x="1480" y="833"/>
                        <a:pt x="1538" y="662"/>
                      </a:cubicBezTo>
                      <a:cubicBezTo>
                        <a:pt x="1566" y="576"/>
                        <a:pt x="1586" y="483"/>
                        <a:pt x="1590" y="394"/>
                      </a:cubicBezTo>
                      <a:cubicBezTo>
                        <a:pt x="1593" y="227"/>
                        <a:pt x="1476" y="79"/>
                        <a:pt x="1316" y="34"/>
                      </a:cubicBezTo>
                      <a:cubicBezTo>
                        <a:pt x="1281" y="24"/>
                        <a:pt x="1246" y="19"/>
                        <a:pt x="1212" y="19"/>
                      </a:cubicBezTo>
                      <a:cubicBezTo>
                        <a:pt x="1105" y="19"/>
                        <a:pt x="1004" y="65"/>
                        <a:pt x="921" y="137"/>
                      </a:cubicBezTo>
                      <a:cubicBezTo>
                        <a:pt x="908" y="148"/>
                        <a:pt x="896" y="160"/>
                        <a:pt x="885" y="172"/>
                      </a:cubicBezTo>
                      <a:lnTo>
                        <a:pt x="885" y="172"/>
                      </a:lnTo>
                      <a:cubicBezTo>
                        <a:pt x="784" y="65"/>
                        <a:pt x="642" y="0"/>
                        <a:pt x="493" y="0"/>
                      </a:cubicBezTo>
                      <a:cubicBezTo>
                        <a:pt x="491" y="0"/>
                        <a:pt x="489" y="0"/>
                        <a:pt x="48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2634;p40">
                  <a:extLst>
                    <a:ext uri="{FF2B5EF4-FFF2-40B4-BE49-F238E27FC236}">
                      <a16:creationId xmlns:a16="http://schemas.microsoft.com/office/drawing/2014/main" id="{85A842B5-0692-414D-8B9A-988B7CB18F4D}"/>
                    </a:ext>
                  </a:extLst>
                </p:cNvPr>
                <p:cNvSpPr/>
                <p:nvPr/>
              </p:nvSpPr>
              <p:spPr>
                <a:xfrm>
                  <a:off x="7638025" y="4020350"/>
                  <a:ext cx="483050" cy="26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22" h="10785" extrusionOk="0">
                      <a:moveTo>
                        <a:pt x="172" y="0"/>
                      </a:moveTo>
                      <a:cubicBezTo>
                        <a:pt x="87" y="0"/>
                        <a:pt x="0" y="94"/>
                        <a:pt x="52" y="195"/>
                      </a:cubicBezTo>
                      <a:cubicBezTo>
                        <a:pt x="1659" y="3396"/>
                        <a:pt x="4099" y="6229"/>
                        <a:pt x="7261" y="7970"/>
                      </a:cubicBezTo>
                      <a:cubicBezTo>
                        <a:pt x="10560" y="9788"/>
                        <a:pt x="14260" y="10784"/>
                        <a:pt x="18017" y="10784"/>
                      </a:cubicBezTo>
                      <a:cubicBezTo>
                        <a:pt x="18287" y="10784"/>
                        <a:pt x="18558" y="10779"/>
                        <a:pt x="18829" y="10769"/>
                      </a:cubicBezTo>
                      <a:cubicBezTo>
                        <a:pt x="19310" y="10748"/>
                        <a:pt x="19322" y="10001"/>
                        <a:pt x="18851" y="10001"/>
                      </a:cubicBezTo>
                      <a:cubicBezTo>
                        <a:pt x="18843" y="10001"/>
                        <a:pt x="18836" y="10001"/>
                        <a:pt x="18829" y="10001"/>
                      </a:cubicBezTo>
                      <a:cubicBezTo>
                        <a:pt x="18487" y="10018"/>
                        <a:pt x="18145" y="10026"/>
                        <a:pt x="17802" y="10026"/>
                      </a:cubicBezTo>
                      <a:cubicBezTo>
                        <a:pt x="14252" y="10026"/>
                        <a:pt x="10684" y="9142"/>
                        <a:pt x="7528" y="7514"/>
                      </a:cubicBezTo>
                      <a:cubicBezTo>
                        <a:pt x="4335" y="5863"/>
                        <a:pt x="1984" y="3186"/>
                        <a:pt x="275" y="65"/>
                      </a:cubicBezTo>
                      <a:cubicBezTo>
                        <a:pt x="249" y="19"/>
                        <a:pt x="211" y="0"/>
                        <a:pt x="17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2635;p40">
                  <a:extLst>
                    <a:ext uri="{FF2B5EF4-FFF2-40B4-BE49-F238E27FC236}">
                      <a16:creationId xmlns:a16="http://schemas.microsoft.com/office/drawing/2014/main" id="{8AA372C7-BFA1-4DDD-8E27-AEC89967E90B}"/>
                    </a:ext>
                  </a:extLst>
                </p:cNvPr>
                <p:cNvSpPr/>
                <p:nvPr/>
              </p:nvSpPr>
              <p:spPr>
                <a:xfrm rot="130776">
                  <a:off x="8057862" y="4250765"/>
                  <a:ext cx="991989" cy="14047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951" h="209516" extrusionOk="0">
                      <a:moveTo>
                        <a:pt x="686" y="0"/>
                      </a:moveTo>
                      <a:cubicBezTo>
                        <a:pt x="333" y="0"/>
                        <a:pt x="1" y="505"/>
                        <a:pt x="299" y="887"/>
                      </a:cubicBezTo>
                      <a:cubicBezTo>
                        <a:pt x="12779" y="16811"/>
                        <a:pt x="23736" y="34222"/>
                        <a:pt x="33810" y="51746"/>
                      </a:cubicBezTo>
                      <a:cubicBezTo>
                        <a:pt x="42611" y="67053"/>
                        <a:pt x="50718" y="82719"/>
                        <a:pt x="58656" y="98487"/>
                      </a:cubicBezTo>
                      <a:cubicBezTo>
                        <a:pt x="72389" y="125765"/>
                        <a:pt x="85924" y="153782"/>
                        <a:pt x="106138" y="176984"/>
                      </a:cubicBezTo>
                      <a:cubicBezTo>
                        <a:pt x="117497" y="190023"/>
                        <a:pt x="130867" y="201116"/>
                        <a:pt x="146076" y="209386"/>
                      </a:cubicBezTo>
                      <a:cubicBezTo>
                        <a:pt x="146241" y="209476"/>
                        <a:pt x="146403" y="209515"/>
                        <a:pt x="146555" y="209515"/>
                      </a:cubicBezTo>
                      <a:cubicBezTo>
                        <a:pt x="147409" y="209515"/>
                        <a:pt x="147951" y="208272"/>
                        <a:pt x="147053" y="207719"/>
                      </a:cubicBezTo>
                      <a:cubicBezTo>
                        <a:pt x="133835" y="199601"/>
                        <a:pt x="121640" y="189902"/>
                        <a:pt x="111121" y="178480"/>
                      </a:cubicBezTo>
                      <a:cubicBezTo>
                        <a:pt x="101086" y="167589"/>
                        <a:pt x="92659" y="155356"/>
                        <a:pt x="85115" y="142638"/>
                      </a:cubicBezTo>
                      <a:cubicBezTo>
                        <a:pt x="68219" y="114141"/>
                        <a:pt x="54912" y="83668"/>
                        <a:pt x="38425" y="54929"/>
                      </a:cubicBezTo>
                      <a:cubicBezTo>
                        <a:pt x="33150" y="45740"/>
                        <a:pt x="27539" y="36736"/>
                        <a:pt x="21643" y="27935"/>
                      </a:cubicBezTo>
                      <a:cubicBezTo>
                        <a:pt x="15207" y="18329"/>
                        <a:pt x="8136" y="9267"/>
                        <a:pt x="1010" y="176"/>
                      </a:cubicBezTo>
                      <a:cubicBezTo>
                        <a:pt x="913" y="52"/>
                        <a:pt x="798" y="0"/>
                        <a:pt x="68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6" name="Google Shape;2636;p40">
                <a:extLst>
                  <a:ext uri="{FF2B5EF4-FFF2-40B4-BE49-F238E27FC236}">
                    <a16:creationId xmlns:a16="http://schemas.microsoft.com/office/drawing/2014/main" id="{CBBF9A28-3E54-4ADF-9B42-32084895E63A}"/>
                  </a:ext>
                </a:extLst>
              </p:cNvPr>
              <p:cNvGrpSpPr/>
              <p:nvPr/>
            </p:nvGrpSpPr>
            <p:grpSpPr>
              <a:xfrm rot="2816093">
                <a:off x="4288020" y="2674881"/>
                <a:ext cx="923988" cy="1242462"/>
                <a:chOff x="7570415" y="3649325"/>
                <a:chExt cx="1505790" cy="2024569"/>
              </a:xfrm>
            </p:grpSpPr>
            <p:sp>
              <p:nvSpPr>
                <p:cNvPr id="47" name="Google Shape;2637;p40">
                  <a:extLst>
                    <a:ext uri="{FF2B5EF4-FFF2-40B4-BE49-F238E27FC236}">
                      <a16:creationId xmlns:a16="http://schemas.microsoft.com/office/drawing/2014/main" id="{DF3DA99F-1002-4688-A6B6-C97850BE531C}"/>
                    </a:ext>
                  </a:extLst>
                </p:cNvPr>
                <p:cNvSpPr/>
                <p:nvPr/>
              </p:nvSpPr>
              <p:spPr>
                <a:xfrm>
                  <a:off x="7751215" y="3932225"/>
                  <a:ext cx="373150" cy="35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26" h="14360" extrusionOk="0">
                      <a:moveTo>
                        <a:pt x="131" y="1"/>
                      </a:moveTo>
                      <a:cubicBezTo>
                        <a:pt x="64" y="1"/>
                        <a:pt x="0" y="70"/>
                        <a:pt x="43" y="150"/>
                      </a:cubicBezTo>
                      <a:cubicBezTo>
                        <a:pt x="951" y="1867"/>
                        <a:pt x="1657" y="3679"/>
                        <a:pt x="2723" y="5310"/>
                      </a:cubicBezTo>
                      <a:cubicBezTo>
                        <a:pt x="3640" y="6708"/>
                        <a:pt x="4709" y="8006"/>
                        <a:pt x="5919" y="9165"/>
                      </a:cubicBezTo>
                      <a:cubicBezTo>
                        <a:pt x="8341" y="11488"/>
                        <a:pt x="11254" y="13259"/>
                        <a:pt x="14433" y="14342"/>
                      </a:cubicBezTo>
                      <a:cubicBezTo>
                        <a:pt x="14468" y="14354"/>
                        <a:pt x="14502" y="14360"/>
                        <a:pt x="14533" y="14360"/>
                      </a:cubicBezTo>
                      <a:cubicBezTo>
                        <a:pt x="14826" y="14360"/>
                        <a:pt x="14925" y="13871"/>
                        <a:pt x="14591" y="13759"/>
                      </a:cubicBezTo>
                      <a:cubicBezTo>
                        <a:pt x="11446" y="12698"/>
                        <a:pt x="8561" y="10933"/>
                        <a:pt x="6180" y="8623"/>
                      </a:cubicBezTo>
                      <a:cubicBezTo>
                        <a:pt x="5011" y="7492"/>
                        <a:pt x="3952" y="6246"/>
                        <a:pt x="3052" y="4892"/>
                      </a:cubicBezTo>
                      <a:cubicBezTo>
                        <a:pt x="2010" y="3333"/>
                        <a:pt x="1259" y="1603"/>
                        <a:pt x="215" y="47"/>
                      </a:cubicBezTo>
                      <a:cubicBezTo>
                        <a:pt x="192" y="14"/>
                        <a:pt x="161" y="1"/>
                        <a:pt x="131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" name="Google Shape;2638;p40">
                  <a:extLst>
                    <a:ext uri="{FF2B5EF4-FFF2-40B4-BE49-F238E27FC236}">
                      <a16:creationId xmlns:a16="http://schemas.microsoft.com/office/drawing/2014/main" id="{6264EB63-8934-4A69-8051-05343A9ED4FD}"/>
                    </a:ext>
                  </a:extLst>
                </p:cNvPr>
                <p:cNvSpPr/>
                <p:nvPr/>
              </p:nvSpPr>
              <p:spPr>
                <a:xfrm>
                  <a:off x="7847265" y="3853100"/>
                  <a:ext cx="270875" cy="43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35" h="17496" extrusionOk="0">
                      <a:moveTo>
                        <a:pt x="110" y="1"/>
                      </a:moveTo>
                      <a:cubicBezTo>
                        <a:pt x="54" y="1"/>
                        <a:pt x="0" y="45"/>
                        <a:pt x="21" y="115"/>
                      </a:cubicBezTo>
                      <a:cubicBezTo>
                        <a:pt x="529" y="1760"/>
                        <a:pt x="1049" y="3370"/>
                        <a:pt x="1748" y="4946"/>
                      </a:cubicBezTo>
                      <a:cubicBezTo>
                        <a:pt x="2447" y="6533"/>
                        <a:pt x="3218" y="8088"/>
                        <a:pt x="4082" y="9588"/>
                      </a:cubicBezTo>
                      <a:cubicBezTo>
                        <a:pt x="4955" y="11103"/>
                        <a:pt x="5894" y="12590"/>
                        <a:pt x="6935" y="13992"/>
                      </a:cubicBezTo>
                      <a:cubicBezTo>
                        <a:pt x="7419" y="14646"/>
                        <a:pt x="7936" y="15273"/>
                        <a:pt x="8515" y="15849"/>
                      </a:cubicBezTo>
                      <a:cubicBezTo>
                        <a:pt x="9084" y="16413"/>
                        <a:pt x="9718" y="17103"/>
                        <a:pt x="10437" y="17469"/>
                      </a:cubicBezTo>
                      <a:cubicBezTo>
                        <a:pt x="10473" y="17487"/>
                        <a:pt x="10508" y="17495"/>
                        <a:pt x="10541" y="17495"/>
                      </a:cubicBezTo>
                      <a:cubicBezTo>
                        <a:pt x="10713" y="17495"/>
                        <a:pt x="10835" y="17285"/>
                        <a:pt x="10697" y="17133"/>
                      </a:cubicBezTo>
                      <a:cubicBezTo>
                        <a:pt x="10153" y="16530"/>
                        <a:pt x="9457" y="16064"/>
                        <a:pt x="8899" y="15461"/>
                      </a:cubicBezTo>
                      <a:cubicBezTo>
                        <a:pt x="8303" y="14814"/>
                        <a:pt x="7754" y="14115"/>
                        <a:pt x="7237" y="13402"/>
                      </a:cubicBezTo>
                      <a:cubicBezTo>
                        <a:pt x="6264" y="12049"/>
                        <a:pt x="5373" y="10633"/>
                        <a:pt x="4541" y="9188"/>
                      </a:cubicBezTo>
                      <a:cubicBezTo>
                        <a:pt x="2872" y="6283"/>
                        <a:pt x="1378" y="3206"/>
                        <a:pt x="200" y="64"/>
                      </a:cubicBezTo>
                      <a:cubicBezTo>
                        <a:pt x="183" y="20"/>
                        <a:pt x="146" y="1"/>
                        <a:pt x="11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2639;p40">
                  <a:extLst>
                    <a:ext uri="{FF2B5EF4-FFF2-40B4-BE49-F238E27FC236}">
                      <a16:creationId xmlns:a16="http://schemas.microsoft.com/office/drawing/2014/main" id="{E139668B-2456-4B39-B39E-3E848625B069}"/>
                    </a:ext>
                  </a:extLst>
                </p:cNvPr>
                <p:cNvSpPr/>
                <p:nvPr/>
              </p:nvSpPr>
              <p:spPr>
                <a:xfrm>
                  <a:off x="7948215" y="3844300"/>
                  <a:ext cx="176775" cy="44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71" h="17798" extrusionOk="0">
                      <a:moveTo>
                        <a:pt x="128" y="1"/>
                      </a:moveTo>
                      <a:cubicBezTo>
                        <a:pt x="67" y="1"/>
                        <a:pt x="0" y="53"/>
                        <a:pt x="12" y="131"/>
                      </a:cubicBezTo>
                      <a:cubicBezTo>
                        <a:pt x="471" y="3140"/>
                        <a:pt x="1455" y="6045"/>
                        <a:pt x="2599" y="8851"/>
                      </a:cubicBezTo>
                      <a:cubicBezTo>
                        <a:pt x="3795" y="11781"/>
                        <a:pt x="4960" y="14762"/>
                        <a:pt x="6306" y="17622"/>
                      </a:cubicBezTo>
                      <a:cubicBezTo>
                        <a:pt x="6364" y="17746"/>
                        <a:pt x="6476" y="17798"/>
                        <a:pt x="6592" y="17798"/>
                      </a:cubicBezTo>
                      <a:cubicBezTo>
                        <a:pt x="6821" y="17798"/>
                        <a:pt x="7070" y="17596"/>
                        <a:pt x="6968" y="17341"/>
                      </a:cubicBezTo>
                      <a:cubicBezTo>
                        <a:pt x="4676" y="11640"/>
                        <a:pt x="1266" y="6206"/>
                        <a:pt x="215" y="77"/>
                      </a:cubicBezTo>
                      <a:cubicBezTo>
                        <a:pt x="205" y="23"/>
                        <a:pt x="168" y="1"/>
                        <a:pt x="128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" name="Google Shape;2640;p40">
                  <a:extLst>
                    <a:ext uri="{FF2B5EF4-FFF2-40B4-BE49-F238E27FC236}">
                      <a16:creationId xmlns:a16="http://schemas.microsoft.com/office/drawing/2014/main" id="{F42414AA-C600-4209-8E8D-A08EC94210AA}"/>
                    </a:ext>
                  </a:extLst>
                </p:cNvPr>
                <p:cNvSpPr/>
                <p:nvPr/>
              </p:nvSpPr>
              <p:spPr>
                <a:xfrm>
                  <a:off x="8043240" y="3881725"/>
                  <a:ext cx="87325" cy="412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3" h="16517" extrusionOk="0">
                      <a:moveTo>
                        <a:pt x="157" y="0"/>
                      </a:moveTo>
                      <a:cubicBezTo>
                        <a:pt x="82" y="0"/>
                        <a:pt x="0" y="65"/>
                        <a:pt x="15" y="163"/>
                      </a:cubicBezTo>
                      <a:cubicBezTo>
                        <a:pt x="422" y="2903"/>
                        <a:pt x="1012" y="5617"/>
                        <a:pt x="1485" y="8348"/>
                      </a:cubicBezTo>
                      <a:cubicBezTo>
                        <a:pt x="1721" y="9708"/>
                        <a:pt x="1961" y="11068"/>
                        <a:pt x="2170" y="12432"/>
                      </a:cubicBezTo>
                      <a:cubicBezTo>
                        <a:pt x="2279" y="13168"/>
                        <a:pt x="2379" y="13905"/>
                        <a:pt x="2472" y="14642"/>
                      </a:cubicBezTo>
                      <a:cubicBezTo>
                        <a:pt x="2540" y="15194"/>
                        <a:pt x="2488" y="15893"/>
                        <a:pt x="2773" y="16379"/>
                      </a:cubicBezTo>
                      <a:cubicBezTo>
                        <a:pt x="2829" y="16474"/>
                        <a:pt x="2917" y="16516"/>
                        <a:pt x="3007" y="16516"/>
                      </a:cubicBezTo>
                      <a:cubicBezTo>
                        <a:pt x="3128" y="16516"/>
                        <a:pt x="3250" y="16440"/>
                        <a:pt x="3297" y="16310"/>
                      </a:cubicBezTo>
                      <a:cubicBezTo>
                        <a:pt x="3492" y="15759"/>
                        <a:pt x="3266" y="14998"/>
                        <a:pt x="3187" y="14426"/>
                      </a:cubicBezTo>
                      <a:cubicBezTo>
                        <a:pt x="3105" y="13809"/>
                        <a:pt x="3006" y="13192"/>
                        <a:pt x="2903" y="12580"/>
                      </a:cubicBezTo>
                      <a:cubicBezTo>
                        <a:pt x="2660" y="11147"/>
                        <a:pt x="2372" y="9729"/>
                        <a:pt x="2053" y="8313"/>
                      </a:cubicBezTo>
                      <a:cubicBezTo>
                        <a:pt x="1440" y="5576"/>
                        <a:pt x="823" y="2842"/>
                        <a:pt x="265" y="94"/>
                      </a:cubicBezTo>
                      <a:cubicBezTo>
                        <a:pt x="251" y="28"/>
                        <a:pt x="205" y="0"/>
                        <a:pt x="15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" name="Google Shape;2641;p40">
                  <a:extLst>
                    <a:ext uri="{FF2B5EF4-FFF2-40B4-BE49-F238E27FC236}">
                      <a16:creationId xmlns:a16="http://schemas.microsoft.com/office/drawing/2014/main" id="{F8F62D12-595C-44E0-A304-9D8652A3A161}"/>
                    </a:ext>
                  </a:extLst>
                </p:cNvPr>
                <p:cNvSpPr/>
                <p:nvPr/>
              </p:nvSpPr>
              <p:spPr>
                <a:xfrm>
                  <a:off x="8112815" y="3780675"/>
                  <a:ext cx="66050" cy="50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2" h="20346" extrusionOk="0">
                      <a:moveTo>
                        <a:pt x="1869" y="1"/>
                      </a:moveTo>
                      <a:cubicBezTo>
                        <a:pt x="1803" y="1"/>
                        <a:pt x="1739" y="43"/>
                        <a:pt x="1740" y="130"/>
                      </a:cubicBezTo>
                      <a:cubicBezTo>
                        <a:pt x="1830" y="3598"/>
                        <a:pt x="1847" y="7072"/>
                        <a:pt x="1892" y="10540"/>
                      </a:cubicBezTo>
                      <a:cubicBezTo>
                        <a:pt x="1905" y="11406"/>
                        <a:pt x="1895" y="12259"/>
                        <a:pt x="1737" y="13116"/>
                      </a:cubicBezTo>
                      <a:cubicBezTo>
                        <a:pt x="1587" y="13904"/>
                        <a:pt x="1381" y="14682"/>
                        <a:pt x="1196" y="15463"/>
                      </a:cubicBezTo>
                      <a:cubicBezTo>
                        <a:pt x="1000" y="16282"/>
                        <a:pt x="812" y="17101"/>
                        <a:pt x="624" y="17920"/>
                      </a:cubicBezTo>
                      <a:cubicBezTo>
                        <a:pt x="453" y="18653"/>
                        <a:pt x="168" y="19359"/>
                        <a:pt x="27" y="20096"/>
                      </a:cubicBezTo>
                      <a:cubicBezTo>
                        <a:pt x="0" y="20240"/>
                        <a:pt x="105" y="20346"/>
                        <a:pt x="224" y="20346"/>
                      </a:cubicBezTo>
                      <a:cubicBezTo>
                        <a:pt x="272" y="20346"/>
                        <a:pt x="322" y="20329"/>
                        <a:pt x="367" y="20291"/>
                      </a:cubicBezTo>
                      <a:cubicBezTo>
                        <a:pt x="932" y="19815"/>
                        <a:pt x="1093" y="19125"/>
                        <a:pt x="1268" y="18434"/>
                      </a:cubicBezTo>
                      <a:cubicBezTo>
                        <a:pt x="1470" y="17632"/>
                        <a:pt x="1652" y="16823"/>
                        <a:pt x="1833" y="16015"/>
                      </a:cubicBezTo>
                      <a:cubicBezTo>
                        <a:pt x="2207" y="14363"/>
                        <a:pt x="2642" y="12739"/>
                        <a:pt x="2573" y="11033"/>
                      </a:cubicBezTo>
                      <a:cubicBezTo>
                        <a:pt x="2433" y="7394"/>
                        <a:pt x="2159" y="3766"/>
                        <a:pt x="2008" y="130"/>
                      </a:cubicBezTo>
                      <a:cubicBezTo>
                        <a:pt x="2004" y="44"/>
                        <a:pt x="1936" y="1"/>
                        <a:pt x="1869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" name="Google Shape;2642;p40">
                  <a:extLst>
                    <a:ext uri="{FF2B5EF4-FFF2-40B4-BE49-F238E27FC236}">
                      <a16:creationId xmlns:a16="http://schemas.microsoft.com/office/drawing/2014/main" id="{747DF445-40A0-4B3D-987C-37E1958848ED}"/>
                    </a:ext>
                  </a:extLst>
                </p:cNvPr>
                <p:cNvSpPr/>
                <p:nvPr/>
              </p:nvSpPr>
              <p:spPr>
                <a:xfrm>
                  <a:off x="8114290" y="3825275"/>
                  <a:ext cx="273200" cy="46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28" h="18469" extrusionOk="0">
                      <a:moveTo>
                        <a:pt x="10747" y="0"/>
                      </a:moveTo>
                      <a:cubicBezTo>
                        <a:pt x="10690" y="0"/>
                        <a:pt x="10634" y="34"/>
                        <a:pt x="10614" y="111"/>
                      </a:cubicBezTo>
                      <a:cubicBezTo>
                        <a:pt x="9641" y="3572"/>
                        <a:pt x="8239" y="6850"/>
                        <a:pt x="6262" y="9858"/>
                      </a:cubicBezTo>
                      <a:cubicBezTo>
                        <a:pt x="5269" y="11370"/>
                        <a:pt x="4221" y="12843"/>
                        <a:pt x="3196" y="14333"/>
                      </a:cubicBezTo>
                      <a:cubicBezTo>
                        <a:pt x="2709" y="15036"/>
                        <a:pt x="2250" y="15763"/>
                        <a:pt x="1716" y="16430"/>
                      </a:cubicBezTo>
                      <a:cubicBezTo>
                        <a:pt x="1449" y="16763"/>
                        <a:pt x="1161" y="17088"/>
                        <a:pt x="849" y="17383"/>
                      </a:cubicBezTo>
                      <a:cubicBezTo>
                        <a:pt x="565" y="17647"/>
                        <a:pt x="212" y="17801"/>
                        <a:pt x="57" y="18164"/>
                      </a:cubicBezTo>
                      <a:cubicBezTo>
                        <a:pt x="0" y="18297"/>
                        <a:pt x="60" y="18469"/>
                        <a:pt x="224" y="18469"/>
                      </a:cubicBezTo>
                      <a:cubicBezTo>
                        <a:pt x="226" y="18469"/>
                        <a:pt x="228" y="18469"/>
                        <a:pt x="229" y="18469"/>
                      </a:cubicBezTo>
                      <a:cubicBezTo>
                        <a:pt x="880" y="18456"/>
                        <a:pt x="1496" y="17674"/>
                        <a:pt x="1907" y="17229"/>
                      </a:cubicBezTo>
                      <a:cubicBezTo>
                        <a:pt x="2467" y="16626"/>
                        <a:pt x="2960" y="15958"/>
                        <a:pt x="3429" y="15282"/>
                      </a:cubicBezTo>
                      <a:cubicBezTo>
                        <a:pt x="4546" y="13676"/>
                        <a:pt x="5656" y="12055"/>
                        <a:pt x="6729" y="10418"/>
                      </a:cubicBezTo>
                      <a:cubicBezTo>
                        <a:pt x="8778" y="7296"/>
                        <a:pt x="10312" y="3897"/>
                        <a:pt x="10908" y="193"/>
                      </a:cubicBezTo>
                      <a:cubicBezTo>
                        <a:pt x="10927" y="77"/>
                        <a:pt x="10835" y="0"/>
                        <a:pt x="1074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" name="Google Shape;2643;p40">
                  <a:extLst>
                    <a:ext uri="{FF2B5EF4-FFF2-40B4-BE49-F238E27FC236}">
                      <a16:creationId xmlns:a16="http://schemas.microsoft.com/office/drawing/2014/main" id="{CBC7F976-B31D-4BE2-98AA-E8E6CC7005B1}"/>
                    </a:ext>
                  </a:extLst>
                </p:cNvPr>
                <p:cNvSpPr/>
                <p:nvPr/>
              </p:nvSpPr>
              <p:spPr>
                <a:xfrm>
                  <a:off x="7670915" y="3812550"/>
                  <a:ext cx="106925" cy="14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" h="5616" extrusionOk="0">
                      <a:moveTo>
                        <a:pt x="1939" y="543"/>
                      </a:moveTo>
                      <a:cubicBezTo>
                        <a:pt x="2820" y="543"/>
                        <a:pt x="3388" y="1268"/>
                        <a:pt x="3574" y="2087"/>
                      </a:cubicBezTo>
                      <a:cubicBezTo>
                        <a:pt x="3704" y="2672"/>
                        <a:pt x="3686" y="3286"/>
                        <a:pt x="3536" y="3868"/>
                      </a:cubicBezTo>
                      <a:cubicBezTo>
                        <a:pt x="3432" y="4267"/>
                        <a:pt x="3289" y="4654"/>
                        <a:pt x="3319" y="5048"/>
                      </a:cubicBezTo>
                      <a:lnTo>
                        <a:pt x="3319" y="5048"/>
                      </a:lnTo>
                      <a:cubicBezTo>
                        <a:pt x="3084" y="4971"/>
                        <a:pt x="2837" y="4914"/>
                        <a:pt x="2617" y="4804"/>
                      </a:cubicBezTo>
                      <a:cubicBezTo>
                        <a:pt x="2306" y="4646"/>
                        <a:pt x="2032" y="4430"/>
                        <a:pt x="1792" y="4176"/>
                      </a:cubicBezTo>
                      <a:cubicBezTo>
                        <a:pt x="1556" y="3923"/>
                        <a:pt x="1360" y="3639"/>
                        <a:pt x="1182" y="3344"/>
                      </a:cubicBezTo>
                      <a:cubicBezTo>
                        <a:pt x="987" y="3025"/>
                        <a:pt x="778" y="2690"/>
                        <a:pt x="661" y="2334"/>
                      </a:cubicBezTo>
                      <a:cubicBezTo>
                        <a:pt x="394" y="1521"/>
                        <a:pt x="925" y="623"/>
                        <a:pt x="1803" y="548"/>
                      </a:cubicBezTo>
                      <a:cubicBezTo>
                        <a:pt x="1849" y="545"/>
                        <a:pt x="1894" y="543"/>
                        <a:pt x="1939" y="543"/>
                      </a:cubicBezTo>
                      <a:close/>
                      <a:moveTo>
                        <a:pt x="1952" y="0"/>
                      </a:moveTo>
                      <a:cubicBezTo>
                        <a:pt x="1915" y="0"/>
                        <a:pt x="1877" y="1"/>
                        <a:pt x="1840" y="3"/>
                      </a:cubicBezTo>
                      <a:cubicBezTo>
                        <a:pt x="891" y="55"/>
                        <a:pt x="100" y="819"/>
                        <a:pt x="35" y="1771"/>
                      </a:cubicBezTo>
                      <a:cubicBezTo>
                        <a:pt x="0" y="2299"/>
                        <a:pt x="236" y="2782"/>
                        <a:pt x="483" y="3231"/>
                      </a:cubicBezTo>
                      <a:cubicBezTo>
                        <a:pt x="678" y="3591"/>
                        <a:pt x="894" y="3933"/>
                        <a:pt x="1151" y="4252"/>
                      </a:cubicBezTo>
                      <a:cubicBezTo>
                        <a:pt x="1439" y="4611"/>
                        <a:pt x="1785" y="4930"/>
                        <a:pt x="2186" y="5160"/>
                      </a:cubicBezTo>
                      <a:cubicBezTo>
                        <a:pt x="2497" y="5338"/>
                        <a:pt x="2927" y="5529"/>
                        <a:pt x="3322" y="5529"/>
                      </a:cubicBezTo>
                      <a:cubicBezTo>
                        <a:pt x="3367" y="5529"/>
                        <a:pt x="3412" y="5526"/>
                        <a:pt x="3456" y="5521"/>
                      </a:cubicBezTo>
                      <a:lnTo>
                        <a:pt x="3456" y="5521"/>
                      </a:lnTo>
                      <a:cubicBezTo>
                        <a:pt x="3502" y="5588"/>
                        <a:pt x="3564" y="5616"/>
                        <a:pt x="3628" y="5616"/>
                      </a:cubicBezTo>
                      <a:cubicBezTo>
                        <a:pt x="3784" y="5616"/>
                        <a:pt x="3951" y="5449"/>
                        <a:pt x="3923" y="5266"/>
                      </a:cubicBezTo>
                      <a:cubicBezTo>
                        <a:pt x="3838" y="4666"/>
                        <a:pt x="4132" y="4077"/>
                        <a:pt x="4204" y="3488"/>
                      </a:cubicBezTo>
                      <a:cubicBezTo>
                        <a:pt x="4276" y="2895"/>
                        <a:pt x="4228" y="2275"/>
                        <a:pt x="4043" y="1706"/>
                      </a:cubicBezTo>
                      <a:cubicBezTo>
                        <a:pt x="3739" y="767"/>
                        <a:pt x="2975" y="0"/>
                        <a:pt x="195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" name="Google Shape;2644;p40">
                  <a:extLst>
                    <a:ext uri="{FF2B5EF4-FFF2-40B4-BE49-F238E27FC236}">
                      <a16:creationId xmlns:a16="http://schemas.microsoft.com/office/drawing/2014/main" id="{94CE6A91-471C-4AA4-BDB1-0F01DE8D018D}"/>
                    </a:ext>
                  </a:extLst>
                </p:cNvPr>
                <p:cNvSpPr/>
                <p:nvPr/>
              </p:nvSpPr>
              <p:spPr>
                <a:xfrm>
                  <a:off x="7733840" y="3914225"/>
                  <a:ext cx="38925" cy="4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" h="1605" extrusionOk="0">
                      <a:moveTo>
                        <a:pt x="926" y="487"/>
                      </a:moveTo>
                      <a:cubicBezTo>
                        <a:pt x="926" y="487"/>
                        <a:pt x="926" y="487"/>
                        <a:pt x="926" y="487"/>
                      </a:cubicBezTo>
                      <a:lnTo>
                        <a:pt x="926" y="487"/>
                      </a:lnTo>
                      <a:cubicBezTo>
                        <a:pt x="926" y="487"/>
                        <a:pt x="926" y="487"/>
                        <a:pt x="926" y="487"/>
                      </a:cubicBezTo>
                      <a:close/>
                      <a:moveTo>
                        <a:pt x="1190" y="500"/>
                      </a:moveTo>
                      <a:cubicBezTo>
                        <a:pt x="1189" y="506"/>
                        <a:pt x="1189" y="511"/>
                        <a:pt x="1188" y="517"/>
                      </a:cubicBezTo>
                      <a:lnTo>
                        <a:pt x="1188" y="517"/>
                      </a:lnTo>
                      <a:cubicBezTo>
                        <a:pt x="1188" y="511"/>
                        <a:pt x="1189" y="506"/>
                        <a:pt x="1190" y="500"/>
                      </a:cubicBezTo>
                      <a:close/>
                      <a:moveTo>
                        <a:pt x="1107" y="619"/>
                      </a:moveTo>
                      <a:lnTo>
                        <a:pt x="1107" y="619"/>
                      </a:lnTo>
                      <a:cubicBezTo>
                        <a:pt x="1107" y="619"/>
                        <a:pt x="1107" y="619"/>
                        <a:pt x="1107" y="619"/>
                      </a:cubicBezTo>
                      <a:lnTo>
                        <a:pt x="1107" y="619"/>
                      </a:lnTo>
                      <a:cubicBezTo>
                        <a:pt x="1107" y="619"/>
                        <a:pt x="1107" y="619"/>
                        <a:pt x="1107" y="619"/>
                      </a:cubicBezTo>
                      <a:lnTo>
                        <a:pt x="1107" y="619"/>
                      </a:lnTo>
                      <a:cubicBezTo>
                        <a:pt x="1107" y="619"/>
                        <a:pt x="1107" y="619"/>
                        <a:pt x="1106" y="619"/>
                      </a:cubicBezTo>
                      <a:lnTo>
                        <a:pt x="1106" y="619"/>
                      </a:lnTo>
                      <a:cubicBezTo>
                        <a:pt x="1107" y="619"/>
                        <a:pt x="1107" y="619"/>
                        <a:pt x="1107" y="619"/>
                      </a:cubicBezTo>
                      <a:close/>
                      <a:moveTo>
                        <a:pt x="483" y="965"/>
                      </a:moveTo>
                      <a:cubicBezTo>
                        <a:pt x="489" y="971"/>
                        <a:pt x="495" y="976"/>
                        <a:pt x="501" y="981"/>
                      </a:cubicBezTo>
                      <a:lnTo>
                        <a:pt x="501" y="981"/>
                      </a:lnTo>
                      <a:cubicBezTo>
                        <a:pt x="501" y="982"/>
                        <a:pt x="501" y="982"/>
                        <a:pt x="501" y="982"/>
                      </a:cubicBezTo>
                      <a:cubicBezTo>
                        <a:pt x="500" y="982"/>
                        <a:pt x="495" y="977"/>
                        <a:pt x="483" y="965"/>
                      </a:cubicBezTo>
                      <a:close/>
                      <a:moveTo>
                        <a:pt x="652" y="1133"/>
                      </a:moveTo>
                      <a:cubicBezTo>
                        <a:pt x="653" y="1133"/>
                        <a:pt x="656" y="1136"/>
                        <a:pt x="660" y="1139"/>
                      </a:cubicBezTo>
                      <a:lnTo>
                        <a:pt x="660" y="1139"/>
                      </a:lnTo>
                      <a:cubicBezTo>
                        <a:pt x="662" y="1142"/>
                        <a:pt x="663" y="1145"/>
                        <a:pt x="666" y="1147"/>
                      </a:cubicBezTo>
                      <a:lnTo>
                        <a:pt x="666" y="1147"/>
                      </a:lnTo>
                      <a:cubicBezTo>
                        <a:pt x="655" y="1137"/>
                        <a:pt x="652" y="1133"/>
                        <a:pt x="652" y="1133"/>
                      </a:cubicBezTo>
                      <a:close/>
                      <a:moveTo>
                        <a:pt x="1080" y="0"/>
                      </a:moveTo>
                      <a:cubicBezTo>
                        <a:pt x="1033" y="0"/>
                        <a:pt x="985" y="8"/>
                        <a:pt x="937" y="24"/>
                      </a:cubicBezTo>
                      <a:cubicBezTo>
                        <a:pt x="758" y="83"/>
                        <a:pt x="634" y="217"/>
                        <a:pt x="583" y="386"/>
                      </a:cubicBezTo>
                      <a:lnTo>
                        <a:pt x="583" y="386"/>
                      </a:lnTo>
                      <a:cubicBezTo>
                        <a:pt x="524" y="361"/>
                        <a:pt x="463" y="346"/>
                        <a:pt x="401" y="346"/>
                      </a:cubicBezTo>
                      <a:cubicBezTo>
                        <a:pt x="360" y="346"/>
                        <a:pt x="320" y="353"/>
                        <a:pt x="279" y="367"/>
                      </a:cubicBezTo>
                      <a:cubicBezTo>
                        <a:pt x="124" y="418"/>
                        <a:pt x="1" y="558"/>
                        <a:pt x="5" y="726"/>
                      </a:cubicBezTo>
                      <a:cubicBezTo>
                        <a:pt x="8" y="867"/>
                        <a:pt x="91" y="973"/>
                        <a:pt x="176" y="1072"/>
                      </a:cubicBezTo>
                      <a:cubicBezTo>
                        <a:pt x="282" y="1196"/>
                        <a:pt x="423" y="1302"/>
                        <a:pt x="567" y="1374"/>
                      </a:cubicBezTo>
                      <a:cubicBezTo>
                        <a:pt x="676" y="1428"/>
                        <a:pt x="786" y="1449"/>
                        <a:pt x="905" y="1463"/>
                      </a:cubicBezTo>
                      <a:cubicBezTo>
                        <a:pt x="918" y="1465"/>
                        <a:pt x="932" y="1465"/>
                        <a:pt x="946" y="1465"/>
                      </a:cubicBezTo>
                      <a:cubicBezTo>
                        <a:pt x="973" y="1465"/>
                        <a:pt x="1001" y="1462"/>
                        <a:pt x="1029" y="1456"/>
                      </a:cubicBezTo>
                      <a:lnTo>
                        <a:pt x="1029" y="1456"/>
                      </a:lnTo>
                      <a:cubicBezTo>
                        <a:pt x="1033" y="1468"/>
                        <a:pt x="1038" y="1479"/>
                        <a:pt x="1043" y="1490"/>
                      </a:cubicBezTo>
                      <a:cubicBezTo>
                        <a:pt x="1077" y="1567"/>
                        <a:pt x="1174" y="1605"/>
                        <a:pt x="1255" y="1605"/>
                      </a:cubicBezTo>
                      <a:cubicBezTo>
                        <a:pt x="1265" y="1605"/>
                        <a:pt x="1274" y="1604"/>
                        <a:pt x="1283" y="1603"/>
                      </a:cubicBezTo>
                      <a:cubicBezTo>
                        <a:pt x="1382" y="1589"/>
                        <a:pt x="1444" y="1525"/>
                        <a:pt x="1478" y="1432"/>
                      </a:cubicBezTo>
                      <a:cubicBezTo>
                        <a:pt x="1495" y="1391"/>
                        <a:pt x="1509" y="1357"/>
                        <a:pt x="1516" y="1312"/>
                      </a:cubicBezTo>
                      <a:cubicBezTo>
                        <a:pt x="1526" y="1271"/>
                        <a:pt x="1533" y="1230"/>
                        <a:pt x="1539" y="1186"/>
                      </a:cubicBezTo>
                      <a:cubicBezTo>
                        <a:pt x="1557" y="1079"/>
                        <a:pt x="1550" y="973"/>
                        <a:pt x="1547" y="863"/>
                      </a:cubicBezTo>
                      <a:cubicBezTo>
                        <a:pt x="1547" y="778"/>
                        <a:pt x="1543" y="688"/>
                        <a:pt x="1543" y="599"/>
                      </a:cubicBezTo>
                      <a:cubicBezTo>
                        <a:pt x="1539" y="511"/>
                        <a:pt x="1547" y="411"/>
                        <a:pt x="1516" y="322"/>
                      </a:cubicBezTo>
                      <a:cubicBezTo>
                        <a:pt x="1452" y="129"/>
                        <a:pt x="1276" y="0"/>
                        <a:pt x="108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" name="Google Shape;2645;p40">
                  <a:extLst>
                    <a:ext uri="{FF2B5EF4-FFF2-40B4-BE49-F238E27FC236}">
                      <a16:creationId xmlns:a16="http://schemas.microsoft.com/office/drawing/2014/main" id="{182C93A1-D6CB-42F5-A13E-5887CB92B1A6}"/>
                    </a:ext>
                  </a:extLst>
                </p:cNvPr>
                <p:cNvSpPr/>
                <p:nvPr/>
              </p:nvSpPr>
              <p:spPr>
                <a:xfrm>
                  <a:off x="7570415" y="3898725"/>
                  <a:ext cx="106925" cy="14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" h="5616" extrusionOk="0">
                      <a:moveTo>
                        <a:pt x="1938" y="542"/>
                      </a:moveTo>
                      <a:cubicBezTo>
                        <a:pt x="2821" y="542"/>
                        <a:pt x="3392" y="1267"/>
                        <a:pt x="3574" y="2086"/>
                      </a:cubicBezTo>
                      <a:cubicBezTo>
                        <a:pt x="3708" y="2672"/>
                        <a:pt x="3688" y="3286"/>
                        <a:pt x="3537" y="3868"/>
                      </a:cubicBezTo>
                      <a:cubicBezTo>
                        <a:pt x="3434" y="4266"/>
                        <a:pt x="3289" y="4654"/>
                        <a:pt x="3321" y="5047"/>
                      </a:cubicBezTo>
                      <a:lnTo>
                        <a:pt x="3321" y="5047"/>
                      </a:lnTo>
                      <a:cubicBezTo>
                        <a:pt x="3087" y="4970"/>
                        <a:pt x="2841" y="4914"/>
                        <a:pt x="2622" y="4803"/>
                      </a:cubicBezTo>
                      <a:cubicBezTo>
                        <a:pt x="2307" y="4646"/>
                        <a:pt x="2033" y="4430"/>
                        <a:pt x="1797" y="4176"/>
                      </a:cubicBezTo>
                      <a:cubicBezTo>
                        <a:pt x="1556" y="3923"/>
                        <a:pt x="1362" y="3639"/>
                        <a:pt x="1183" y="3343"/>
                      </a:cubicBezTo>
                      <a:cubicBezTo>
                        <a:pt x="987" y="3025"/>
                        <a:pt x="782" y="2690"/>
                        <a:pt x="663" y="2333"/>
                      </a:cubicBezTo>
                      <a:cubicBezTo>
                        <a:pt x="395" y="1521"/>
                        <a:pt x="926" y="623"/>
                        <a:pt x="1803" y="548"/>
                      </a:cubicBezTo>
                      <a:cubicBezTo>
                        <a:pt x="1849" y="544"/>
                        <a:pt x="1894" y="542"/>
                        <a:pt x="1938" y="542"/>
                      </a:cubicBezTo>
                      <a:close/>
                      <a:moveTo>
                        <a:pt x="1954" y="0"/>
                      </a:moveTo>
                      <a:cubicBezTo>
                        <a:pt x="1916" y="0"/>
                        <a:pt x="1879" y="1"/>
                        <a:pt x="1841" y="3"/>
                      </a:cubicBezTo>
                      <a:cubicBezTo>
                        <a:pt x="895" y="54"/>
                        <a:pt x="100" y="819"/>
                        <a:pt x="35" y="1771"/>
                      </a:cubicBezTo>
                      <a:cubicBezTo>
                        <a:pt x="1" y="2295"/>
                        <a:pt x="241" y="2782"/>
                        <a:pt x="484" y="3231"/>
                      </a:cubicBezTo>
                      <a:cubicBezTo>
                        <a:pt x="683" y="3590"/>
                        <a:pt x="899" y="3933"/>
                        <a:pt x="1152" y="4252"/>
                      </a:cubicBezTo>
                      <a:cubicBezTo>
                        <a:pt x="1440" y="4611"/>
                        <a:pt x="1786" y="4930"/>
                        <a:pt x="2187" y="5160"/>
                      </a:cubicBezTo>
                      <a:cubicBezTo>
                        <a:pt x="2498" y="5337"/>
                        <a:pt x="2927" y="5528"/>
                        <a:pt x="3322" y="5528"/>
                      </a:cubicBezTo>
                      <a:cubicBezTo>
                        <a:pt x="3368" y="5528"/>
                        <a:pt x="3414" y="5526"/>
                        <a:pt x="3459" y="5520"/>
                      </a:cubicBezTo>
                      <a:lnTo>
                        <a:pt x="3459" y="5520"/>
                      </a:lnTo>
                      <a:cubicBezTo>
                        <a:pt x="3505" y="5587"/>
                        <a:pt x="3567" y="5616"/>
                        <a:pt x="3631" y="5616"/>
                      </a:cubicBezTo>
                      <a:cubicBezTo>
                        <a:pt x="3786" y="5616"/>
                        <a:pt x="3952" y="5449"/>
                        <a:pt x="3927" y="5266"/>
                      </a:cubicBezTo>
                      <a:cubicBezTo>
                        <a:pt x="3838" y="4667"/>
                        <a:pt x="4133" y="4077"/>
                        <a:pt x="4205" y="3487"/>
                      </a:cubicBezTo>
                      <a:cubicBezTo>
                        <a:pt x="4277" y="2895"/>
                        <a:pt x="4229" y="2274"/>
                        <a:pt x="4044" y="1706"/>
                      </a:cubicBezTo>
                      <a:cubicBezTo>
                        <a:pt x="3740" y="764"/>
                        <a:pt x="2976" y="0"/>
                        <a:pt x="195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" name="Google Shape;2646;p40">
                  <a:extLst>
                    <a:ext uri="{FF2B5EF4-FFF2-40B4-BE49-F238E27FC236}">
                      <a16:creationId xmlns:a16="http://schemas.microsoft.com/office/drawing/2014/main" id="{3D8F0006-0527-4A13-AC70-63C84CE256D7}"/>
                    </a:ext>
                  </a:extLst>
                </p:cNvPr>
                <p:cNvSpPr/>
                <p:nvPr/>
              </p:nvSpPr>
              <p:spPr>
                <a:xfrm>
                  <a:off x="7633390" y="4000400"/>
                  <a:ext cx="38925" cy="40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7" h="1606" extrusionOk="0">
                      <a:moveTo>
                        <a:pt x="929" y="462"/>
                      </a:moveTo>
                      <a:lnTo>
                        <a:pt x="929" y="462"/>
                      </a:lnTo>
                      <a:cubicBezTo>
                        <a:pt x="930" y="473"/>
                        <a:pt x="932" y="484"/>
                        <a:pt x="933" y="496"/>
                      </a:cubicBezTo>
                      <a:lnTo>
                        <a:pt x="933" y="496"/>
                      </a:lnTo>
                      <a:cubicBezTo>
                        <a:pt x="931" y="484"/>
                        <a:pt x="930" y="473"/>
                        <a:pt x="929" y="462"/>
                      </a:cubicBezTo>
                      <a:close/>
                      <a:moveTo>
                        <a:pt x="1189" y="500"/>
                      </a:moveTo>
                      <a:lnTo>
                        <a:pt x="1189" y="500"/>
                      </a:lnTo>
                      <a:cubicBezTo>
                        <a:pt x="1188" y="508"/>
                        <a:pt x="1187" y="517"/>
                        <a:pt x="1186" y="525"/>
                      </a:cubicBezTo>
                      <a:lnTo>
                        <a:pt x="1186" y="525"/>
                      </a:lnTo>
                      <a:cubicBezTo>
                        <a:pt x="1187" y="517"/>
                        <a:pt x="1188" y="509"/>
                        <a:pt x="1189" y="500"/>
                      </a:cubicBezTo>
                      <a:close/>
                      <a:moveTo>
                        <a:pt x="538" y="633"/>
                      </a:moveTo>
                      <a:cubicBezTo>
                        <a:pt x="541" y="639"/>
                        <a:pt x="544" y="645"/>
                        <a:pt x="546" y="650"/>
                      </a:cubicBezTo>
                      <a:lnTo>
                        <a:pt x="546" y="650"/>
                      </a:lnTo>
                      <a:cubicBezTo>
                        <a:pt x="542" y="646"/>
                        <a:pt x="540" y="640"/>
                        <a:pt x="538" y="633"/>
                      </a:cubicBezTo>
                      <a:close/>
                      <a:moveTo>
                        <a:pt x="481" y="964"/>
                      </a:moveTo>
                      <a:cubicBezTo>
                        <a:pt x="487" y="970"/>
                        <a:pt x="493" y="975"/>
                        <a:pt x="499" y="980"/>
                      </a:cubicBezTo>
                      <a:lnTo>
                        <a:pt x="499" y="980"/>
                      </a:lnTo>
                      <a:cubicBezTo>
                        <a:pt x="500" y="981"/>
                        <a:pt x="500" y="981"/>
                        <a:pt x="499" y="981"/>
                      </a:cubicBezTo>
                      <a:cubicBezTo>
                        <a:pt x="499" y="981"/>
                        <a:pt x="493" y="977"/>
                        <a:pt x="481" y="964"/>
                      </a:cubicBezTo>
                      <a:close/>
                      <a:moveTo>
                        <a:pt x="1079" y="0"/>
                      </a:moveTo>
                      <a:cubicBezTo>
                        <a:pt x="1032" y="0"/>
                        <a:pt x="983" y="8"/>
                        <a:pt x="935" y="24"/>
                      </a:cubicBezTo>
                      <a:cubicBezTo>
                        <a:pt x="757" y="80"/>
                        <a:pt x="633" y="216"/>
                        <a:pt x="582" y="385"/>
                      </a:cubicBezTo>
                      <a:lnTo>
                        <a:pt x="582" y="385"/>
                      </a:lnTo>
                      <a:cubicBezTo>
                        <a:pt x="523" y="361"/>
                        <a:pt x="462" y="346"/>
                        <a:pt x="400" y="346"/>
                      </a:cubicBezTo>
                      <a:cubicBezTo>
                        <a:pt x="359" y="346"/>
                        <a:pt x="319" y="352"/>
                        <a:pt x="277" y="366"/>
                      </a:cubicBezTo>
                      <a:cubicBezTo>
                        <a:pt x="124" y="418"/>
                        <a:pt x="0" y="558"/>
                        <a:pt x="4" y="726"/>
                      </a:cubicBezTo>
                      <a:cubicBezTo>
                        <a:pt x="10" y="867"/>
                        <a:pt x="89" y="973"/>
                        <a:pt x="179" y="1072"/>
                      </a:cubicBezTo>
                      <a:cubicBezTo>
                        <a:pt x="285" y="1196"/>
                        <a:pt x="421" y="1302"/>
                        <a:pt x="565" y="1373"/>
                      </a:cubicBezTo>
                      <a:cubicBezTo>
                        <a:pt x="679" y="1428"/>
                        <a:pt x="785" y="1449"/>
                        <a:pt x="905" y="1463"/>
                      </a:cubicBezTo>
                      <a:cubicBezTo>
                        <a:pt x="918" y="1465"/>
                        <a:pt x="931" y="1465"/>
                        <a:pt x="945" y="1465"/>
                      </a:cubicBezTo>
                      <a:cubicBezTo>
                        <a:pt x="972" y="1465"/>
                        <a:pt x="1001" y="1462"/>
                        <a:pt x="1029" y="1456"/>
                      </a:cubicBezTo>
                      <a:lnTo>
                        <a:pt x="1029" y="1456"/>
                      </a:lnTo>
                      <a:cubicBezTo>
                        <a:pt x="1035" y="1467"/>
                        <a:pt x="1040" y="1479"/>
                        <a:pt x="1045" y="1490"/>
                      </a:cubicBezTo>
                      <a:cubicBezTo>
                        <a:pt x="1079" y="1567"/>
                        <a:pt x="1173" y="1605"/>
                        <a:pt x="1254" y="1605"/>
                      </a:cubicBezTo>
                      <a:cubicBezTo>
                        <a:pt x="1264" y="1605"/>
                        <a:pt x="1273" y="1605"/>
                        <a:pt x="1281" y="1604"/>
                      </a:cubicBezTo>
                      <a:cubicBezTo>
                        <a:pt x="1381" y="1590"/>
                        <a:pt x="1443" y="1525"/>
                        <a:pt x="1480" y="1432"/>
                      </a:cubicBezTo>
                      <a:cubicBezTo>
                        <a:pt x="1498" y="1391"/>
                        <a:pt x="1511" y="1357"/>
                        <a:pt x="1518" y="1312"/>
                      </a:cubicBezTo>
                      <a:cubicBezTo>
                        <a:pt x="1525" y="1271"/>
                        <a:pt x="1531" y="1229"/>
                        <a:pt x="1539" y="1185"/>
                      </a:cubicBezTo>
                      <a:cubicBezTo>
                        <a:pt x="1556" y="1079"/>
                        <a:pt x="1549" y="973"/>
                        <a:pt x="1549" y="863"/>
                      </a:cubicBezTo>
                      <a:cubicBezTo>
                        <a:pt x="1545" y="777"/>
                        <a:pt x="1542" y="688"/>
                        <a:pt x="1542" y="600"/>
                      </a:cubicBezTo>
                      <a:cubicBezTo>
                        <a:pt x="1542" y="507"/>
                        <a:pt x="1545" y="411"/>
                        <a:pt x="1515" y="322"/>
                      </a:cubicBezTo>
                      <a:cubicBezTo>
                        <a:pt x="1451" y="129"/>
                        <a:pt x="1274" y="0"/>
                        <a:pt x="1079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" name="Google Shape;2647;p40">
                  <a:extLst>
                    <a:ext uri="{FF2B5EF4-FFF2-40B4-BE49-F238E27FC236}">
                      <a16:creationId xmlns:a16="http://schemas.microsoft.com/office/drawing/2014/main" id="{ADB9D554-A74C-4E9C-A240-3C52E5233B35}"/>
                    </a:ext>
                  </a:extLst>
                </p:cNvPr>
                <p:cNvSpPr/>
                <p:nvPr/>
              </p:nvSpPr>
              <p:spPr>
                <a:xfrm>
                  <a:off x="7759990" y="3730050"/>
                  <a:ext cx="106925" cy="140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" h="5617" extrusionOk="0">
                      <a:moveTo>
                        <a:pt x="1939" y="543"/>
                      </a:moveTo>
                      <a:cubicBezTo>
                        <a:pt x="2821" y="543"/>
                        <a:pt x="3388" y="1268"/>
                        <a:pt x="3574" y="2087"/>
                      </a:cubicBezTo>
                      <a:cubicBezTo>
                        <a:pt x="3704" y="2673"/>
                        <a:pt x="3687" y="3290"/>
                        <a:pt x="3536" y="3869"/>
                      </a:cubicBezTo>
                      <a:cubicBezTo>
                        <a:pt x="3433" y="4267"/>
                        <a:pt x="3288" y="4654"/>
                        <a:pt x="3319" y="5048"/>
                      </a:cubicBezTo>
                      <a:lnTo>
                        <a:pt x="3319" y="5048"/>
                      </a:lnTo>
                      <a:cubicBezTo>
                        <a:pt x="3084" y="4971"/>
                        <a:pt x="2837" y="4915"/>
                        <a:pt x="2618" y="4804"/>
                      </a:cubicBezTo>
                      <a:cubicBezTo>
                        <a:pt x="2306" y="4647"/>
                        <a:pt x="2032" y="4431"/>
                        <a:pt x="1792" y="4177"/>
                      </a:cubicBezTo>
                      <a:cubicBezTo>
                        <a:pt x="1556" y="3923"/>
                        <a:pt x="1360" y="3639"/>
                        <a:pt x="1183" y="3344"/>
                      </a:cubicBezTo>
                      <a:cubicBezTo>
                        <a:pt x="987" y="3026"/>
                        <a:pt x="778" y="2690"/>
                        <a:pt x="661" y="2334"/>
                      </a:cubicBezTo>
                      <a:cubicBezTo>
                        <a:pt x="394" y="1522"/>
                        <a:pt x="925" y="624"/>
                        <a:pt x="1803" y="548"/>
                      </a:cubicBezTo>
                      <a:cubicBezTo>
                        <a:pt x="1849" y="545"/>
                        <a:pt x="1894" y="543"/>
                        <a:pt x="1939" y="543"/>
                      </a:cubicBezTo>
                      <a:close/>
                      <a:moveTo>
                        <a:pt x="1953" y="1"/>
                      </a:moveTo>
                      <a:cubicBezTo>
                        <a:pt x="1916" y="1"/>
                        <a:pt x="1878" y="2"/>
                        <a:pt x="1840" y="4"/>
                      </a:cubicBezTo>
                      <a:cubicBezTo>
                        <a:pt x="891" y="55"/>
                        <a:pt x="100" y="819"/>
                        <a:pt x="35" y="1772"/>
                      </a:cubicBezTo>
                      <a:cubicBezTo>
                        <a:pt x="0" y="2299"/>
                        <a:pt x="237" y="2783"/>
                        <a:pt x="484" y="3232"/>
                      </a:cubicBezTo>
                      <a:cubicBezTo>
                        <a:pt x="678" y="3591"/>
                        <a:pt x="895" y="3934"/>
                        <a:pt x="1151" y="4252"/>
                      </a:cubicBezTo>
                      <a:cubicBezTo>
                        <a:pt x="1439" y="4612"/>
                        <a:pt x="1785" y="4930"/>
                        <a:pt x="2187" y="5161"/>
                      </a:cubicBezTo>
                      <a:cubicBezTo>
                        <a:pt x="2498" y="5338"/>
                        <a:pt x="2927" y="5529"/>
                        <a:pt x="3321" y="5529"/>
                      </a:cubicBezTo>
                      <a:cubicBezTo>
                        <a:pt x="3367" y="5529"/>
                        <a:pt x="3411" y="5526"/>
                        <a:pt x="3456" y="5521"/>
                      </a:cubicBezTo>
                      <a:lnTo>
                        <a:pt x="3456" y="5521"/>
                      </a:lnTo>
                      <a:cubicBezTo>
                        <a:pt x="3502" y="5588"/>
                        <a:pt x="3564" y="5616"/>
                        <a:pt x="3628" y="5616"/>
                      </a:cubicBezTo>
                      <a:cubicBezTo>
                        <a:pt x="3784" y="5616"/>
                        <a:pt x="3951" y="5450"/>
                        <a:pt x="3923" y="5267"/>
                      </a:cubicBezTo>
                      <a:cubicBezTo>
                        <a:pt x="3838" y="4667"/>
                        <a:pt x="4132" y="4078"/>
                        <a:pt x="4205" y="3488"/>
                      </a:cubicBezTo>
                      <a:cubicBezTo>
                        <a:pt x="4276" y="2895"/>
                        <a:pt x="4228" y="2275"/>
                        <a:pt x="4043" y="1707"/>
                      </a:cubicBezTo>
                      <a:cubicBezTo>
                        <a:pt x="3739" y="767"/>
                        <a:pt x="2975" y="1"/>
                        <a:pt x="1953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" name="Google Shape;2648;p40">
                  <a:extLst>
                    <a:ext uri="{FF2B5EF4-FFF2-40B4-BE49-F238E27FC236}">
                      <a16:creationId xmlns:a16="http://schemas.microsoft.com/office/drawing/2014/main" id="{49612325-5012-44B4-9AA2-181731E58582}"/>
                    </a:ext>
                  </a:extLst>
                </p:cNvPr>
                <p:cNvSpPr/>
                <p:nvPr/>
              </p:nvSpPr>
              <p:spPr>
                <a:xfrm>
                  <a:off x="7822940" y="3831750"/>
                  <a:ext cx="38900" cy="4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6" h="1605" extrusionOk="0">
                      <a:moveTo>
                        <a:pt x="1190" y="500"/>
                      </a:moveTo>
                      <a:cubicBezTo>
                        <a:pt x="1189" y="504"/>
                        <a:pt x="1189" y="508"/>
                        <a:pt x="1188" y="512"/>
                      </a:cubicBezTo>
                      <a:lnTo>
                        <a:pt x="1188" y="512"/>
                      </a:lnTo>
                      <a:cubicBezTo>
                        <a:pt x="1188" y="508"/>
                        <a:pt x="1189" y="504"/>
                        <a:pt x="1190" y="500"/>
                      </a:cubicBezTo>
                      <a:close/>
                      <a:moveTo>
                        <a:pt x="1196" y="517"/>
                      </a:moveTo>
                      <a:cubicBezTo>
                        <a:pt x="1194" y="522"/>
                        <a:pt x="1192" y="528"/>
                        <a:pt x="1190" y="533"/>
                      </a:cubicBezTo>
                      <a:lnTo>
                        <a:pt x="1190" y="533"/>
                      </a:lnTo>
                      <a:cubicBezTo>
                        <a:pt x="1192" y="528"/>
                        <a:pt x="1194" y="522"/>
                        <a:pt x="1196" y="517"/>
                      </a:cubicBezTo>
                      <a:close/>
                      <a:moveTo>
                        <a:pt x="1106" y="619"/>
                      </a:moveTo>
                      <a:cubicBezTo>
                        <a:pt x="1107" y="619"/>
                        <a:pt x="1107" y="619"/>
                        <a:pt x="1107" y="619"/>
                      </a:cubicBezTo>
                      <a:lnTo>
                        <a:pt x="1107" y="619"/>
                      </a:lnTo>
                      <a:cubicBezTo>
                        <a:pt x="1107" y="619"/>
                        <a:pt x="1107" y="619"/>
                        <a:pt x="1107" y="619"/>
                      </a:cubicBezTo>
                      <a:lnTo>
                        <a:pt x="1107" y="619"/>
                      </a:lnTo>
                      <a:cubicBezTo>
                        <a:pt x="1106" y="619"/>
                        <a:pt x="1106" y="619"/>
                        <a:pt x="1105" y="619"/>
                      </a:cubicBezTo>
                      <a:lnTo>
                        <a:pt x="1105" y="619"/>
                      </a:lnTo>
                      <a:cubicBezTo>
                        <a:pt x="1106" y="619"/>
                        <a:pt x="1106" y="619"/>
                        <a:pt x="1106" y="619"/>
                      </a:cubicBezTo>
                      <a:close/>
                      <a:moveTo>
                        <a:pt x="482" y="964"/>
                      </a:moveTo>
                      <a:cubicBezTo>
                        <a:pt x="487" y="970"/>
                        <a:pt x="493" y="975"/>
                        <a:pt x="500" y="980"/>
                      </a:cubicBezTo>
                      <a:lnTo>
                        <a:pt x="500" y="980"/>
                      </a:lnTo>
                      <a:cubicBezTo>
                        <a:pt x="500" y="981"/>
                        <a:pt x="500" y="981"/>
                        <a:pt x="500" y="981"/>
                      </a:cubicBezTo>
                      <a:cubicBezTo>
                        <a:pt x="499" y="981"/>
                        <a:pt x="494" y="977"/>
                        <a:pt x="482" y="964"/>
                      </a:cubicBezTo>
                      <a:close/>
                      <a:moveTo>
                        <a:pt x="652" y="1134"/>
                      </a:moveTo>
                      <a:cubicBezTo>
                        <a:pt x="652" y="1134"/>
                        <a:pt x="657" y="1138"/>
                        <a:pt x="662" y="1143"/>
                      </a:cubicBezTo>
                      <a:lnTo>
                        <a:pt x="662" y="1143"/>
                      </a:lnTo>
                      <a:cubicBezTo>
                        <a:pt x="665" y="1147"/>
                        <a:pt x="668" y="1150"/>
                        <a:pt x="671" y="1153"/>
                      </a:cubicBezTo>
                      <a:lnTo>
                        <a:pt x="671" y="1153"/>
                      </a:lnTo>
                      <a:cubicBezTo>
                        <a:pt x="656" y="1139"/>
                        <a:pt x="651" y="1134"/>
                        <a:pt x="652" y="1134"/>
                      </a:cubicBezTo>
                      <a:close/>
                      <a:moveTo>
                        <a:pt x="1080" y="0"/>
                      </a:moveTo>
                      <a:cubicBezTo>
                        <a:pt x="1033" y="0"/>
                        <a:pt x="984" y="8"/>
                        <a:pt x="936" y="24"/>
                      </a:cubicBezTo>
                      <a:cubicBezTo>
                        <a:pt x="758" y="83"/>
                        <a:pt x="634" y="217"/>
                        <a:pt x="582" y="385"/>
                      </a:cubicBezTo>
                      <a:lnTo>
                        <a:pt x="582" y="385"/>
                      </a:lnTo>
                      <a:cubicBezTo>
                        <a:pt x="523" y="360"/>
                        <a:pt x="462" y="345"/>
                        <a:pt x="400" y="345"/>
                      </a:cubicBezTo>
                      <a:cubicBezTo>
                        <a:pt x="359" y="345"/>
                        <a:pt x="319" y="352"/>
                        <a:pt x="278" y="366"/>
                      </a:cubicBezTo>
                      <a:cubicBezTo>
                        <a:pt x="124" y="418"/>
                        <a:pt x="1" y="558"/>
                        <a:pt x="4" y="726"/>
                      </a:cubicBezTo>
                      <a:cubicBezTo>
                        <a:pt x="7" y="867"/>
                        <a:pt x="90" y="973"/>
                        <a:pt x="175" y="1075"/>
                      </a:cubicBezTo>
                      <a:cubicBezTo>
                        <a:pt x="281" y="1199"/>
                        <a:pt x="422" y="1302"/>
                        <a:pt x="566" y="1373"/>
                      </a:cubicBezTo>
                      <a:cubicBezTo>
                        <a:pt x="676" y="1428"/>
                        <a:pt x="785" y="1449"/>
                        <a:pt x="905" y="1463"/>
                      </a:cubicBezTo>
                      <a:cubicBezTo>
                        <a:pt x="918" y="1464"/>
                        <a:pt x="931" y="1465"/>
                        <a:pt x="944" y="1465"/>
                      </a:cubicBezTo>
                      <a:cubicBezTo>
                        <a:pt x="971" y="1465"/>
                        <a:pt x="1000" y="1462"/>
                        <a:pt x="1028" y="1456"/>
                      </a:cubicBezTo>
                      <a:lnTo>
                        <a:pt x="1028" y="1456"/>
                      </a:lnTo>
                      <a:cubicBezTo>
                        <a:pt x="1033" y="1467"/>
                        <a:pt x="1037" y="1479"/>
                        <a:pt x="1042" y="1490"/>
                      </a:cubicBezTo>
                      <a:cubicBezTo>
                        <a:pt x="1076" y="1566"/>
                        <a:pt x="1172" y="1604"/>
                        <a:pt x="1253" y="1604"/>
                      </a:cubicBezTo>
                      <a:cubicBezTo>
                        <a:pt x="1263" y="1604"/>
                        <a:pt x="1273" y="1604"/>
                        <a:pt x="1282" y="1603"/>
                      </a:cubicBezTo>
                      <a:cubicBezTo>
                        <a:pt x="1381" y="1589"/>
                        <a:pt x="1443" y="1524"/>
                        <a:pt x="1478" y="1432"/>
                      </a:cubicBezTo>
                      <a:cubicBezTo>
                        <a:pt x="1494" y="1390"/>
                        <a:pt x="1508" y="1356"/>
                        <a:pt x="1515" y="1311"/>
                      </a:cubicBezTo>
                      <a:cubicBezTo>
                        <a:pt x="1522" y="1270"/>
                        <a:pt x="1532" y="1229"/>
                        <a:pt x="1539" y="1188"/>
                      </a:cubicBezTo>
                      <a:cubicBezTo>
                        <a:pt x="1556" y="1079"/>
                        <a:pt x="1549" y="973"/>
                        <a:pt x="1546" y="862"/>
                      </a:cubicBezTo>
                      <a:cubicBezTo>
                        <a:pt x="1546" y="777"/>
                        <a:pt x="1543" y="688"/>
                        <a:pt x="1543" y="603"/>
                      </a:cubicBezTo>
                      <a:cubicBezTo>
                        <a:pt x="1539" y="510"/>
                        <a:pt x="1546" y="410"/>
                        <a:pt x="1515" y="321"/>
                      </a:cubicBezTo>
                      <a:cubicBezTo>
                        <a:pt x="1452" y="128"/>
                        <a:pt x="1275" y="0"/>
                        <a:pt x="108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" name="Google Shape;2649;p40">
                  <a:extLst>
                    <a:ext uri="{FF2B5EF4-FFF2-40B4-BE49-F238E27FC236}">
                      <a16:creationId xmlns:a16="http://schemas.microsoft.com/office/drawing/2014/main" id="{F36891B2-D345-4E5F-ABD1-CBCCE41CFA52}"/>
                    </a:ext>
                  </a:extLst>
                </p:cNvPr>
                <p:cNvSpPr/>
                <p:nvPr/>
              </p:nvSpPr>
              <p:spPr>
                <a:xfrm>
                  <a:off x="7875115" y="3707450"/>
                  <a:ext cx="108450" cy="14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8" h="5941" extrusionOk="0">
                      <a:moveTo>
                        <a:pt x="2235" y="541"/>
                      </a:moveTo>
                      <a:cubicBezTo>
                        <a:pt x="2312" y="541"/>
                        <a:pt x="2391" y="548"/>
                        <a:pt x="2470" y="562"/>
                      </a:cubicBezTo>
                      <a:cubicBezTo>
                        <a:pt x="3495" y="744"/>
                        <a:pt x="3848" y="1761"/>
                        <a:pt x="3759" y="2686"/>
                      </a:cubicBezTo>
                      <a:cubicBezTo>
                        <a:pt x="3708" y="3244"/>
                        <a:pt x="3526" y="3783"/>
                        <a:pt x="3242" y="4262"/>
                      </a:cubicBezTo>
                      <a:cubicBezTo>
                        <a:pt x="3039" y="4605"/>
                        <a:pt x="2815" y="4931"/>
                        <a:pt x="2744" y="5305"/>
                      </a:cubicBezTo>
                      <a:lnTo>
                        <a:pt x="2744" y="5305"/>
                      </a:lnTo>
                      <a:cubicBezTo>
                        <a:pt x="2529" y="5165"/>
                        <a:pt x="2294" y="5046"/>
                        <a:pt x="2097" y="4886"/>
                      </a:cubicBezTo>
                      <a:cubicBezTo>
                        <a:pt x="1782" y="4629"/>
                        <a:pt x="1515" y="4321"/>
                        <a:pt x="1303" y="3974"/>
                      </a:cubicBezTo>
                      <a:cubicBezTo>
                        <a:pt x="919" y="3347"/>
                        <a:pt x="583" y="2480"/>
                        <a:pt x="784" y="1743"/>
                      </a:cubicBezTo>
                      <a:cubicBezTo>
                        <a:pt x="966" y="1082"/>
                        <a:pt x="1545" y="541"/>
                        <a:pt x="2235" y="541"/>
                      </a:cubicBezTo>
                      <a:close/>
                      <a:moveTo>
                        <a:pt x="2246" y="1"/>
                      </a:moveTo>
                      <a:cubicBezTo>
                        <a:pt x="1463" y="1"/>
                        <a:pt x="744" y="484"/>
                        <a:pt x="405" y="1213"/>
                      </a:cubicBezTo>
                      <a:cubicBezTo>
                        <a:pt x="0" y="2072"/>
                        <a:pt x="216" y="3029"/>
                        <a:pt x="617" y="3851"/>
                      </a:cubicBezTo>
                      <a:cubicBezTo>
                        <a:pt x="846" y="4321"/>
                        <a:pt x="1169" y="4752"/>
                        <a:pt x="1556" y="5102"/>
                      </a:cubicBezTo>
                      <a:cubicBezTo>
                        <a:pt x="1868" y="5382"/>
                        <a:pt x="2306" y="5730"/>
                        <a:pt x="2749" y="5794"/>
                      </a:cubicBezTo>
                      <a:lnTo>
                        <a:pt x="2749" y="5794"/>
                      </a:lnTo>
                      <a:cubicBezTo>
                        <a:pt x="2784" y="5897"/>
                        <a:pt x="2866" y="5940"/>
                        <a:pt x="2955" y="5940"/>
                      </a:cubicBezTo>
                      <a:cubicBezTo>
                        <a:pt x="3095" y="5940"/>
                        <a:pt x="3251" y="5832"/>
                        <a:pt x="3269" y="5674"/>
                      </a:cubicBezTo>
                      <a:cubicBezTo>
                        <a:pt x="3341" y="5094"/>
                        <a:pt x="3759" y="4626"/>
                        <a:pt x="3982" y="4101"/>
                      </a:cubicBezTo>
                      <a:cubicBezTo>
                        <a:pt x="4211" y="3557"/>
                        <a:pt x="4338" y="2961"/>
                        <a:pt x="4331" y="2368"/>
                      </a:cubicBezTo>
                      <a:cubicBezTo>
                        <a:pt x="4314" y="1312"/>
                        <a:pt x="3745" y="284"/>
                        <a:pt x="2652" y="45"/>
                      </a:cubicBezTo>
                      <a:cubicBezTo>
                        <a:pt x="2516" y="15"/>
                        <a:pt x="2380" y="1"/>
                        <a:pt x="2246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" name="Google Shape;2650;p40">
                  <a:extLst>
                    <a:ext uri="{FF2B5EF4-FFF2-40B4-BE49-F238E27FC236}">
                      <a16:creationId xmlns:a16="http://schemas.microsoft.com/office/drawing/2014/main" id="{F66B1FA6-E31F-43E9-A23C-50ED482C7BA0}"/>
                    </a:ext>
                  </a:extLst>
                </p:cNvPr>
                <p:cNvSpPr/>
                <p:nvPr/>
              </p:nvSpPr>
              <p:spPr>
                <a:xfrm>
                  <a:off x="7925540" y="3817850"/>
                  <a:ext cx="39950" cy="40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8" h="1618" extrusionOk="0">
                      <a:moveTo>
                        <a:pt x="330" y="689"/>
                      </a:moveTo>
                      <a:lnTo>
                        <a:pt x="330" y="689"/>
                      </a:lnTo>
                      <a:cubicBezTo>
                        <a:pt x="331" y="690"/>
                        <a:pt x="332" y="690"/>
                        <a:pt x="333" y="691"/>
                      </a:cubicBezTo>
                      <a:lnTo>
                        <a:pt x="333" y="691"/>
                      </a:lnTo>
                      <a:cubicBezTo>
                        <a:pt x="335" y="692"/>
                        <a:pt x="336" y="694"/>
                        <a:pt x="338" y="695"/>
                      </a:cubicBezTo>
                      <a:lnTo>
                        <a:pt x="338" y="695"/>
                      </a:lnTo>
                      <a:cubicBezTo>
                        <a:pt x="335" y="693"/>
                        <a:pt x="333" y="691"/>
                        <a:pt x="330" y="689"/>
                      </a:cubicBezTo>
                      <a:close/>
                      <a:moveTo>
                        <a:pt x="341" y="699"/>
                      </a:moveTo>
                      <a:cubicBezTo>
                        <a:pt x="341" y="699"/>
                        <a:pt x="341" y="699"/>
                        <a:pt x="342" y="699"/>
                      </a:cubicBezTo>
                      <a:lnTo>
                        <a:pt x="342" y="699"/>
                      </a:lnTo>
                      <a:cubicBezTo>
                        <a:pt x="342" y="699"/>
                        <a:pt x="342" y="699"/>
                        <a:pt x="342" y="699"/>
                      </a:cubicBezTo>
                      <a:lnTo>
                        <a:pt x="342" y="699"/>
                      </a:lnTo>
                      <a:cubicBezTo>
                        <a:pt x="342" y="699"/>
                        <a:pt x="341" y="699"/>
                        <a:pt x="341" y="699"/>
                      </a:cubicBezTo>
                      <a:close/>
                      <a:moveTo>
                        <a:pt x="344" y="699"/>
                      </a:moveTo>
                      <a:lnTo>
                        <a:pt x="344" y="699"/>
                      </a:lnTo>
                      <a:cubicBezTo>
                        <a:pt x="346" y="700"/>
                        <a:pt x="348" y="700"/>
                        <a:pt x="349" y="700"/>
                      </a:cubicBezTo>
                      <a:lnTo>
                        <a:pt x="349" y="700"/>
                      </a:lnTo>
                      <a:cubicBezTo>
                        <a:pt x="349" y="700"/>
                        <a:pt x="350" y="700"/>
                        <a:pt x="350" y="700"/>
                      </a:cubicBezTo>
                      <a:lnTo>
                        <a:pt x="350" y="700"/>
                      </a:lnTo>
                      <a:cubicBezTo>
                        <a:pt x="348" y="700"/>
                        <a:pt x="346" y="700"/>
                        <a:pt x="345" y="700"/>
                      </a:cubicBezTo>
                      <a:lnTo>
                        <a:pt x="345" y="700"/>
                      </a:lnTo>
                      <a:cubicBezTo>
                        <a:pt x="345" y="700"/>
                        <a:pt x="344" y="700"/>
                        <a:pt x="344" y="699"/>
                      </a:cubicBezTo>
                      <a:close/>
                      <a:moveTo>
                        <a:pt x="1136" y="0"/>
                      </a:moveTo>
                      <a:cubicBezTo>
                        <a:pt x="1098" y="0"/>
                        <a:pt x="1058" y="4"/>
                        <a:pt x="1019" y="11"/>
                      </a:cubicBezTo>
                      <a:cubicBezTo>
                        <a:pt x="870" y="35"/>
                        <a:pt x="750" y="130"/>
                        <a:pt x="672" y="253"/>
                      </a:cubicBezTo>
                      <a:lnTo>
                        <a:pt x="672" y="253"/>
                      </a:lnTo>
                      <a:cubicBezTo>
                        <a:pt x="589" y="192"/>
                        <a:pt x="497" y="157"/>
                        <a:pt x="395" y="157"/>
                      </a:cubicBezTo>
                      <a:cubicBezTo>
                        <a:pt x="368" y="157"/>
                        <a:pt x="341" y="160"/>
                        <a:pt x="313" y="164"/>
                      </a:cubicBezTo>
                      <a:cubicBezTo>
                        <a:pt x="165" y="189"/>
                        <a:pt x="39" y="316"/>
                        <a:pt x="22" y="466"/>
                      </a:cubicBezTo>
                      <a:cubicBezTo>
                        <a:pt x="1" y="596"/>
                        <a:pt x="49" y="710"/>
                        <a:pt x="108" y="822"/>
                      </a:cubicBezTo>
                      <a:cubicBezTo>
                        <a:pt x="176" y="966"/>
                        <a:pt x="282" y="1104"/>
                        <a:pt x="402" y="1210"/>
                      </a:cubicBezTo>
                      <a:cubicBezTo>
                        <a:pt x="491" y="1285"/>
                        <a:pt x="587" y="1333"/>
                        <a:pt x="697" y="1377"/>
                      </a:cubicBezTo>
                      <a:cubicBezTo>
                        <a:pt x="735" y="1393"/>
                        <a:pt x="778" y="1401"/>
                        <a:pt x="820" y="1404"/>
                      </a:cubicBezTo>
                      <a:lnTo>
                        <a:pt x="820" y="1404"/>
                      </a:lnTo>
                      <a:cubicBezTo>
                        <a:pt x="822" y="1417"/>
                        <a:pt x="825" y="1430"/>
                        <a:pt x="827" y="1443"/>
                      </a:cubicBezTo>
                      <a:cubicBezTo>
                        <a:pt x="843" y="1550"/>
                        <a:pt x="956" y="1618"/>
                        <a:pt x="1064" y="1618"/>
                      </a:cubicBezTo>
                      <a:cubicBezTo>
                        <a:pt x="1126" y="1618"/>
                        <a:pt x="1186" y="1596"/>
                        <a:pt x="1225" y="1546"/>
                      </a:cubicBezTo>
                      <a:cubicBezTo>
                        <a:pt x="1259" y="1505"/>
                        <a:pt x="1296" y="1464"/>
                        <a:pt x="1321" y="1412"/>
                      </a:cubicBezTo>
                      <a:cubicBezTo>
                        <a:pt x="1341" y="1371"/>
                        <a:pt x="1358" y="1333"/>
                        <a:pt x="1375" y="1292"/>
                      </a:cubicBezTo>
                      <a:cubicBezTo>
                        <a:pt x="1424" y="1189"/>
                        <a:pt x="1447" y="1083"/>
                        <a:pt x="1478" y="974"/>
                      </a:cubicBezTo>
                      <a:cubicBezTo>
                        <a:pt x="1498" y="888"/>
                        <a:pt x="1519" y="798"/>
                        <a:pt x="1539" y="713"/>
                      </a:cubicBezTo>
                      <a:cubicBezTo>
                        <a:pt x="1571" y="607"/>
                        <a:pt x="1598" y="501"/>
                        <a:pt x="1581" y="387"/>
                      </a:cubicBezTo>
                      <a:cubicBezTo>
                        <a:pt x="1563" y="254"/>
                        <a:pt x="1492" y="134"/>
                        <a:pt x="1372" y="62"/>
                      </a:cubicBezTo>
                      <a:cubicBezTo>
                        <a:pt x="1297" y="17"/>
                        <a:pt x="1218" y="0"/>
                        <a:pt x="113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" name="Google Shape;2651;p40">
                  <a:extLst>
                    <a:ext uri="{FF2B5EF4-FFF2-40B4-BE49-F238E27FC236}">
                      <a16:creationId xmlns:a16="http://schemas.microsoft.com/office/drawing/2014/main" id="{7749A8B6-1F1E-46B9-96D4-48F6D3C02389}"/>
                    </a:ext>
                  </a:extLst>
                </p:cNvPr>
                <p:cNvSpPr/>
                <p:nvPr/>
              </p:nvSpPr>
              <p:spPr>
                <a:xfrm>
                  <a:off x="7974815" y="3742875"/>
                  <a:ext cx="112250" cy="148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0" h="5954" extrusionOk="0">
                      <a:moveTo>
                        <a:pt x="2174" y="551"/>
                      </a:moveTo>
                      <a:cubicBezTo>
                        <a:pt x="2502" y="551"/>
                        <a:pt x="2835" y="660"/>
                        <a:pt x="3118" y="878"/>
                      </a:cubicBezTo>
                      <a:cubicBezTo>
                        <a:pt x="3790" y="1400"/>
                        <a:pt x="3900" y="2293"/>
                        <a:pt x="3852" y="3089"/>
                      </a:cubicBezTo>
                      <a:cubicBezTo>
                        <a:pt x="3824" y="3558"/>
                        <a:pt x="3704" y="4027"/>
                        <a:pt x="3498" y="4449"/>
                      </a:cubicBezTo>
                      <a:cubicBezTo>
                        <a:pt x="3362" y="4729"/>
                        <a:pt x="3151" y="4974"/>
                        <a:pt x="2977" y="5235"/>
                      </a:cubicBezTo>
                      <a:lnTo>
                        <a:pt x="2977" y="5235"/>
                      </a:lnTo>
                      <a:cubicBezTo>
                        <a:pt x="2834" y="5017"/>
                        <a:pt x="2624" y="4845"/>
                        <a:pt x="2409" y="4681"/>
                      </a:cubicBezTo>
                      <a:cubicBezTo>
                        <a:pt x="2046" y="4408"/>
                        <a:pt x="1700" y="4137"/>
                        <a:pt x="1415" y="3777"/>
                      </a:cubicBezTo>
                      <a:cubicBezTo>
                        <a:pt x="846" y="3057"/>
                        <a:pt x="422" y="1988"/>
                        <a:pt x="1011" y="1156"/>
                      </a:cubicBezTo>
                      <a:cubicBezTo>
                        <a:pt x="1297" y="752"/>
                        <a:pt x="1731" y="551"/>
                        <a:pt x="2174" y="551"/>
                      </a:cubicBezTo>
                      <a:close/>
                      <a:moveTo>
                        <a:pt x="2151" y="0"/>
                      </a:moveTo>
                      <a:cubicBezTo>
                        <a:pt x="1781" y="0"/>
                        <a:pt x="1411" y="104"/>
                        <a:pt x="1086" y="331"/>
                      </a:cubicBezTo>
                      <a:cubicBezTo>
                        <a:pt x="185" y="960"/>
                        <a:pt x="0" y="2091"/>
                        <a:pt x="381" y="3078"/>
                      </a:cubicBezTo>
                      <a:cubicBezTo>
                        <a:pt x="604" y="3657"/>
                        <a:pt x="949" y="4185"/>
                        <a:pt x="1392" y="4620"/>
                      </a:cubicBezTo>
                      <a:cubicBezTo>
                        <a:pt x="1809" y="5028"/>
                        <a:pt x="2354" y="5295"/>
                        <a:pt x="2642" y="5820"/>
                      </a:cubicBezTo>
                      <a:cubicBezTo>
                        <a:pt x="2694" y="5914"/>
                        <a:pt x="2775" y="5953"/>
                        <a:pt x="2857" y="5953"/>
                      </a:cubicBezTo>
                      <a:cubicBezTo>
                        <a:pt x="2989" y="5953"/>
                        <a:pt x="3123" y="5850"/>
                        <a:pt x="3141" y="5705"/>
                      </a:cubicBezTo>
                      <a:lnTo>
                        <a:pt x="3141" y="5705"/>
                      </a:lnTo>
                      <a:cubicBezTo>
                        <a:pt x="3482" y="5506"/>
                        <a:pt x="3732" y="5108"/>
                        <a:pt x="3909" y="4781"/>
                      </a:cubicBezTo>
                      <a:cubicBezTo>
                        <a:pt x="4146" y="4339"/>
                        <a:pt x="4297" y="3856"/>
                        <a:pt x="4366" y="3359"/>
                      </a:cubicBezTo>
                      <a:cubicBezTo>
                        <a:pt x="4489" y="2437"/>
                        <a:pt x="4376" y="1368"/>
                        <a:pt x="3701" y="673"/>
                      </a:cubicBezTo>
                      <a:cubicBezTo>
                        <a:pt x="3291" y="247"/>
                        <a:pt x="2721" y="0"/>
                        <a:pt x="215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" name="Google Shape;2652;p40">
                  <a:extLst>
                    <a:ext uri="{FF2B5EF4-FFF2-40B4-BE49-F238E27FC236}">
                      <a16:creationId xmlns:a16="http://schemas.microsoft.com/office/drawing/2014/main" id="{F26091A6-FC5B-4200-BF38-E95E622CE792}"/>
                    </a:ext>
                  </a:extLst>
                </p:cNvPr>
                <p:cNvSpPr/>
                <p:nvPr/>
              </p:nvSpPr>
              <p:spPr>
                <a:xfrm>
                  <a:off x="8022790" y="3853125"/>
                  <a:ext cx="40350" cy="41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4" h="1651" extrusionOk="0">
                      <a:moveTo>
                        <a:pt x="494" y="734"/>
                      </a:moveTo>
                      <a:cubicBezTo>
                        <a:pt x="494" y="734"/>
                        <a:pt x="494" y="734"/>
                        <a:pt x="495" y="734"/>
                      </a:cubicBezTo>
                      <a:lnTo>
                        <a:pt x="495" y="734"/>
                      </a:lnTo>
                      <a:cubicBezTo>
                        <a:pt x="495" y="734"/>
                        <a:pt x="495" y="734"/>
                        <a:pt x="495" y="734"/>
                      </a:cubicBezTo>
                      <a:lnTo>
                        <a:pt x="495" y="734"/>
                      </a:lnTo>
                      <a:cubicBezTo>
                        <a:pt x="494" y="734"/>
                        <a:pt x="494" y="734"/>
                        <a:pt x="494" y="734"/>
                      </a:cubicBezTo>
                      <a:close/>
                      <a:moveTo>
                        <a:pt x="1235" y="1"/>
                      </a:moveTo>
                      <a:cubicBezTo>
                        <a:pt x="1063" y="1"/>
                        <a:pt x="946" y="98"/>
                        <a:pt x="867" y="229"/>
                      </a:cubicBezTo>
                      <a:lnTo>
                        <a:pt x="867" y="229"/>
                      </a:lnTo>
                      <a:cubicBezTo>
                        <a:pt x="784" y="168"/>
                        <a:pt x="685" y="129"/>
                        <a:pt x="576" y="121"/>
                      </a:cubicBezTo>
                      <a:cubicBezTo>
                        <a:pt x="564" y="120"/>
                        <a:pt x="552" y="120"/>
                        <a:pt x="540" y="120"/>
                      </a:cubicBezTo>
                      <a:cubicBezTo>
                        <a:pt x="330" y="120"/>
                        <a:pt x="127" y="262"/>
                        <a:pt x="72" y="464"/>
                      </a:cubicBezTo>
                      <a:cubicBezTo>
                        <a:pt x="0" y="714"/>
                        <a:pt x="181" y="902"/>
                        <a:pt x="315" y="1087"/>
                      </a:cubicBezTo>
                      <a:cubicBezTo>
                        <a:pt x="377" y="1169"/>
                        <a:pt x="439" y="1255"/>
                        <a:pt x="500" y="1340"/>
                      </a:cubicBezTo>
                      <a:cubicBezTo>
                        <a:pt x="586" y="1451"/>
                        <a:pt x="695" y="1549"/>
                        <a:pt x="815" y="1618"/>
                      </a:cubicBezTo>
                      <a:cubicBezTo>
                        <a:pt x="854" y="1640"/>
                        <a:pt x="894" y="1650"/>
                        <a:pt x="932" y="1650"/>
                      </a:cubicBezTo>
                      <a:cubicBezTo>
                        <a:pt x="1078" y="1650"/>
                        <a:pt x="1203" y="1508"/>
                        <a:pt x="1165" y="1351"/>
                      </a:cubicBezTo>
                      <a:cubicBezTo>
                        <a:pt x="1165" y="1350"/>
                        <a:pt x="1164" y="1349"/>
                        <a:pt x="1164" y="1347"/>
                      </a:cubicBezTo>
                      <a:lnTo>
                        <a:pt x="1164" y="1347"/>
                      </a:lnTo>
                      <a:cubicBezTo>
                        <a:pt x="1203" y="1329"/>
                        <a:pt x="1239" y="1304"/>
                        <a:pt x="1268" y="1279"/>
                      </a:cubicBezTo>
                      <a:cubicBezTo>
                        <a:pt x="1337" y="1220"/>
                        <a:pt x="1402" y="1142"/>
                        <a:pt x="1446" y="1067"/>
                      </a:cubicBezTo>
                      <a:cubicBezTo>
                        <a:pt x="1538" y="905"/>
                        <a:pt x="1583" y="727"/>
                        <a:pt x="1604" y="546"/>
                      </a:cubicBezTo>
                      <a:cubicBezTo>
                        <a:pt x="1614" y="456"/>
                        <a:pt x="1614" y="361"/>
                        <a:pt x="1593" y="271"/>
                      </a:cubicBezTo>
                      <a:cubicBezTo>
                        <a:pt x="1552" y="114"/>
                        <a:pt x="1402" y="1"/>
                        <a:pt x="1240" y="1"/>
                      </a:cubicBezTo>
                      <a:cubicBezTo>
                        <a:pt x="1239" y="1"/>
                        <a:pt x="1237" y="1"/>
                        <a:pt x="1235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" name="Google Shape;2653;p40">
                  <a:extLst>
                    <a:ext uri="{FF2B5EF4-FFF2-40B4-BE49-F238E27FC236}">
                      <a16:creationId xmlns:a16="http://schemas.microsoft.com/office/drawing/2014/main" id="{51C16CDE-EE02-4C7C-A9A9-FA0732FACA08}"/>
                    </a:ext>
                  </a:extLst>
                </p:cNvPr>
                <p:cNvSpPr/>
                <p:nvPr/>
              </p:nvSpPr>
              <p:spPr>
                <a:xfrm>
                  <a:off x="8087365" y="3649325"/>
                  <a:ext cx="112250" cy="14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90" h="5952" extrusionOk="0">
                      <a:moveTo>
                        <a:pt x="2173" y="550"/>
                      </a:moveTo>
                      <a:cubicBezTo>
                        <a:pt x="2501" y="550"/>
                        <a:pt x="2833" y="659"/>
                        <a:pt x="3115" y="879"/>
                      </a:cubicBezTo>
                      <a:cubicBezTo>
                        <a:pt x="3790" y="1400"/>
                        <a:pt x="3900" y="2291"/>
                        <a:pt x="3852" y="3089"/>
                      </a:cubicBezTo>
                      <a:cubicBezTo>
                        <a:pt x="3821" y="3555"/>
                        <a:pt x="3704" y="4027"/>
                        <a:pt x="3498" y="4449"/>
                      </a:cubicBezTo>
                      <a:cubicBezTo>
                        <a:pt x="3360" y="4727"/>
                        <a:pt x="3148" y="4973"/>
                        <a:pt x="2975" y="5234"/>
                      </a:cubicBezTo>
                      <a:lnTo>
                        <a:pt x="2975" y="5234"/>
                      </a:lnTo>
                      <a:cubicBezTo>
                        <a:pt x="2831" y="5015"/>
                        <a:pt x="2621" y="4843"/>
                        <a:pt x="2406" y="4682"/>
                      </a:cubicBezTo>
                      <a:cubicBezTo>
                        <a:pt x="2046" y="4408"/>
                        <a:pt x="1697" y="4138"/>
                        <a:pt x="1416" y="3777"/>
                      </a:cubicBezTo>
                      <a:cubicBezTo>
                        <a:pt x="846" y="3055"/>
                        <a:pt x="422" y="1989"/>
                        <a:pt x="1008" y="1157"/>
                      </a:cubicBezTo>
                      <a:cubicBezTo>
                        <a:pt x="1294" y="752"/>
                        <a:pt x="1729" y="550"/>
                        <a:pt x="2173" y="550"/>
                      </a:cubicBezTo>
                      <a:close/>
                      <a:moveTo>
                        <a:pt x="2151" y="0"/>
                      </a:moveTo>
                      <a:cubicBezTo>
                        <a:pt x="1780" y="0"/>
                        <a:pt x="1411" y="104"/>
                        <a:pt x="1087" y="331"/>
                      </a:cubicBezTo>
                      <a:cubicBezTo>
                        <a:pt x="182" y="961"/>
                        <a:pt x="0" y="2088"/>
                        <a:pt x="381" y="3078"/>
                      </a:cubicBezTo>
                      <a:cubicBezTo>
                        <a:pt x="604" y="3654"/>
                        <a:pt x="949" y="4185"/>
                        <a:pt x="1392" y="4617"/>
                      </a:cubicBezTo>
                      <a:cubicBezTo>
                        <a:pt x="1806" y="5025"/>
                        <a:pt x="2355" y="5295"/>
                        <a:pt x="2642" y="5816"/>
                      </a:cubicBezTo>
                      <a:cubicBezTo>
                        <a:pt x="2694" y="5911"/>
                        <a:pt x="2775" y="5951"/>
                        <a:pt x="2858" y="5951"/>
                      </a:cubicBezTo>
                      <a:cubicBezTo>
                        <a:pt x="2989" y="5951"/>
                        <a:pt x="3123" y="5849"/>
                        <a:pt x="3141" y="5705"/>
                      </a:cubicBezTo>
                      <a:lnTo>
                        <a:pt x="3141" y="5705"/>
                      </a:lnTo>
                      <a:cubicBezTo>
                        <a:pt x="3482" y="5506"/>
                        <a:pt x="3732" y="5109"/>
                        <a:pt x="3910" y="4781"/>
                      </a:cubicBezTo>
                      <a:cubicBezTo>
                        <a:pt x="4146" y="4340"/>
                        <a:pt x="4297" y="3856"/>
                        <a:pt x="4362" y="3360"/>
                      </a:cubicBezTo>
                      <a:cubicBezTo>
                        <a:pt x="4489" y="2435"/>
                        <a:pt x="4376" y="1369"/>
                        <a:pt x="3701" y="670"/>
                      </a:cubicBezTo>
                      <a:cubicBezTo>
                        <a:pt x="3292" y="246"/>
                        <a:pt x="2720" y="0"/>
                        <a:pt x="215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" name="Google Shape;2654;p40">
                  <a:extLst>
                    <a:ext uri="{FF2B5EF4-FFF2-40B4-BE49-F238E27FC236}">
                      <a16:creationId xmlns:a16="http://schemas.microsoft.com/office/drawing/2014/main" id="{4B3E0B99-0F73-4D98-A11C-E7B044500AD0}"/>
                    </a:ext>
                  </a:extLst>
                </p:cNvPr>
                <p:cNvSpPr/>
                <p:nvPr/>
              </p:nvSpPr>
              <p:spPr>
                <a:xfrm>
                  <a:off x="8135340" y="3759525"/>
                  <a:ext cx="40350" cy="4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4" h="1653" extrusionOk="0">
                      <a:moveTo>
                        <a:pt x="465" y="703"/>
                      </a:moveTo>
                      <a:cubicBezTo>
                        <a:pt x="465" y="703"/>
                        <a:pt x="468" y="705"/>
                        <a:pt x="473" y="709"/>
                      </a:cubicBezTo>
                      <a:cubicBezTo>
                        <a:pt x="474" y="710"/>
                        <a:pt x="475" y="711"/>
                        <a:pt x="476" y="712"/>
                      </a:cubicBezTo>
                      <a:lnTo>
                        <a:pt x="476" y="712"/>
                      </a:lnTo>
                      <a:cubicBezTo>
                        <a:pt x="469" y="706"/>
                        <a:pt x="465" y="703"/>
                        <a:pt x="465" y="703"/>
                      </a:cubicBezTo>
                      <a:close/>
                      <a:moveTo>
                        <a:pt x="1270" y="738"/>
                      </a:moveTo>
                      <a:cubicBezTo>
                        <a:pt x="1270" y="743"/>
                        <a:pt x="1269" y="752"/>
                        <a:pt x="1268" y="764"/>
                      </a:cubicBezTo>
                      <a:lnTo>
                        <a:pt x="1268" y="754"/>
                      </a:lnTo>
                      <a:cubicBezTo>
                        <a:pt x="1268" y="749"/>
                        <a:pt x="1269" y="745"/>
                        <a:pt x="1269" y="742"/>
                      </a:cubicBezTo>
                      <a:lnTo>
                        <a:pt x="1269" y="742"/>
                      </a:lnTo>
                      <a:cubicBezTo>
                        <a:pt x="1269" y="741"/>
                        <a:pt x="1270" y="739"/>
                        <a:pt x="1270" y="738"/>
                      </a:cubicBezTo>
                      <a:close/>
                      <a:moveTo>
                        <a:pt x="1235" y="0"/>
                      </a:moveTo>
                      <a:cubicBezTo>
                        <a:pt x="1063" y="0"/>
                        <a:pt x="946" y="99"/>
                        <a:pt x="868" y="230"/>
                      </a:cubicBezTo>
                      <a:lnTo>
                        <a:pt x="868" y="230"/>
                      </a:lnTo>
                      <a:cubicBezTo>
                        <a:pt x="784" y="170"/>
                        <a:pt x="685" y="132"/>
                        <a:pt x="576" y="123"/>
                      </a:cubicBezTo>
                      <a:cubicBezTo>
                        <a:pt x="564" y="123"/>
                        <a:pt x="552" y="122"/>
                        <a:pt x="540" y="122"/>
                      </a:cubicBezTo>
                      <a:cubicBezTo>
                        <a:pt x="330" y="122"/>
                        <a:pt x="127" y="262"/>
                        <a:pt x="69" y="466"/>
                      </a:cubicBezTo>
                      <a:cubicBezTo>
                        <a:pt x="1" y="713"/>
                        <a:pt x="178" y="905"/>
                        <a:pt x="312" y="1086"/>
                      </a:cubicBezTo>
                      <a:cubicBezTo>
                        <a:pt x="377" y="1172"/>
                        <a:pt x="436" y="1257"/>
                        <a:pt x="501" y="1340"/>
                      </a:cubicBezTo>
                      <a:cubicBezTo>
                        <a:pt x="583" y="1453"/>
                        <a:pt x="695" y="1552"/>
                        <a:pt x="815" y="1621"/>
                      </a:cubicBezTo>
                      <a:cubicBezTo>
                        <a:pt x="853" y="1643"/>
                        <a:pt x="893" y="1653"/>
                        <a:pt x="931" y="1653"/>
                      </a:cubicBezTo>
                      <a:cubicBezTo>
                        <a:pt x="1076" y="1653"/>
                        <a:pt x="1203" y="1510"/>
                        <a:pt x="1165" y="1350"/>
                      </a:cubicBezTo>
                      <a:cubicBezTo>
                        <a:pt x="1165" y="1350"/>
                        <a:pt x="1165" y="1349"/>
                        <a:pt x="1164" y="1348"/>
                      </a:cubicBezTo>
                      <a:lnTo>
                        <a:pt x="1164" y="1348"/>
                      </a:lnTo>
                      <a:cubicBezTo>
                        <a:pt x="1204" y="1329"/>
                        <a:pt x="1240" y="1304"/>
                        <a:pt x="1268" y="1278"/>
                      </a:cubicBezTo>
                      <a:cubicBezTo>
                        <a:pt x="1333" y="1220"/>
                        <a:pt x="1402" y="1145"/>
                        <a:pt x="1446" y="1069"/>
                      </a:cubicBezTo>
                      <a:cubicBezTo>
                        <a:pt x="1538" y="908"/>
                        <a:pt x="1584" y="729"/>
                        <a:pt x="1604" y="549"/>
                      </a:cubicBezTo>
                      <a:cubicBezTo>
                        <a:pt x="1614" y="456"/>
                        <a:pt x="1614" y="359"/>
                        <a:pt x="1593" y="271"/>
                      </a:cubicBezTo>
                      <a:cubicBezTo>
                        <a:pt x="1552" y="113"/>
                        <a:pt x="1402" y="3"/>
                        <a:pt x="1241" y="0"/>
                      </a:cubicBezTo>
                      <a:cubicBezTo>
                        <a:pt x="1239" y="0"/>
                        <a:pt x="1237" y="0"/>
                        <a:pt x="123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" name="Google Shape;2655;p40">
                  <a:extLst>
                    <a:ext uri="{FF2B5EF4-FFF2-40B4-BE49-F238E27FC236}">
                      <a16:creationId xmlns:a16="http://schemas.microsoft.com/office/drawing/2014/main" id="{E8E274D8-55A3-4AE5-B533-4CBB1CB77960}"/>
                    </a:ext>
                  </a:extLst>
                </p:cNvPr>
                <p:cNvSpPr/>
                <p:nvPr/>
              </p:nvSpPr>
              <p:spPr>
                <a:xfrm>
                  <a:off x="8334565" y="3687200"/>
                  <a:ext cx="110275" cy="15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1" h="6016" extrusionOk="0">
                      <a:moveTo>
                        <a:pt x="2113" y="554"/>
                      </a:moveTo>
                      <a:cubicBezTo>
                        <a:pt x="2581" y="554"/>
                        <a:pt x="3042" y="788"/>
                        <a:pt x="3345" y="1197"/>
                      </a:cubicBezTo>
                      <a:cubicBezTo>
                        <a:pt x="3832" y="1851"/>
                        <a:pt x="3735" y="2739"/>
                        <a:pt x="3519" y="3479"/>
                      </a:cubicBezTo>
                      <a:cubicBezTo>
                        <a:pt x="3396" y="3907"/>
                        <a:pt x="3198" y="4315"/>
                        <a:pt x="2927" y="4668"/>
                      </a:cubicBezTo>
                      <a:cubicBezTo>
                        <a:pt x="2736" y="4918"/>
                        <a:pt x="2478" y="5116"/>
                        <a:pt x="2254" y="5337"/>
                      </a:cubicBezTo>
                      <a:lnTo>
                        <a:pt x="2254" y="5337"/>
                      </a:lnTo>
                      <a:cubicBezTo>
                        <a:pt x="2154" y="5081"/>
                        <a:pt x="1974" y="4859"/>
                        <a:pt x="1782" y="4647"/>
                      </a:cubicBezTo>
                      <a:cubicBezTo>
                        <a:pt x="1460" y="4288"/>
                        <a:pt x="1169" y="3924"/>
                        <a:pt x="963" y="3483"/>
                      </a:cubicBezTo>
                      <a:cubicBezTo>
                        <a:pt x="573" y="2640"/>
                        <a:pt x="429" y="1498"/>
                        <a:pt x="1248" y="858"/>
                      </a:cubicBezTo>
                      <a:cubicBezTo>
                        <a:pt x="1512" y="650"/>
                        <a:pt x="1814" y="554"/>
                        <a:pt x="2113" y="554"/>
                      </a:cubicBezTo>
                      <a:close/>
                      <a:moveTo>
                        <a:pt x="2114" y="0"/>
                      </a:moveTo>
                      <a:cubicBezTo>
                        <a:pt x="1944" y="0"/>
                        <a:pt x="1772" y="24"/>
                        <a:pt x="1601" y="73"/>
                      </a:cubicBezTo>
                      <a:cubicBezTo>
                        <a:pt x="518" y="392"/>
                        <a:pt x="1" y="1471"/>
                        <a:pt x="121" y="2540"/>
                      </a:cubicBezTo>
                      <a:cubicBezTo>
                        <a:pt x="193" y="3164"/>
                        <a:pt x="419" y="3777"/>
                        <a:pt x="758" y="4308"/>
                      </a:cubicBezTo>
                      <a:cubicBezTo>
                        <a:pt x="1087" y="4826"/>
                        <a:pt x="1618" y="5226"/>
                        <a:pt x="1806" y="5826"/>
                      </a:cubicBezTo>
                      <a:cubicBezTo>
                        <a:pt x="1847" y="5954"/>
                        <a:pt x="1961" y="6015"/>
                        <a:pt x="2074" y="6015"/>
                      </a:cubicBezTo>
                      <a:cubicBezTo>
                        <a:pt x="2189" y="6015"/>
                        <a:pt x="2303" y="5950"/>
                        <a:pt x="2331" y="5824"/>
                      </a:cubicBezTo>
                      <a:lnTo>
                        <a:pt x="2331" y="5824"/>
                      </a:lnTo>
                      <a:cubicBezTo>
                        <a:pt x="2692" y="5699"/>
                        <a:pt x="3003" y="5383"/>
                        <a:pt x="3235" y="5107"/>
                      </a:cubicBezTo>
                      <a:cubicBezTo>
                        <a:pt x="3544" y="4740"/>
                        <a:pt x="3780" y="4329"/>
                        <a:pt x="3951" y="3883"/>
                      </a:cubicBezTo>
                      <a:cubicBezTo>
                        <a:pt x="4284" y="3023"/>
                        <a:pt x="4411" y="1933"/>
                        <a:pt x="3938" y="1108"/>
                      </a:cubicBezTo>
                      <a:cubicBezTo>
                        <a:pt x="3561" y="450"/>
                        <a:pt x="2859" y="0"/>
                        <a:pt x="211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" name="Google Shape;2656;p40">
                  <a:extLst>
                    <a:ext uri="{FF2B5EF4-FFF2-40B4-BE49-F238E27FC236}">
                      <a16:creationId xmlns:a16="http://schemas.microsoft.com/office/drawing/2014/main" id="{11CB9E61-4CCD-4383-BF57-097A21EB427B}"/>
                    </a:ext>
                  </a:extLst>
                </p:cNvPr>
                <p:cNvSpPr/>
                <p:nvPr/>
              </p:nvSpPr>
              <p:spPr>
                <a:xfrm>
                  <a:off x="8367140" y="3800550"/>
                  <a:ext cx="39825" cy="3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3" h="1590" extrusionOk="0">
                      <a:moveTo>
                        <a:pt x="1038" y="376"/>
                      </a:moveTo>
                      <a:cubicBezTo>
                        <a:pt x="1038" y="376"/>
                        <a:pt x="1038" y="378"/>
                        <a:pt x="1037" y="382"/>
                      </a:cubicBezTo>
                      <a:lnTo>
                        <a:pt x="1037" y="382"/>
                      </a:lnTo>
                      <a:cubicBezTo>
                        <a:pt x="1038" y="378"/>
                        <a:pt x="1038" y="376"/>
                        <a:pt x="1038" y="376"/>
                      </a:cubicBezTo>
                      <a:close/>
                      <a:moveTo>
                        <a:pt x="627" y="432"/>
                      </a:moveTo>
                      <a:cubicBezTo>
                        <a:pt x="626" y="435"/>
                        <a:pt x="626" y="438"/>
                        <a:pt x="626" y="441"/>
                      </a:cubicBezTo>
                      <a:lnTo>
                        <a:pt x="626" y="441"/>
                      </a:lnTo>
                      <a:cubicBezTo>
                        <a:pt x="626" y="441"/>
                        <a:pt x="625" y="440"/>
                        <a:pt x="625" y="440"/>
                      </a:cubicBezTo>
                      <a:lnTo>
                        <a:pt x="625" y="440"/>
                      </a:lnTo>
                      <a:cubicBezTo>
                        <a:pt x="626" y="437"/>
                        <a:pt x="626" y="435"/>
                        <a:pt x="627" y="432"/>
                      </a:cubicBezTo>
                      <a:close/>
                      <a:moveTo>
                        <a:pt x="617" y="432"/>
                      </a:moveTo>
                      <a:cubicBezTo>
                        <a:pt x="619" y="437"/>
                        <a:pt x="620" y="441"/>
                        <a:pt x="622" y="445"/>
                      </a:cubicBezTo>
                      <a:lnTo>
                        <a:pt x="622" y="445"/>
                      </a:lnTo>
                      <a:cubicBezTo>
                        <a:pt x="622" y="445"/>
                        <a:pt x="622" y="445"/>
                        <a:pt x="622" y="446"/>
                      </a:cubicBezTo>
                      <a:lnTo>
                        <a:pt x="622" y="446"/>
                      </a:lnTo>
                      <a:cubicBezTo>
                        <a:pt x="620" y="441"/>
                        <a:pt x="618" y="437"/>
                        <a:pt x="617" y="432"/>
                      </a:cubicBezTo>
                      <a:close/>
                      <a:moveTo>
                        <a:pt x="399" y="562"/>
                      </a:moveTo>
                      <a:cubicBezTo>
                        <a:pt x="400" y="562"/>
                        <a:pt x="404" y="568"/>
                        <a:pt x="414" y="585"/>
                      </a:cubicBezTo>
                      <a:lnTo>
                        <a:pt x="414" y="585"/>
                      </a:lnTo>
                      <a:cubicBezTo>
                        <a:pt x="413" y="584"/>
                        <a:pt x="413" y="584"/>
                        <a:pt x="413" y="584"/>
                      </a:cubicBezTo>
                      <a:lnTo>
                        <a:pt x="413" y="584"/>
                      </a:lnTo>
                      <a:cubicBezTo>
                        <a:pt x="406" y="574"/>
                        <a:pt x="399" y="562"/>
                        <a:pt x="399" y="562"/>
                      </a:cubicBezTo>
                      <a:close/>
                      <a:moveTo>
                        <a:pt x="418" y="597"/>
                      </a:moveTo>
                      <a:cubicBezTo>
                        <a:pt x="418" y="597"/>
                        <a:pt x="419" y="597"/>
                        <a:pt x="419" y="597"/>
                      </a:cubicBezTo>
                      <a:lnTo>
                        <a:pt x="419" y="597"/>
                      </a:lnTo>
                      <a:cubicBezTo>
                        <a:pt x="419" y="597"/>
                        <a:pt x="419" y="597"/>
                        <a:pt x="419" y="597"/>
                      </a:cubicBezTo>
                      <a:lnTo>
                        <a:pt x="419" y="597"/>
                      </a:lnTo>
                      <a:cubicBezTo>
                        <a:pt x="419" y="597"/>
                        <a:pt x="418" y="597"/>
                        <a:pt x="418" y="597"/>
                      </a:cubicBezTo>
                      <a:close/>
                      <a:moveTo>
                        <a:pt x="440" y="680"/>
                      </a:moveTo>
                      <a:cubicBezTo>
                        <a:pt x="440" y="680"/>
                        <a:pt x="440" y="680"/>
                        <a:pt x="440" y="680"/>
                      </a:cubicBezTo>
                      <a:lnTo>
                        <a:pt x="440" y="680"/>
                      </a:lnTo>
                      <a:cubicBezTo>
                        <a:pt x="440" y="681"/>
                        <a:pt x="440" y="682"/>
                        <a:pt x="440" y="682"/>
                      </a:cubicBezTo>
                      <a:lnTo>
                        <a:pt x="440" y="682"/>
                      </a:lnTo>
                      <a:cubicBezTo>
                        <a:pt x="440" y="681"/>
                        <a:pt x="440" y="681"/>
                        <a:pt x="440" y="680"/>
                      </a:cubicBezTo>
                      <a:close/>
                      <a:moveTo>
                        <a:pt x="486" y="0"/>
                      </a:moveTo>
                      <a:cubicBezTo>
                        <a:pt x="256" y="0"/>
                        <a:pt x="51" y="157"/>
                        <a:pt x="21" y="391"/>
                      </a:cubicBezTo>
                      <a:cubicBezTo>
                        <a:pt x="0" y="524"/>
                        <a:pt x="44" y="638"/>
                        <a:pt x="99" y="758"/>
                      </a:cubicBezTo>
                      <a:cubicBezTo>
                        <a:pt x="137" y="833"/>
                        <a:pt x="174" y="912"/>
                        <a:pt x="209" y="990"/>
                      </a:cubicBezTo>
                      <a:cubicBezTo>
                        <a:pt x="250" y="1076"/>
                        <a:pt x="284" y="1172"/>
                        <a:pt x="332" y="1254"/>
                      </a:cubicBezTo>
                      <a:cubicBezTo>
                        <a:pt x="391" y="1350"/>
                        <a:pt x="465" y="1446"/>
                        <a:pt x="548" y="1522"/>
                      </a:cubicBezTo>
                      <a:cubicBezTo>
                        <a:pt x="596" y="1565"/>
                        <a:pt x="654" y="1590"/>
                        <a:pt x="714" y="1590"/>
                      </a:cubicBezTo>
                      <a:cubicBezTo>
                        <a:pt x="745" y="1590"/>
                        <a:pt x="777" y="1583"/>
                        <a:pt x="808" y="1569"/>
                      </a:cubicBezTo>
                      <a:cubicBezTo>
                        <a:pt x="891" y="1535"/>
                        <a:pt x="956" y="1446"/>
                        <a:pt x="952" y="1354"/>
                      </a:cubicBezTo>
                      <a:cubicBezTo>
                        <a:pt x="952" y="1347"/>
                        <a:pt x="952" y="1341"/>
                        <a:pt x="952" y="1334"/>
                      </a:cubicBezTo>
                      <a:lnTo>
                        <a:pt x="952" y="1334"/>
                      </a:lnTo>
                      <a:cubicBezTo>
                        <a:pt x="993" y="1324"/>
                        <a:pt x="1032" y="1308"/>
                        <a:pt x="1065" y="1288"/>
                      </a:cubicBezTo>
                      <a:cubicBezTo>
                        <a:pt x="1137" y="1247"/>
                        <a:pt x="1216" y="1193"/>
                        <a:pt x="1271" y="1131"/>
                      </a:cubicBezTo>
                      <a:cubicBezTo>
                        <a:pt x="1394" y="997"/>
                        <a:pt x="1480" y="833"/>
                        <a:pt x="1538" y="662"/>
                      </a:cubicBezTo>
                      <a:cubicBezTo>
                        <a:pt x="1566" y="576"/>
                        <a:pt x="1586" y="483"/>
                        <a:pt x="1590" y="394"/>
                      </a:cubicBezTo>
                      <a:cubicBezTo>
                        <a:pt x="1593" y="227"/>
                        <a:pt x="1476" y="79"/>
                        <a:pt x="1316" y="34"/>
                      </a:cubicBezTo>
                      <a:cubicBezTo>
                        <a:pt x="1281" y="24"/>
                        <a:pt x="1246" y="19"/>
                        <a:pt x="1212" y="19"/>
                      </a:cubicBezTo>
                      <a:cubicBezTo>
                        <a:pt x="1105" y="19"/>
                        <a:pt x="1004" y="65"/>
                        <a:pt x="921" y="137"/>
                      </a:cubicBezTo>
                      <a:cubicBezTo>
                        <a:pt x="908" y="148"/>
                        <a:pt x="896" y="160"/>
                        <a:pt x="885" y="172"/>
                      </a:cubicBezTo>
                      <a:lnTo>
                        <a:pt x="885" y="172"/>
                      </a:lnTo>
                      <a:cubicBezTo>
                        <a:pt x="784" y="65"/>
                        <a:pt x="642" y="0"/>
                        <a:pt x="493" y="0"/>
                      </a:cubicBezTo>
                      <a:cubicBezTo>
                        <a:pt x="491" y="0"/>
                        <a:pt x="489" y="0"/>
                        <a:pt x="48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2657;p40">
                  <a:extLst>
                    <a:ext uri="{FF2B5EF4-FFF2-40B4-BE49-F238E27FC236}">
                      <a16:creationId xmlns:a16="http://schemas.microsoft.com/office/drawing/2014/main" id="{859D17B2-0E6D-4B4F-9AF2-E8691009F4DA}"/>
                    </a:ext>
                  </a:extLst>
                </p:cNvPr>
                <p:cNvSpPr/>
                <p:nvPr/>
              </p:nvSpPr>
              <p:spPr>
                <a:xfrm>
                  <a:off x="7638025" y="4020350"/>
                  <a:ext cx="483050" cy="26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22" h="10785" extrusionOk="0">
                      <a:moveTo>
                        <a:pt x="172" y="0"/>
                      </a:moveTo>
                      <a:cubicBezTo>
                        <a:pt x="87" y="0"/>
                        <a:pt x="0" y="94"/>
                        <a:pt x="52" y="195"/>
                      </a:cubicBezTo>
                      <a:cubicBezTo>
                        <a:pt x="1659" y="3396"/>
                        <a:pt x="4099" y="6229"/>
                        <a:pt x="7261" y="7970"/>
                      </a:cubicBezTo>
                      <a:cubicBezTo>
                        <a:pt x="10560" y="9788"/>
                        <a:pt x="14260" y="10784"/>
                        <a:pt x="18017" y="10784"/>
                      </a:cubicBezTo>
                      <a:cubicBezTo>
                        <a:pt x="18287" y="10784"/>
                        <a:pt x="18558" y="10779"/>
                        <a:pt x="18829" y="10769"/>
                      </a:cubicBezTo>
                      <a:cubicBezTo>
                        <a:pt x="19310" y="10748"/>
                        <a:pt x="19322" y="10001"/>
                        <a:pt x="18851" y="10001"/>
                      </a:cubicBezTo>
                      <a:cubicBezTo>
                        <a:pt x="18843" y="10001"/>
                        <a:pt x="18836" y="10001"/>
                        <a:pt x="18829" y="10001"/>
                      </a:cubicBezTo>
                      <a:cubicBezTo>
                        <a:pt x="18487" y="10018"/>
                        <a:pt x="18145" y="10026"/>
                        <a:pt x="17802" y="10026"/>
                      </a:cubicBezTo>
                      <a:cubicBezTo>
                        <a:pt x="14252" y="10026"/>
                        <a:pt x="10684" y="9142"/>
                        <a:pt x="7528" y="7514"/>
                      </a:cubicBezTo>
                      <a:cubicBezTo>
                        <a:pt x="4335" y="5863"/>
                        <a:pt x="1984" y="3186"/>
                        <a:pt x="275" y="65"/>
                      </a:cubicBezTo>
                      <a:cubicBezTo>
                        <a:pt x="249" y="19"/>
                        <a:pt x="211" y="0"/>
                        <a:pt x="17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" name="Google Shape;2658;p40">
                  <a:extLst>
                    <a:ext uri="{FF2B5EF4-FFF2-40B4-BE49-F238E27FC236}">
                      <a16:creationId xmlns:a16="http://schemas.microsoft.com/office/drawing/2014/main" id="{30D3E355-103A-40EF-A727-89F5A19997CF}"/>
                    </a:ext>
                  </a:extLst>
                </p:cNvPr>
                <p:cNvSpPr/>
                <p:nvPr/>
              </p:nvSpPr>
              <p:spPr>
                <a:xfrm rot="130776">
                  <a:off x="8057862" y="4250765"/>
                  <a:ext cx="991989" cy="14047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951" h="209516" extrusionOk="0">
                      <a:moveTo>
                        <a:pt x="686" y="0"/>
                      </a:moveTo>
                      <a:cubicBezTo>
                        <a:pt x="333" y="0"/>
                        <a:pt x="1" y="505"/>
                        <a:pt x="299" y="887"/>
                      </a:cubicBezTo>
                      <a:cubicBezTo>
                        <a:pt x="12779" y="16811"/>
                        <a:pt x="23736" y="34222"/>
                        <a:pt x="33810" y="51746"/>
                      </a:cubicBezTo>
                      <a:cubicBezTo>
                        <a:pt x="42611" y="67053"/>
                        <a:pt x="50718" y="82719"/>
                        <a:pt x="58656" y="98487"/>
                      </a:cubicBezTo>
                      <a:cubicBezTo>
                        <a:pt x="72389" y="125765"/>
                        <a:pt x="85924" y="153782"/>
                        <a:pt x="106138" y="176984"/>
                      </a:cubicBezTo>
                      <a:cubicBezTo>
                        <a:pt x="117497" y="190023"/>
                        <a:pt x="130867" y="201116"/>
                        <a:pt x="146076" y="209386"/>
                      </a:cubicBezTo>
                      <a:cubicBezTo>
                        <a:pt x="146241" y="209476"/>
                        <a:pt x="146403" y="209515"/>
                        <a:pt x="146555" y="209515"/>
                      </a:cubicBezTo>
                      <a:cubicBezTo>
                        <a:pt x="147409" y="209515"/>
                        <a:pt x="147951" y="208272"/>
                        <a:pt x="147053" y="207719"/>
                      </a:cubicBezTo>
                      <a:cubicBezTo>
                        <a:pt x="133835" y="199601"/>
                        <a:pt x="121640" y="189902"/>
                        <a:pt x="111121" y="178480"/>
                      </a:cubicBezTo>
                      <a:cubicBezTo>
                        <a:pt x="101086" y="167589"/>
                        <a:pt x="92659" y="155356"/>
                        <a:pt x="85115" y="142638"/>
                      </a:cubicBezTo>
                      <a:cubicBezTo>
                        <a:pt x="68219" y="114141"/>
                        <a:pt x="54912" y="83668"/>
                        <a:pt x="38425" y="54929"/>
                      </a:cubicBezTo>
                      <a:cubicBezTo>
                        <a:pt x="33150" y="45740"/>
                        <a:pt x="27539" y="36736"/>
                        <a:pt x="21643" y="27935"/>
                      </a:cubicBezTo>
                      <a:cubicBezTo>
                        <a:pt x="15207" y="18329"/>
                        <a:pt x="8136" y="9267"/>
                        <a:pt x="1010" y="176"/>
                      </a:cubicBezTo>
                      <a:cubicBezTo>
                        <a:pt x="913" y="52"/>
                        <a:pt x="798" y="0"/>
                        <a:pt x="68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pic>
          <p:nvPicPr>
            <p:cNvPr id="42" name="圖片 41">
              <a:extLst>
                <a:ext uri="{FF2B5EF4-FFF2-40B4-BE49-F238E27FC236}">
                  <a16:creationId xmlns:a16="http://schemas.microsoft.com/office/drawing/2014/main" id="{800BE53C-94AB-49FF-B2E4-FBCC50689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95164" y="3139241"/>
              <a:ext cx="568724" cy="568724"/>
            </a:xfrm>
            <a:prstGeom prst="rect">
              <a:avLst/>
            </a:prstGeom>
          </p:spPr>
        </p:pic>
        <p:pic>
          <p:nvPicPr>
            <p:cNvPr id="43" name="圖片 42">
              <a:extLst>
                <a:ext uri="{FF2B5EF4-FFF2-40B4-BE49-F238E27FC236}">
                  <a16:creationId xmlns:a16="http://schemas.microsoft.com/office/drawing/2014/main" id="{540A7BE2-EA88-4118-A4F1-E027CCF9C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41046" y="1310360"/>
              <a:ext cx="674616" cy="674616"/>
            </a:xfrm>
            <a:prstGeom prst="rect">
              <a:avLst/>
            </a:prstGeom>
          </p:spPr>
        </p:pic>
        <p:pic>
          <p:nvPicPr>
            <p:cNvPr id="44" name="圖片 43">
              <a:extLst>
                <a:ext uri="{FF2B5EF4-FFF2-40B4-BE49-F238E27FC236}">
                  <a16:creationId xmlns:a16="http://schemas.microsoft.com/office/drawing/2014/main" id="{B819CB11-1208-42E1-9352-5FDF56E2E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48890" y="3054314"/>
              <a:ext cx="675044" cy="675044"/>
            </a:xfrm>
            <a:prstGeom prst="rect">
              <a:avLst/>
            </a:prstGeom>
          </p:spPr>
        </p:pic>
      </p:grpSp>
      <p:grpSp>
        <p:nvGrpSpPr>
          <p:cNvPr id="93" name="群組 92">
            <a:extLst>
              <a:ext uri="{FF2B5EF4-FFF2-40B4-BE49-F238E27FC236}">
                <a16:creationId xmlns:a16="http://schemas.microsoft.com/office/drawing/2014/main" id="{E38ED130-78BC-4EB8-81DD-ED03E97A0417}"/>
              </a:ext>
            </a:extLst>
          </p:cNvPr>
          <p:cNvGrpSpPr/>
          <p:nvPr/>
        </p:nvGrpSpPr>
        <p:grpSpPr>
          <a:xfrm>
            <a:off x="5486411" y="1377132"/>
            <a:ext cx="1425444" cy="1063941"/>
            <a:chOff x="5485571" y="1361060"/>
            <a:chExt cx="1425444" cy="1063941"/>
          </a:xfrm>
        </p:grpSpPr>
        <p:sp>
          <p:nvSpPr>
            <p:cNvPr id="94" name="Google Shape;2582;p40">
              <a:extLst>
                <a:ext uri="{FF2B5EF4-FFF2-40B4-BE49-F238E27FC236}">
                  <a16:creationId xmlns:a16="http://schemas.microsoft.com/office/drawing/2014/main" id="{85A41FFB-44CA-49C0-8B98-1E23BD4F3A25}"/>
                </a:ext>
              </a:extLst>
            </p:cNvPr>
            <p:cNvSpPr txBox="1"/>
            <p:nvPr/>
          </p:nvSpPr>
          <p:spPr>
            <a:xfrm>
              <a:off x="5485571" y="1361060"/>
              <a:ext cx="915489" cy="5381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2800" b="1" dirty="0">
                  <a:solidFill>
                    <a:schemeClr val="dk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Rozha One"/>
                  <a:sym typeface="Rozha One"/>
                </a:rPr>
                <a:t>民眾</a:t>
              </a:r>
              <a:endParaRPr sz="28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Rozha One"/>
                <a:sym typeface="Rozha One"/>
              </a:endParaRPr>
            </a:p>
          </p:txBody>
        </p:sp>
        <p:sp>
          <p:nvSpPr>
            <p:cNvPr id="95" name="Google Shape;2583;p40">
              <a:extLst>
                <a:ext uri="{FF2B5EF4-FFF2-40B4-BE49-F238E27FC236}">
                  <a16:creationId xmlns:a16="http://schemas.microsoft.com/office/drawing/2014/main" id="{5D9F2739-69F0-4F87-8068-1FF39C38B0A6}"/>
                </a:ext>
              </a:extLst>
            </p:cNvPr>
            <p:cNvSpPr txBox="1"/>
            <p:nvPr/>
          </p:nvSpPr>
          <p:spPr>
            <a:xfrm>
              <a:off x="5485571" y="1886801"/>
              <a:ext cx="1425444" cy="5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2400" dirty="0">
                  <a:solidFill>
                    <a:schemeClr val="dk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ontserrat"/>
                  <a:sym typeface="Montserrat"/>
                </a:rPr>
                <a:t>聰明消費</a:t>
              </a:r>
              <a:endParaRPr sz="2400" dirty="0">
                <a:solidFill>
                  <a:schemeClr val="dk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/>
                <a:sym typeface="Montserrat"/>
              </a:endParaRPr>
            </a:p>
          </p:txBody>
        </p:sp>
      </p:grpSp>
      <p:grpSp>
        <p:nvGrpSpPr>
          <p:cNvPr id="96" name="群組 95">
            <a:extLst>
              <a:ext uri="{FF2B5EF4-FFF2-40B4-BE49-F238E27FC236}">
                <a16:creationId xmlns:a16="http://schemas.microsoft.com/office/drawing/2014/main" id="{C5764245-FFFD-455D-B35F-7E2DF0A8EB6D}"/>
              </a:ext>
            </a:extLst>
          </p:cNvPr>
          <p:cNvGrpSpPr/>
          <p:nvPr/>
        </p:nvGrpSpPr>
        <p:grpSpPr>
          <a:xfrm>
            <a:off x="5943230" y="3241555"/>
            <a:ext cx="1425444" cy="1070388"/>
            <a:chOff x="5942390" y="3256594"/>
            <a:chExt cx="1425444" cy="1070388"/>
          </a:xfrm>
        </p:grpSpPr>
        <p:sp>
          <p:nvSpPr>
            <p:cNvPr id="97" name="Google Shape;2582;p40">
              <a:extLst>
                <a:ext uri="{FF2B5EF4-FFF2-40B4-BE49-F238E27FC236}">
                  <a16:creationId xmlns:a16="http://schemas.microsoft.com/office/drawing/2014/main" id="{FCFC5857-6535-4C56-A18F-41806122FE2D}"/>
                </a:ext>
              </a:extLst>
            </p:cNvPr>
            <p:cNvSpPr txBox="1"/>
            <p:nvPr/>
          </p:nvSpPr>
          <p:spPr>
            <a:xfrm>
              <a:off x="5943315" y="3256594"/>
              <a:ext cx="915489" cy="5381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2800" b="1" dirty="0">
                  <a:solidFill>
                    <a:schemeClr val="dk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Rozha One"/>
                  <a:sym typeface="Rozha One"/>
                </a:rPr>
                <a:t>政府</a:t>
              </a:r>
              <a:endParaRPr sz="28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Rozha One"/>
                <a:sym typeface="Rozha One"/>
              </a:endParaRPr>
            </a:p>
          </p:txBody>
        </p:sp>
        <p:sp>
          <p:nvSpPr>
            <p:cNvPr id="98" name="Google Shape;2583;p40">
              <a:extLst>
                <a:ext uri="{FF2B5EF4-FFF2-40B4-BE49-F238E27FC236}">
                  <a16:creationId xmlns:a16="http://schemas.microsoft.com/office/drawing/2014/main" id="{98FCD31C-818A-4D28-8FF6-FEBCC90F029B}"/>
                </a:ext>
              </a:extLst>
            </p:cNvPr>
            <p:cNvSpPr txBox="1"/>
            <p:nvPr/>
          </p:nvSpPr>
          <p:spPr>
            <a:xfrm>
              <a:off x="5942390" y="3788782"/>
              <a:ext cx="1425444" cy="5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2400" dirty="0">
                  <a:solidFill>
                    <a:schemeClr val="dk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ontserrat"/>
                  <a:sym typeface="Montserrat"/>
                </a:rPr>
                <a:t>提出政策</a:t>
              </a:r>
              <a:endParaRPr sz="2400" dirty="0">
                <a:solidFill>
                  <a:schemeClr val="dk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/>
                <a:sym typeface="Montserrat"/>
              </a:endParaRPr>
            </a:p>
          </p:txBody>
        </p:sp>
      </p:grpSp>
      <p:grpSp>
        <p:nvGrpSpPr>
          <p:cNvPr id="99" name="群組 98">
            <a:extLst>
              <a:ext uri="{FF2B5EF4-FFF2-40B4-BE49-F238E27FC236}">
                <a16:creationId xmlns:a16="http://schemas.microsoft.com/office/drawing/2014/main" id="{6A1DFF62-3D3D-43F8-91D8-28088E777928}"/>
              </a:ext>
            </a:extLst>
          </p:cNvPr>
          <p:cNvGrpSpPr/>
          <p:nvPr/>
        </p:nvGrpSpPr>
        <p:grpSpPr>
          <a:xfrm>
            <a:off x="1835344" y="3238550"/>
            <a:ext cx="1425444" cy="1076399"/>
            <a:chOff x="1826377" y="3343944"/>
            <a:chExt cx="1425444" cy="1076399"/>
          </a:xfrm>
        </p:grpSpPr>
        <p:sp>
          <p:nvSpPr>
            <p:cNvPr id="100" name="Google Shape;2582;p40">
              <a:extLst>
                <a:ext uri="{FF2B5EF4-FFF2-40B4-BE49-F238E27FC236}">
                  <a16:creationId xmlns:a16="http://schemas.microsoft.com/office/drawing/2014/main" id="{204076BB-3A2C-4331-BF93-2FCEBDE26B6C}"/>
                </a:ext>
              </a:extLst>
            </p:cNvPr>
            <p:cNvSpPr txBox="1"/>
            <p:nvPr/>
          </p:nvSpPr>
          <p:spPr>
            <a:xfrm>
              <a:off x="2283541" y="3343944"/>
              <a:ext cx="915489" cy="5381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2800" b="1" dirty="0">
                  <a:solidFill>
                    <a:schemeClr val="dk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Rozha One"/>
                  <a:sym typeface="Rozha One"/>
                </a:rPr>
                <a:t>業者</a:t>
              </a:r>
              <a:endParaRPr sz="2800" b="1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Rozha One"/>
                <a:sym typeface="Rozha One"/>
              </a:endParaRPr>
            </a:p>
          </p:txBody>
        </p:sp>
        <p:sp>
          <p:nvSpPr>
            <p:cNvPr id="101" name="Google Shape;2583;p40">
              <a:extLst>
                <a:ext uri="{FF2B5EF4-FFF2-40B4-BE49-F238E27FC236}">
                  <a16:creationId xmlns:a16="http://schemas.microsoft.com/office/drawing/2014/main" id="{538C4751-F231-44B8-A811-703A87B7AEE4}"/>
                </a:ext>
              </a:extLst>
            </p:cNvPr>
            <p:cNvSpPr txBox="1"/>
            <p:nvPr/>
          </p:nvSpPr>
          <p:spPr>
            <a:xfrm>
              <a:off x="1826377" y="3882143"/>
              <a:ext cx="1425444" cy="5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2400" dirty="0">
                  <a:solidFill>
                    <a:schemeClr val="dk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ontserrat"/>
                  <a:sym typeface="Montserrat"/>
                </a:rPr>
                <a:t>秉持良心</a:t>
              </a:r>
              <a:endParaRPr sz="2400" dirty="0">
                <a:solidFill>
                  <a:schemeClr val="dk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"/>
                <a:sym typeface="Montserra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216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509;p37">
            <a:extLst>
              <a:ext uri="{FF2B5EF4-FFF2-40B4-BE49-F238E27FC236}">
                <a16:creationId xmlns:a16="http://schemas.microsoft.com/office/drawing/2014/main" id="{E39F1B0D-14A7-4A74-9A40-82A0943DA03C}"/>
              </a:ext>
            </a:extLst>
          </p:cNvPr>
          <p:cNvSpPr txBox="1">
            <a:spLocks/>
          </p:cNvSpPr>
          <p:nvPr/>
        </p:nvSpPr>
        <p:spPr>
          <a:xfrm>
            <a:off x="632700" y="412800"/>
            <a:ext cx="765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zha One"/>
              <a:buNone/>
              <a:defRPr sz="24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pPr algn="l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食安意識</a:t>
            </a:r>
          </a:p>
        </p:txBody>
      </p:sp>
      <p:sp>
        <p:nvSpPr>
          <p:cNvPr id="6" name="Google Shape;2517;p37">
            <a:extLst>
              <a:ext uri="{FF2B5EF4-FFF2-40B4-BE49-F238E27FC236}">
                <a16:creationId xmlns:a16="http://schemas.microsoft.com/office/drawing/2014/main" id="{88650EA2-5C74-4DDC-BAEF-8AB47AEC24A1}"/>
              </a:ext>
            </a:extLst>
          </p:cNvPr>
          <p:cNvSpPr/>
          <p:nvPr/>
        </p:nvSpPr>
        <p:spPr>
          <a:xfrm>
            <a:off x="1213523" y="1766931"/>
            <a:ext cx="846854" cy="842270"/>
          </a:xfrm>
          <a:custGeom>
            <a:avLst/>
            <a:gdLst/>
            <a:ahLst/>
            <a:cxnLst/>
            <a:rect l="l" t="t" r="r" b="b"/>
            <a:pathLst>
              <a:path w="4466" h="4442" extrusionOk="0">
                <a:moveTo>
                  <a:pt x="2227" y="0"/>
                </a:moveTo>
                <a:cubicBezTo>
                  <a:pt x="1667" y="0"/>
                  <a:pt x="1072" y="250"/>
                  <a:pt x="667" y="655"/>
                </a:cubicBezTo>
                <a:cubicBezTo>
                  <a:pt x="274" y="1048"/>
                  <a:pt x="0" y="1667"/>
                  <a:pt x="12" y="2215"/>
                </a:cubicBezTo>
                <a:cubicBezTo>
                  <a:pt x="72" y="3429"/>
                  <a:pt x="1001" y="4441"/>
                  <a:pt x="2227" y="4441"/>
                </a:cubicBezTo>
                <a:cubicBezTo>
                  <a:pt x="2798" y="4441"/>
                  <a:pt x="3394" y="4179"/>
                  <a:pt x="3799" y="3786"/>
                </a:cubicBezTo>
                <a:cubicBezTo>
                  <a:pt x="4180" y="3394"/>
                  <a:pt x="4465" y="2774"/>
                  <a:pt x="4442" y="2215"/>
                </a:cubicBezTo>
                <a:cubicBezTo>
                  <a:pt x="4394" y="1012"/>
                  <a:pt x="3477" y="0"/>
                  <a:pt x="22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2517;p37">
            <a:extLst>
              <a:ext uri="{FF2B5EF4-FFF2-40B4-BE49-F238E27FC236}">
                <a16:creationId xmlns:a16="http://schemas.microsoft.com/office/drawing/2014/main" id="{BEF261E8-FBC6-4BF4-AF70-1CA493447D0D}"/>
              </a:ext>
            </a:extLst>
          </p:cNvPr>
          <p:cNvSpPr/>
          <p:nvPr/>
        </p:nvSpPr>
        <p:spPr>
          <a:xfrm>
            <a:off x="1213523" y="3283953"/>
            <a:ext cx="846854" cy="842270"/>
          </a:xfrm>
          <a:custGeom>
            <a:avLst/>
            <a:gdLst/>
            <a:ahLst/>
            <a:cxnLst/>
            <a:rect l="l" t="t" r="r" b="b"/>
            <a:pathLst>
              <a:path w="4466" h="4442" extrusionOk="0">
                <a:moveTo>
                  <a:pt x="2227" y="0"/>
                </a:moveTo>
                <a:cubicBezTo>
                  <a:pt x="1667" y="0"/>
                  <a:pt x="1072" y="250"/>
                  <a:pt x="667" y="655"/>
                </a:cubicBezTo>
                <a:cubicBezTo>
                  <a:pt x="274" y="1048"/>
                  <a:pt x="0" y="1667"/>
                  <a:pt x="12" y="2215"/>
                </a:cubicBezTo>
                <a:cubicBezTo>
                  <a:pt x="72" y="3429"/>
                  <a:pt x="1001" y="4441"/>
                  <a:pt x="2227" y="4441"/>
                </a:cubicBezTo>
                <a:cubicBezTo>
                  <a:pt x="2798" y="4441"/>
                  <a:pt x="3394" y="4179"/>
                  <a:pt x="3799" y="3786"/>
                </a:cubicBezTo>
                <a:cubicBezTo>
                  <a:pt x="4180" y="3394"/>
                  <a:pt x="4465" y="2774"/>
                  <a:pt x="4442" y="2215"/>
                </a:cubicBezTo>
                <a:cubicBezTo>
                  <a:pt x="4394" y="1012"/>
                  <a:pt x="3477" y="0"/>
                  <a:pt x="22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2517;p37">
            <a:extLst>
              <a:ext uri="{FF2B5EF4-FFF2-40B4-BE49-F238E27FC236}">
                <a16:creationId xmlns:a16="http://schemas.microsoft.com/office/drawing/2014/main" id="{9AB50A3E-9C53-4C61-97EB-3DE9D6B258FF}"/>
              </a:ext>
            </a:extLst>
          </p:cNvPr>
          <p:cNvSpPr/>
          <p:nvPr/>
        </p:nvSpPr>
        <p:spPr>
          <a:xfrm>
            <a:off x="4572000" y="1729480"/>
            <a:ext cx="846854" cy="842270"/>
          </a:xfrm>
          <a:custGeom>
            <a:avLst/>
            <a:gdLst/>
            <a:ahLst/>
            <a:cxnLst/>
            <a:rect l="l" t="t" r="r" b="b"/>
            <a:pathLst>
              <a:path w="4466" h="4442" extrusionOk="0">
                <a:moveTo>
                  <a:pt x="2227" y="0"/>
                </a:moveTo>
                <a:cubicBezTo>
                  <a:pt x="1667" y="0"/>
                  <a:pt x="1072" y="250"/>
                  <a:pt x="667" y="655"/>
                </a:cubicBezTo>
                <a:cubicBezTo>
                  <a:pt x="274" y="1048"/>
                  <a:pt x="0" y="1667"/>
                  <a:pt x="12" y="2215"/>
                </a:cubicBezTo>
                <a:cubicBezTo>
                  <a:pt x="72" y="3429"/>
                  <a:pt x="1001" y="4441"/>
                  <a:pt x="2227" y="4441"/>
                </a:cubicBezTo>
                <a:cubicBezTo>
                  <a:pt x="2798" y="4441"/>
                  <a:pt x="3394" y="4179"/>
                  <a:pt x="3799" y="3786"/>
                </a:cubicBezTo>
                <a:cubicBezTo>
                  <a:pt x="4180" y="3394"/>
                  <a:pt x="4465" y="2774"/>
                  <a:pt x="4442" y="2215"/>
                </a:cubicBezTo>
                <a:cubicBezTo>
                  <a:pt x="4394" y="1012"/>
                  <a:pt x="3477" y="0"/>
                  <a:pt x="22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2517;p37">
            <a:extLst>
              <a:ext uri="{FF2B5EF4-FFF2-40B4-BE49-F238E27FC236}">
                <a16:creationId xmlns:a16="http://schemas.microsoft.com/office/drawing/2014/main" id="{8DB65768-9764-435F-BE28-20F6B85FC4A0}"/>
              </a:ext>
            </a:extLst>
          </p:cNvPr>
          <p:cNvSpPr/>
          <p:nvPr/>
        </p:nvSpPr>
        <p:spPr>
          <a:xfrm>
            <a:off x="4572000" y="3283953"/>
            <a:ext cx="846854" cy="842270"/>
          </a:xfrm>
          <a:custGeom>
            <a:avLst/>
            <a:gdLst/>
            <a:ahLst/>
            <a:cxnLst/>
            <a:rect l="l" t="t" r="r" b="b"/>
            <a:pathLst>
              <a:path w="4466" h="4442" extrusionOk="0">
                <a:moveTo>
                  <a:pt x="2227" y="0"/>
                </a:moveTo>
                <a:cubicBezTo>
                  <a:pt x="1667" y="0"/>
                  <a:pt x="1072" y="250"/>
                  <a:pt x="667" y="655"/>
                </a:cubicBezTo>
                <a:cubicBezTo>
                  <a:pt x="274" y="1048"/>
                  <a:pt x="0" y="1667"/>
                  <a:pt x="12" y="2215"/>
                </a:cubicBezTo>
                <a:cubicBezTo>
                  <a:pt x="72" y="3429"/>
                  <a:pt x="1001" y="4441"/>
                  <a:pt x="2227" y="4441"/>
                </a:cubicBezTo>
                <a:cubicBezTo>
                  <a:pt x="2798" y="4441"/>
                  <a:pt x="3394" y="4179"/>
                  <a:pt x="3799" y="3786"/>
                </a:cubicBezTo>
                <a:cubicBezTo>
                  <a:pt x="4180" y="3394"/>
                  <a:pt x="4465" y="2774"/>
                  <a:pt x="4442" y="2215"/>
                </a:cubicBezTo>
                <a:cubicBezTo>
                  <a:pt x="4394" y="1012"/>
                  <a:pt x="3477" y="0"/>
                  <a:pt x="22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4C013D18-DF90-4A46-AB9D-E27ECF30C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405" y="1866593"/>
            <a:ext cx="568044" cy="568044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ED866285-4974-4C9C-B2C1-F3710DA2EB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911" y="1918027"/>
            <a:ext cx="540077" cy="540077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A882C9DA-8771-49D5-B31D-8C2BB21B4B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350598" y="3418737"/>
            <a:ext cx="572701" cy="572701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81486FDF-D72B-43CC-97D5-98DE303C2F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4080" y="3418737"/>
            <a:ext cx="575369" cy="575369"/>
          </a:xfrm>
          <a:prstGeom prst="rect">
            <a:avLst/>
          </a:prstGeom>
        </p:spPr>
      </p:pic>
      <p:sp>
        <p:nvSpPr>
          <p:cNvPr id="18" name="文字方塊 17">
            <a:extLst>
              <a:ext uri="{FF2B5EF4-FFF2-40B4-BE49-F238E27FC236}">
                <a16:creationId xmlns:a16="http://schemas.microsoft.com/office/drawing/2014/main" id="{44B83DB9-06D9-4AEC-A685-7239A755D8E2}"/>
              </a:ext>
            </a:extLst>
          </p:cNvPr>
          <p:cNvSpPr txBox="1"/>
          <p:nvPr/>
        </p:nvSpPr>
        <p:spPr>
          <a:xfrm>
            <a:off x="2060376" y="1926455"/>
            <a:ext cx="2365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關注食安議題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A9C7A039-D19E-4BB4-B295-861CFC84AE31}"/>
              </a:ext>
            </a:extLst>
          </p:cNvPr>
          <p:cNvSpPr txBox="1"/>
          <p:nvPr/>
        </p:nvSpPr>
        <p:spPr>
          <a:xfrm>
            <a:off x="5418854" y="3449496"/>
            <a:ext cx="2365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過往事件追蹤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47129CF9-11DE-424F-8A08-9A63191B3483}"/>
              </a:ext>
            </a:extLst>
          </p:cNvPr>
          <p:cNvSpPr txBox="1"/>
          <p:nvPr/>
        </p:nvSpPr>
        <p:spPr>
          <a:xfrm>
            <a:off x="2055379" y="3443192"/>
            <a:ext cx="2365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熟悉資訊渠道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8923AAF7-9328-471A-8644-3C0C67CFD768}"/>
              </a:ext>
            </a:extLst>
          </p:cNvPr>
          <p:cNvSpPr txBox="1"/>
          <p:nvPr/>
        </p:nvSpPr>
        <p:spPr>
          <a:xfrm>
            <a:off x="5418854" y="1889005"/>
            <a:ext cx="2365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認識食安標章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7448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6" name="Google Shape;2316;p33"/>
          <p:cNvSpPr txBox="1">
            <a:spLocks noGrp="1"/>
          </p:cNvSpPr>
          <p:nvPr>
            <p:ph type="title"/>
          </p:nvPr>
        </p:nvSpPr>
        <p:spPr>
          <a:xfrm>
            <a:off x="658761" y="305018"/>
            <a:ext cx="7826479" cy="6877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問題選定及分析</a:t>
            </a:r>
            <a:endParaRPr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19" name="Google Shape;2319;p33"/>
          <p:cNvSpPr/>
          <p:nvPr/>
        </p:nvSpPr>
        <p:spPr>
          <a:xfrm rot="-9174616">
            <a:off x="3778072" y="4291786"/>
            <a:ext cx="2942672" cy="192863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320" name="Google Shape;2320;p33"/>
          <p:cNvGrpSpPr/>
          <p:nvPr/>
        </p:nvGrpSpPr>
        <p:grpSpPr>
          <a:xfrm>
            <a:off x="4329119" y="-765222"/>
            <a:ext cx="5443921" cy="6436734"/>
            <a:chOff x="4329119" y="-765222"/>
            <a:chExt cx="5443921" cy="6436734"/>
          </a:xfrm>
        </p:grpSpPr>
        <p:grpSp>
          <p:nvGrpSpPr>
            <p:cNvPr id="2321" name="Google Shape;2321;p33"/>
            <p:cNvGrpSpPr/>
            <p:nvPr/>
          </p:nvGrpSpPr>
          <p:grpSpPr>
            <a:xfrm flipH="1">
              <a:off x="4329128" y="3591213"/>
              <a:ext cx="1505790" cy="2024569"/>
              <a:chOff x="7570415" y="3649325"/>
              <a:chExt cx="1505790" cy="2024569"/>
            </a:xfrm>
          </p:grpSpPr>
          <p:sp>
            <p:nvSpPr>
              <p:cNvPr id="2322" name="Google Shape;2322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3" name="Google Shape;2323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4" name="Google Shape;2324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5" name="Google Shape;2325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6" name="Google Shape;2326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7" name="Google Shape;2327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8" name="Google Shape;2328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9" name="Google Shape;2329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0" name="Google Shape;2330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1" name="Google Shape;2331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2" name="Google Shape;2332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3" name="Google Shape;2333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4" name="Google Shape;2334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5" name="Google Shape;2335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6" name="Google Shape;2336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7" name="Google Shape;2337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8" name="Google Shape;2338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9" name="Google Shape;2339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0" name="Google Shape;2340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1" name="Google Shape;2341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2" name="Google Shape;2342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3" name="Google Shape;2343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4" name="Google Shape;2344;p33"/>
            <p:cNvGrpSpPr/>
            <p:nvPr/>
          </p:nvGrpSpPr>
          <p:grpSpPr>
            <a:xfrm rot="4692804">
              <a:off x="4644198" y="4098897"/>
              <a:ext cx="1210428" cy="1627687"/>
              <a:chOff x="7570415" y="3649325"/>
              <a:chExt cx="1505790" cy="2024569"/>
            </a:xfrm>
          </p:grpSpPr>
          <p:sp>
            <p:nvSpPr>
              <p:cNvPr id="2345" name="Google Shape;2345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6" name="Google Shape;2346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7" name="Google Shape;2347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8" name="Google Shape;2348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9" name="Google Shape;2349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0" name="Google Shape;2350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1" name="Google Shape;2351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2" name="Google Shape;2352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3" name="Google Shape;2353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4" name="Google Shape;2354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5" name="Google Shape;2355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6" name="Google Shape;2356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7" name="Google Shape;2357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8" name="Google Shape;2358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0" name="Google Shape;2360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1" name="Google Shape;2361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2" name="Google Shape;2362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4" name="Google Shape;2364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5" name="Google Shape;2365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7" name="Google Shape;2367;p33"/>
            <p:cNvGrpSpPr/>
            <p:nvPr/>
          </p:nvGrpSpPr>
          <p:grpSpPr>
            <a:xfrm rot="10679800" flipH="1">
              <a:off x="8080606" y="-736990"/>
              <a:ext cx="1654067" cy="2223931"/>
              <a:chOff x="7570415" y="3649325"/>
              <a:chExt cx="1505790" cy="2024569"/>
            </a:xfrm>
          </p:grpSpPr>
          <p:sp>
            <p:nvSpPr>
              <p:cNvPr id="2368" name="Google Shape;2368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9" name="Google Shape;2369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3" name="Google Shape;2383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760086F1-96D3-4C99-A53A-28AB1EE524B0}"/>
              </a:ext>
            </a:extLst>
          </p:cNvPr>
          <p:cNvCxnSpPr>
            <a:cxnSpLocks/>
            <a:stCxn id="114" idx="2"/>
          </p:cNvCxnSpPr>
          <p:nvPr/>
        </p:nvCxnSpPr>
        <p:spPr>
          <a:xfrm flipV="1">
            <a:off x="1930813" y="1631728"/>
            <a:ext cx="0" cy="267254"/>
          </a:xfrm>
          <a:prstGeom prst="line">
            <a:avLst/>
          </a:prstGeom>
          <a:ln w="28575">
            <a:solidFill>
              <a:srgbClr val="C2C2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5" name="直線接點 2314">
            <a:extLst>
              <a:ext uri="{FF2B5EF4-FFF2-40B4-BE49-F238E27FC236}">
                <a16:creationId xmlns:a16="http://schemas.microsoft.com/office/drawing/2014/main" id="{03DB5316-341C-42A0-89EC-6085AC1A6552}"/>
              </a:ext>
            </a:extLst>
          </p:cNvPr>
          <p:cNvCxnSpPr>
            <a:cxnSpLocks/>
          </p:cNvCxnSpPr>
          <p:nvPr/>
        </p:nvCxnSpPr>
        <p:spPr>
          <a:xfrm>
            <a:off x="4556663" y="2652808"/>
            <a:ext cx="2634927" cy="0"/>
          </a:xfrm>
          <a:prstGeom prst="line">
            <a:avLst/>
          </a:prstGeom>
          <a:ln w="28575">
            <a:solidFill>
              <a:srgbClr val="C2C2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10D5F8CA-E328-491E-AD57-5DD3842F5039}"/>
              </a:ext>
            </a:extLst>
          </p:cNvPr>
          <p:cNvCxnSpPr>
            <a:cxnSpLocks/>
            <a:stCxn id="104" idx="0"/>
          </p:cNvCxnSpPr>
          <p:nvPr/>
        </p:nvCxnSpPr>
        <p:spPr>
          <a:xfrm>
            <a:off x="1939890" y="3765821"/>
            <a:ext cx="0" cy="210075"/>
          </a:xfrm>
          <a:prstGeom prst="line">
            <a:avLst/>
          </a:prstGeom>
          <a:ln w="28575">
            <a:solidFill>
              <a:srgbClr val="C2C2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7D61DE8A-80DF-4FEB-B2B6-2A0C9967942B}"/>
              </a:ext>
            </a:extLst>
          </p:cNvPr>
          <p:cNvCxnSpPr>
            <a:cxnSpLocks/>
            <a:stCxn id="119" idx="0"/>
          </p:cNvCxnSpPr>
          <p:nvPr/>
        </p:nvCxnSpPr>
        <p:spPr>
          <a:xfrm>
            <a:off x="7191590" y="3765821"/>
            <a:ext cx="0" cy="210075"/>
          </a:xfrm>
          <a:prstGeom prst="line">
            <a:avLst/>
          </a:prstGeom>
          <a:ln w="28575">
            <a:solidFill>
              <a:srgbClr val="C2C2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>
            <a:extLst>
              <a:ext uri="{FF2B5EF4-FFF2-40B4-BE49-F238E27FC236}">
                <a16:creationId xmlns:a16="http://schemas.microsoft.com/office/drawing/2014/main" id="{14BDF375-A0C2-482B-810D-0B02B44BEFCD}"/>
              </a:ext>
            </a:extLst>
          </p:cNvPr>
          <p:cNvCxnSpPr>
            <a:cxnSpLocks/>
            <a:stCxn id="121" idx="0"/>
          </p:cNvCxnSpPr>
          <p:nvPr/>
        </p:nvCxnSpPr>
        <p:spPr>
          <a:xfrm>
            <a:off x="4572000" y="1497856"/>
            <a:ext cx="0" cy="150852"/>
          </a:xfrm>
          <a:prstGeom prst="line">
            <a:avLst/>
          </a:prstGeom>
          <a:ln w="28575">
            <a:solidFill>
              <a:srgbClr val="C2C2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接點 34">
            <a:extLst>
              <a:ext uri="{FF2B5EF4-FFF2-40B4-BE49-F238E27FC236}">
                <a16:creationId xmlns:a16="http://schemas.microsoft.com/office/drawing/2014/main" id="{3056781A-C665-449C-980E-02481EA0E687}"/>
              </a:ext>
            </a:extLst>
          </p:cNvPr>
          <p:cNvCxnSpPr>
            <a:cxnSpLocks/>
          </p:cNvCxnSpPr>
          <p:nvPr/>
        </p:nvCxnSpPr>
        <p:spPr>
          <a:xfrm>
            <a:off x="1939890" y="1648708"/>
            <a:ext cx="3959877" cy="0"/>
          </a:xfrm>
          <a:prstGeom prst="line">
            <a:avLst/>
          </a:prstGeom>
          <a:ln w="28575">
            <a:solidFill>
              <a:srgbClr val="C2C2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DA0E6977-DAC4-4702-9592-1D490AA9622D}"/>
              </a:ext>
            </a:extLst>
          </p:cNvPr>
          <p:cNvCxnSpPr>
            <a:cxnSpLocks/>
            <a:stCxn id="132" idx="2"/>
          </p:cNvCxnSpPr>
          <p:nvPr/>
        </p:nvCxnSpPr>
        <p:spPr>
          <a:xfrm flipV="1">
            <a:off x="5890245" y="1648708"/>
            <a:ext cx="0" cy="252413"/>
          </a:xfrm>
          <a:prstGeom prst="line">
            <a:avLst/>
          </a:prstGeom>
          <a:ln w="28575">
            <a:solidFill>
              <a:srgbClr val="C2C2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64EDBD0D-1DBD-4B76-82AF-EFC7FED00B4E}"/>
              </a:ext>
            </a:extLst>
          </p:cNvPr>
          <p:cNvGrpSpPr/>
          <p:nvPr/>
        </p:nvGrpSpPr>
        <p:grpSpPr>
          <a:xfrm>
            <a:off x="3863341" y="936363"/>
            <a:ext cx="1417319" cy="561493"/>
            <a:chOff x="2996864" y="895789"/>
            <a:chExt cx="1417319" cy="561493"/>
          </a:xfrm>
        </p:grpSpPr>
        <p:sp>
          <p:nvSpPr>
            <p:cNvPr id="121" name="Google Shape;10694;p61">
              <a:extLst>
                <a:ext uri="{FF2B5EF4-FFF2-40B4-BE49-F238E27FC236}">
                  <a16:creationId xmlns:a16="http://schemas.microsoft.com/office/drawing/2014/main" id="{551D03F4-2967-4E8B-BAD8-CC8EE9426C7D}"/>
                </a:ext>
              </a:extLst>
            </p:cNvPr>
            <p:cNvSpPr/>
            <p:nvPr/>
          </p:nvSpPr>
          <p:spPr>
            <a:xfrm rot="10800000">
              <a:off x="2996864" y="895789"/>
              <a:ext cx="1417319" cy="561493"/>
            </a:xfrm>
            <a:prstGeom prst="roundRect">
              <a:avLst>
                <a:gd name="adj" fmla="val 50000"/>
              </a:avLst>
            </a:prstGeom>
            <a:noFill/>
            <a:ln w="38100" cap="flat" cmpd="sng">
              <a:solidFill>
                <a:schemeClr val="bg2">
                  <a:lumMod val="10000"/>
                  <a:lumOff val="9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FFFFFF"/>
                </a:solidFill>
              </a:endParaRPr>
            </a:p>
          </p:txBody>
        </p:sp>
        <p:sp>
          <p:nvSpPr>
            <p:cNvPr id="122" name="文字方塊 121">
              <a:extLst>
                <a:ext uri="{FF2B5EF4-FFF2-40B4-BE49-F238E27FC236}">
                  <a16:creationId xmlns:a16="http://schemas.microsoft.com/office/drawing/2014/main" id="{D0F981C8-2A8A-437A-A32A-A852636C4AB7}"/>
                </a:ext>
              </a:extLst>
            </p:cNvPr>
            <p:cNvSpPr txBox="1"/>
            <p:nvPr/>
          </p:nvSpPr>
          <p:spPr>
            <a:xfrm>
              <a:off x="3151676" y="941713"/>
              <a:ext cx="11076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大學生</a:t>
              </a:r>
            </a:p>
          </p:txBody>
        </p:sp>
      </p:grp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1389BBE9-AE0B-4135-8A45-0A56865149C2}"/>
              </a:ext>
            </a:extLst>
          </p:cNvPr>
          <p:cNvGrpSpPr/>
          <p:nvPr/>
        </p:nvGrpSpPr>
        <p:grpSpPr>
          <a:xfrm>
            <a:off x="181755" y="1898982"/>
            <a:ext cx="3498116" cy="585486"/>
            <a:chOff x="986478" y="1661336"/>
            <a:chExt cx="3498116" cy="585486"/>
          </a:xfrm>
        </p:grpSpPr>
        <p:sp>
          <p:nvSpPr>
            <p:cNvPr id="114" name="Google Shape;10694;p61">
              <a:extLst>
                <a:ext uri="{FF2B5EF4-FFF2-40B4-BE49-F238E27FC236}">
                  <a16:creationId xmlns:a16="http://schemas.microsoft.com/office/drawing/2014/main" id="{05A64D94-7750-428B-87FE-BE9000CE33A4}"/>
                </a:ext>
              </a:extLst>
            </p:cNvPr>
            <p:cNvSpPr/>
            <p:nvPr/>
          </p:nvSpPr>
          <p:spPr>
            <a:xfrm rot="10800000">
              <a:off x="986478" y="1661336"/>
              <a:ext cx="3498116" cy="585486"/>
            </a:xfrm>
            <a:prstGeom prst="roundRect">
              <a:avLst>
                <a:gd name="adj" fmla="val 50000"/>
              </a:avLst>
            </a:prstGeom>
            <a:noFill/>
            <a:ln w="38100" cap="flat" cmpd="sng">
              <a:solidFill>
                <a:schemeClr val="bg2">
                  <a:lumMod val="25000"/>
                  <a:lumOff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FFFFFF"/>
                </a:solidFill>
              </a:endParaRPr>
            </a:p>
          </p:txBody>
        </p:sp>
        <p:sp>
          <p:nvSpPr>
            <p:cNvPr id="39" name="文字方塊 38">
              <a:extLst>
                <a:ext uri="{FF2B5EF4-FFF2-40B4-BE49-F238E27FC236}">
                  <a16:creationId xmlns:a16="http://schemas.microsoft.com/office/drawing/2014/main" id="{1DA8D9A8-BC2D-44C4-B365-DCA493216706}"/>
                </a:ext>
              </a:extLst>
            </p:cNvPr>
            <p:cNvSpPr txBox="1"/>
            <p:nvPr/>
          </p:nvSpPr>
          <p:spPr>
            <a:xfrm>
              <a:off x="1114589" y="1723246"/>
              <a:ext cx="3242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對食安議題關注度低落</a:t>
              </a:r>
              <a:endPara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cxnSp>
        <p:nvCxnSpPr>
          <p:cNvPr id="60" name="直線接點 59">
            <a:extLst>
              <a:ext uri="{FF2B5EF4-FFF2-40B4-BE49-F238E27FC236}">
                <a16:creationId xmlns:a16="http://schemas.microsoft.com/office/drawing/2014/main" id="{5BE883CC-1EC1-45F6-BF1D-FA29BB077BEC}"/>
              </a:ext>
            </a:extLst>
          </p:cNvPr>
          <p:cNvCxnSpPr>
            <a:stCxn id="114" idx="0"/>
            <a:endCxn id="104" idx="2"/>
          </p:cNvCxnSpPr>
          <p:nvPr/>
        </p:nvCxnSpPr>
        <p:spPr>
          <a:xfrm>
            <a:off x="1930813" y="2484468"/>
            <a:ext cx="9077" cy="339608"/>
          </a:xfrm>
          <a:prstGeom prst="line">
            <a:avLst/>
          </a:prstGeom>
          <a:ln w="28575">
            <a:solidFill>
              <a:srgbClr val="C2C2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4" name="直線接點 2303">
            <a:extLst>
              <a:ext uri="{FF2B5EF4-FFF2-40B4-BE49-F238E27FC236}">
                <a16:creationId xmlns:a16="http://schemas.microsoft.com/office/drawing/2014/main" id="{C475375B-608B-495E-BF82-9B053C9A6FFD}"/>
              </a:ext>
            </a:extLst>
          </p:cNvPr>
          <p:cNvCxnSpPr>
            <a:cxnSpLocks/>
            <a:stCxn id="113" idx="2"/>
          </p:cNvCxnSpPr>
          <p:nvPr/>
        </p:nvCxnSpPr>
        <p:spPr>
          <a:xfrm flipV="1">
            <a:off x="4565740" y="2652808"/>
            <a:ext cx="0" cy="176594"/>
          </a:xfrm>
          <a:prstGeom prst="line">
            <a:avLst/>
          </a:prstGeom>
          <a:ln w="28575">
            <a:solidFill>
              <a:srgbClr val="C2C2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6" name="直線接點 2305">
            <a:extLst>
              <a:ext uri="{FF2B5EF4-FFF2-40B4-BE49-F238E27FC236}">
                <a16:creationId xmlns:a16="http://schemas.microsoft.com/office/drawing/2014/main" id="{3E7D03EA-7ED4-4A8F-9B72-0783C7775187}"/>
              </a:ext>
            </a:extLst>
          </p:cNvPr>
          <p:cNvCxnSpPr>
            <a:cxnSpLocks/>
            <a:stCxn id="119" idx="2"/>
          </p:cNvCxnSpPr>
          <p:nvPr/>
        </p:nvCxnSpPr>
        <p:spPr>
          <a:xfrm flipV="1">
            <a:off x="7191590" y="2652808"/>
            <a:ext cx="0" cy="171268"/>
          </a:xfrm>
          <a:prstGeom prst="line">
            <a:avLst/>
          </a:prstGeom>
          <a:ln w="28575">
            <a:solidFill>
              <a:srgbClr val="C2C2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3" name="直線接點 2312">
            <a:extLst>
              <a:ext uri="{FF2B5EF4-FFF2-40B4-BE49-F238E27FC236}">
                <a16:creationId xmlns:a16="http://schemas.microsoft.com/office/drawing/2014/main" id="{33421666-767E-48ED-ABF6-F888400B767D}"/>
              </a:ext>
            </a:extLst>
          </p:cNvPr>
          <p:cNvCxnSpPr>
            <a:stCxn id="132" idx="0"/>
          </p:cNvCxnSpPr>
          <p:nvPr/>
        </p:nvCxnSpPr>
        <p:spPr>
          <a:xfrm>
            <a:off x="5890245" y="2486607"/>
            <a:ext cx="0" cy="166201"/>
          </a:xfrm>
          <a:prstGeom prst="line">
            <a:avLst/>
          </a:prstGeom>
          <a:ln w="28575">
            <a:solidFill>
              <a:srgbClr val="C2C2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1CF8714B-0673-434D-943A-32120EA6BB66}"/>
              </a:ext>
            </a:extLst>
          </p:cNvPr>
          <p:cNvGrpSpPr/>
          <p:nvPr/>
        </p:nvGrpSpPr>
        <p:grpSpPr>
          <a:xfrm>
            <a:off x="4503742" y="1901121"/>
            <a:ext cx="2773006" cy="585486"/>
            <a:chOff x="4817860" y="1968513"/>
            <a:chExt cx="2773006" cy="585486"/>
          </a:xfrm>
        </p:grpSpPr>
        <p:sp>
          <p:nvSpPr>
            <p:cNvPr id="132" name="Google Shape;10694;p61">
              <a:extLst>
                <a:ext uri="{FF2B5EF4-FFF2-40B4-BE49-F238E27FC236}">
                  <a16:creationId xmlns:a16="http://schemas.microsoft.com/office/drawing/2014/main" id="{33CD5890-864F-42AD-8C06-69810831595F}"/>
                </a:ext>
              </a:extLst>
            </p:cNvPr>
            <p:cNvSpPr/>
            <p:nvPr/>
          </p:nvSpPr>
          <p:spPr>
            <a:xfrm rot="10800000">
              <a:off x="4817860" y="1968513"/>
              <a:ext cx="2773006" cy="585486"/>
            </a:xfrm>
            <a:prstGeom prst="roundRect">
              <a:avLst>
                <a:gd name="adj" fmla="val 50000"/>
              </a:avLst>
            </a:prstGeom>
            <a:noFill/>
            <a:ln w="38100" cap="flat" cmpd="sng">
              <a:solidFill>
                <a:schemeClr val="bg2">
                  <a:lumMod val="25000"/>
                  <a:lumOff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FFFFFF"/>
                </a:solidFill>
              </a:endParaRPr>
            </a:p>
          </p:txBody>
        </p:sp>
        <p:sp>
          <p:nvSpPr>
            <p:cNvPr id="133" name="文字方塊 132">
              <a:extLst>
                <a:ext uri="{FF2B5EF4-FFF2-40B4-BE49-F238E27FC236}">
                  <a16:creationId xmlns:a16="http://schemas.microsoft.com/office/drawing/2014/main" id="{ECBCF418-1956-4244-9BCD-5F10E477B411}"/>
                </a:ext>
              </a:extLst>
            </p:cNvPr>
            <p:cNvSpPr txBox="1"/>
            <p:nvPr/>
          </p:nvSpPr>
          <p:spPr>
            <a:xfrm>
              <a:off x="4881916" y="2030685"/>
              <a:ext cx="26448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對食安資訊不熟悉</a:t>
              </a:r>
            </a:p>
          </p:txBody>
        </p:sp>
      </p:grp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CF4ECA1E-B86E-4A3F-A055-C6A80A2DDD38}"/>
              </a:ext>
            </a:extLst>
          </p:cNvPr>
          <p:cNvCxnSpPr/>
          <p:nvPr/>
        </p:nvCxnSpPr>
        <p:spPr>
          <a:xfrm>
            <a:off x="1930813" y="3975896"/>
            <a:ext cx="5260777" cy="0"/>
          </a:xfrm>
          <a:prstGeom prst="line">
            <a:avLst/>
          </a:prstGeom>
          <a:ln w="28575">
            <a:solidFill>
              <a:srgbClr val="C2C2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2F29282F-CA71-449C-99C2-811CFC38B04C}"/>
              </a:ext>
            </a:extLst>
          </p:cNvPr>
          <p:cNvGrpSpPr/>
          <p:nvPr/>
        </p:nvGrpSpPr>
        <p:grpSpPr>
          <a:xfrm>
            <a:off x="880720" y="2824076"/>
            <a:ext cx="2118341" cy="941745"/>
            <a:chOff x="757923" y="2587837"/>
            <a:chExt cx="2118341" cy="941745"/>
          </a:xfrm>
        </p:grpSpPr>
        <p:sp>
          <p:nvSpPr>
            <p:cNvPr id="103" name="文字方塊 102">
              <a:extLst>
                <a:ext uri="{FF2B5EF4-FFF2-40B4-BE49-F238E27FC236}">
                  <a16:creationId xmlns:a16="http://schemas.microsoft.com/office/drawing/2014/main" id="{9BB11018-DD64-4E13-B117-C25DECD384B5}"/>
                </a:ext>
              </a:extLst>
            </p:cNvPr>
            <p:cNvSpPr txBox="1"/>
            <p:nvPr/>
          </p:nvSpPr>
          <p:spPr>
            <a:xfrm>
              <a:off x="960000" y="2643211"/>
              <a:ext cx="16960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食安維護</a:t>
              </a:r>
              <a:endPara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可能怠惰</a:t>
              </a:r>
            </a:p>
          </p:txBody>
        </p:sp>
        <p:sp>
          <p:nvSpPr>
            <p:cNvPr id="104" name="Google Shape;10694;p61">
              <a:extLst>
                <a:ext uri="{FF2B5EF4-FFF2-40B4-BE49-F238E27FC236}">
                  <a16:creationId xmlns:a16="http://schemas.microsoft.com/office/drawing/2014/main" id="{3235BDCA-02B3-43F2-A239-6C6F9B56E224}"/>
                </a:ext>
              </a:extLst>
            </p:cNvPr>
            <p:cNvSpPr/>
            <p:nvPr/>
          </p:nvSpPr>
          <p:spPr>
            <a:xfrm rot="10800000">
              <a:off x="757923" y="2587837"/>
              <a:ext cx="2118341" cy="941745"/>
            </a:xfrm>
            <a:prstGeom prst="roundRect">
              <a:avLst>
                <a:gd name="adj" fmla="val 50000"/>
              </a:avLst>
            </a:prstGeom>
            <a:noFill/>
            <a:ln w="38100" cap="flat" cmpd="sng">
              <a:solidFill>
                <a:srgbClr val="8CA0A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16" name="群組 115">
            <a:extLst>
              <a:ext uri="{FF2B5EF4-FFF2-40B4-BE49-F238E27FC236}">
                <a16:creationId xmlns:a16="http://schemas.microsoft.com/office/drawing/2014/main" id="{EAA7FB6F-BA0F-4E0B-AB3F-2CF841F18F90}"/>
              </a:ext>
            </a:extLst>
          </p:cNvPr>
          <p:cNvGrpSpPr/>
          <p:nvPr/>
        </p:nvGrpSpPr>
        <p:grpSpPr>
          <a:xfrm>
            <a:off x="6132420" y="2824076"/>
            <a:ext cx="2118341" cy="941745"/>
            <a:chOff x="757923" y="2587837"/>
            <a:chExt cx="2118341" cy="941745"/>
          </a:xfrm>
        </p:grpSpPr>
        <p:sp>
          <p:nvSpPr>
            <p:cNvPr id="118" name="文字方塊 117">
              <a:extLst>
                <a:ext uri="{FF2B5EF4-FFF2-40B4-BE49-F238E27FC236}">
                  <a16:creationId xmlns:a16="http://schemas.microsoft.com/office/drawing/2014/main" id="{BE40B971-C6C8-433C-AA86-A08249C7C92D}"/>
                </a:ext>
              </a:extLst>
            </p:cNvPr>
            <p:cNvSpPr txBox="1"/>
            <p:nvPr/>
          </p:nvSpPr>
          <p:spPr>
            <a:xfrm>
              <a:off x="960000" y="2643211"/>
              <a:ext cx="16960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食安政策成效不彰</a:t>
              </a:r>
            </a:p>
          </p:txBody>
        </p:sp>
        <p:sp>
          <p:nvSpPr>
            <p:cNvPr id="119" name="Google Shape;10694;p61">
              <a:extLst>
                <a:ext uri="{FF2B5EF4-FFF2-40B4-BE49-F238E27FC236}">
                  <a16:creationId xmlns:a16="http://schemas.microsoft.com/office/drawing/2014/main" id="{E8A37228-8124-49BF-8F63-6393E713FB32}"/>
                </a:ext>
              </a:extLst>
            </p:cNvPr>
            <p:cNvSpPr/>
            <p:nvPr/>
          </p:nvSpPr>
          <p:spPr>
            <a:xfrm rot="10800000">
              <a:off x="757923" y="2587837"/>
              <a:ext cx="2118341" cy="941745"/>
            </a:xfrm>
            <a:prstGeom prst="roundRect">
              <a:avLst>
                <a:gd name="adj" fmla="val 50000"/>
              </a:avLst>
            </a:prstGeom>
            <a:noFill/>
            <a:ln w="38100" cap="flat" cmpd="sng">
              <a:solidFill>
                <a:srgbClr val="8CA0A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FFFFFF"/>
                </a:solidFill>
              </a:endParaRPr>
            </a:p>
          </p:txBody>
        </p:sp>
      </p:grp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5CBC47ED-5B86-4D8E-8920-7BB6C6C56604}"/>
              </a:ext>
            </a:extLst>
          </p:cNvPr>
          <p:cNvCxnSpPr>
            <a:cxnSpLocks/>
            <a:stCxn id="113" idx="0"/>
            <a:endCxn id="117" idx="2"/>
          </p:cNvCxnSpPr>
          <p:nvPr/>
        </p:nvCxnSpPr>
        <p:spPr>
          <a:xfrm flipH="1">
            <a:off x="4565739" y="3771147"/>
            <a:ext cx="1" cy="455793"/>
          </a:xfrm>
          <a:prstGeom prst="line">
            <a:avLst/>
          </a:prstGeom>
          <a:ln w="28575">
            <a:solidFill>
              <a:srgbClr val="C2C2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群組 110">
            <a:extLst>
              <a:ext uri="{FF2B5EF4-FFF2-40B4-BE49-F238E27FC236}">
                <a16:creationId xmlns:a16="http://schemas.microsoft.com/office/drawing/2014/main" id="{C056D7AF-C59C-40E9-ADC6-7C2C96615F62}"/>
              </a:ext>
            </a:extLst>
          </p:cNvPr>
          <p:cNvGrpSpPr/>
          <p:nvPr/>
        </p:nvGrpSpPr>
        <p:grpSpPr>
          <a:xfrm>
            <a:off x="3506570" y="2829402"/>
            <a:ext cx="2118341" cy="941745"/>
            <a:chOff x="757923" y="2587837"/>
            <a:chExt cx="2118341" cy="941745"/>
          </a:xfrm>
        </p:grpSpPr>
        <p:sp>
          <p:nvSpPr>
            <p:cNvPr id="112" name="文字方塊 111">
              <a:extLst>
                <a:ext uri="{FF2B5EF4-FFF2-40B4-BE49-F238E27FC236}">
                  <a16:creationId xmlns:a16="http://schemas.microsoft.com/office/drawing/2014/main" id="{F59E5ED3-680D-4462-845F-4DBCCFA6BA33}"/>
                </a:ext>
              </a:extLst>
            </p:cNvPr>
            <p:cNvSpPr txBox="1"/>
            <p:nvPr/>
          </p:nvSpPr>
          <p:spPr>
            <a:xfrm>
              <a:off x="960000" y="2643211"/>
              <a:ext cx="16960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可能危害</a:t>
              </a:r>
              <a:endPara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自身健康</a:t>
              </a:r>
            </a:p>
          </p:txBody>
        </p:sp>
        <p:sp>
          <p:nvSpPr>
            <p:cNvPr id="113" name="Google Shape;10694;p61">
              <a:extLst>
                <a:ext uri="{FF2B5EF4-FFF2-40B4-BE49-F238E27FC236}">
                  <a16:creationId xmlns:a16="http://schemas.microsoft.com/office/drawing/2014/main" id="{78A7CDCA-2B19-48D7-A6CC-65B9713E2A69}"/>
                </a:ext>
              </a:extLst>
            </p:cNvPr>
            <p:cNvSpPr/>
            <p:nvPr/>
          </p:nvSpPr>
          <p:spPr>
            <a:xfrm rot="10800000">
              <a:off x="757923" y="2587837"/>
              <a:ext cx="2118341" cy="941745"/>
            </a:xfrm>
            <a:prstGeom prst="roundRect">
              <a:avLst>
                <a:gd name="adj" fmla="val 50000"/>
              </a:avLst>
            </a:prstGeom>
            <a:noFill/>
            <a:ln w="38100" cap="flat" cmpd="sng">
              <a:solidFill>
                <a:srgbClr val="8CA0A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93FE3AB5-9356-4A05-80CC-E7C69424B058}"/>
              </a:ext>
            </a:extLst>
          </p:cNvPr>
          <p:cNvGrpSpPr/>
          <p:nvPr/>
        </p:nvGrpSpPr>
        <p:grpSpPr>
          <a:xfrm>
            <a:off x="1847501" y="4226940"/>
            <a:ext cx="5436477" cy="622264"/>
            <a:chOff x="4018153" y="4329267"/>
            <a:chExt cx="5436477" cy="622264"/>
          </a:xfrm>
        </p:grpSpPr>
        <p:sp>
          <p:nvSpPr>
            <p:cNvPr id="2307" name="文字方塊 2306">
              <a:extLst>
                <a:ext uri="{FF2B5EF4-FFF2-40B4-BE49-F238E27FC236}">
                  <a16:creationId xmlns:a16="http://schemas.microsoft.com/office/drawing/2014/main" id="{17838CB0-FA77-4DFD-809B-CDAB6A6DC7DF}"/>
                </a:ext>
              </a:extLst>
            </p:cNvPr>
            <p:cNvSpPr txBox="1"/>
            <p:nvPr/>
          </p:nvSpPr>
          <p:spPr>
            <a:xfrm>
              <a:off x="4168122" y="4391011"/>
              <a:ext cx="513653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提升本校校內學生之正確食安意識</a:t>
              </a:r>
            </a:p>
          </p:txBody>
        </p:sp>
        <p:sp>
          <p:nvSpPr>
            <p:cNvPr id="117" name="Google Shape;10685;p61">
              <a:extLst>
                <a:ext uri="{FF2B5EF4-FFF2-40B4-BE49-F238E27FC236}">
                  <a16:creationId xmlns:a16="http://schemas.microsoft.com/office/drawing/2014/main" id="{C1BA26C4-19DF-4204-ACB5-D0FA4680CD8F}"/>
                </a:ext>
              </a:extLst>
            </p:cNvPr>
            <p:cNvSpPr/>
            <p:nvPr/>
          </p:nvSpPr>
          <p:spPr>
            <a:xfrm rot="10800000">
              <a:off x="4018153" y="4329267"/>
              <a:ext cx="5436477" cy="622264"/>
            </a:xfrm>
            <a:prstGeom prst="roundRect">
              <a:avLst>
                <a:gd name="adj" fmla="val 50000"/>
              </a:avLst>
            </a:prstGeom>
            <a:noFill/>
            <a:ln w="38100" cap="flat" cmpd="sng">
              <a:solidFill>
                <a:srgbClr val="667E9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494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37"/>
          <p:cNvSpPr txBox="1">
            <a:spLocks noGrp="1"/>
          </p:cNvSpPr>
          <p:nvPr>
            <p:ph type="title"/>
          </p:nvPr>
        </p:nvSpPr>
        <p:spPr>
          <a:xfrm>
            <a:off x="747000" y="368825"/>
            <a:ext cx="765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國內現況</a:t>
            </a:r>
            <a:endParaRPr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631CEA61-1D39-4910-B8A2-AC7546B83817}"/>
              </a:ext>
            </a:extLst>
          </p:cNvPr>
          <p:cNvSpPr txBox="1"/>
          <p:nvPr/>
        </p:nvSpPr>
        <p:spPr>
          <a:xfrm>
            <a:off x="756544" y="3591037"/>
            <a:ext cx="3402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食品安全與法律課程</a:t>
            </a:r>
          </a:p>
        </p:txBody>
      </p:sp>
      <p:pic>
        <p:nvPicPr>
          <p:cNvPr id="9" name="圖形 8">
            <a:extLst>
              <a:ext uri="{FF2B5EF4-FFF2-40B4-BE49-F238E27FC236}">
                <a16:creationId xmlns:a16="http://schemas.microsoft.com/office/drawing/2014/main" id="{B734BD98-0EE1-42F3-A019-E86385E8E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91770" y="1331259"/>
            <a:ext cx="2131654" cy="2131654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8B53950B-BD87-4B6F-9687-C09821EAC2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78" y="1394321"/>
            <a:ext cx="2131654" cy="2005530"/>
          </a:xfrm>
          <a:prstGeom prst="rect">
            <a:avLst/>
          </a:prstGeom>
        </p:spPr>
      </p:pic>
      <p:sp>
        <p:nvSpPr>
          <p:cNvPr id="19" name="文字方塊 18">
            <a:extLst>
              <a:ext uri="{FF2B5EF4-FFF2-40B4-BE49-F238E27FC236}">
                <a16:creationId xmlns:a16="http://schemas.microsoft.com/office/drawing/2014/main" id="{B62EF09D-45B6-44C4-919F-8F408D6763E1}"/>
              </a:ext>
            </a:extLst>
          </p:cNvPr>
          <p:cNvSpPr txBox="1"/>
          <p:nvPr/>
        </p:nvSpPr>
        <p:spPr>
          <a:xfrm>
            <a:off x="4560015" y="3591037"/>
            <a:ext cx="4252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食事求識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食安科普研習營</a:t>
            </a:r>
          </a:p>
        </p:txBody>
      </p:sp>
    </p:spTree>
    <p:extLst>
      <p:ext uri="{BB962C8B-B14F-4D97-AF65-F5344CB8AC3E}">
        <p14:creationId xmlns:p14="http://schemas.microsoft.com/office/powerpoint/2010/main" val="215863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509;p37">
            <a:extLst>
              <a:ext uri="{FF2B5EF4-FFF2-40B4-BE49-F238E27FC236}">
                <a16:creationId xmlns:a16="http://schemas.microsoft.com/office/drawing/2014/main" id="{E39F1B0D-14A7-4A74-9A40-82A0943DA03C}"/>
              </a:ext>
            </a:extLst>
          </p:cNvPr>
          <p:cNvSpPr txBox="1">
            <a:spLocks/>
          </p:cNvSpPr>
          <p:nvPr/>
        </p:nvSpPr>
        <p:spPr>
          <a:xfrm>
            <a:off x="632700" y="412800"/>
            <a:ext cx="765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zha One"/>
              <a:buNone/>
              <a:defRPr sz="24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pPr algn="l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國外現況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日本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B7EE506-8AD6-4640-B0FD-BD142A5E29DA}"/>
              </a:ext>
            </a:extLst>
          </p:cNvPr>
          <p:cNvSpPr txBox="1"/>
          <p:nvPr/>
        </p:nvSpPr>
        <p:spPr>
          <a:xfrm>
            <a:off x="3409606" y="1574671"/>
            <a:ext cx="2324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生活協同組合</a:t>
            </a:r>
          </a:p>
        </p:txBody>
      </p:sp>
      <p:sp>
        <p:nvSpPr>
          <p:cNvPr id="10" name="箭號: 向下 9">
            <a:extLst>
              <a:ext uri="{FF2B5EF4-FFF2-40B4-BE49-F238E27FC236}">
                <a16:creationId xmlns:a16="http://schemas.microsoft.com/office/drawing/2014/main" id="{00ECBA24-E1EF-4B20-9ABC-756E0C8B7979}"/>
              </a:ext>
            </a:extLst>
          </p:cNvPr>
          <p:cNvSpPr/>
          <p:nvPr/>
        </p:nvSpPr>
        <p:spPr>
          <a:xfrm>
            <a:off x="4156710" y="2306341"/>
            <a:ext cx="830580" cy="784860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D9C6F540-BBF6-487A-8355-136EABC71921}"/>
              </a:ext>
            </a:extLst>
          </p:cNvPr>
          <p:cNvSpPr txBox="1"/>
          <p:nvPr/>
        </p:nvSpPr>
        <p:spPr>
          <a:xfrm>
            <a:off x="2326539" y="3299651"/>
            <a:ext cx="4490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以改善群體生活品質為目標</a:t>
            </a:r>
          </a:p>
        </p:txBody>
      </p:sp>
    </p:spTree>
    <p:extLst>
      <p:ext uri="{BB962C8B-B14F-4D97-AF65-F5344CB8AC3E}">
        <p14:creationId xmlns:p14="http://schemas.microsoft.com/office/powerpoint/2010/main" val="55528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509;p37">
            <a:extLst>
              <a:ext uri="{FF2B5EF4-FFF2-40B4-BE49-F238E27FC236}">
                <a16:creationId xmlns:a16="http://schemas.microsoft.com/office/drawing/2014/main" id="{E39F1B0D-14A7-4A74-9A40-82A0943DA03C}"/>
              </a:ext>
            </a:extLst>
          </p:cNvPr>
          <p:cNvSpPr txBox="1">
            <a:spLocks/>
          </p:cNvSpPr>
          <p:nvPr/>
        </p:nvSpPr>
        <p:spPr>
          <a:xfrm>
            <a:off x="632700" y="412800"/>
            <a:ext cx="765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zha One"/>
              <a:buNone/>
              <a:defRPr sz="24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pPr algn="l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國外現況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日本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B7EE506-8AD6-4640-B0FD-BD142A5E29DA}"/>
              </a:ext>
            </a:extLst>
          </p:cNvPr>
          <p:cNvSpPr txBox="1"/>
          <p:nvPr/>
        </p:nvSpPr>
        <p:spPr>
          <a:xfrm>
            <a:off x="2165365" y="1695778"/>
            <a:ext cx="48132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日本大學生活協同組合聯合會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「食堂事業」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D9C6F540-BBF6-487A-8355-136EABC71921}"/>
              </a:ext>
            </a:extLst>
          </p:cNvPr>
          <p:cNvSpPr txBox="1"/>
          <p:nvPr/>
        </p:nvSpPr>
        <p:spPr>
          <a:xfrm>
            <a:off x="1274208" y="3098553"/>
            <a:ext cx="6595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讓食安、健康營養的價值與學食價格共存</a:t>
            </a:r>
          </a:p>
        </p:txBody>
      </p:sp>
    </p:spTree>
    <p:extLst>
      <p:ext uri="{BB962C8B-B14F-4D97-AF65-F5344CB8AC3E}">
        <p14:creationId xmlns:p14="http://schemas.microsoft.com/office/powerpoint/2010/main" val="8466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0" name="Google Shape;2400;p35"/>
          <p:cNvGrpSpPr/>
          <p:nvPr/>
        </p:nvGrpSpPr>
        <p:grpSpPr>
          <a:xfrm rot="-5406214">
            <a:off x="3610677" y="1445070"/>
            <a:ext cx="999696" cy="1344316"/>
            <a:chOff x="7570415" y="3649325"/>
            <a:chExt cx="1505790" cy="2024569"/>
          </a:xfrm>
        </p:grpSpPr>
        <p:sp>
          <p:nvSpPr>
            <p:cNvPr id="2401" name="Google Shape;2401;p35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35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35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35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35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35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35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35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35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35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35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35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35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35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35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35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35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5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5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5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5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5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3" name="Google Shape;2423;p35"/>
          <p:cNvGrpSpPr/>
          <p:nvPr/>
        </p:nvGrpSpPr>
        <p:grpSpPr>
          <a:xfrm rot="3572411">
            <a:off x="4387874" y="829324"/>
            <a:ext cx="1084603" cy="1338712"/>
            <a:chOff x="14449550" y="3157725"/>
            <a:chExt cx="1645681" cy="2031244"/>
          </a:xfrm>
        </p:grpSpPr>
        <p:sp>
          <p:nvSpPr>
            <p:cNvPr id="2424" name="Google Shape;2424;p35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35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35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35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5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5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5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5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5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35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35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5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5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5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5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5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5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5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5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5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5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5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5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5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5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9" name="Google Shape;2449;p35"/>
          <p:cNvGrpSpPr/>
          <p:nvPr/>
        </p:nvGrpSpPr>
        <p:grpSpPr>
          <a:xfrm>
            <a:off x="4231778" y="539988"/>
            <a:ext cx="1084668" cy="1338793"/>
            <a:chOff x="14449550" y="3157725"/>
            <a:chExt cx="1645681" cy="2031244"/>
          </a:xfrm>
        </p:grpSpPr>
        <p:sp>
          <p:nvSpPr>
            <p:cNvPr id="2450" name="Google Shape;2450;p35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5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5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5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5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5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5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5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5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5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5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35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5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5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5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5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35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5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5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5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5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5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35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35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35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75" name="Google Shape;2475;p35"/>
          <p:cNvSpPr/>
          <p:nvPr/>
        </p:nvSpPr>
        <p:spPr>
          <a:xfrm>
            <a:off x="3825346" y="1146284"/>
            <a:ext cx="1480546" cy="1472523"/>
          </a:xfrm>
          <a:custGeom>
            <a:avLst/>
            <a:gdLst/>
            <a:ahLst/>
            <a:cxnLst/>
            <a:rect l="l" t="t" r="r" b="b"/>
            <a:pathLst>
              <a:path w="4466" h="4442" extrusionOk="0">
                <a:moveTo>
                  <a:pt x="2227" y="0"/>
                </a:moveTo>
                <a:cubicBezTo>
                  <a:pt x="1667" y="0"/>
                  <a:pt x="1072" y="250"/>
                  <a:pt x="667" y="655"/>
                </a:cubicBezTo>
                <a:cubicBezTo>
                  <a:pt x="274" y="1048"/>
                  <a:pt x="0" y="1667"/>
                  <a:pt x="12" y="2215"/>
                </a:cubicBezTo>
                <a:cubicBezTo>
                  <a:pt x="72" y="3429"/>
                  <a:pt x="1001" y="4441"/>
                  <a:pt x="2227" y="4441"/>
                </a:cubicBezTo>
                <a:cubicBezTo>
                  <a:pt x="2798" y="4441"/>
                  <a:pt x="3394" y="4179"/>
                  <a:pt x="3799" y="3786"/>
                </a:cubicBezTo>
                <a:cubicBezTo>
                  <a:pt x="4180" y="3394"/>
                  <a:pt x="4465" y="2774"/>
                  <a:pt x="4442" y="2215"/>
                </a:cubicBezTo>
                <a:cubicBezTo>
                  <a:pt x="4394" y="1012"/>
                  <a:pt x="3477" y="0"/>
                  <a:pt x="22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6" name="Google Shape;2476;p35"/>
          <p:cNvSpPr txBox="1">
            <a:spLocks noGrp="1"/>
          </p:cNvSpPr>
          <p:nvPr>
            <p:ph type="title"/>
          </p:nvPr>
        </p:nvSpPr>
        <p:spPr>
          <a:xfrm>
            <a:off x="2234988" y="2673705"/>
            <a:ext cx="4669221" cy="62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研究各項可行政策</a:t>
            </a:r>
          </a:p>
        </p:txBody>
      </p:sp>
      <p:sp>
        <p:nvSpPr>
          <p:cNvPr id="2477" name="Google Shape;2477;p35"/>
          <p:cNvSpPr txBox="1">
            <a:spLocks noGrp="1"/>
          </p:cNvSpPr>
          <p:nvPr>
            <p:ph type="title" idx="2"/>
          </p:nvPr>
        </p:nvSpPr>
        <p:spPr>
          <a:xfrm>
            <a:off x="3281259" y="1287393"/>
            <a:ext cx="2553300" cy="123302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2478" name="Google Shape;2478;p35"/>
          <p:cNvSpPr txBox="1">
            <a:spLocks noGrp="1"/>
          </p:cNvSpPr>
          <p:nvPr>
            <p:ph type="subTitle" idx="1"/>
          </p:nvPr>
        </p:nvSpPr>
        <p:spPr>
          <a:xfrm>
            <a:off x="229828" y="3393694"/>
            <a:ext cx="8679543" cy="6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zh-TW" altLang="en-US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食安五環 </a:t>
            </a:r>
            <a:r>
              <a:rPr lang="en-US" altLang="zh-TW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·</a:t>
            </a:r>
            <a:r>
              <a:rPr lang="zh-TW" altLang="en-US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三章一</a:t>
            </a:r>
            <a:r>
              <a:rPr lang="en-US" altLang="zh-TW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</a:t>
            </a:r>
            <a:r>
              <a:rPr lang="zh-TW" altLang="en-US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·</a:t>
            </a:r>
            <a:r>
              <a:rPr lang="zh-TW" altLang="en-US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日本 </a:t>
            </a:r>
            <a:r>
              <a:rPr lang="en-US" altLang="zh-TW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·</a:t>
            </a:r>
            <a:r>
              <a:rPr lang="zh-TW" altLang="en-US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美國</a:t>
            </a:r>
            <a:endParaRPr sz="2000" dirty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604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6" name="Google Shape;2316;p33"/>
          <p:cNvSpPr txBox="1">
            <a:spLocks noGrp="1"/>
          </p:cNvSpPr>
          <p:nvPr>
            <p:ph type="title"/>
          </p:nvPr>
        </p:nvSpPr>
        <p:spPr>
          <a:xfrm>
            <a:off x="658760" y="305018"/>
            <a:ext cx="7826479" cy="6877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國內政策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食安五環</a:t>
            </a:r>
            <a:endParaRPr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19" name="Google Shape;2319;p33"/>
          <p:cNvSpPr/>
          <p:nvPr/>
        </p:nvSpPr>
        <p:spPr>
          <a:xfrm rot="-9174616">
            <a:off x="3778072" y="4291786"/>
            <a:ext cx="2942672" cy="192863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320" name="Google Shape;2320;p33"/>
          <p:cNvGrpSpPr/>
          <p:nvPr/>
        </p:nvGrpSpPr>
        <p:grpSpPr>
          <a:xfrm>
            <a:off x="4329119" y="-765222"/>
            <a:ext cx="5443921" cy="6436734"/>
            <a:chOff x="4329119" y="-765222"/>
            <a:chExt cx="5443921" cy="6436734"/>
          </a:xfrm>
        </p:grpSpPr>
        <p:grpSp>
          <p:nvGrpSpPr>
            <p:cNvPr id="2321" name="Google Shape;2321;p33"/>
            <p:cNvGrpSpPr/>
            <p:nvPr/>
          </p:nvGrpSpPr>
          <p:grpSpPr>
            <a:xfrm flipH="1">
              <a:off x="4329128" y="3591213"/>
              <a:ext cx="1505790" cy="2024569"/>
              <a:chOff x="7570415" y="3649325"/>
              <a:chExt cx="1505790" cy="2024569"/>
            </a:xfrm>
          </p:grpSpPr>
          <p:sp>
            <p:nvSpPr>
              <p:cNvPr id="2322" name="Google Shape;2322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3" name="Google Shape;2323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4" name="Google Shape;2324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5" name="Google Shape;2325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6" name="Google Shape;2326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7" name="Google Shape;2327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8" name="Google Shape;2328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9" name="Google Shape;2329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0" name="Google Shape;2330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1" name="Google Shape;2331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2" name="Google Shape;2332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3" name="Google Shape;2333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4" name="Google Shape;2334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5" name="Google Shape;2335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6" name="Google Shape;2336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7" name="Google Shape;2337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8" name="Google Shape;2338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9" name="Google Shape;2339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0" name="Google Shape;2340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1" name="Google Shape;2341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2" name="Google Shape;2342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3" name="Google Shape;2343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4" name="Google Shape;2344;p33"/>
            <p:cNvGrpSpPr/>
            <p:nvPr/>
          </p:nvGrpSpPr>
          <p:grpSpPr>
            <a:xfrm rot="4692804">
              <a:off x="4644198" y="4098897"/>
              <a:ext cx="1210428" cy="1627687"/>
              <a:chOff x="7570415" y="3649325"/>
              <a:chExt cx="1505790" cy="2024569"/>
            </a:xfrm>
          </p:grpSpPr>
          <p:sp>
            <p:nvSpPr>
              <p:cNvPr id="2345" name="Google Shape;2345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6" name="Google Shape;2346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7" name="Google Shape;2347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8" name="Google Shape;2348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9" name="Google Shape;2349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0" name="Google Shape;2350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1" name="Google Shape;2351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2" name="Google Shape;2352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3" name="Google Shape;2353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4" name="Google Shape;2354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5" name="Google Shape;2355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6" name="Google Shape;2356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7" name="Google Shape;2357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8" name="Google Shape;2358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0" name="Google Shape;2360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1" name="Google Shape;2361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2" name="Google Shape;2362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4" name="Google Shape;2364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5" name="Google Shape;2365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7" name="Google Shape;2367;p33"/>
            <p:cNvGrpSpPr/>
            <p:nvPr/>
          </p:nvGrpSpPr>
          <p:grpSpPr>
            <a:xfrm rot="10679800" flipH="1">
              <a:off x="8080606" y="-736990"/>
              <a:ext cx="1654067" cy="2223931"/>
              <a:chOff x="7570415" y="3649325"/>
              <a:chExt cx="1505790" cy="2024569"/>
            </a:xfrm>
          </p:grpSpPr>
          <p:sp>
            <p:nvSpPr>
              <p:cNvPr id="2368" name="Google Shape;2368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9" name="Google Shape;2369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3" name="Google Shape;2383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文字方塊 2">
            <a:extLst>
              <a:ext uri="{FF2B5EF4-FFF2-40B4-BE49-F238E27FC236}">
                <a16:creationId xmlns:a16="http://schemas.microsoft.com/office/drawing/2014/main" id="{D3964FD9-A501-4A65-8439-754651BC6E8E}"/>
              </a:ext>
            </a:extLst>
          </p:cNvPr>
          <p:cNvSpPr txBox="1"/>
          <p:nvPr/>
        </p:nvSpPr>
        <p:spPr>
          <a:xfrm>
            <a:off x="1280499" y="1717485"/>
            <a:ext cx="6582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「政府管理、業者自律、民眾監督」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D8FF0D50-4970-425B-AB84-0F5B6112FB7D}"/>
              </a:ext>
            </a:extLst>
          </p:cNvPr>
          <p:cNvSpPr txBox="1"/>
          <p:nvPr/>
        </p:nvSpPr>
        <p:spPr>
          <a:xfrm>
            <a:off x="1626866" y="2868285"/>
            <a:ext cx="5890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從生產地到餐桌皆符合安全標準</a:t>
            </a: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4273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6" name="Google Shape;2316;p33"/>
          <p:cNvSpPr txBox="1">
            <a:spLocks noGrp="1"/>
          </p:cNvSpPr>
          <p:nvPr>
            <p:ph type="title"/>
          </p:nvPr>
        </p:nvSpPr>
        <p:spPr>
          <a:xfrm>
            <a:off x="658760" y="305018"/>
            <a:ext cx="7826479" cy="6877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國內政策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食安五環</a:t>
            </a:r>
            <a:endParaRPr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19" name="Google Shape;2319;p33"/>
          <p:cNvSpPr/>
          <p:nvPr/>
        </p:nvSpPr>
        <p:spPr>
          <a:xfrm rot="-9174616">
            <a:off x="3778072" y="4291786"/>
            <a:ext cx="2942672" cy="192863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320" name="Google Shape;2320;p33"/>
          <p:cNvGrpSpPr/>
          <p:nvPr/>
        </p:nvGrpSpPr>
        <p:grpSpPr>
          <a:xfrm>
            <a:off x="4329119" y="-765222"/>
            <a:ext cx="5443921" cy="6436734"/>
            <a:chOff x="4329119" y="-765222"/>
            <a:chExt cx="5443921" cy="6436734"/>
          </a:xfrm>
        </p:grpSpPr>
        <p:grpSp>
          <p:nvGrpSpPr>
            <p:cNvPr id="2321" name="Google Shape;2321;p33"/>
            <p:cNvGrpSpPr/>
            <p:nvPr/>
          </p:nvGrpSpPr>
          <p:grpSpPr>
            <a:xfrm flipH="1">
              <a:off x="4329128" y="3591213"/>
              <a:ext cx="1505790" cy="2024569"/>
              <a:chOff x="7570415" y="3649325"/>
              <a:chExt cx="1505790" cy="2024569"/>
            </a:xfrm>
          </p:grpSpPr>
          <p:sp>
            <p:nvSpPr>
              <p:cNvPr id="2322" name="Google Shape;2322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3" name="Google Shape;2323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4" name="Google Shape;2324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5" name="Google Shape;2325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6" name="Google Shape;2326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7" name="Google Shape;2327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8" name="Google Shape;2328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9" name="Google Shape;2329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0" name="Google Shape;2330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1" name="Google Shape;2331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2" name="Google Shape;2332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3" name="Google Shape;2333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4" name="Google Shape;2334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5" name="Google Shape;2335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6" name="Google Shape;2336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7" name="Google Shape;2337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8" name="Google Shape;2338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9" name="Google Shape;2339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0" name="Google Shape;2340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1" name="Google Shape;2341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2" name="Google Shape;2342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3" name="Google Shape;2343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4" name="Google Shape;2344;p33"/>
            <p:cNvGrpSpPr/>
            <p:nvPr/>
          </p:nvGrpSpPr>
          <p:grpSpPr>
            <a:xfrm rot="4692804">
              <a:off x="4644198" y="4098897"/>
              <a:ext cx="1210428" cy="1627687"/>
              <a:chOff x="7570415" y="3649325"/>
              <a:chExt cx="1505790" cy="2024569"/>
            </a:xfrm>
          </p:grpSpPr>
          <p:sp>
            <p:nvSpPr>
              <p:cNvPr id="2345" name="Google Shape;2345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6" name="Google Shape;2346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7" name="Google Shape;2347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8" name="Google Shape;2348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9" name="Google Shape;2349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0" name="Google Shape;2350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1" name="Google Shape;2351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2" name="Google Shape;2352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3" name="Google Shape;2353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4" name="Google Shape;2354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5" name="Google Shape;2355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6" name="Google Shape;2356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7" name="Google Shape;2357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8" name="Google Shape;2358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0" name="Google Shape;2360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1" name="Google Shape;2361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2" name="Google Shape;2362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4" name="Google Shape;2364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5" name="Google Shape;2365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7" name="Google Shape;2367;p33"/>
            <p:cNvGrpSpPr/>
            <p:nvPr/>
          </p:nvGrpSpPr>
          <p:grpSpPr>
            <a:xfrm rot="10679800" flipH="1">
              <a:off x="8080606" y="-736990"/>
              <a:ext cx="1654067" cy="2223931"/>
              <a:chOff x="7570415" y="3649325"/>
              <a:chExt cx="1505790" cy="2024569"/>
            </a:xfrm>
          </p:grpSpPr>
          <p:sp>
            <p:nvSpPr>
              <p:cNvPr id="2368" name="Google Shape;2368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9" name="Google Shape;2369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3" name="Google Shape;2383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" name="群組 3">
            <a:extLst>
              <a:ext uri="{FF2B5EF4-FFF2-40B4-BE49-F238E27FC236}">
                <a16:creationId xmlns:a16="http://schemas.microsoft.com/office/drawing/2014/main" id="{5D4DA29B-C2B8-4EC6-9D38-2ED33C1F8835}"/>
              </a:ext>
            </a:extLst>
          </p:cNvPr>
          <p:cNvGrpSpPr/>
          <p:nvPr/>
        </p:nvGrpSpPr>
        <p:grpSpPr>
          <a:xfrm>
            <a:off x="2397818" y="3889553"/>
            <a:ext cx="1654423" cy="597735"/>
            <a:chOff x="3740197" y="1035838"/>
            <a:chExt cx="1654423" cy="597735"/>
          </a:xfrm>
        </p:grpSpPr>
        <p:sp>
          <p:nvSpPr>
            <p:cNvPr id="2" name="文字方塊 1">
              <a:extLst>
                <a:ext uri="{FF2B5EF4-FFF2-40B4-BE49-F238E27FC236}">
                  <a16:creationId xmlns:a16="http://schemas.microsoft.com/office/drawing/2014/main" id="{2A6BD76F-AB3D-487E-96EB-E2A2AD6FFDC0}"/>
                </a:ext>
              </a:extLst>
            </p:cNvPr>
            <p:cNvSpPr txBox="1"/>
            <p:nvPr/>
          </p:nvSpPr>
          <p:spPr>
            <a:xfrm>
              <a:off x="3808147" y="1112895"/>
              <a:ext cx="1518524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sz="2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源頭控管</a:t>
              </a:r>
            </a:p>
          </p:txBody>
        </p:sp>
        <p:sp>
          <p:nvSpPr>
            <p:cNvPr id="112" name="Google Shape;10694;p61">
              <a:extLst>
                <a:ext uri="{FF2B5EF4-FFF2-40B4-BE49-F238E27FC236}">
                  <a16:creationId xmlns:a16="http://schemas.microsoft.com/office/drawing/2014/main" id="{E56B412E-3957-4272-83D0-70C90AF8D75E}"/>
                </a:ext>
              </a:extLst>
            </p:cNvPr>
            <p:cNvSpPr/>
            <p:nvPr/>
          </p:nvSpPr>
          <p:spPr>
            <a:xfrm rot="10800000">
              <a:off x="3740197" y="1035838"/>
              <a:ext cx="1654423" cy="597735"/>
            </a:xfrm>
            <a:prstGeom prst="roundRect">
              <a:avLst>
                <a:gd name="adj" fmla="val 50000"/>
              </a:avLst>
            </a:prstGeom>
            <a:noFill/>
            <a:ln w="38100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13" name="群組 112">
            <a:extLst>
              <a:ext uri="{FF2B5EF4-FFF2-40B4-BE49-F238E27FC236}">
                <a16:creationId xmlns:a16="http://schemas.microsoft.com/office/drawing/2014/main" id="{D9E7CA77-185D-44E8-B07C-1A6CE6E5CF73}"/>
              </a:ext>
            </a:extLst>
          </p:cNvPr>
          <p:cNvGrpSpPr/>
          <p:nvPr/>
        </p:nvGrpSpPr>
        <p:grpSpPr>
          <a:xfrm>
            <a:off x="2667795" y="1273396"/>
            <a:ext cx="3805603" cy="597735"/>
            <a:chOff x="3740197" y="1035838"/>
            <a:chExt cx="1654423" cy="597735"/>
          </a:xfrm>
        </p:grpSpPr>
        <p:sp>
          <p:nvSpPr>
            <p:cNvPr id="116" name="文字方塊 115">
              <a:extLst>
                <a:ext uri="{FF2B5EF4-FFF2-40B4-BE49-F238E27FC236}">
                  <a16:creationId xmlns:a16="http://schemas.microsoft.com/office/drawing/2014/main" id="{D69DCB7B-04C4-42EF-B125-A978DE307B22}"/>
                </a:ext>
              </a:extLst>
            </p:cNvPr>
            <p:cNvSpPr txBox="1"/>
            <p:nvPr/>
          </p:nvSpPr>
          <p:spPr>
            <a:xfrm>
              <a:off x="3805923" y="1112895"/>
              <a:ext cx="1520748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sz="2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加重惡意黑心廠商責任</a:t>
              </a:r>
            </a:p>
          </p:txBody>
        </p:sp>
        <p:sp>
          <p:nvSpPr>
            <p:cNvPr id="118" name="Google Shape;10694;p61">
              <a:extLst>
                <a:ext uri="{FF2B5EF4-FFF2-40B4-BE49-F238E27FC236}">
                  <a16:creationId xmlns:a16="http://schemas.microsoft.com/office/drawing/2014/main" id="{EAA24FE3-C801-43C2-ACDA-EEFFBE559821}"/>
                </a:ext>
              </a:extLst>
            </p:cNvPr>
            <p:cNvSpPr/>
            <p:nvPr/>
          </p:nvSpPr>
          <p:spPr>
            <a:xfrm rot="10800000">
              <a:off x="3740197" y="1035838"/>
              <a:ext cx="1654423" cy="597735"/>
            </a:xfrm>
            <a:prstGeom prst="roundRect">
              <a:avLst>
                <a:gd name="adj" fmla="val 50000"/>
              </a:avLst>
            </a:prstGeom>
            <a:noFill/>
            <a:ln w="38100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19" name="群組 118">
            <a:extLst>
              <a:ext uri="{FF2B5EF4-FFF2-40B4-BE49-F238E27FC236}">
                <a16:creationId xmlns:a16="http://schemas.microsoft.com/office/drawing/2014/main" id="{70FA41E5-E445-4B18-A595-AC08D126D9C8}"/>
              </a:ext>
            </a:extLst>
          </p:cNvPr>
          <p:cNvGrpSpPr/>
          <p:nvPr/>
        </p:nvGrpSpPr>
        <p:grpSpPr>
          <a:xfrm>
            <a:off x="5038193" y="3900239"/>
            <a:ext cx="1654423" cy="597735"/>
            <a:chOff x="3740197" y="1035838"/>
            <a:chExt cx="1654423" cy="597735"/>
          </a:xfrm>
        </p:grpSpPr>
        <p:sp>
          <p:nvSpPr>
            <p:cNvPr id="120" name="文字方塊 119">
              <a:extLst>
                <a:ext uri="{FF2B5EF4-FFF2-40B4-BE49-F238E27FC236}">
                  <a16:creationId xmlns:a16="http://schemas.microsoft.com/office/drawing/2014/main" id="{79A12336-E3C7-4CF3-869E-85AAA080202F}"/>
                </a:ext>
              </a:extLst>
            </p:cNvPr>
            <p:cNvSpPr txBox="1"/>
            <p:nvPr/>
          </p:nvSpPr>
          <p:spPr>
            <a:xfrm>
              <a:off x="3808147" y="1112895"/>
              <a:ext cx="1518524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sz="2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加強檢驗</a:t>
              </a:r>
            </a:p>
          </p:txBody>
        </p:sp>
        <p:sp>
          <p:nvSpPr>
            <p:cNvPr id="121" name="Google Shape;10694;p61">
              <a:extLst>
                <a:ext uri="{FF2B5EF4-FFF2-40B4-BE49-F238E27FC236}">
                  <a16:creationId xmlns:a16="http://schemas.microsoft.com/office/drawing/2014/main" id="{3B781A22-ADEC-4F03-84A8-63757DB9DD18}"/>
                </a:ext>
              </a:extLst>
            </p:cNvPr>
            <p:cNvSpPr/>
            <p:nvPr/>
          </p:nvSpPr>
          <p:spPr>
            <a:xfrm rot="10800000">
              <a:off x="3740197" y="1035838"/>
              <a:ext cx="1654423" cy="597735"/>
            </a:xfrm>
            <a:prstGeom prst="roundRect">
              <a:avLst>
                <a:gd name="adj" fmla="val 50000"/>
              </a:avLst>
            </a:prstGeom>
            <a:noFill/>
            <a:ln w="38100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22" name="群組 121">
            <a:extLst>
              <a:ext uri="{FF2B5EF4-FFF2-40B4-BE49-F238E27FC236}">
                <a16:creationId xmlns:a16="http://schemas.microsoft.com/office/drawing/2014/main" id="{D3E6FF60-20D4-49FB-9D75-844540C36058}"/>
              </a:ext>
            </a:extLst>
          </p:cNvPr>
          <p:cNvGrpSpPr/>
          <p:nvPr/>
        </p:nvGrpSpPr>
        <p:grpSpPr>
          <a:xfrm>
            <a:off x="5652030" y="2300116"/>
            <a:ext cx="2250363" cy="645285"/>
            <a:chOff x="3740196" y="1035837"/>
            <a:chExt cx="2250363" cy="597735"/>
          </a:xfrm>
        </p:grpSpPr>
        <p:sp>
          <p:nvSpPr>
            <p:cNvPr id="123" name="文字方塊 122">
              <a:extLst>
                <a:ext uri="{FF2B5EF4-FFF2-40B4-BE49-F238E27FC236}">
                  <a16:creationId xmlns:a16="http://schemas.microsoft.com/office/drawing/2014/main" id="{C1BA82C0-75F6-4F06-AD52-AA003255B6B2}"/>
                </a:ext>
              </a:extLst>
            </p:cNvPr>
            <p:cNvSpPr txBox="1"/>
            <p:nvPr/>
          </p:nvSpPr>
          <p:spPr>
            <a:xfrm>
              <a:off x="3808146" y="1112895"/>
              <a:ext cx="2182413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sz="2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重建生產管理</a:t>
              </a:r>
            </a:p>
          </p:txBody>
        </p:sp>
        <p:sp>
          <p:nvSpPr>
            <p:cNvPr id="124" name="Google Shape;10694;p61">
              <a:extLst>
                <a:ext uri="{FF2B5EF4-FFF2-40B4-BE49-F238E27FC236}">
                  <a16:creationId xmlns:a16="http://schemas.microsoft.com/office/drawing/2014/main" id="{BBEABCA9-B556-426A-9FED-07304CE12022}"/>
                </a:ext>
              </a:extLst>
            </p:cNvPr>
            <p:cNvSpPr/>
            <p:nvPr/>
          </p:nvSpPr>
          <p:spPr>
            <a:xfrm rot="10800000">
              <a:off x="3740196" y="1035837"/>
              <a:ext cx="2250362" cy="597735"/>
            </a:xfrm>
            <a:prstGeom prst="roundRect">
              <a:avLst>
                <a:gd name="adj" fmla="val 50000"/>
              </a:avLst>
            </a:prstGeom>
            <a:noFill/>
            <a:ln w="38100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25" name="群組 124">
            <a:extLst>
              <a:ext uri="{FF2B5EF4-FFF2-40B4-BE49-F238E27FC236}">
                <a16:creationId xmlns:a16="http://schemas.microsoft.com/office/drawing/2014/main" id="{C28A4D07-CAEC-4B2E-A6BD-6553ABE4DABC}"/>
              </a:ext>
            </a:extLst>
          </p:cNvPr>
          <p:cNvGrpSpPr/>
          <p:nvPr/>
        </p:nvGrpSpPr>
        <p:grpSpPr>
          <a:xfrm>
            <a:off x="1104247" y="2300304"/>
            <a:ext cx="2396103" cy="969609"/>
            <a:chOff x="3740197" y="1035838"/>
            <a:chExt cx="1654423" cy="969609"/>
          </a:xfrm>
        </p:grpSpPr>
        <p:sp>
          <p:nvSpPr>
            <p:cNvPr id="126" name="文字方塊 125">
              <a:extLst>
                <a:ext uri="{FF2B5EF4-FFF2-40B4-BE49-F238E27FC236}">
                  <a16:creationId xmlns:a16="http://schemas.microsoft.com/office/drawing/2014/main" id="{2FEB9134-5C7B-4D4D-AC3A-CF9017119E5D}"/>
                </a:ext>
              </a:extLst>
            </p:cNvPr>
            <p:cNvSpPr txBox="1"/>
            <p:nvPr/>
          </p:nvSpPr>
          <p:spPr>
            <a:xfrm>
              <a:off x="3808147" y="1112895"/>
              <a:ext cx="1518524" cy="8925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sz="2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全民監督食安</a:t>
              </a:r>
            </a:p>
          </p:txBody>
        </p:sp>
        <p:sp>
          <p:nvSpPr>
            <p:cNvPr id="127" name="Google Shape;10694;p61">
              <a:extLst>
                <a:ext uri="{FF2B5EF4-FFF2-40B4-BE49-F238E27FC236}">
                  <a16:creationId xmlns:a16="http://schemas.microsoft.com/office/drawing/2014/main" id="{BCCBD209-DDBE-4398-8166-DF7F9F633847}"/>
                </a:ext>
              </a:extLst>
            </p:cNvPr>
            <p:cNvSpPr/>
            <p:nvPr/>
          </p:nvSpPr>
          <p:spPr>
            <a:xfrm rot="10800000">
              <a:off x="3740197" y="1035838"/>
              <a:ext cx="1654423" cy="597735"/>
            </a:xfrm>
            <a:prstGeom prst="roundRect">
              <a:avLst>
                <a:gd name="adj" fmla="val 50000"/>
              </a:avLst>
            </a:prstGeom>
            <a:noFill/>
            <a:ln w="38100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FFFFFF"/>
                </a:solidFill>
              </a:endParaRPr>
            </a:p>
          </p:txBody>
        </p:sp>
      </p:grpSp>
      <p:sp>
        <p:nvSpPr>
          <p:cNvPr id="93" name="Google Shape;11156;p63">
            <a:extLst>
              <a:ext uri="{FF2B5EF4-FFF2-40B4-BE49-F238E27FC236}">
                <a16:creationId xmlns:a16="http://schemas.microsoft.com/office/drawing/2014/main" id="{52370870-4E36-47B7-B73F-FECB76944346}"/>
              </a:ext>
            </a:extLst>
          </p:cNvPr>
          <p:cNvSpPr/>
          <p:nvPr/>
        </p:nvSpPr>
        <p:spPr>
          <a:xfrm>
            <a:off x="3680470" y="2040673"/>
            <a:ext cx="1783056" cy="1694516"/>
          </a:xfrm>
          <a:prstGeom prst="pentagon">
            <a:avLst>
              <a:gd name="hf" fmla="val 105146"/>
              <a:gd name="vf" fmla="val 110557"/>
            </a:avLst>
          </a:prstGeom>
          <a:noFill/>
          <a:ln w="38100" cap="flat" cmpd="sng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1156;p63">
            <a:extLst>
              <a:ext uri="{FF2B5EF4-FFF2-40B4-BE49-F238E27FC236}">
                <a16:creationId xmlns:a16="http://schemas.microsoft.com/office/drawing/2014/main" id="{0B42BA74-37D7-4975-A349-222C1A14FD8E}"/>
              </a:ext>
            </a:extLst>
          </p:cNvPr>
          <p:cNvSpPr/>
          <p:nvPr/>
        </p:nvSpPr>
        <p:spPr>
          <a:xfrm>
            <a:off x="3741947" y="2106683"/>
            <a:ext cx="1653561" cy="1571451"/>
          </a:xfrm>
          <a:prstGeom prst="pentagon">
            <a:avLst>
              <a:gd name="hf" fmla="val 105146"/>
              <a:gd name="vf" fmla="val 110557"/>
            </a:avLst>
          </a:prstGeom>
          <a:noFill/>
          <a:ln w="38100" cap="flat" cmpd="sng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866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6" name="Google Shape;2316;p33"/>
          <p:cNvSpPr txBox="1">
            <a:spLocks noGrp="1"/>
          </p:cNvSpPr>
          <p:nvPr>
            <p:ph type="title"/>
          </p:nvPr>
        </p:nvSpPr>
        <p:spPr>
          <a:xfrm>
            <a:off x="658760" y="305018"/>
            <a:ext cx="7826479" cy="6877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國內政策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食安五環</a:t>
            </a:r>
            <a:endParaRPr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19" name="Google Shape;2319;p33"/>
          <p:cNvSpPr/>
          <p:nvPr/>
        </p:nvSpPr>
        <p:spPr>
          <a:xfrm rot="-9174616">
            <a:off x="3778072" y="4291786"/>
            <a:ext cx="2942672" cy="192863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320" name="Google Shape;2320;p33"/>
          <p:cNvGrpSpPr/>
          <p:nvPr/>
        </p:nvGrpSpPr>
        <p:grpSpPr>
          <a:xfrm>
            <a:off x="4329119" y="-765222"/>
            <a:ext cx="5443921" cy="6436734"/>
            <a:chOff x="4329119" y="-765222"/>
            <a:chExt cx="5443921" cy="6436734"/>
          </a:xfrm>
        </p:grpSpPr>
        <p:grpSp>
          <p:nvGrpSpPr>
            <p:cNvPr id="2321" name="Google Shape;2321;p33"/>
            <p:cNvGrpSpPr/>
            <p:nvPr/>
          </p:nvGrpSpPr>
          <p:grpSpPr>
            <a:xfrm flipH="1">
              <a:off x="4329128" y="3591213"/>
              <a:ext cx="1505790" cy="2024569"/>
              <a:chOff x="7570415" y="3649325"/>
              <a:chExt cx="1505790" cy="2024569"/>
            </a:xfrm>
          </p:grpSpPr>
          <p:sp>
            <p:nvSpPr>
              <p:cNvPr id="2322" name="Google Shape;2322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3" name="Google Shape;2323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4" name="Google Shape;2324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5" name="Google Shape;2325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6" name="Google Shape;2326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7" name="Google Shape;2327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8" name="Google Shape;2328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9" name="Google Shape;2329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0" name="Google Shape;2330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1" name="Google Shape;2331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2" name="Google Shape;2332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3" name="Google Shape;2333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4" name="Google Shape;2334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5" name="Google Shape;2335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6" name="Google Shape;2336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7" name="Google Shape;2337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8" name="Google Shape;2338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9" name="Google Shape;2339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0" name="Google Shape;2340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1" name="Google Shape;2341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2" name="Google Shape;2342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3" name="Google Shape;2343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4" name="Google Shape;2344;p33"/>
            <p:cNvGrpSpPr/>
            <p:nvPr/>
          </p:nvGrpSpPr>
          <p:grpSpPr>
            <a:xfrm rot="4692804">
              <a:off x="4644198" y="4098897"/>
              <a:ext cx="1210428" cy="1627687"/>
              <a:chOff x="7570415" y="3649325"/>
              <a:chExt cx="1505790" cy="2024569"/>
            </a:xfrm>
          </p:grpSpPr>
          <p:sp>
            <p:nvSpPr>
              <p:cNvPr id="2345" name="Google Shape;2345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6" name="Google Shape;2346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7" name="Google Shape;2347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8" name="Google Shape;2348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9" name="Google Shape;2349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0" name="Google Shape;2350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1" name="Google Shape;2351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2" name="Google Shape;2352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3" name="Google Shape;2353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4" name="Google Shape;2354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5" name="Google Shape;2355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6" name="Google Shape;2356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7" name="Google Shape;2357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8" name="Google Shape;2358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0" name="Google Shape;2360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1" name="Google Shape;2361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2" name="Google Shape;2362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4" name="Google Shape;2364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5" name="Google Shape;2365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7" name="Google Shape;2367;p33"/>
            <p:cNvGrpSpPr/>
            <p:nvPr/>
          </p:nvGrpSpPr>
          <p:grpSpPr>
            <a:xfrm rot="10679800" flipH="1">
              <a:off x="8080606" y="-736990"/>
              <a:ext cx="1654067" cy="2223931"/>
              <a:chOff x="7570415" y="3649325"/>
              <a:chExt cx="1505790" cy="2024569"/>
            </a:xfrm>
          </p:grpSpPr>
          <p:sp>
            <p:nvSpPr>
              <p:cNvPr id="2368" name="Google Shape;2368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9" name="Google Shape;2369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3" name="Google Shape;2383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6" name="文字方塊 125">
            <a:extLst>
              <a:ext uri="{FF2B5EF4-FFF2-40B4-BE49-F238E27FC236}">
                <a16:creationId xmlns:a16="http://schemas.microsoft.com/office/drawing/2014/main" id="{2FEB9134-5C7B-4D4D-AC3A-CF9017119E5D}"/>
              </a:ext>
            </a:extLst>
          </p:cNvPr>
          <p:cNvSpPr txBox="1"/>
          <p:nvPr/>
        </p:nvSpPr>
        <p:spPr>
          <a:xfrm>
            <a:off x="3260892" y="1424307"/>
            <a:ext cx="2622213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全民監督食安</a:t>
            </a: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46957F80-5BB4-44E2-9315-36925ED82A01}"/>
              </a:ext>
            </a:extLst>
          </p:cNvPr>
          <p:cNvGrpSpPr/>
          <p:nvPr/>
        </p:nvGrpSpPr>
        <p:grpSpPr>
          <a:xfrm>
            <a:off x="1887570" y="2382570"/>
            <a:ext cx="1839313" cy="1594318"/>
            <a:chOff x="1887507" y="2179320"/>
            <a:chExt cx="1839313" cy="1594318"/>
          </a:xfrm>
        </p:grpSpPr>
        <p:sp>
          <p:nvSpPr>
            <p:cNvPr id="92" name="箭號: 向下 91">
              <a:extLst>
                <a:ext uri="{FF2B5EF4-FFF2-40B4-BE49-F238E27FC236}">
                  <a16:creationId xmlns:a16="http://schemas.microsoft.com/office/drawing/2014/main" id="{C6E51E36-43E4-4B91-935A-50F62285FD40}"/>
                </a:ext>
              </a:extLst>
            </p:cNvPr>
            <p:cNvSpPr/>
            <p:nvPr/>
          </p:nvSpPr>
          <p:spPr>
            <a:xfrm>
              <a:off x="2391874" y="2179320"/>
              <a:ext cx="830580" cy="784860"/>
            </a:xfrm>
            <a:prstGeom prst="downArrow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95" name="文字方塊 94">
              <a:extLst>
                <a:ext uri="{FF2B5EF4-FFF2-40B4-BE49-F238E27FC236}">
                  <a16:creationId xmlns:a16="http://schemas.microsoft.com/office/drawing/2014/main" id="{BE9F6F12-6751-43FC-991D-19DB7799E611}"/>
                </a:ext>
              </a:extLst>
            </p:cNvPr>
            <p:cNvSpPr txBox="1"/>
            <p:nvPr/>
          </p:nvSpPr>
          <p:spPr>
            <a:xfrm>
              <a:off x="1887507" y="3188863"/>
              <a:ext cx="18393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全民檢舉</a:t>
              </a:r>
            </a:p>
          </p:txBody>
        </p:sp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233C01EC-4110-414E-BC66-86D9F477F019}"/>
              </a:ext>
            </a:extLst>
          </p:cNvPr>
          <p:cNvGrpSpPr/>
          <p:nvPr/>
        </p:nvGrpSpPr>
        <p:grpSpPr>
          <a:xfrm>
            <a:off x="5344217" y="2385249"/>
            <a:ext cx="1862874" cy="1598553"/>
            <a:chOff x="5397779" y="2179320"/>
            <a:chExt cx="1862874" cy="1598553"/>
          </a:xfrm>
        </p:grpSpPr>
        <p:sp>
          <p:nvSpPr>
            <p:cNvPr id="94" name="箭號: 向下 93">
              <a:extLst>
                <a:ext uri="{FF2B5EF4-FFF2-40B4-BE49-F238E27FC236}">
                  <a16:creationId xmlns:a16="http://schemas.microsoft.com/office/drawing/2014/main" id="{228F5054-10D4-407B-930B-EAD87B5BBEDA}"/>
                </a:ext>
              </a:extLst>
            </p:cNvPr>
            <p:cNvSpPr/>
            <p:nvPr/>
          </p:nvSpPr>
          <p:spPr>
            <a:xfrm>
              <a:off x="5915632" y="2179320"/>
              <a:ext cx="830580" cy="784860"/>
            </a:xfrm>
            <a:prstGeom prst="downArrow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96" name="文字方塊 95">
              <a:extLst>
                <a:ext uri="{FF2B5EF4-FFF2-40B4-BE49-F238E27FC236}">
                  <a16:creationId xmlns:a16="http://schemas.microsoft.com/office/drawing/2014/main" id="{37BCA933-F047-46B9-B9A9-89C1575A1A95}"/>
                </a:ext>
              </a:extLst>
            </p:cNvPr>
            <p:cNvSpPr txBox="1"/>
            <p:nvPr/>
          </p:nvSpPr>
          <p:spPr>
            <a:xfrm>
              <a:off x="5397779" y="3193098"/>
              <a:ext cx="18628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資訊透明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165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6" name="Google Shape;2316;p33"/>
          <p:cNvSpPr txBox="1">
            <a:spLocks noGrp="1"/>
          </p:cNvSpPr>
          <p:nvPr>
            <p:ph type="title"/>
          </p:nvPr>
        </p:nvSpPr>
        <p:spPr>
          <a:xfrm>
            <a:off x="658760" y="305018"/>
            <a:ext cx="7826479" cy="6877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國內政策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食安五環</a:t>
            </a:r>
            <a:endParaRPr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19" name="Google Shape;2319;p33"/>
          <p:cNvSpPr/>
          <p:nvPr/>
        </p:nvSpPr>
        <p:spPr>
          <a:xfrm rot="-9174616">
            <a:off x="3778072" y="4291786"/>
            <a:ext cx="2942672" cy="192863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E089E1E6-58D4-4A21-B704-8DEDB5CA28BC}"/>
              </a:ext>
            </a:extLst>
          </p:cNvPr>
          <p:cNvGrpSpPr/>
          <p:nvPr/>
        </p:nvGrpSpPr>
        <p:grpSpPr>
          <a:xfrm>
            <a:off x="6153677" y="1494770"/>
            <a:ext cx="2657812" cy="2537460"/>
            <a:chOff x="992266" y="1415949"/>
            <a:chExt cx="2657812" cy="2537460"/>
          </a:xfrm>
        </p:grpSpPr>
        <p:sp>
          <p:nvSpPr>
            <p:cNvPr id="8" name="Google Shape;10908;p61">
              <a:extLst>
                <a:ext uri="{FF2B5EF4-FFF2-40B4-BE49-F238E27FC236}">
                  <a16:creationId xmlns:a16="http://schemas.microsoft.com/office/drawing/2014/main" id="{58347B16-5AD7-4E7D-A73F-94CB1D809693}"/>
                </a:ext>
              </a:extLst>
            </p:cNvPr>
            <p:cNvSpPr/>
            <p:nvPr/>
          </p:nvSpPr>
          <p:spPr>
            <a:xfrm>
              <a:off x="992266" y="1415949"/>
              <a:ext cx="2657812" cy="2537460"/>
            </a:xfrm>
            <a:custGeom>
              <a:avLst/>
              <a:gdLst/>
              <a:ahLst/>
              <a:cxnLst/>
              <a:rect l="l" t="t" r="r" b="b"/>
              <a:pathLst>
                <a:path w="20082" h="20115" extrusionOk="0">
                  <a:moveTo>
                    <a:pt x="10041" y="1"/>
                  </a:moveTo>
                  <a:cubicBezTo>
                    <a:pt x="4503" y="1"/>
                    <a:pt x="0" y="4504"/>
                    <a:pt x="0" y="10041"/>
                  </a:cubicBezTo>
                  <a:cubicBezTo>
                    <a:pt x="0" y="15612"/>
                    <a:pt x="4503" y="20115"/>
                    <a:pt x="10041" y="20115"/>
                  </a:cubicBezTo>
                  <a:cubicBezTo>
                    <a:pt x="15578" y="20115"/>
                    <a:pt x="20081" y="15612"/>
                    <a:pt x="20081" y="10041"/>
                  </a:cubicBezTo>
                  <a:cubicBezTo>
                    <a:pt x="20081" y="4504"/>
                    <a:pt x="15578" y="1"/>
                    <a:pt x="10041" y="1"/>
                  </a:cubicBezTo>
                  <a:close/>
                </a:path>
              </a:pathLst>
            </a:custGeom>
            <a:noFill/>
            <a:ln w="38100" cap="flat" cmpd="sng">
              <a:solidFill>
                <a:schemeClr val="tx1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" name="文字方塊 1">
              <a:extLst>
                <a:ext uri="{FF2B5EF4-FFF2-40B4-BE49-F238E27FC236}">
                  <a16:creationId xmlns:a16="http://schemas.microsoft.com/office/drawing/2014/main" id="{EB7B79D0-5AAD-4A56-9D7B-CCD2E1F961A8}"/>
                </a:ext>
              </a:extLst>
            </p:cNvPr>
            <p:cNvSpPr txBox="1"/>
            <p:nvPr/>
          </p:nvSpPr>
          <p:spPr>
            <a:xfrm>
              <a:off x="1145770" y="2423069"/>
              <a:ext cx="23545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罰則過輕</a:t>
              </a:r>
            </a:p>
          </p:txBody>
        </p:sp>
      </p:grp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1A00B451-9EBA-4870-9556-7201A398DAC2}"/>
              </a:ext>
            </a:extLst>
          </p:cNvPr>
          <p:cNvGrpSpPr/>
          <p:nvPr/>
        </p:nvGrpSpPr>
        <p:grpSpPr>
          <a:xfrm>
            <a:off x="332511" y="1494770"/>
            <a:ext cx="2657812" cy="2537460"/>
            <a:chOff x="992266" y="1415949"/>
            <a:chExt cx="2657812" cy="2537460"/>
          </a:xfrm>
        </p:grpSpPr>
        <p:sp>
          <p:nvSpPr>
            <p:cNvPr id="14" name="Google Shape;10908;p61">
              <a:extLst>
                <a:ext uri="{FF2B5EF4-FFF2-40B4-BE49-F238E27FC236}">
                  <a16:creationId xmlns:a16="http://schemas.microsoft.com/office/drawing/2014/main" id="{9F2DC0F5-2A55-40DF-B7A3-F8CC8C13F579}"/>
                </a:ext>
              </a:extLst>
            </p:cNvPr>
            <p:cNvSpPr/>
            <p:nvPr/>
          </p:nvSpPr>
          <p:spPr>
            <a:xfrm>
              <a:off x="992266" y="1415949"/>
              <a:ext cx="2657812" cy="2537460"/>
            </a:xfrm>
            <a:custGeom>
              <a:avLst/>
              <a:gdLst/>
              <a:ahLst/>
              <a:cxnLst/>
              <a:rect l="l" t="t" r="r" b="b"/>
              <a:pathLst>
                <a:path w="20082" h="20115" extrusionOk="0">
                  <a:moveTo>
                    <a:pt x="10041" y="1"/>
                  </a:moveTo>
                  <a:cubicBezTo>
                    <a:pt x="4503" y="1"/>
                    <a:pt x="0" y="4504"/>
                    <a:pt x="0" y="10041"/>
                  </a:cubicBezTo>
                  <a:cubicBezTo>
                    <a:pt x="0" y="15612"/>
                    <a:pt x="4503" y="20115"/>
                    <a:pt x="10041" y="20115"/>
                  </a:cubicBezTo>
                  <a:cubicBezTo>
                    <a:pt x="15578" y="20115"/>
                    <a:pt x="20081" y="15612"/>
                    <a:pt x="20081" y="10041"/>
                  </a:cubicBezTo>
                  <a:cubicBezTo>
                    <a:pt x="20081" y="4504"/>
                    <a:pt x="15578" y="1"/>
                    <a:pt x="10041" y="1"/>
                  </a:cubicBezTo>
                  <a:close/>
                </a:path>
              </a:pathLst>
            </a:custGeom>
            <a:noFill/>
            <a:ln w="38100" cap="flat" cmpd="sng">
              <a:solidFill>
                <a:schemeClr val="tx1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C6D7F9EB-6704-4D62-BF2A-2847FB440DDE}"/>
                </a:ext>
              </a:extLst>
            </p:cNvPr>
            <p:cNvSpPr txBox="1"/>
            <p:nvPr/>
          </p:nvSpPr>
          <p:spPr>
            <a:xfrm>
              <a:off x="1145770" y="2423069"/>
              <a:ext cx="23545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相關措施不夠</a:t>
              </a: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88C57E3E-15A0-4151-B92F-CDD39F01463E}"/>
              </a:ext>
            </a:extLst>
          </p:cNvPr>
          <p:cNvGrpSpPr/>
          <p:nvPr/>
        </p:nvGrpSpPr>
        <p:grpSpPr>
          <a:xfrm>
            <a:off x="3243093" y="1494770"/>
            <a:ext cx="2657812" cy="2537460"/>
            <a:chOff x="992266" y="1415949"/>
            <a:chExt cx="2657812" cy="2537460"/>
          </a:xfrm>
        </p:grpSpPr>
        <p:sp>
          <p:nvSpPr>
            <p:cNvPr id="17" name="Google Shape;10908;p61">
              <a:extLst>
                <a:ext uri="{FF2B5EF4-FFF2-40B4-BE49-F238E27FC236}">
                  <a16:creationId xmlns:a16="http://schemas.microsoft.com/office/drawing/2014/main" id="{8E32F75A-86B5-4173-B36E-E36909FB5B9B}"/>
                </a:ext>
              </a:extLst>
            </p:cNvPr>
            <p:cNvSpPr/>
            <p:nvPr/>
          </p:nvSpPr>
          <p:spPr>
            <a:xfrm>
              <a:off x="992266" y="1415949"/>
              <a:ext cx="2657812" cy="2537460"/>
            </a:xfrm>
            <a:custGeom>
              <a:avLst/>
              <a:gdLst/>
              <a:ahLst/>
              <a:cxnLst/>
              <a:rect l="l" t="t" r="r" b="b"/>
              <a:pathLst>
                <a:path w="20082" h="20115" extrusionOk="0">
                  <a:moveTo>
                    <a:pt x="10041" y="1"/>
                  </a:moveTo>
                  <a:cubicBezTo>
                    <a:pt x="4503" y="1"/>
                    <a:pt x="0" y="4504"/>
                    <a:pt x="0" y="10041"/>
                  </a:cubicBezTo>
                  <a:cubicBezTo>
                    <a:pt x="0" y="15612"/>
                    <a:pt x="4503" y="20115"/>
                    <a:pt x="10041" y="20115"/>
                  </a:cubicBezTo>
                  <a:cubicBezTo>
                    <a:pt x="15578" y="20115"/>
                    <a:pt x="20081" y="15612"/>
                    <a:pt x="20081" y="10041"/>
                  </a:cubicBezTo>
                  <a:cubicBezTo>
                    <a:pt x="20081" y="4504"/>
                    <a:pt x="15578" y="1"/>
                    <a:pt x="10041" y="1"/>
                  </a:cubicBezTo>
                  <a:close/>
                </a:path>
              </a:pathLst>
            </a:custGeom>
            <a:noFill/>
            <a:ln w="38100" cap="flat" cmpd="sng">
              <a:solidFill>
                <a:schemeClr val="tx1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1F57FD8A-5F1E-4106-BF76-221B55CA86E9}"/>
                </a:ext>
              </a:extLst>
            </p:cNvPr>
            <p:cNvSpPr txBox="1"/>
            <p:nvPr/>
          </p:nvSpPr>
          <p:spPr>
            <a:xfrm>
              <a:off x="1143882" y="2207625"/>
              <a:ext cx="235458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檢舉保密措施未完善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702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6" name="Google Shape;2316;p33"/>
          <p:cNvSpPr txBox="1">
            <a:spLocks noGrp="1"/>
          </p:cNvSpPr>
          <p:nvPr>
            <p:ph type="title"/>
          </p:nvPr>
        </p:nvSpPr>
        <p:spPr>
          <a:xfrm>
            <a:off x="658760" y="305018"/>
            <a:ext cx="7826479" cy="6877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國內政策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食安五環</a:t>
            </a:r>
            <a:endParaRPr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19" name="Google Shape;2319;p33"/>
          <p:cNvSpPr/>
          <p:nvPr/>
        </p:nvSpPr>
        <p:spPr>
          <a:xfrm rot="-9174616">
            <a:off x="3778072" y="4291786"/>
            <a:ext cx="2942672" cy="192863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9C1EE5F3-A342-4DAE-80D5-96ABBF3D2FC5}"/>
              </a:ext>
            </a:extLst>
          </p:cNvPr>
          <p:cNvSpPr txBox="1"/>
          <p:nvPr/>
        </p:nvSpPr>
        <p:spPr>
          <a:xfrm>
            <a:off x="1093469" y="1464121"/>
            <a:ext cx="69570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臺中市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食安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139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，台中向前走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「食安教育」、「分級認證」、「資訊透明」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CD3B5920-B519-4367-A333-40294AE53D67}"/>
              </a:ext>
            </a:extLst>
          </p:cNvPr>
          <p:cNvGrpSpPr/>
          <p:nvPr/>
        </p:nvGrpSpPr>
        <p:grpSpPr>
          <a:xfrm>
            <a:off x="3036568" y="2967608"/>
            <a:ext cx="3070861" cy="1488127"/>
            <a:chOff x="3036568" y="2967608"/>
            <a:chExt cx="3070861" cy="1488127"/>
          </a:xfrm>
        </p:grpSpPr>
        <p:sp>
          <p:nvSpPr>
            <p:cNvPr id="94" name="箭號: 向下 93">
              <a:extLst>
                <a:ext uri="{FF2B5EF4-FFF2-40B4-BE49-F238E27FC236}">
                  <a16:creationId xmlns:a16="http://schemas.microsoft.com/office/drawing/2014/main" id="{8AF4B494-D6F9-4DD0-ACE3-3E3386326578}"/>
                </a:ext>
              </a:extLst>
            </p:cNvPr>
            <p:cNvSpPr/>
            <p:nvPr/>
          </p:nvSpPr>
          <p:spPr>
            <a:xfrm>
              <a:off x="4156709" y="2967608"/>
              <a:ext cx="830580" cy="784860"/>
            </a:xfrm>
            <a:prstGeom prst="downArrow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44F62C4C-092C-4B87-A1D0-B5FD1EED5344}"/>
                </a:ext>
              </a:extLst>
            </p:cNvPr>
            <p:cNvSpPr txBox="1"/>
            <p:nvPr/>
          </p:nvSpPr>
          <p:spPr>
            <a:xfrm>
              <a:off x="3036568" y="3870960"/>
              <a:ext cx="30708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縮短資訊不對稱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076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37"/>
          <p:cNvSpPr txBox="1">
            <a:spLocks noGrp="1"/>
          </p:cNvSpPr>
          <p:nvPr>
            <p:ph type="title"/>
          </p:nvPr>
        </p:nvSpPr>
        <p:spPr>
          <a:xfrm>
            <a:off x="747000" y="368825"/>
            <a:ext cx="765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國內政策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三章一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Q</a:t>
            </a:r>
            <a:endParaRPr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CD86908F-B4B1-42B2-B01F-BB3F21F7F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450" y="1760782"/>
            <a:ext cx="1658051" cy="1621935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E7241D73-8DEF-4FC5-8879-E9B217E01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3072" y="1610661"/>
            <a:ext cx="1539243" cy="1922177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FEC61C03-402E-4DA8-B004-386F7FF226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8993" y="1818891"/>
            <a:ext cx="1951852" cy="1505715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88517E8F-0993-4329-BF5C-5AD90F71A8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7337" y="1812839"/>
            <a:ext cx="1539243" cy="151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95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37"/>
          <p:cNvSpPr txBox="1">
            <a:spLocks noGrp="1"/>
          </p:cNvSpPr>
          <p:nvPr>
            <p:ph type="title"/>
          </p:nvPr>
        </p:nvSpPr>
        <p:spPr>
          <a:xfrm>
            <a:off x="747000" y="368825"/>
            <a:ext cx="765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國內政策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三章一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Q</a:t>
            </a:r>
            <a:endParaRPr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5BAA9E45-CAEB-4BA9-8BEB-00F058558E9B}"/>
              </a:ext>
            </a:extLst>
          </p:cNvPr>
          <p:cNvSpPr txBox="1"/>
          <p:nvPr/>
        </p:nvSpPr>
        <p:spPr>
          <a:xfrm>
            <a:off x="2870389" y="1209435"/>
            <a:ext cx="3403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因民眾食安意識不高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A95F7CD6-5E93-4483-9973-34E6760030D3}"/>
              </a:ext>
            </a:extLst>
          </p:cNvPr>
          <p:cNvSpPr txBox="1"/>
          <p:nvPr/>
        </p:nvSpPr>
        <p:spPr>
          <a:xfrm>
            <a:off x="695433" y="2640825"/>
            <a:ext cx="7753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可能不了解標章之涵義或不會主動掃描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QR code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箭號: 向下 9">
            <a:extLst>
              <a:ext uri="{FF2B5EF4-FFF2-40B4-BE49-F238E27FC236}">
                <a16:creationId xmlns:a16="http://schemas.microsoft.com/office/drawing/2014/main" id="{9E1D75C5-C60A-4710-8871-F7051CD0A587}"/>
              </a:ext>
            </a:extLst>
          </p:cNvPr>
          <p:cNvSpPr/>
          <p:nvPr/>
        </p:nvSpPr>
        <p:spPr>
          <a:xfrm>
            <a:off x="4156709" y="1794310"/>
            <a:ext cx="830580" cy="784860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1" name="箭號: 向下 10">
            <a:extLst>
              <a:ext uri="{FF2B5EF4-FFF2-40B4-BE49-F238E27FC236}">
                <a16:creationId xmlns:a16="http://schemas.microsoft.com/office/drawing/2014/main" id="{02C2FFB3-5378-4099-9919-B9A0CF710D83}"/>
              </a:ext>
            </a:extLst>
          </p:cNvPr>
          <p:cNvSpPr/>
          <p:nvPr/>
        </p:nvSpPr>
        <p:spPr>
          <a:xfrm>
            <a:off x="4156709" y="3225700"/>
            <a:ext cx="830580" cy="784860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E78778D7-C116-4B71-B20C-6228B411A8C0}"/>
              </a:ext>
            </a:extLst>
          </p:cNvPr>
          <p:cNvSpPr txBox="1"/>
          <p:nvPr/>
        </p:nvSpPr>
        <p:spPr>
          <a:xfrm>
            <a:off x="2688195" y="4072215"/>
            <a:ext cx="3767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政策成效未能達到預期</a:t>
            </a:r>
          </a:p>
        </p:txBody>
      </p:sp>
    </p:spTree>
    <p:extLst>
      <p:ext uri="{BB962C8B-B14F-4D97-AF65-F5344CB8AC3E}">
        <p14:creationId xmlns:p14="http://schemas.microsoft.com/office/powerpoint/2010/main" val="329664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509;p37">
            <a:extLst>
              <a:ext uri="{FF2B5EF4-FFF2-40B4-BE49-F238E27FC236}">
                <a16:creationId xmlns:a16="http://schemas.microsoft.com/office/drawing/2014/main" id="{E39F1B0D-14A7-4A74-9A40-82A0943DA03C}"/>
              </a:ext>
            </a:extLst>
          </p:cNvPr>
          <p:cNvSpPr txBox="1">
            <a:spLocks/>
          </p:cNvSpPr>
          <p:nvPr/>
        </p:nvSpPr>
        <p:spPr>
          <a:xfrm>
            <a:off x="632700" y="412800"/>
            <a:ext cx="765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zha One"/>
              <a:buNone/>
              <a:defRPr sz="24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zha One"/>
              <a:buNone/>
              <a:defRPr sz="2100" b="0" i="0" u="none" strike="noStrike" cap="none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pPr algn="l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國外政策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日本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DECCC4B4-F604-4CAE-8D78-4111378EC77E}"/>
              </a:ext>
            </a:extLst>
          </p:cNvPr>
          <p:cNvSpPr txBox="1"/>
          <p:nvPr/>
        </p:nvSpPr>
        <p:spPr>
          <a:xfrm>
            <a:off x="3040551" y="1318587"/>
            <a:ext cx="3062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食品安全委員會</a:t>
            </a: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3CC49A2D-926C-4160-8C2C-51BF08E51260}"/>
              </a:ext>
            </a:extLst>
          </p:cNvPr>
          <p:cNvGrpSpPr/>
          <p:nvPr/>
        </p:nvGrpSpPr>
        <p:grpSpPr>
          <a:xfrm>
            <a:off x="1210814" y="2150615"/>
            <a:ext cx="2477534" cy="842270"/>
            <a:chOff x="1213523" y="1766931"/>
            <a:chExt cx="2477534" cy="842270"/>
          </a:xfrm>
        </p:grpSpPr>
        <p:sp>
          <p:nvSpPr>
            <p:cNvPr id="3" name="Google Shape;2517;p37">
              <a:extLst>
                <a:ext uri="{FF2B5EF4-FFF2-40B4-BE49-F238E27FC236}">
                  <a16:creationId xmlns:a16="http://schemas.microsoft.com/office/drawing/2014/main" id="{27F16FCD-B8AA-461A-B512-F2542ADC1427}"/>
                </a:ext>
              </a:extLst>
            </p:cNvPr>
            <p:cNvSpPr/>
            <p:nvPr/>
          </p:nvSpPr>
          <p:spPr>
            <a:xfrm>
              <a:off x="1213523" y="1766931"/>
              <a:ext cx="846854" cy="842270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1573ADD0-96DB-4D30-981E-F20B8C9A73DF}"/>
                </a:ext>
              </a:extLst>
            </p:cNvPr>
            <p:cNvSpPr txBox="1"/>
            <p:nvPr/>
          </p:nvSpPr>
          <p:spPr>
            <a:xfrm>
              <a:off x="2060377" y="1926456"/>
              <a:ext cx="1630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資訊傳播</a:t>
              </a: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0545B914-BA54-40F2-BF75-AB3F9EB1B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1462" y="1861247"/>
              <a:ext cx="650976" cy="650976"/>
            </a:xfrm>
            <a:prstGeom prst="rect">
              <a:avLst/>
            </a:prstGeom>
          </p:spPr>
        </p:pic>
      </p:grp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161A0760-E6E4-4CBB-8761-1422585916B4}"/>
              </a:ext>
            </a:extLst>
          </p:cNvPr>
          <p:cNvGrpSpPr/>
          <p:nvPr/>
        </p:nvGrpSpPr>
        <p:grpSpPr>
          <a:xfrm>
            <a:off x="4572000" y="2149213"/>
            <a:ext cx="2818826" cy="842270"/>
            <a:chOff x="4572000" y="1729480"/>
            <a:chExt cx="2818826" cy="842270"/>
          </a:xfrm>
        </p:grpSpPr>
        <p:sp>
          <p:nvSpPr>
            <p:cNvPr id="7" name="Google Shape;2517;p37">
              <a:extLst>
                <a:ext uri="{FF2B5EF4-FFF2-40B4-BE49-F238E27FC236}">
                  <a16:creationId xmlns:a16="http://schemas.microsoft.com/office/drawing/2014/main" id="{71009C48-75AC-4BA2-90BF-8FB9AE2E462C}"/>
                </a:ext>
              </a:extLst>
            </p:cNvPr>
            <p:cNvSpPr/>
            <p:nvPr/>
          </p:nvSpPr>
          <p:spPr>
            <a:xfrm>
              <a:off x="4572000" y="1729480"/>
              <a:ext cx="846854" cy="842270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75EFB9B4-67C2-431D-9E07-E82CE291C1DF}"/>
                </a:ext>
              </a:extLst>
            </p:cNvPr>
            <p:cNvSpPr txBox="1"/>
            <p:nvPr/>
          </p:nvSpPr>
          <p:spPr>
            <a:xfrm>
              <a:off x="5418853" y="1925125"/>
              <a:ext cx="197197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澄清假消息</a:t>
              </a:r>
            </a:p>
          </p:txBody>
        </p:sp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CA50288B-0CF2-4C18-B3EB-F351DAF2E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19938" y="1870920"/>
              <a:ext cx="550978" cy="550978"/>
            </a:xfrm>
            <a:prstGeom prst="rect">
              <a:avLst/>
            </a:prstGeom>
          </p:spPr>
        </p:pic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C357900E-4F9F-47CB-897B-DFBE3D504E1E}"/>
              </a:ext>
            </a:extLst>
          </p:cNvPr>
          <p:cNvGrpSpPr/>
          <p:nvPr/>
        </p:nvGrpSpPr>
        <p:grpSpPr>
          <a:xfrm>
            <a:off x="1213523" y="3283953"/>
            <a:ext cx="2474825" cy="842270"/>
            <a:chOff x="1213523" y="3283953"/>
            <a:chExt cx="2474825" cy="842270"/>
          </a:xfrm>
        </p:grpSpPr>
        <p:sp>
          <p:nvSpPr>
            <p:cNvPr id="5" name="Google Shape;2517;p37">
              <a:extLst>
                <a:ext uri="{FF2B5EF4-FFF2-40B4-BE49-F238E27FC236}">
                  <a16:creationId xmlns:a16="http://schemas.microsoft.com/office/drawing/2014/main" id="{8B68F855-AC5A-476C-89F1-1C6858A1E705}"/>
                </a:ext>
              </a:extLst>
            </p:cNvPr>
            <p:cNvSpPr/>
            <p:nvPr/>
          </p:nvSpPr>
          <p:spPr>
            <a:xfrm>
              <a:off x="1213523" y="3283953"/>
              <a:ext cx="846854" cy="842270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522951DB-72D6-40E3-92B0-16E3E7983950}"/>
                </a:ext>
              </a:extLst>
            </p:cNvPr>
            <p:cNvSpPr txBox="1"/>
            <p:nvPr/>
          </p:nvSpPr>
          <p:spPr>
            <a:xfrm>
              <a:off x="2057668" y="3443478"/>
              <a:ext cx="1630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檢驗報告</a:t>
              </a:r>
            </a:p>
          </p:txBody>
        </p:sp>
        <p:pic>
          <p:nvPicPr>
            <p:cNvPr id="21" name="圖片 20">
              <a:extLst>
                <a:ext uri="{FF2B5EF4-FFF2-40B4-BE49-F238E27FC236}">
                  <a16:creationId xmlns:a16="http://schemas.microsoft.com/office/drawing/2014/main" id="{073DF072-C38E-422F-90E6-54B6F63D6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1325121" y="3390632"/>
              <a:ext cx="623658" cy="623658"/>
            </a:xfrm>
            <a:prstGeom prst="rect">
              <a:avLst/>
            </a:prstGeom>
          </p:spPr>
        </p:pic>
      </p:grp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2E4758B7-ACA9-46E6-8E9A-1D8BB06AECB9}"/>
              </a:ext>
            </a:extLst>
          </p:cNvPr>
          <p:cNvGrpSpPr/>
          <p:nvPr/>
        </p:nvGrpSpPr>
        <p:grpSpPr>
          <a:xfrm>
            <a:off x="4572000" y="3283953"/>
            <a:ext cx="2477533" cy="842270"/>
            <a:chOff x="4572000" y="3283953"/>
            <a:chExt cx="2477533" cy="842270"/>
          </a:xfrm>
        </p:grpSpPr>
        <p:sp>
          <p:nvSpPr>
            <p:cNvPr id="6" name="Google Shape;2517;p37">
              <a:extLst>
                <a:ext uri="{FF2B5EF4-FFF2-40B4-BE49-F238E27FC236}">
                  <a16:creationId xmlns:a16="http://schemas.microsoft.com/office/drawing/2014/main" id="{7FEAD4B5-3A7C-4E45-BD0A-6BC579796A65}"/>
                </a:ext>
              </a:extLst>
            </p:cNvPr>
            <p:cNvSpPr/>
            <p:nvPr/>
          </p:nvSpPr>
          <p:spPr>
            <a:xfrm>
              <a:off x="4572000" y="3283953"/>
              <a:ext cx="846854" cy="842270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27D1A7EC-163E-462F-87D0-A46994953D44}"/>
                </a:ext>
              </a:extLst>
            </p:cNvPr>
            <p:cNvSpPr txBox="1"/>
            <p:nvPr/>
          </p:nvSpPr>
          <p:spPr>
            <a:xfrm>
              <a:off x="5418853" y="3443478"/>
              <a:ext cx="1630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食安教育</a:t>
              </a:r>
            </a:p>
          </p:txBody>
        </p:sp>
        <p:pic>
          <p:nvPicPr>
            <p:cNvPr id="23" name="圖片 22">
              <a:extLst>
                <a:ext uri="{FF2B5EF4-FFF2-40B4-BE49-F238E27FC236}">
                  <a16:creationId xmlns:a16="http://schemas.microsoft.com/office/drawing/2014/main" id="{50A22006-F68B-465B-A3A9-27D2B83E3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33816" y="3440850"/>
              <a:ext cx="523221" cy="5232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788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39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國外政策</a:t>
            </a:r>
            <a:r>
              <a:rPr lang="en-US" altLang="zh-TW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美國</a:t>
            </a:r>
            <a:endParaRPr sz="3200" dirty="0"/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921A4B13-444F-4D17-A18B-0DC7E72FD777}"/>
              </a:ext>
            </a:extLst>
          </p:cNvPr>
          <p:cNvGrpSpPr/>
          <p:nvPr/>
        </p:nvGrpSpPr>
        <p:grpSpPr>
          <a:xfrm>
            <a:off x="1003559" y="2365824"/>
            <a:ext cx="7138147" cy="1096906"/>
            <a:chOff x="908682" y="1932160"/>
            <a:chExt cx="4162150" cy="639590"/>
          </a:xfrm>
        </p:grpSpPr>
        <p:sp>
          <p:nvSpPr>
            <p:cNvPr id="19" name="Google Shape;10668;p61">
              <a:extLst>
                <a:ext uri="{FF2B5EF4-FFF2-40B4-BE49-F238E27FC236}">
                  <a16:creationId xmlns:a16="http://schemas.microsoft.com/office/drawing/2014/main" id="{FC449262-2A75-4FC1-B8C7-6D970117F4FE}"/>
                </a:ext>
              </a:extLst>
            </p:cNvPr>
            <p:cNvSpPr/>
            <p:nvPr/>
          </p:nvSpPr>
          <p:spPr>
            <a:xfrm>
              <a:off x="908682" y="1932160"/>
              <a:ext cx="1561403" cy="639590"/>
            </a:xfrm>
            <a:custGeom>
              <a:avLst/>
              <a:gdLst/>
              <a:ahLst/>
              <a:cxnLst/>
              <a:rect l="l" t="t" r="r" b="b"/>
              <a:pathLst>
                <a:path w="65726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43" y="26923"/>
                  </a:lnTo>
                  <a:lnTo>
                    <a:pt x="65725" y="13477"/>
                  </a:lnTo>
                  <a:lnTo>
                    <a:pt x="54943" y="0"/>
                  </a:lnTo>
                  <a:close/>
                </a:path>
              </a:pathLst>
            </a:custGeom>
            <a:noFill/>
            <a:ln w="38100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0670;p61">
              <a:extLst>
                <a:ext uri="{FF2B5EF4-FFF2-40B4-BE49-F238E27FC236}">
                  <a16:creationId xmlns:a16="http://schemas.microsoft.com/office/drawing/2014/main" id="{C15BC2DB-CD82-477A-9DD6-B14B3E7B206C}"/>
                </a:ext>
              </a:extLst>
            </p:cNvPr>
            <p:cNvSpPr/>
            <p:nvPr/>
          </p:nvSpPr>
          <p:spPr>
            <a:xfrm>
              <a:off x="2206087" y="1932160"/>
              <a:ext cx="1562140" cy="639590"/>
            </a:xfrm>
            <a:custGeom>
              <a:avLst/>
              <a:gdLst/>
              <a:ahLst/>
              <a:cxnLst/>
              <a:rect l="l" t="t" r="r" b="b"/>
              <a:pathLst>
                <a:path w="65757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75" y="26923"/>
                  </a:lnTo>
                  <a:lnTo>
                    <a:pt x="65757" y="13477"/>
                  </a:lnTo>
                  <a:lnTo>
                    <a:pt x="54975" y="0"/>
                  </a:lnTo>
                  <a:close/>
                </a:path>
              </a:pathLst>
            </a:custGeom>
            <a:noFill/>
            <a:ln w="38100" cap="flat" cmpd="sng">
              <a:solidFill>
                <a:srgbClr val="667E9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0669;p61">
              <a:extLst>
                <a:ext uri="{FF2B5EF4-FFF2-40B4-BE49-F238E27FC236}">
                  <a16:creationId xmlns:a16="http://schemas.microsoft.com/office/drawing/2014/main" id="{B7AF47C0-2485-43D4-95A8-530AC8DB32A7}"/>
                </a:ext>
              </a:extLst>
            </p:cNvPr>
            <p:cNvSpPr/>
            <p:nvPr/>
          </p:nvSpPr>
          <p:spPr>
            <a:xfrm>
              <a:off x="3508692" y="1932160"/>
              <a:ext cx="1562140" cy="639590"/>
            </a:xfrm>
            <a:custGeom>
              <a:avLst/>
              <a:gdLst/>
              <a:ahLst/>
              <a:cxnLst/>
              <a:rect l="l" t="t" r="r" b="b"/>
              <a:pathLst>
                <a:path w="65757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75" y="26923"/>
                  </a:lnTo>
                  <a:lnTo>
                    <a:pt x="65757" y="13477"/>
                  </a:lnTo>
                  <a:lnTo>
                    <a:pt x="54975" y="0"/>
                  </a:lnTo>
                  <a:close/>
                </a:path>
              </a:pathLst>
            </a:custGeom>
            <a:noFill/>
            <a:ln w="38100" cap="flat" cmpd="sng">
              <a:solidFill>
                <a:schemeClr val="bg2">
                  <a:lumMod val="90000"/>
                  <a:lumOff val="1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751161DC-35BF-499C-9081-EE6C09AE85CA}"/>
              </a:ext>
            </a:extLst>
          </p:cNvPr>
          <p:cNvSpPr txBox="1"/>
          <p:nvPr/>
        </p:nvSpPr>
        <p:spPr>
          <a:xfrm>
            <a:off x="3276585" y="1361287"/>
            <a:ext cx="2584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「由下而上」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AF359B8C-70FA-4BB0-B542-E1748593938B}"/>
              </a:ext>
            </a:extLst>
          </p:cNvPr>
          <p:cNvSpPr txBox="1"/>
          <p:nvPr/>
        </p:nvSpPr>
        <p:spPr>
          <a:xfrm>
            <a:off x="1537834" y="2652667"/>
            <a:ext cx="1610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市場認可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976AC4F8-63AA-40B9-BD5B-D30FBF0D6636}"/>
              </a:ext>
            </a:extLst>
          </p:cNvPr>
          <p:cNvSpPr txBox="1"/>
          <p:nvPr/>
        </p:nvSpPr>
        <p:spPr>
          <a:xfrm>
            <a:off x="3763504" y="2652667"/>
            <a:ext cx="1610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政府認同</a:t>
            </a: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BE432D14-FDE1-4A1D-BB45-D164F4DA4955}"/>
              </a:ext>
            </a:extLst>
          </p:cNvPr>
          <p:cNvSpPr txBox="1"/>
          <p:nvPr/>
        </p:nvSpPr>
        <p:spPr>
          <a:xfrm>
            <a:off x="5995624" y="2652667"/>
            <a:ext cx="1610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援引法律</a:t>
            </a:r>
          </a:p>
        </p:txBody>
      </p:sp>
    </p:spTree>
    <p:extLst>
      <p:ext uri="{BB962C8B-B14F-4D97-AF65-F5344CB8AC3E}">
        <p14:creationId xmlns:p14="http://schemas.microsoft.com/office/powerpoint/2010/main" val="399965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0" name="Google Shape;2400;p35"/>
          <p:cNvGrpSpPr/>
          <p:nvPr/>
        </p:nvGrpSpPr>
        <p:grpSpPr>
          <a:xfrm rot="-5406214">
            <a:off x="3610677" y="1445070"/>
            <a:ext cx="999696" cy="1344316"/>
            <a:chOff x="7570415" y="3649325"/>
            <a:chExt cx="1505790" cy="2024569"/>
          </a:xfrm>
        </p:grpSpPr>
        <p:sp>
          <p:nvSpPr>
            <p:cNvPr id="2401" name="Google Shape;2401;p35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35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35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35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35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35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35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35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35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35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35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35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35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35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35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35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35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5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5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5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5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5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3" name="Google Shape;2423;p35"/>
          <p:cNvGrpSpPr/>
          <p:nvPr/>
        </p:nvGrpSpPr>
        <p:grpSpPr>
          <a:xfrm rot="3572411">
            <a:off x="4387874" y="829324"/>
            <a:ext cx="1084603" cy="1338712"/>
            <a:chOff x="14449550" y="3157725"/>
            <a:chExt cx="1645681" cy="2031244"/>
          </a:xfrm>
        </p:grpSpPr>
        <p:sp>
          <p:nvSpPr>
            <p:cNvPr id="2424" name="Google Shape;2424;p35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35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35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35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5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5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5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5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5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35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35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5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5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5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5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5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5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5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5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5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5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5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5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5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5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9" name="Google Shape;2449;p35"/>
          <p:cNvGrpSpPr/>
          <p:nvPr/>
        </p:nvGrpSpPr>
        <p:grpSpPr>
          <a:xfrm>
            <a:off x="4231778" y="539988"/>
            <a:ext cx="1084668" cy="1338793"/>
            <a:chOff x="14449550" y="3157725"/>
            <a:chExt cx="1645681" cy="2031244"/>
          </a:xfrm>
        </p:grpSpPr>
        <p:sp>
          <p:nvSpPr>
            <p:cNvPr id="2450" name="Google Shape;2450;p35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5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5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5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5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5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5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5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5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5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5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35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5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5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5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5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35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5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5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5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5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5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35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35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35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75" name="Google Shape;2475;p35"/>
          <p:cNvSpPr/>
          <p:nvPr/>
        </p:nvSpPr>
        <p:spPr>
          <a:xfrm>
            <a:off x="3825346" y="1146284"/>
            <a:ext cx="1480546" cy="1472523"/>
          </a:xfrm>
          <a:custGeom>
            <a:avLst/>
            <a:gdLst/>
            <a:ahLst/>
            <a:cxnLst/>
            <a:rect l="l" t="t" r="r" b="b"/>
            <a:pathLst>
              <a:path w="4466" h="4442" extrusionOk="0">
                <a:moveTo>
                  <a:pt x="2227" y="0"/>
                </a:moveTo>
                <a:cubicBezTo>
                  <a:pt x="1667" y="0"/>
                  <a:pt x="1072" y="250"/>
                  <a:pt x="667" y="655"/>
                </a:cubicBezTo>
                <a:cubicBezTo>
                  <a:pt x="274" y="1048"/>
                  <a:pt x="0" y="1667"/>
                  <a:pt x="12" y="2215"/>
                </a:cubicBezTo>
                <a:cubicBezTo>
                  <a:pt x="72" y="3429"/>
                  <a:pt x="1001" y="4441"/>
                  <a:pt x="2227" y="4441"/>
                </a:cubicBezTo>
                <a:cubicBezTo>
                  <a:pt x="2798" y="4441"/>
                  <a:pt x="3394" y="4179"/>
                  <a:pt x="3799" y="3786"/>
                </a:cubicBezTo>
                <a:cubicBezTo>
                  <a:pt x="4180" y="3394"/>
                  <a:pt x="4465" y="2774"/>
                  <a:pt x="4442" y="2215"/>
                </a:cubicBezTo>
                <a:cubicBezTo>
                  <a:pt x="4394" y="1012"/>
                  <a:pt x="3477" y="0"/>
                  <a:pt x="22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6" name="Google Shape;2476;p35"/>
          <p:cNvSpPr txBox="1">
            <a:spLocks noGrp="1"/>
          </p:cNvSpPr>
          <p:nvPr>
            <p:ph type="title"/>
          </p:nvPr>
        </p:nvSpPr>
        <p:spPr>
          <a:xfrm>
            <a:off x="1172003" y="2754768"/>
            <a:ext cx="6799993" cy="62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提出我方解決方案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食不相瞞</a:t>
            </a:r>
          </a:p>
        </p:txBody>
      </p:sp>
      <p:sp>
        <p:nvSpPr>
          <p:cNvPr id="2477" name="Google Shape;2477;p35"/>
          <p:cNvSpPr txBox="1">
            <a:spLocks noGrp="1"/>
          </p:cNvSpPr>
          <p:nvPr>
            <p:ph type="title" idx="2"/>
          </p:nvPr>
        </p:nvSpPr>
        <p:spPr>
          <a:xfrm>
            <a:off x="3281259" y="1287393"/>
            <a:ext cx="2553300" cy="123302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2478" name="Google Shape;2478;p35"/>
          <p:cNvSpPr txBox="1">
            <a:spLocks noGrp="1"/>
          </p:cNvSpPr>
          <p:nvPr>
            <p:ph type="subTitle" idx="1"/>
          </p:nvPr>
        </p:nvSpPr>
        <p:spPr>
          <a:xfrm>
            <a:off x="229828" y="3393694"/>
            <a:ext cx="8679543" cy="6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zh-TW" altLang="en-US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方案內容 </a:t>
            </a:r>
            <a:r>
              <a:rPr lang="en-US" altLang="zh-TW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·</a:t>
            </a:r>
            <a:r>
              <a:rPr lang="zh-TW" altLang="en-US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優缺點 </a:t>
            </a:r>
            <a:r>
              <a:rPr lang="en-US" altLang="zh-TW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·</a:t>
            </a:r>
            <a:r>
              <a:rPr lang="zh-TW" altLang="en-US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方案成果</a:t>
            </a:r>
            <a:endParaRPr sz="2000" dirty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6534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9" name="Google Shape;2319;p33"/>
          <p:cNvSpPr/>
          <p:nvPr/>
        </p:nvSpPr>
        <p:spPr>
          <a:xfrm rot="-9174616">
            <a:off x="3778072" y="4291786"/>
            <a:ext cx="2942672" cy="192863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320" name="Google Shape;2320;p33"/>
          <p:cNvGrpSpPr/>
          <p:nvPr/>
        </p:nvGrpSpPr>
        <p:grpSpPr>
          <a:xfrm>
            <a:off x="4329119" y="-765222"/>
            <a:ext cx="5443921" cy="6436734"/>
            <a:chOff x="4329119" y="-765222"/>
            <a:chExt cx="5443921" cy="6436734"/>
          </a:xfrm>
        </p:grpSpPr>
        <p:grpSp>
          <p:nvGrpSpPr>
            <p:cNvPr id="2321" name="Google Shape;2321;p33"/>
            <p:cNvGrpSpPr/>
            <p:nvPr/>
          </p:nvGrpSpPr>
          <p:grpSpPr>
            <a:xfrm flipH="1">
              <a:off x="4329128" y="3591213"/>
              <a:ext cx="1505790" cy="2024569"/>
              <a:chOff x="7570415" y="3649325"/>
              <a:chExt cx="1505790" cy="2024569"/>
            </a:xfrm>
          </p:grpSpPr>
          <p:sp>
            <p:nvSpPr>
              <p:cNvPr id="2322" name="Google Shape;2322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3" name="Google Shape;2323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4" name="Google Shape;2324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5" name="Google Shape;2325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6" name="Google Shape;2326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7" name="Google Shape;2327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8" name="Google Shape;2328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9" name="Google Shape;2329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0" name="Google Shape;2330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1" name="Google Shape;2331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2" name="Google Shape;2332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3" name="Google Shape;2333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4" name="Google Shape;2334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5" name="Google Shape;2335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6" name="Google Shape;2336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7" name="Google Shape;2337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8" name="Google Shape;2338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9" name="Google Shape;2339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0" name="Google Shape;2340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1" name="Google Shape;2341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2" name="Google Shape;2342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3" name="Google Shape;2343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4" name="Google Shape;2344;p33"/>
            <p:cNvGrpSpPr/>
            <p:nvPr/>
          </p:nvGrpSpPr>
          <p:grpSpPr>
            <a:xfrm rot="4692804">
              <a:off x="4644198" y="4098897"/>
              <a:ext cx="1210428" cy="1627687"/>
              <a:chOff x="7570415" y="3649325"/>
              <a:chExt cx="1505790" cy="2024569"/>
            </a:xfrm>
          </p:grpSpPr>
          <p:sp>
            <p:nvSpPr>
              <p:cNvPr id="2345" name="Google Shape;2345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6" name="Google Shape;2346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7" name="Google Shape;2347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8" name="Google Shape;2348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9" name="Google Shape;2349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0" name="Google Shape;2350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1" name="Google Shape;2351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2" name="Google Shape;2352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3" name="Google Shape;2353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4" name="Google Shape;2354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5" name="Google Shape;2355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6" name="Google Shape;2356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7" name="Google Shape;2357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8" name="Google Shape;2358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0" name="Google Shape;2360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1" name="Google Shape;2361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2" name="Google Shape;2362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4" name="Google Shape;2364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5" name="Google Shape;2365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7" name="Google Shape;2367;p33"/>
            <p:cNvGrpSpPr/>
            <p:nvPr/>
          </p:nvGrpSpPr>
          <p:grpSpPr>
            <a:xfrm rot="10679800" flipH="1">
              <a:off x="8080606" y="-736990"/>
              <a:ext cx="1654067" cy="2223931"/>
              <a:chOff x="7570415" y="3649325"/>
              <a:chExt cx="1505790" cy="2024569"/>
            </a:xfrm>
          </p:grpSpPr>
          <p:sp>
            <p:nvSpPr>
              <p:cNvPr id="2368" name="Google Shape;2368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9" name="Google Shape;2369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3" name="Google Shape;2383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78" name="圖片 77">
            <a:extLst>
              <a:ext uri="{FF2B5EF4-FFF2-40B4-BE49-F238E27FC236}">
                <a16:creationId xmlns:a16="http://schemas.microsoft.com/office/drawing/2014/main" id="{4513CF28-0FC7-4B2F-9BF9-26F017FA5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922" y="718672"/>
            <a:ext cx="3706156" cy="370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91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2316;p33">
            <a:extLst>
              <a:ext uri="{FF2B5EF4-FFF2-40B4-BE49-F238E27FC236}">
                <a16:creationId xmlns:a16="http://schemas.microsoft.com/office/drawing/2014/main" id="{158905C1-24D2-4D23-B36C-D44BF21040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8760" y="305018"/>
            <a:ext cx="7826479" cy="6877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方案內容</a:t>
            </a:r>
            <a:endParaRPr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03" name="群組 102">
            <a:extLst>
              <a:ext uri="{FF2B5EF4-FFF2-40B4-BE49-F238E27FC236}">
                <a16:creationId xmlns:a16="http://schemas.microsoft.com/office/drawing/2014/main" id="{224101B2-931D-4B67-92DC-BFA018C512B3}"/>
              </a:ext>
            </a:extLst>
          </p:cNvPr>
          <p:cNvGrpSpPr/>
          <p:nvPr/>
        </p:nvGrpSpPr>
        <p:grpSpPr>
          <a:xfrm>
            <a:off x="2297253" y="1157390"/>
            <a:ext cx="4620138" cy="3445387"/>
            <a:chOff x="2297253" y="1157390"/>
            <a:chExt cx="4620138" cy="3445387"/>
          </a:xfrm>
        </p:grpSpPr>
        <p:grpSp>
          <p:nvGrpSpPr>
            <p:cNvPr id="104" name="Google Shape;3768;p59">
              <a:extLst>
                <a:ext uri="{FF2B5EF4-FFF2-40B4-BE49-F238E27FC236}">
                  <a16:creationId xmlns:a16="http://schemas.microsoft.com/office/drawing/2014/main" id="{74686117-D97C-43B6-B55E-DF848F5890D2}"/>
                </a:ext>
              </a:extLst>
            </p:cNvPr>
            <p:cNvGrpSpPr/>
            <p:nvPr/>
          </p:nvGrpSpPr>
          <p:grpSpPr>
            <a:xfrm>
              <a:off x="2297253" y="1157390"/>
              <a:ext cx="3906196" cy="3445387"/>
              <a:chOff x="3161917" y="2170682"/>
              <a:chExt cx="458870" cy="404737"/>
            </a:xfrm>
          </p:grpSpPr>
          <p:sp>
            <p:nvSpPr>
              <p:cNvPr id="108" name="Google Shape;3769;p59">
                <a:extLst>
                  <a:ext uri="{FF2B5EF4-FFF2-40B4-BE49-F238E27FC236}">
                    <a16:creationId xmlns:a16="http://schemas.microsoft.com/office/drawing/2014/main" id="{125D3CB2-53FC-4CE7-9DBC-BD59D88F9980}"/>
                  </a:ext>
                </a:extLst>
              </p:cNvPr>
              <p:cNvSpPr/>
              <p:nvPr/>
            </p:nvSpPr>
            <p:spPr>
              <a:xfrm>
                <a:off x="3161917" y="2170682"/>
                <a:ext cx="277174" cy="291676"/>
              </a:xfrm>
              <a:custGeom>
                <a:avLst/>
                <a:gdLst/>
                <a:ahLst/>
                <a:cxnLst/>
                <a:rect l="l" t="t" r="r" b="b"/>
                <a:pathLst>
                  <a:path w="12729" h="13395" extrusionOk="0">
                    <a:moveTo>
                      <a:pt x="11294" y="0"/>
                    </a:moveTo>
                    <a:cubicBezTo>
                      <a:pt x="4442" y="46"/>
                      <a:pt x="0" y="7242"/>
                      <a:pt x="3019" y="13394"/>
                    </a:cubicBezTo>
                    <a:lnTo>
                      <a:pt x="4522" y="10915"/>
                    </a:lnTo>
                    <a:lnTo>
                      <a:pt x="7598" y="10835"/>
                    </a:lnTo>
                    <a:cubicBezTo>
                      <a:pt x="6531" y="8195"/>
                      <a:pt x="8436" y="5291"/>
                      <a:pt x="11294" y="5234"/>
                    </a:cubicBezTo>
                    <a:lnTo>
                      <a:pt x="12729" y="2606"/>
                    </a:lnTo>
                    <a:lnTo>
                      <a:pt x="11294" y="0"/>
                    </a:lnTo>
                    <a:close/>
                  </a:path>
                </a:pathLst>
              </a:custGeom>
              <a:noFill/>
              <a:ln w="38100" cap="flat" cmpd="sng">
                <a:solidFill>
                  <a:schemeClr val="bg2">
                    <a:lumMod val="75000"/>
                    <a:lumOff val="2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3770;p59">
                <a:extLst>
                  <a:ext uri="{FF2B5EF4-FFF2-40B4-BE49-F238E27FC236}">
                    <a16:creationId xmlns:a16="http://schemas.microsoft.com/office/drawing/2014/main" id="{BABC36C8-A1C4-4A64-B1F0-F36162B49132}"/>
                  </a:ext>
                </a:extLst>
              </p:cNvPr>
              <p:cNvSpPr/>
              <p:nvPr/>
            </p:nvSpPr>
            <p:spPr>
              <a:xfrm>
                <a:off x="3420326" y="2170922"/>
                <a:ext cx="200461" cy="302934"/>
              </a:xfrm>
              <a:custGeom>
                <a:avLst/>
                <a:gdLst/>
                <a:ahLst/>
                <a:cxnLst/>
                <a:rect l="l" t="t" r="r" b="b"/>
                <a:pathLst>
                  <a:path w="9206" h="13912" extrusionOk="0">
                    <a:moveTo>
                      <a:pt x="24" y="1"/>
                    </a:moveTo>
                    <a:lnTo>
                      <a:pt x="1447" y="2583"/>
                    </a:lnTo>
                    <a:lnTo>
                      <a:pt x="1" y="5246"/>
                    </a:lnTo>
                    <a:cubicBezTo>
                      <a:pt x="2893" y="5602"/>
                      <a:pt x="4488" y="8815"/>
                      <a:pt x="3008" y="11329"/>
                    </a:cubicBezTo>
                    <a:lnTo>
                      <a:pt x="4557" y="13854"/>
                    </a:lnTo>
                    <a:lnTo>
                      <a:pt x="7564" y="13911"/>
                    </a:lnTo>
                    <a:cubicBezTo>
                      <a:pt x="9171" y="11122"/>
                      <a:pt x="9206" y="7691"/>
                      <a:pt x="7679" y="4856"/>
                    </a:cubicBezTo>
                    <a:cubicBezTo>
                      <a:pt x="6141" y="2021"/>
                      <a:pt x="3237" y="184"/>
                      <a:pt x="24" y="1"/>
                    </a:cubicBezTo>
                    <a:close/>
                  </a:path>
                </a:pathLst>
              </a:custGeom>
              <a:noFill/>
              <a:ln w="38100" cap="flat" cmpd="sng">
                <a:solidFill>
                  <a:schemeClr val="bg2">
                    <a:lumMod val="25000"/>
                    <a:lumOff val="7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10" name="Google Shape;3771;p59">
                <a:extLst>
                  <a:ext uri="{FF2B5EF4-FFF2-40B4-BE49-F238E27FC236}">
                    <a16:creationId xmlns:a16="http://schemas.microsoft.com/office/drawing/2014/main" id="{7E39C660-889E-47B8-9054-8C74CE347249}"/>
                  </a:ext>
                </a:extLst>
              </p:cNvPr>
              <p:cNvSpPr/>
              <p:nvPr/>
            </p:nvSpPr>
            <p:spPr>
              <a:xfrm>
                <a:off x="3233645" y="2417594"/>
                <a:ext cx="344393" cy="157825"/>
              </a:xfrm>
              <a:custGeom>
                <a:avLst/>
                <a:gdLst/>
                <a:ahLst/>
                <a:cxnLst/>
                <a:rect l="l" t="t" r="r" b="b"/>
                <a:pathLst>
                  <a:path w="15816" h="7248" extrusionOk="0">
                    <a:moveTo>
                      <a:pt x="4557" y="1"/>
                    </a:moveTo>
                    <a:lnTo>
                      <a:pt x="1515" y="81"/>
                    </a:lnTo>
                    <a:lnTo>
                      <a:pt x="0" y="2583"/>
                    </a:lnTo>
                    <a:cubicBezTo>
                      <a:pt x="1607" y="5372"/>
                      <a:pt x="4545" y="7140"/>
                      <a:pt x="7770" y="7243"/>
                    </a:cubicBezTo>
                    <a:cubicBezTo>
                      <a:pt x="7870" y="7246"/>
                      <a:pt x="7970" y="7248"/>
                      <a:pt x="8070" y="7248"/>
                    </a:cubicBezTo>
                    <a:cubicBezTo>
                      <a:pt x="11183" y="7248"/>
                      <a:pt x="14092" y="5691"/>
                      <a:pt x="15816" y="3088"/>
                    </a:cubicBezTo>
                    <a:lnTo>
                      <a:pt x="12832" y="3019"/>
                    </a:lnTo>
                    <a:lnTo>
                      <a:pt x="11260" y="471"/>
                    </a:lnTo>
                    <a:cubicBezTo>
                      <a:pt x="10437" y="1506"/>
                      <a:pt x="9252" y="2011"/>
                      <a:pt x="8072" y="2011"/>
                    </a:cubicBezTo>
                    <a:cubicBezTo>
                      <a:pt x="6699" y="2011"/>
                      <a:pt x="5334" y="1328"/>
                      <a:pt x="4557" y="1"/>
                    </a:cubicBezTo>
                    <a:close/>
                  </a:path>
                </a:pathLst>
              </a:custGeom>
              <a:noFill/>
              <a:ln w="38100" cap="flat" cmpd="sng">
                <a:solidFill>
                  <a:schemeClr val="bg2">
                    <a:lumMod val="50000"/>
                    <a:lumOff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5" name="文字方塊 104">
              <a:extLst>
                <a:ext uri="{FF2B5EF4-FFF2-40B4-BE49-F238E27FC236}">
                  <a16:creationId xmlns:a16="http://schemas.microsoft.com/office/drawing/2014/main" id="{D3D30C51-912F-411B-8110-9C70370A3CEE}"/>
                </a:ext>
              </a:extLst>
            </p:cNvPr>
            <p:cNvSpPr txBox="1"/>
            <p:nvPr/>
          </p:nvSpPr>
          <p:spPr>
            <a:xfrm>
              <a:off x="3746197" y="3784031"/>
              <a:ext cx="101693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講座</a:t>
              </a:r>
            </a:p>
          </p:txBody>
        </p:sp>
        <p:sp>
          <p:nvSpPr>
            <p:cNvPr id="106" name="文字方塊 105">
              <a:extLst>
                <a:ext uri="{FF2B5EF4-FFF2-40B4-BE49-F238E27FC236}">
                  <a16:creationId xmlns:a16="http://schemas.microsoft.com/office/drawing/2014/main" id="{508249FC-97A8-4975-94A4-EF595A121161}"/>
                </a:ext>
              </a:extLst>
            </p:cNvPr>
            <p:cNvSpPr txBox="1"/>
            <p:nvPr/>
          </p:nvSpPr>
          <p:spPr>
            <a:xfrm>
              <a:off x="2888656" y="1905858"/>
              <a:ext cx="101693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展覽</a:t>
              </a:r>
            </a:p>
          </p:txBody>
        </p:sp>
        <p:sp>
          <p:nvSpPr>
            <p:cNvPr id="107" name="文字方塊 106">
              <a:extLst>
                <a:ext uri="{FF2B5EF4-FFF2-40B4-BE49-F238E27FC236}">
                  <a16:creationId xmlns:a16="http://schemas.microsoft.com/office/drawing/2014/main" id="{9830C29A-5B00-471D-A585-795322F5E790}"/>
                </a:ext>
              </a:extLst>
            </p:cNvPr>
            <p:cNvSpPr txBox="1"/>
            <p:nvPr/>
          </p:nvSpPr>
          <p:spPr>
            <a:xfrm>
              <a:off x="5134179" y="2124967"/>
              <a:ext cx="17832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Podcast</a:t>
              </a:r>
              <a:endPara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6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39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食不相瞞官方網站</a:t>
            </a:r>
            <a:endParaRPr sz="3200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CD98804F-88D5-49ED-A108-0379A8C74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167" y="1438229"/>
            <a:ext cx="6077666" cy="288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2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9" name="Google Shape;2319;p33"/>
          <p:cNvSpPr/>
          <p:nvPr/>
        </p:nvSpPr>
        <p:spPr>
          <a:xfrm rot="-9174616">
            <a:off x="3778072" y="4291786"/>
            <a:ext cx="2942672" cy="192863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320" name="Google Shape;2320;p33"/>
          <p:cNvGrpSpPr/>
          <p:nvPr/>
        </p:nvGrpSpPr>
        <p:grpSpPr>
          <a:xfrm>
            <a:off x="4329119" y="-765222"/>
            <a:ext cx="5443921" cy="6436734"/>
            <a:chOff x="4329119" y="-765222"/>
            <a:chExt cx="5443921" cy="6436734"/>
          </a:xfrm>
        </p:grpSpPr>
        <p:grpSp>
          <p:nvGrpSpPr>
            <p:cNvPr id="2321" name="Google Shape;2321;p33"/>
            <p:cNvGrpSpPr/>
            <p:nvPr/>
          </p:nvGrpSpPr>
          <p:grpSpPr>
            <a:xfrm flipH="1">
              <a:off x="4329128" y="3591213"/>
              <a:ext cx="1505790" cy="2024569"/>
              <a:chOff x="7570415" y="3649325"/>
              <a:chExt cx="1505790" cy="2024569"/>
            </a:xfrm>
          </p:grpSpPr>
          <p:sp>
            <p:nvSpPr>
              <p:cNvPr id="2322" name="Google Shape;2322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3" name="Google Shape;2323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4" name="Google Shape;2324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5" name="Google Shape;2325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6" name="Google Shape;2326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7" name="Google Shape;2327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8" name="Google Shape;2328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9" name="Google Shape;2329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0" name="Google Shape;2330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1" name="Google Shape;2331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2" name="Google Shape;2332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3" name="Google Shape;2333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4" name="Google Shape;2334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5" name="Google Shape;2335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6" name="Google Shape;2336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7" name="Google Shape;2337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8" name="Google Shape;2338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9" name="Google Shape;2339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0" name="Google Shape;2340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1" name="Google Shape;2341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2" name="Google Shape;2342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3" name="Google Shape;2343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4" name="Google Shape;2344;p33"/>
            <p:cNvGrpSpPr/>
            <p:nvPr/>
          </p:nvGrpSpPr>
          <p:grpSpPr>
            <a:xfrm rot="4692804">
              <a:off x="4644198" y="4098897"/>
              <a:ext cx="1210428" cy="1627687"/>
              <a:chOff x="7570415" y="3649325"/>
              <a:chExt cx="1505790" cy="2024569"/>
            </a:xfrm>
          </p:grpSpPr>
          <p:sp>
            <p:nvSpPr>
              <p:cNvPr id="2345" name="Google Shape;2345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6" name="Google Shape;2346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7" name="Google Shape;2347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8" name="Google Shape;2348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9" name="Google Shape;2349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0" name="Google Shape;2350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1" name="Google Shape;2351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2" name="Google Shape;2352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3" name="Google Shape;2353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4" name="Google Shape;2354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5" name="Google Shape;2355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6" name="Google Shape;2356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7" name="Google Shape;2357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8" name="Google Shape;2358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0" name="Google Shape;2360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1" name="Google Shape;2361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2" name="Google Shape;2362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4" name="Google Shape;2364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5" name="Google Shape;2365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7" name="Google Shape;2367;p33"/>
            <p:cNvGrpSpPr/>
            <p:nvPr/>
          </p:nvGrpSpPr>
          <p:grpSpPr>
            <a:xfrm rot="10679800" flipH="1">
              <a:off x="8080606" y="-736990"/>
              <a:ext cx="1654067" cy="2223931"/>
              <a:chOff x="7570415" y="3649325"/>
              <a:chExt cx="1505790" cy="2024569"/>
            </a:xfrm>
          </p:grpSpPr>
          <p:sp>
            <p:nvSpPr>
              <p:cNvPr id="2368" name="Google Shape;2368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9" name="Google Shape;2369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3" name="Google Shape;2383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06" name="文字方塊 205">
            <a:extLst>
              <a:ext uri="{FF2B5EF4-FFF2-40B4-BE49-F238E27FC236}">
                <a16:creationId xmlns:a16="http://schemas.microsoft.com/office/drawing/2014/main" id="{D4DE8819-B1B8-4A7D-B1B0-5B63A333A5FC}"/>
              </a:ext>
            </a:extLst>
          </p:cNvPr>
          <p:cNvSpPr txBox="1"/>
          <p:nvPr/>
        </p:nvSpPr>
        <p:spPr>
          <a:xfrm>
            <a:off x="3674409" y="694780"/>
            <a:ext cx="1795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Podcast</a:t>
            </a: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F1ED022-F385-4C47-B05B-A8C28488D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48" y="1857432"/>
            <a:ext cx="4175446" cy="1769479"/>
          </a:xfrm>
          <a:prstGeom prst="rect">
            <a:avLst/>
          </a:prstGeom>
        </p:spPr>
      </p:pic>
      <p:sp>
        <p:nvSpPr>
          <p:cNvPr id="76" name="文字方塊 75">
            <a:extLst>
              <a:ext uri="{FF2B5EF4-FFF2-40B4-BE49-F238E27FC236}">
                <a16:creationId xmlns:a16="http://schemas.microsoft.com/office/drawing/2014/main" id="{C6EF3164-7C3C-47F4-A29B-20E0D3210F48}"/>
              </a:ext>
            </a:extLst>
          </p:cNvPr>
          <p:cNvSpPr txBox="1"/>
          <p:nvPr/>
        </p:nvSpPr>
        <p:spPr>
          <a:xfrm>
            <a:off x="4960493" y="1775129"/>
            <a:ext cx="3944294" cy="1938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5000"/>
              </a:lnSpc>
              <a:buClr>
                <a:schemeClr val="tx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目前有</a:t>
            </a:r>
            <a:r>
              <a:rPr lang="en-US" altLang="zh-TW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集節目</a:t>
            </a:r>
            <a:endParaRPr lang="en-US" altLang="zh-TW" sz="2800" b="1" dirty="0">
              <a:solidFill>
                <a:schemeClr val="tx1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ts val="5000"/>
              </a:lnSpc>
              <a:buClr>
                <a:schemeClr val="tx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討論食安時事議題</a:t>
            </a:r>
            <a:endParaRPr lang="en-US" altLang="zh-TW" sz="2800" b="1" dirty="0">
              <a:solidFill>
                <a:schemeClr val="tx1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ts val="5000"/>
              </a:lnSpc>
              <a:buClr>
                <a:schemeClr val="tx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食安知識科普</a:t>
            </a:r>
          </a:p>
        </p:txBody>
      </p:sp>
    </p:spTree>
    <p:extLst>
      <p:ext uri="{BB962C8B-B14F-4D97-AF65-F5344CB8AC3E}">
        <p14:creationId xmlns:p14="http://schemas.microsoft.com/office/powerpoint/2010/main" val="197337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9" name="Google Shape;2319;p33"/>
          <p:cNvSpPr/>
          <p:nvPr/>
        </p:nvSpPr>
        <p:spPr>
          <a:xfrm rot="-9174616">
            <a:off x="3778072" y="4291786"/>
            <a:ext cx="2942672" cy="192863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320" name="Google Shape;2320;p33"/>
          <p:cNvGrpSpPr/>
          <p:nvPr/>
        </p:nvGrpSpPr>
        <p:grpSpPr>
          <a:xfrm>
            <a:off x="4329119" y="-765222"/>
            <a:ext cx="5443921" cy="6436734"/>
            <a:chOff x="4329119" y="-765222"/>
            <a:chExt cx="5443921" cy="6436734"/>
          </a:xfrm>
        </p:grpSpPr>
        <p:grpSp>
          <p:nvGrpSpPr>
            <p:cNvPr id="2321" name="Google Shape;2321;p33"/>
            <p:cNvGrpSpPr/>
            <p:nvPr/>
          </p:nvGrpSpPr>
          <p:grpSpPr>
            <a:xfrm flipH="1">
              <a:off x="4329128" y="3591213"/>
              <a:ext cx="1505790" cy="2024569"/>
              <a:chOff x="7570415" y="3649325"/>
              <a:chExt cx="1505790" cy="2024569"/>
            </a:xfrm>
          </p:grpSpPr>
          <p:sp>
            <p:nvSpPr>
              <p:cNvPr id="2322" name="Google Shape;2322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3" name="Google Shape;2323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4" name="Google Shape;2324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5" name="Google Shape;2325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6" name="Google Shape;2326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7" name="Google Shape;2327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8" name="Google Shape;2328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9" name="Google Shape;2329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0" name="Google Shape;2330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1" name="Google Shape;2331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2" name="Google Shape;2332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3" name="Google Shape;2333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4" name="Google Shape;2334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5" name="Google Shape;2335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6" name="Google Shape;2336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7" name="Google Shape;2337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8" name="Google Shape;2338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9" name="Google Shape;2339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0" name="Google Shape;2340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1" name="Google Shape;2341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2" name="Google Shape;2342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3" name="Google Shape;2343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4" name="Google Shape;2344;p33"/>
            <p:cNvGrpSpPr/>
            <p:nvPr/>
          </p:nvGrpSpPr>
          <p:grpSpPr>
            <a:xfrm rot="4692804">
              <a:off x="4644198" y="4098897"/>
              <a:ext cx="1210428" cy="1627687"/>
              <a:chOff x="7570415" y="3649325"/>
              <a:chExt cx="1505790" cy="2024569"/>
            </a:xfrm>
          </p:grpSpPr>
          <p:sp>
            <p:nvSpPr>
              <p:cNvPr id="2345" name="Google Shape;2345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6" name="Google Shape;2346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7" name="Google Shape;2347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8" name="Google Shape;2348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9" name="Google Shape;2349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0" name="Google Shape;2350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1" name="Google Shape;2351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2" name="Google Shape;2352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3" name="Google Shape;2353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4" name="Google Shape;2354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5" name="Google Shape;2355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6" name="Google Shape;2356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7" name="Google Shape;2357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8" name="Google Shape;2358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0" name="Google Shape;2360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1" name="Google Shape;2361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2" name="Google Shape;2362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4" name="Google Shape;2364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5" name="Google Shape;2365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7" name="Google Shape;2367;p33"/>
            <p:cNvGrpSpPr/>
            <p:nvPr/>
          </p:nvGrpSpPr>
          <p:grpSpPr>
            <a:xfrm rot="10679800" flipH="1">
              <a:off x="8080606" y="-736990"/>
              <a:ext cx="1654067" cy="2223931"/>
              <a:chOff x="7570415" y="3649325"/>
              <a:chExt cx="1505790" cy="2024569"/>
            </a:xfrm>
          </p:grpSpPr>
          <p:sp>
            <p:nvSpPr>
              <p:cNvPr id="2368" name="Google Shape;2368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9" name="Google Shape;2369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3" name="Google Shape;2383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06" name="文字方塊 205">
            <a:extLst>
              <a:ext uri="{FF2B5EF4-FFF2-40B4-BE49-F238E27FC236}">
                <a16:creationId xmlns:a16="http://schemas.microsoft.com/office/drawing/2014/main" id="{D4DE8819-B1B8-4A7D-B1B0-5B63A333A5FC}"/>
              </a:ext>
            </a:extLst>
          </p:cNvPr>
          <p:cNvSpPr txBox="1"/>
          <p:nvPr/>
        </p:nvSpPr>
        <p:spPr>
          <a:xfrm>
            <a:off x="3674409" y="707745"/>
            <a:ext cx="1795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展覽</a:t>
            </a:r>
          </a:p>
        </p:txBody>
      </p:sp>
      <p:sp>
        <p:nvSpPr>
          <p:cNvPr id="76" name="文字方塊 75">
            <a:extLst>
              <a:ext uri="{FF2B5EF4-FFF2-40B4-BE49-F238E27FC236}">
                <a16:creationId xmlns:a16="http://schemas.microsoft.com/office/drawing/2014/main" id="{C6EF3164-7C3C-47F4-A29B-20E0D3210F48}"/>
              </a:ext>
            </a:extLst>
          </p:cNvPr>
          <p:cNvSpPr txBox="1"/>
          <p:nvPr/>
        </p:nvSpPr>
        <p:spPr>
          <a:xfrm>
            <a:off x="4723403" y="2028591"/>
            <a:ext cx="3944294" cy="129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5000"/>
              </a:lnSpc>
              <a:buClr>
                <a:schemeClr val="tx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歷年食安大事紀</a:t>
            </a:r>
            <a:endParaRPr lang="en-US" altLang="zh-TW" sz="2800" b="1" dirty="0">
              <a:solidFill>
                <a:schemeClr val="tx1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ts val="5000"/>
              </a:lnSpc>
              <a:buClr>
                <a:schemeClr val="tx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食安小知識科普</a:t>
            </a: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88AED84F-836D-430B-92B9-D9E7BB29830E}"/>
              </a:ext>
            </a:extLst>
          </p:cNvPr>
          <p:cNvGrpSpPr/>
          <p:nvPr/>
        </p:nvGrpSpPr>
        <p:grpSpPr>
          <a:xfrm>
            <a:off x="1670847" y="1771613"/>
            <a:ext cx="1829503" cy="1819600"/>
            <a:chOff x="1589999" y="1495323"/>
            <a:chExt cx="1829503" cy="1819600"/>
          </a:xfrm>
        </p:grpSpPr>
        <p:sp>
          <p:nvSpPr>
            <p:cNvPr id="78" name="Google Shape;2517;p37">
              <a:extLst>
                <a:ext uri="{FF2B5EF4-FFF2-40B4-BE49-F238E27FC236}">
                  <a16:creationId xmlns:a16="http://schemas.microsoft.com/office/drawing/2014/main" id="{E2B2FE91-58B3-40F4-A91B-0A4E43E84808}"/>
                </a:ext>
              </a:extLst>
            </p:cNvPr>
            <p:cNvSpPr/>
            <p:nvPr/>
          </p:nvSpPr>
          <p:spPr>
            <a:xfrm>
              <a:off x="1589999" y="1495323"/>
              <a:ext cx="1829503" cy="1819600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91C01D3E-C33B-4CC2-92B5-69BB04647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2055" y="1832428"/>
              <a:ext cx="1145389" cy="11453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65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9" name="Google Shape;2319;p33"/>
          <p:cNvSpPr/>
          <p:nvPr/>
        </p:nvSpPr>
        <p:spPr>
          <a:xfrm rot="-9174616">
            <a:off x="3778072" y="4291786"/>
            <a:ext cx="2942672" cy="192863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320" name="Google Shape;2320;p33"/>
          <p:cNvGrpSpPr/>
          <p:nvPr/>
        </p:nvGrpSpPr>
        <p:grpSpPr>
          <a:xfrm>
            <a:off x="4329119" y="-765222"/>
            <a:ext cx="5443921" cy="6436734"/>
            <a:chOff x="4329119" y="-765222"/>
            <a:chExt cx="5443921" cy="6436734"/>
          </a:xfrm>
        </p:grpSpPr>
        <p:grpSp>
          <p:nvGrpSpPr>
            <p:cNvPr id="2321" name="Google Shape;2321;p33"/>
            <p:cNvGrpSpPr/>
            <p:nvPr/>
          </p:nvGrpSpPr>
          <p:grpSpPr>
            <a:xfrm flipH="1">
              <a:off x="4329128" y="3591213"/>
              <a:ext cx="1505790" cy="2024569"/>
              <a:chOff x="7570415" y="3649325"/>
              <a:chExt cx="1505790" cy="2024569"/>
            </a:xfrm>
          </p:grpSpPr>
          <p:sp>
            <p:nvSpPr>
              <p:cNvPr id="2322" name="Google Shape;2322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3" name="Google Shape;2323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4" name="Google Shape;2324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5" name="Google Shape;2325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6" name="Google Shape;2326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7" name="Google Shape;2327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8" name="Google Shape;2328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9" name="Google Shape;2329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0" name="Google Shape;2330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1" name="Google Shape;2331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2" name="Google Shape;2332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3" name="Google Shape;2333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4" name="Google Shape;2334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5" name="Google Shape;2335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6" name="Google Shape;2336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7" name="Google Shape;2337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8" name="Google Shape;2338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9" name="Google Shape;2339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0" name="Google Shape;2340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1" name="Google Shape;2341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2" name="Google Shape;2342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3" name="Google Shape;2343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4" name="Google Shape;2344;p33"/>
            <p:cNvGrpSpPr/>
            <p:nvPr/>
          </p:nvGrpSpPr>
          <p:grpSpPr>
            <a:xfrm rot="4692804">
              <a:off x="4644198" y="4098897"/>
              <a:ext cx="1210428" cy="1627687"/>
              <a:chOff x="7570415" y="3649325"/>
              <a:chExt cx="1505790" cy="2024569"/>
            </a:xfrm>
          </p:grpSpPr>
          <p:sp>
            <p:nvSpPr>
              <p:cNvPr id="2345" name="Google Shape;2345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6" name="Google Shape;2346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7" name="Google Shape;2347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8" name="Google Shape;2348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9" name="Google Shape;2349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0" name="Google Shape;2350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1" name="Google Shape;2351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2" name="Google Shape;2352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3" name="Google Shape;2353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4" name="Google Shape;2354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5" name="Google Shape;2355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6" name="Google Shape;2356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7" name="Google Shape;2357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8" name="Google Shape;2358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0" name="Google Shape;2360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1" name="Google Shape;2361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2" name="Google Shape;2362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4" name="Google Shape;2364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5" name="Google Shape;2365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7" name="Google Shape;2367;p33"/>
            <p:cNvGrpSpPr/>
            <p:nvPr/>
          </p:nvGrpSpPr>
          <p:grpSpPr>
            <a:xfrm rot="10679800" flipH="1">
              <a:off x="8080606" y="-736990"/>
              <a:ext cx="1654067" cy="2223931"/>
              <a:chOff x="7570415" y="3649325"/>
              <a:chExt cx="1505790" cy="2024569"/>
            </a:xfrm>
          </p:grpSpPr>
          <p:sp>
            <p:nvSpPr>
              <p:cNvPr id="2368" name="Google Shape;2368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9" name="Google Shape;2369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3" name="Google Shape;2383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06" name="文字方塊 205">
            <a:extLst>
              <a:ext uri="{FF2B5EF4-FFF2-40B4-BE49-F238E27FC236}">
                <a16:creationId xmlns:a16="http://schemas.microsoft.com/office/drawing/2014/main" id="{D4DE8819-B1B8-4A7D-B1B0-5B63A333A5FC}"/>
              </a:ext>
            </a:extLst>
          </p:cNvPr>
          <p:cNvSpPr txBox="1"/>
          <p:nvPr/>
        </p:nvSpPr>
        <p:spPr>
          <a:xfrm>
            <a:off x="3674409" y="707745"/>
            <a:ext cx="1795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講座</a:t>
            </a:r>
          </a:p>
        </p:txBody>
      </p:sp>
      <p:sp>
        <p:nvSpPr>
          <p:cNvPr id="76" name="文字方塊 75">
            <a:extLst>
              <a:ext uri="{FF2B5EF4-FFF2-40B4-BE49-F238E27FC236}">
                <a16:creationId xmlns:a16="http://schemas.microsoft.com/office/drawing/2014/main" id="{C6EF3164-7C3C-47F4-A29B-20E0D3210F48}"/>
              </a:ext>
            </a:extLst>
          </p:cNvPr>
          <p:cNvSpPr txBox="1"/>
          <p:nvPr/>
        </p:nvSpPr>
        <p:spPr>
          <a:xfrm>
            <a:off x="4687889" y="2035916"/>
            <a:ext cx="3944294" cy="129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5000"/>
              </a:lnSpc>
              <a:buClr>
                <a:schemeClr val="tx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譚敦慈護理師</a:t>
            </a:r>
            <a:endParaRPr lang="en-US" altLang="zh-TW" sz="2800" b="1" dirty="0">
              <a:solidFill>
                <a:schemeClr val="tx1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ts val="5000"/>
              </a:lnSpc>
              <a:buClr>
                <a:schemeClr val="tx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食安知識科普</a:t>
            </a:r>
          </a:p>
        </p:txBody>
      </p:sp>
      <p:sp>
        <p:nvSpPr>
          <p:cNvPr id="78" name="Google Shape;2517;p37">
            <a:extLst>
              <a:ext uri="{FF2B5EF4-FFF2-40B4-BE49-F238E27FC236}">
                <a16:creationId xmlns:a16="http://schemas.microsoft.com/office/drawing/2014/main" id="{E2B2FE91-58B3-40F4-A91B-0A4E43E84808}"/>
              </a:ext>
            </a:extLst>
          </p:cNvPr>
          <p:cNvSpPr/>
          <p:nvPr/>
        </p:nvSpPr>
        <p:spPr>
          <a:xfrm>
            <a:off x="1670847" y="1771613"/>
            <a:ext cx="1829503" cy="1819600"/>
          </a:xfrm>
          <a:custGeom>
            <a:avLst/>
            <a:gdLst/>
            <a:ahLst/>
            <a:cxnLst/>
            <a:rect l="l" t="t" r="r" b="b"/>
            <a:pathLst>
              <a:path w="4466" h="4442" extrusionOk="0">
                <a:moveTo>
                  <a:pt x="2227" y="0"/>
                </a:moveTo>
                <a:cubicBezTo>
                  <a:pt x="1667" y="0"/>
                  <a:pt x="1072" y="250"/>
                  <a:pt x="667" y="655"/>
                </a:cubicBezTo>
                <a:cubicBezTo>
                  <a:pt x="274" y="1048"/>
                  <a:pt x="0" y="1667"/>
                  <a:pt x="12" y="2215"/>
                </a:cubicBezTo>
                <a:cubicBezTo>
                  <a:pt x="72" y="3429"/>
                  <a:pt x="1001" y="4441"/>
                  <a:pt x="2227" y="4441"/>
                </a:cubicBezTo>
                <a:cubicBezTo>
                  <a:pt x="2798" y="4441"/>
                  <a:pt x="3394" y="4179"/>
                  <a:pt x="3799" y="3786"/>
                </a:cubicBezTo>
                <a:cubicBezTo>
                  <a:pt x="4180" y="3394"/>
                  <a:pt x="4465" y="2774"/>
                  <a:pt x="4442" y="2215"/>
                </a:cubicBezTo>
                <a:cubicBezTo>
                  <a:pt x="4394" y="1012"/>
                  <a:pt x="3477" y="0"/>
                  <a:pt x="22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92E7CED-A1A0-428B-ACF8-FA784A956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8948" y="2117644"/>
            <a:ext cx="1126299" cy="112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67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6BE8F258-5419-4112-8283-A375464681E5}"/>
              </a:ext>
            </a:extLst>
          </p:cNvPr>
          <p:cNvSpPr txBox="1"/>
          <p:nvPr/>
        </p:nvSpPr>
        <p:spPr>
          <a:xfrm>
            <a:off x="1204371" y="1028700"/>
            <a:ext cx="2637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臉書粉絲專頁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C520C95-808C-4A92-A5A3-789752791E6A}"/>
              </a:ext>
            </a:extLst>
          </p:cNvPr>
          <p:cNvSpPr txBox="1"/>
          <p:nvPr/>
        </p:nvSpPr>
        <p:spPr>
          <a:xfrm>
            <a:off x="5212936" y="1028700"/>
            <a:ext cx="3032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Instagram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帳號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4C4F16D1-0185-4128-9C87-2E6C5DE09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62" y="1905287"/>
            <a:ext cx="3923559" cy="2209513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B4FD63FB-F76D-4220-8D05-D302A8BEB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881" y="1905287"/>
            <a:ext cx="3553369" cy="220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39"/>
          <p:cNvSpPr txBox="1"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方案之優點</a:t>
            </a:r>
            <a:endParaRPr sz="3200" dirty="0"/>
          </a:p>
        </p:txBody>
      </p:sp>
      <p:grpSp>
        <p:nvGrpSpPr>
          <p:cNvPr id="56" name="Google Shape;10927;p61">
            <a:extLst>
              <a:ext uri="{FF2B5EF4-FFF2-40B4-BE49-F238E27FC236}">
                <a16:creationId xmlns:a16="http://schemas.microsoft.com/office/drawing/2014/main" id="{66A38C16-A693-4286-BEFE-141AB4B3B3B4}"/>
              </a:ext>
            </a:extLst>
          </p:cNvPr>
          <p:cNvGrpSpPr/>
          <p:nvPr/>
        </p:nvGrpSpPr>
        <p:grpSpPr>
          <a:xfrm>
            <a:off x="1111774" y="1667437"/>
            <a:ext cx="6920451" cy="2079384"/>
            <a:chOff x="6953919" y="3907920"/>
            <a:chExt cx="1377300" cy="475705"/>
          </a:xfrm>
        </p:grpSpPr>
        <p:cxnSp>
          <p:nvCxnSpPr>
            <p:cNvPr id="57" name="Google Shape;10928;p61">
              <a:extLst>
                <a:ext uri="{FF2B5EF4-FFF2-40B4-BE49-F238E27FC236}">
                  <a16:creationId xmlns:a16="http://schemas.microsoft.com/office/drawing/2014/main" id="{81C364AD-68F6-4884-BFBC-0729E7AC1EED}"/>
                </a:ext>
              </a:extLst>
            </p:cNvPr>
            <p:cNvCxnSpPr/>
            <p:nvPr/>
          </p:nvCxnSpPr>
          <p:spPr>
            <a:xfrm rot="10800000">
              <a:off x="7121673" y="4104475"/>
              <a:ext cx="0" cy="185100"/>
            </a:xfrm>
            <a:prstGeom prst="straightConnector1">
              <a:avLst/>
            </a:prstGeom>
            <a:noFill/>
            <a:ln w="38100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" name="Google Shape;10929;p61">
              <a:extLst>
                <a:ext uri="{FF2B5EF4-FFF2-40B4-BE49-F238E27FC236}">
                  <a16:creationId xmlns:a16="http://schemas.microsoft.com/office/drawing/2014/main" id="{EB8BCDDB-6BA8-4C89-89C6-71AA08DE6661}"/>
                </a:ext>
              </a:extLst>
            </p:cNvPr>
            <p:cNvCxnSpPr/>
            <p:nvPr/>
          </p:nvCxnSpPr>
          <p:spPr>
            <a:xfrm>
              <a:off x="7480500" y="4197025"/>
              <a:ext cx="0" cy="186600"/>
            </a:xfrm>
            <a:prstGeom prst="straightConnector1">
              <a:avLst/>
            </a:prstGeom>
            <a:noFill/>
            <a:ln w="38100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" name="Google Shape;10930;p61">
              <a:extLst>
                <a:ext uri="{FF2B5EF4-FFF2-40B4-BE49-F238E27FC236}">
                  <a16:creationId xmlns:a16="http://schemas.microsoft.com/office/drawing/2014/main" id="{54C7541B-9545-467E-896B-ECF24F07354C}"/>
                </a:ext>
              </a:extLst>
            </p:cNvPr>
            <p:cNvCxnSpPr/>
            <p:nvPr/>
          </p:nvCxnSpPr>
          <p:spPr>
            <a:xfrm rot="10800000">
              <a:off x="7848574" y="3907920"/>
              <a:ext cx="0" cy="185100"/>
            </a:xfrm>
            <a:prstGeom prst="straightConnector1">
              <a:avLst/>
            </a:prstGeom>
            <a:noFill/>
            <a:ln w="38100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" name="Google Shape;10931;p61">
              <a:extLst>
                <a:ext uri="{FF2B5EF4-FFF2-40B4-BE49-F238E27FC236}">
                  <a16:creationId xmlns:a16="http://schemas.microsoft.com/office/drawing/2014/main" id="{F469EB91-3304-4A66-8891-3027D6A13D63}"/>
                </a:ext>
              </a:extLst>
            </p:cNvPr>
            <p:cNvCxnSpPr/>
            <p:nvPr/>
          </p:nvCxnSpPr>
          <p:spPr>
            <a:xfrm>
              <a:off x="8218032" y="3997243"/>
              <a:ext cx="0" cy="197100"/>
            </a:xfrm>
            <a:prstGeom prst="straightConnector1">
              <a:avLst/>
            </a:prstGeom>
            <a:noFill/>
            <a:ln w="38100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" name="Google Shape;10932;p61">
              <a:extLst>
                <a:ext uri="{FF2B5EF4-FFF2-40B4-BE49-F238E27FC236}">
                  <a16:creationId xmlns:a16="http://schemas.microsoft.com/office/drawing/2014/main" id="{3C536C75-4835-40D9-94CF-4B24350F9668}"/>
                </a:ext>
              </a:extLst>
            </p:cNvPr>
            <p:cNvCxnSpPr/>
            <p:nvPr/>
          </p:nvCxnSpPr>
          <p:spPr>
            <a:xfrm flipH="1">
              <a:off x="6953919" y="3961822"/>
              <a:ext cx="1377300" cy="376800"/>
            </a:xfrm>
            <a:prstGeom prst="straightConnector1">
              <a:avLst/>
            </a:prstGeom>
            <a:noFill/>
            <a:ln w="38100" cap="flat" cmpd="sng">
              <a:solidFill>
                <a:srgbClr val="435D7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" name="文字方塊 3">
            <a:extLst>
              <a:ext uri="{FF2B5EF4-FFF2-40B4-BE49-F238E27FC236}">
                <a16:creationId xmlns:a16="http://schemas.microsoft.com/office/drawing/2014/main" id="{F740F181-8BBA-4998-95CD-9E4CDFACFD9E}"/>
              </a:ext>
            </a:extLst>
          </p:cNvPr>
          <p:cNvSpPr txBox="1"/>
          <p:nvPr/>
        </p:nvSpPr>
        <p:spPr>
          <a:xfrm rot="20811338">
            <a:off x="289505" y="3518730"/>
            <a:ext cx="3529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展覽提供全方位資訊</a:t>
            </a:r>
            <a:endParaRPr lang="en-US" altLang="zh-TW" sz="2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並增進關注度</a:t>
            </a:r>
          </a:p>
        </p:txBody>
      </p:sp>
      <p:sp>
        <p:nvSpPr>
          <p:cNvPr id="62" name="文字方塊 61">
            <a:extLst>
              <a:ext uri="{FF2B5EF4-FFF2-40B4-BE49-F238E27FC236}">
                <a16:creationId xmlns:a16="http://schemas.microsoft.com/office/drawing/2014/main" id="{6905DB4C-7BA6-4F70-BAAD-70B7DDD690FF}"/>
              </a:ext>
            </a:extLst>
          </p:cNvPr>
          <p:cNvSpPr txBox="1"/>
          <p:nvPr/>
        </p:nvSpPr>
        <p:spPr>
          <a:xfrm rot="20831204">
            <a:off x="3816383" y="2744721"/>
            <a:ext cx="35298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講座增進食安知識</a:t>
            </a:r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BACBD49B-6914-4938-8456-BAFC28D509AA}"/>
              </a:ext>
            </a:extLst>
          </p:cNvPr>
          <p:cNvSpPr txBox="1"/>
          <p:nvPr/>
        </p:nvSpPr>
        <p:spPr>
          <a:xfrm rot="20775718">
            <a:off x="1962661" y="2206175"/>
            <a:ext cx="35298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展覽具極高曝光度</a:t>
            </a:r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C8B11008-AB91-42A7-9BA1-6F31DBFAF30D}"/>
              </a:ext>
            </a:extLst>
          </p:cNvPr>
          <p:cNvSpPr txBox="1"/>
          <p:nvPr/>
        </p:nvSpPr>
        <p:spPr>
          <a:xfrm rot="20805472">
            <a:off x="5488663" y="1044576"/>
            <a:ext cx="3529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Podcast</a:t>
            </a:r>
            <a:r>
              <a:rPr lang="zh-TW" altLang="en-US" sz="2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可隨時聆聽</a:t>
            </a:r>
            <a:endParaRPr lang="en-US" altLang="zh-TW" sz="2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且不具時效性</a:t>
            </a:r>
          </a:p>
        </p:txBody>
      </p:sp>
    </p:spTree>
    <p:extLst>
      <p:ext uri="{BB962C8B-B14F-4D97-AF65-F5344CB8AC3E}">
        <p14:creationId xmlns:p14="http://schemas.microsoft.com/office/powerpoint/2010/main" val="85105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6" name="Google Shape;2316;p33"/>
          <p:cNvSpPr txBox="1">
            <a:spLocks noGrp="1"/>
          </p:cNvSpPr>
          <p:nvPr>
            <p:ph type="title"/>
          </p:nvPr>
        </p:nvSpPr>
        <p:spPr>
          <a:xfrm>
            <a:off x="658760" y="305018"/>
            <a:ext cx="7826479" cy="6877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2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方案之缺點</a:t>
            </a:r>
            <a:endParaRPr sz="32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19" name="Google Shape;2319;p33"/>
          <p:cNvSpPr/>
          <p:nvPr/>
        </p:nvSpPr>
        <p:spPr>
          <a:xfrm rot="-9174616">
            <a:off x="3778072" y="4291786"/>
            <a:ext cx="2942672" cy="192863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" name="Google Shape;10927;p61">
            <a:extLst>
              <a:ext uri="{FF2B5EF4-FFF2-40B4-BE49-F238E27FC236}">
                <a16:creationId xmlns:a16="http://schemas.microsoft.com/office/drawing/2014/main" id="{A3EAC1A1-A299-4532-8EFB-9DAA43E63715}"/>
              </a:ext>
            </a:extLst>
          </p:cNvPr>
          <p:cNvGrpSpPr/>
          <p:nvPr/>
        </p:nvGrpSpPr>
        <p:grpSpPr>
          <a:xfrm>
            <a:off x="1111774" y="1667437"/>
            <a:ext cx="6920451" cy="2079384"/>
            <a:chOff x="6953919" y="3907920"/>
            <a:chExt cx="1377300" cy="475705"/>
          </a:xfrm>
        </p:grpSpPr>
        <p:cxnSp>
          <p:nvCxnSpPr>
            <p:cNvPr id="19" name="Google Shape;10928;p61">
              <a:extLst>
                <a:ext uri="{FF2B5EF4-FFF2-40B4-BE49-F238E27FC236}">
                  <a16:creationId xmlns:a16="http://schemas.microsoft.com/office/drawing/2014/main" id="{B1E5250C-5286-42E1-8E81-837E29CF0F73}"/>
                </a:ext>
              </a:extLst>
            </p:cNvPr>
            <p:cNvCxnSpPr/>
            <p:nvPr/>
          </p:nvCxnSpPr>
          <p:spPr>
            <a:xfrm rot="10800000">
              <a:off x="7121673" y="4104475"/>
              <a:ext cx="0" cy="185100"/>
            </a:xfrm>
            <a:prstGeom prst="straightConnector1">
              <a:avLst/>
            </a:prstGeom>
            <a:noFill/>
            <a:ln w="38100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10929;p61">
              <a:extLst>
                <a:ext uri="{FF2B5EF4-FFF2-40B4-BE49-F238E27FC236}">
                  <a16:creationId xmlns:a16="http://schemas.microsoft.com/office/drawing/2014/main" id="{144B61C5-FE12-4D8B-BCBE-3D675AABD9A4}"/>
                </a:ext>
              </a:extLst>
            </p:cNvPr>
            <p:cNvCxnSpPr/>
            <p:nvPr/>
          </p:nvCxnSpPr>
          <p:spPr>
            <a:xfrm>
              <a:off x="7480500" y="4197025"/>
              <a:ext cx="0" cy="186600"/>
            </a:xfrm>
            <a:prstGeom prst="straightConnector1">
              <a:avLst/>
            </a:prstGeom>
            <a:noFill/>
            <a:ln w="38100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10930;p61">
              <a:extLst>
                <a:ext uri="{FF2B5EF4-FFF2-40B4-BE49-F238E27FC236}">
                  <a16:creationId xmlns:a16="http://schemas.microsoft.com/office/drawing/2014/main" id="{B9A2E2F6-D3DB-4A8B-8C85-6B50364894D3}"/>
                </a:ext>
              </a:extLst>
            </p:cNvPr>
            <p:cNvCxnSpPr/>
            <p:nvPr/>
          </p:nvCxnSpPr>
          <p:spPr>
            <a:xfrm rot="10800000">
              <a:off x="7848574" y="3907920"/>
              <a:ext cx="0" cy="185100"/>
            </a:xfrm>
            <a:prstGeom prst="straightConnector1">
              <a:avLst/>
            </a:prstGeom>
            <a:noFill/>
            <a:ln w="38100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10931;p61">
              <a:extLst>
                <a:ext uri="{FF2B5EF4-FFF2-40B4-BE49-F238E27FC236}">
                  <a16:creationId xmlns:a16="http://schemas.microsoft.com/office/drawing/2014/main" id="{00D6171A-9DE7-4467-9C96-83581E45CDB9}"/>
                </a:ext>
              </a:extLst>
            </p:cNvPr>
            <p:cNvCxnSpPr/>
            <p:nvPr/>
          </p:nvCxnSpPr>
          <p:spPr>
            <a:xfrm>
              <a:off x="8218032" y="3997243"/>
              <a:ext cx="0" cy="197100"/>
            </a:xfrm>
            <a:prstGeom prst="straightConnector1">
              <a:avLst/>
            </a:prstGeom>
            <a:noFill/>
            <a:ln w="38100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10932;p61">
              <a:extLst>
                <a:ext uri="{FF2B5EF4-FFF2-40B4-BE49-F238E27FC236}">
                  <a16:creationId xmlns:a16="http://schemas.microsoft.com/office/drawing/2014/main" id="{968D90F9-28BD-430F-979D-944B6931F27D}"/>
                </a:ext>
              </a:extLst>
            </p:cNvPr>
            <p:cNvCxnSpPr/>
            <p:nvPr/>
          </p:nvCxnSpPr>
          <p:spPr>
            <a:xfrm flipH="1">
              <a:off x="6953919" y="3961822"/>
              <a:ext cx="1377300" cy="376800"/>
            </a:xfrm>
            <a:prstGeom prst="straightConnector1">
              <a:avLst/>
            </a:prstGeom>
            <a:noFill/>
            <a:ln w="38100" cap="flat" cmpd="sng">
              <a:solidFill>
                <a:srgbClr val="435D7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69BED6A2-E82F-46C4-980D-A18281D775E0}"/>
              </a:ext>
            </a:extLst>
          </p:cNvPr>
          <p:cNvSpPr txBox="1"/>
          <p:nvPr/>
        </p:nvSpPr>
        <p:spPr>
          <a:xfrm rot="20811338">
            <a:off x="444146" y="3417480"/>
            <a:ext cx="3529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展覽篇幅受限制</a:t>
            </a:r>
            <a:endParaRPr lang="en-US" altLang="zh-TW" sz="2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資訊難深入</a:t>
            </a: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821F1F88-9B77-4A4B-9D04-3EACBFF9922A}"/>
              </a:ext>
            </a:extLst>
          </p:cNvPr>
          <p:cNvSpPr txBox="1"/>
          <p:nvPr/>
        </p:nvSpPr>
        <p:spPr>
          <a:xfrm rot="20775718">
            <a:off x="1962661" y="2206175"/>
            <a:ext cx="35298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展覽具時效性</a:t>
            </a: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C5C7859F-24FB-434C-BC31-53FA858C1C2C}"/>
              </a:ext>
            </a:extLst>
          </p:cNvPr>
          <p:cNvSpPr txBox="1"/>
          <p:nvPr/>
        </p:nvSpPr>
        <p:spPr>
          <a:xfrm rot="20831204">
            <a:off x="3842178" y="2684940"/>
            <a:ext cx="35298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講座受眾難以擴及校外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5FA6B0D6-91F1-4692-AAFB-7EC9D44B1DD9}"/>
              </a:ext>
            </a:extLst>
          </p:cNvPr>
          <p:cNvSpPr txBox="1"/>
          <p:nvPr/>
        </p:nvSpPr>
        <p:spPr>
          <a:xfrm rot="20805472">
            <a:off x="5424397" y="1070527"/>
            <a:ext cx="3529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Podcast</a:t>
            </a:r>
            <a:r>
              <a:rPr lang="zh-TW" altLang="en-US" sz="2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無法掌握</a:t>
            </a:r>
            <a:endParaRPr lang="en-US" altLang="zh-TW" sz="2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聽眾之吸收程度</a:t>
            </a:r>
          </a:p>
        </p:txBody>
      </p:sp>
    </p:spTree>
    <p:extLst>
      <p:ext uri="{BB962C8B-B14F-4D97-AF65-F5344CB8AC3E}">
        <p14:creationId xmlns:p14="http://schemas.microsoft.com/office/powerpoint/2010/main" val="13449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2316;p33">
            <a:extLst>
              <a:ext uri="{FF2B5EF4-FFF2-40B4-BE49-F238E27FC236}">
                <a16:creationId xmlns:a16="http://schemas.microsoft.com/office/drawing/2014/main" id="{158905C1-24D2-4D23-B36C-D44BF21040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8760" y="305018"/>
            <a:ext cx="7826479" cy="6877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Podcast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下載數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（截至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2021/05/01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34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A2A0EF99-F81F-4C5A-B36E-5992EE915742}"/>
              </a:ext>
            </a:extLst>
          </p:cNvPr>
          <p:cNvSpPr txBox="1"/>
          <p:nvPr/>
        </p:nvSpPr>
        <p:spPr>
          <a:xfrm>
            <a:off x="1266438" y="1133249"/>
            <a:ext cx="6611122" cy="3406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​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累計下載數：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1253 ​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次</a:t>
            </a:r>
            <a:endPara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200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累計不重複下載數：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603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次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​</a:t>
            </a:r>
          </a:p>
          <a:p>
            <a:pPr>
              <a:lnSpc>
                <a:spcPct val="200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單集平均下載數：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139 ​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次</a:t>
            </a:r>
            <a:endPara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200000"/>
              </a:lnSpc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單集平均不重複下載數：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66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次</a:t>
            </a:r>
          </a:p>
        </p:txBody>
      </p:sp>
      <p:sp>
        <p:nvSpPr>
          <p:cNvPr id="5" name="AutoShape 2" descr="https://powerpoint.officeapps.live.com/pods/GetClipboardImage.ashx?Id=babee189-3c6d-4e6b-83d6-54311a800fac&amp;DC=PSG4&amp;pkey=f05ac976-4b7d-47a1-8cbe-983dd5b00c5a&amp;wdoverrides=GetClipboardImageEnabled:true">
            <a:extLst>
              <a:ext uri="{FF2B5EF4-FFF2-40B4-BE49-F238E27FC236}">
                <a16:creationId xmlns:a16="http://schemas.microsoft.com/office/drawing/2014/main" id="{498896D4-933B-4810-8C0F-B7BA1FBCD4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" name="AutoShape 4" descr="https://powerpoint.officeapps.live.com/pods/GetClipboardImage.ashx?Id=babee189-3c6d-4e6b-83d6-54311a800fac&amp;DC=PSG4&amp;pkey=f05ac976-4b7d-47a1-8cbe-983dd5b00c5a&amp;wdoverrides=GetClipboardImageEnabled:true">
            <a:extLst>
              <a:ext uri="{FF2B5EF4-FFF2-40B4-BE49-F238E27FC236}">
                <a16:creationId xmlns:a16="http://schemas.microsoft.com/office/drawing/2014/main" id="{5B609814-A5E8-44CB-ABA3-25435727F3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951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2">
            <a:extLst>
              <a:ext uri="{FF2B5EF4-FFF2-40B4-BE49-F238E27FC236}">
                <a16:creationId xmlns:a16="http://schemas.microsoft.com/office/drawing/2014/main" id="{CDFC1228-952A-48A5-BF5F-6E9D165DBE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67" t="11785" r="2844" b="8586"/>
          <a:stretch/>
        </p:blipFill>
        <p:spPr>
          <a:xfrm>
            <a:off x="1346476" y="1232521"/>
            <a:ext cx="6451046" cy="3605961"/>
          </a:xfrm>
          <a:prstGeom prst="rect">
            <a:avLst/>
          </a:prstGeom>
        </p:spPr>
      </p:pic>
      <p:sp>
        <p:nvSpPr>
          <p:cNvPr id="3" name="Google Shape;2316;p33">
            <a:extLst>
              <a:ext uri="{FF2B5EF4-FFF2-40B4-BE49-F238E27FC236}">
                <a16:creationId xmlns:a16="http://schemas.microsoft.com/office/drawing/2014/main" id="{557185A2-A96B-42C2-83E2-42D16F9C0C2D}"/>
              </a:ext>
            </a:extLst>
          </p:cNvPr>
          <p:cNvSpPr txBox="1">
            <a:spLocks/>
          </p:cNvSpPr>
          <p:nvPr/>
        </p:nvSpPr>
        <p:spPr>
          <a:xfrm>
            <a:off x="658760" y="305018"/>
            <a:ext cx="7826479" cy="6877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zh-TW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Podcast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聽眾所在地區全球分佈</a:t>
            </a:r>
            <a:endParaRPr lang="zh-TW" altLang="en-US" sz="2800" b="1" dirty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459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BDC49ED-841D-406A-8595-B5B5A846EE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91" t="12642" r="2229" b="18868"/>
          <a:stretch/>
        </p:blipFill>
        <p:spPr>
          <a:xfrm>
            <a:off x="945337" y="1241824"/>
            <a:ext cx="7253323" cy="3466030"/>
          </a:xfrm>
          <a:prstGeom prst="rect">
            <a:avLst/>
          </a:prstGeom>
        </p:spPr>
      </p:pic>
      <p:sp>
        <p:nvSpPr>
          <p:cNvPr id="4" name="Google Shape;2316;p33">
            <a:extLst>
              <a:ext uri="{FF2B5EF4-FFF2-40B4-BE49-F238E27FC236}">
                <a16:creationId xmlns:a16="http://schemas.microsoft.com/office/drawing/2014/main" id="{12339941-A5B1-44D9-9435-718669FC95DD}"/>
              </a:ext>
            </a:extLst>
          </p:cNvPr>
          <p:cNvSpPr txBox="1">
            <a:spLocks/>
          </p:cNvSpPr>
          <p:nvPr/>
        </p:nvSpPr>
        <p:spPr>
          <a:xfrm>
            <a:off x="658760" y="305018"/>
            <a:ext cx="7826479" cy="6877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zh-TW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Podcast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聽眾性別與年齡分布</a:t>
            </a:r>
            <a:endParaRPr lang="zh-TW" altLang="en-US" sz="2800" b="1" dirty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6697C6A-C0F4-4049-BC66-355A6253F804}"/>
              </a:ext>
            </a:extLst>
          </p:cNvPr>
          <p:cNvSpPr/>
          <p:nvPr/>
        </p:nvSpPr>
        <p:spPr>
          <a:xfrm>
            <a:off x="5335146" y="2708824"/>
            <a:ext cx="536264" cy="17737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400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2" descr="一張含有 文字 的圖片&#10;&#10;自動產生的描述">
            <a:extLst>
              <a:ext uri="{FF2B5EF4-FFF2-40B4-BE49-F238E27FC236}">
                <a16:creationId xmlns:a16="http://schemas.microsoft.com/office/drawing/2014/main" id="{CDFC1228-952A-48A5-BF5F-6E9D165DBE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28" t="24813" r="41282" b="16604"/>
          <a:stretch/>
        </p:blipFill>
        <p:spPr>
          <a:xfrm>
            <a:off x="1730638" y="1234807"/>
            <a:ext cx="5682721" cy="3603675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24A4B8B6-32C0-4AF4-B413-1DF5E3FBB8CD}"/>
              </a:ext>
            </a:extLst>
          </p:cNvPr>
          <p:cNvSpPr txBox="1"/>
          <p:nvPr/>
        </p:nvSpPr>
        <p:spPr>
          <a:xfrm>
            <a:off x="3170718" y="2043246"/>
            <a:ext cx="5314521" cy="707886"/>
          </a:xfrm>
          <a:prstGeom prst="rect">
            <a:avLst/>
          </a:prstGeom>
          <a:solidFill>
            <a:srgbClr val="D2D7DE">
              <a:alpha val="80000"/>
            </a:srgbClr>
          </a:solidFill>
        </p:spPr>
        <p:txBody>
          <a:bodyPr wrap="square" rtlCol="0">
            <a:spAutoFit/>
          </a:bodyPr>
          <a:lstStyle/>
          <a:p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在台灣地區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自我提升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標籤的節目中排名</a:t>
            </a:r>
            <a:r>
              <a:rPr lang="zh-TW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48</a:t>
            </a:r>
            <a:endParaRPr lang="en-US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在台灣地區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「教育」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標籤的節目中排名</a:t>
            </a: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247</a:t>
            </a:r>
            <a:endParaRPr lang="zh-TW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Google Shape;2316;p33">
            <a:extLst>
              <a:ext uri="{FF2B5EF4-FFF2-40B4-BE49-F238E27FC236}">
                <a16:creationId xmlns:a16="http://schemas.microsoft.com/office/drawing/2014/main" id="{B74E869E-7264-4EDC-9361-C2F925F23A7A}"/>
              </a:ext>
            </a:extLst>
          </p:cNvPr>
          <p:cNvSpPr txBox="1">
            <a:spLocks/>
          </p:cNvSpPr>
          <p:nvPr/>
        </p:nvSpPr>
        <p:spPr>
          <a:xfrm>
            <a:off x="658760" y="305018"/>
            <a:ext cx="7826479" cy="6877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過去</a:t>
            </a:r>
            <a:r>
              <a:rPr lang="en-US" altLang="zh-TW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天在</a:t>
            </a:r>
            <a:r>
              <a:rPr lang="en-US" altLang="zh-TW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Apple Podcast</a:t>
            </a:r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之排名</a:t>
            </a:r>
            <a:endParaRPr lang="zh-TW" altLang="en-US" sz="2800" b="1" dirty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587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316;p33">
            <a:extLst>
              <a:ext uri="{FF2B5EF4-FFF2-40B4-BE49-F238E27FC236}">
                <a16:creationId xmlns:a16="http://schemas.microsoft.com/office/drawing/2014/main" id="{557185A2-A96B-42C2-83E2-42D16F9C0C2D}"/>
              </a:ext>
            </a:extLst>
          </p:cNvPr>
          <p:cNvSpPr txBox="1">
            <a:spLocks/>
          </p:cNvSpPr>
          <p:nvPr/>
        </p:nvSpPr>
        <p:spPr>
          <a:xfrm>
            <a:off x="658760" y="305018"/>
            <a:ext cx="7826479" cy="6877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TW" altLang="en-US" sz="3200" b="1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展覽活動照片</a:t>
            </a:r>
            <a:endParaRPr lang="zh-TW" altLang="en-US" sz="2800" b="1" dirty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5" descr="一張含有 文字, 個人, 直立的 的圖片&#10;&#10;自動產生的描述">
            <a:extLst>
              <a:ext uri="{FF2B5EF4-FFF2-40B4-BE49-F238E27FC236}">
                <a16:creationId xmlns:a16="http://schemas.microsoft.com/office/drawing/2014/main" id="{684E16BF-05A5-4A95-B411-CE46B3310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403" y="1531288"/>
            <a:ext cx="3678837" cy="276336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FDD2702D-950C-48E0-A6A0-414B2DB00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10" y="1531288"/>
            <a:ext cx="3684488" cy="276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2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C4D66CB-B353-4D7A-A237-1CF76E09C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展覽前後測樣本分析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9087F90B-5798-4195-B9EE-88B06F451D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86716"/>
              </p:ext>
            </p:extLst>
          </p:nvPr>
        </p:nvGraphicFramePr>
        <p:xfrm>
          <a:off x="1069979" y="1098652"/>
          <a:ext cx="7004041" cy="3771438"/>
        </p:xfrm>
        <a:graphic>
          <a:graphicData uri="http://schemas.openxmlformats.org/drawingml/2006/table">
            <a:tbl>
              <a:tblPr firstRow="1" firstCol="1" bandRow="1">
                <a:tableStyleId>{57C65173-7CA8-4F4F-B7F4-2934CC3D8742}</a:tableStyleId>
              </a:tblPr>
              <a:tblGrid>
                <a:gridCol w="635933">
                  <a:extLst>
                    <a:ext uri="{9D8B030D-6E8A-4147-A177-3AD203B41FA5}">
                      <a16:colId xmlns:a16="http://schemas.microsoft.com/office/drawing/2014/main" val="1212339227"/>
                    </a:ext>
                  </a:extLst>
                </a:gridCol>
                <a:gridCol w="2188315">
                  <a:extLst>
                    <a:ext uri="{9D8B030D-6E8A-4147-A177-3AD203B41FA5}">
                      <a16:colId xmlns:a16="http://schemas.microsoft.com/office/drawing/2014/main" val="2027126712"/>
                    </a:ext>
                  </a:extLst>
                </a:gridCol>
                <a:gridCol w="1392999">
                  <a:extLst>
                    <a:ext uri="{9D8B030D-6E8A-4147-A177-3AD203B41FA5}">
                      <a16:colId xmlns:a16="http://schemas.microsoft.com/office/drawing/2014/main" val="3586759282"/>
                    </a:ext>
                  </a:extLst>
                </a:gridCol>
                <a:gridCol w="1392999">
                  <a:extLst>
                    <a:ext uri="{9D8B030D-6E8A-4147-A177-3AD203B41FA5}">
                      <a16:colId xmlns:a16="http://schemas.microsoft.com/office/drawing/2014/main" val="1636498392"/>
                    </a:ext>
                  </a:extLst>
                </a:gridCol>
                <a:gridCol w="1393795">
                  <a:extLst>
                    <a:ext uri="{9D8B030D-6E8A-4147-A177-3AD203B41FA5}">
                      <a16:colId xmlns:a16="http://schemas.microsoft.com/office/drawing/2014/main" val="179914844"/>
                    </a:ext>
                  </a:extLst>
                </a:gridCol>
              </a:tblGrid>
              <a:tr h="700365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</a:rPr>
                        <a:t>配對樣本相關性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339677"/>
                  </a:ext>
                </a:extLst>
              </a:tr>
              <a:tr h="559173">
                <a:tc gridSpan="2">
                  <a:txBody>
                    <a:bodyPr/>
                    <a:lstStyle/>
                    <a:p>
                      <a:endParaRPr lang="zh-TW" sz="20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0">
                          <a:effectLst/>
                        </a:rPr>
                        <a:t>個案數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0">
                          <a:effectLst/>
                        </a:rPr>
                        <a:t>相關性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0">
                          <a:effectLst/>
                        </a:rPr>
                        <a:t>顯著性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593178743"/>
                  </a:ext>
                </a:extLst>
              </a:tr>
              <a:tr h="2511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0">
                          <a:effectLst/>
                        </a:rPr>
                        <a:t>配對</a:t>
                      </a:r>
                      <a:r>
                        <a:rPr lang="en-US" sz="2000" kern="0">
                          <a:effectLst/>
                        </a:rPr>
                        <a:t> 1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</a:rPr>
                        <a:t>對於以前食安議題的了解度為？</a:t>
                      </a:r>
                      <a:r>
                        <a:rPr lang="en-US" sz="2000" kern="0" dirty="0">
                          <a:effectLst/>
                        </a:rPr>
                        <a:t> &amp; </a:t>
                      </a:r>
                      <a:r>
                        <a:rPr lang="zh-TW" sz="2000" kern="0" dirty="0">
                          <a:effectLst/>
                        </a:rPr>
                        <a:t>請問您看完展覽後有沒有更加了解以前發生過的食安事件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0.868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0.000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225398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64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C4D66CB-B353-4D7A-A237-1CF76E09C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展覽前後測樣本分析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E4F32F03-40B8-4E0A-A87B-719200A18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47642"/>
              </p:ext>
            </p:extLst>
          </p:nvPr>
        </p:nvGraphicFramePr>
        <p:xfrm>
          <a:off x="776896" y="1173584"/>
          <a:ext cx="7590208" cy="3538807"/>
        </p:xfrm>
        <a:graphic>
          <a:graphicData uri="http://schemas.openxmlformats.org/drawingml/2006/table">
            <a:tbl>
              <a:tblPr firstRow="1" firstCol="1" bandRow="1">
                <a:tableStyleId>{57C65173-7CA8-4F4F-B7F4-2934CC3D8742}</a:tableStyleId>
              </a:tblPr>
              <a:tblGrid>
                <a:gridCol w="1276980">
                  <a:extLst>
                    <a:ext uri="{9D8B030D-6E8A-4147-A177-3AD203B41FA5}">
                      <a16:colId xmlns:a16="http://schemas.microsoft.com/office/drawing/2014/main" val="1098526578"/>
                    </a:ext>
                  </a:extLst>
                </a:gridCol>
                <a:gridCol w="1276980">
                  <a:extLst>
                    <a:ext uri="{9D8B030D-6E8A-4147-A177-3AD203B41FA5}">
                      <a16:colId xmlns:a16="http://schemas.microsoft.com/office/drawing/2014/main" val="1388502580"/>
                    </a:ext>
                  </a:extLst>
                </a:gridCol>
                <a:gridCol w="1259062">
                  <a:extLst>
                    <a:ext uri="{9D8B030D-6E8A-4147-A177-3AD203B41FA5}">
                      <a16:colId xmlns:a16="http://schemas.microsoft.com/office/drawing/2014/main" val="1350783183"/>
                    </a:ext>
                  </a:extLst>
                </a:gridCol>
                <a:gridCol w="1259062">
                  <a:extLst>
                    <a:ext uri="{9D8B030D-6E8A-4147-A177-3AD203B41FA5}">
                      <a16:colId xmlns:a16="http://schemas.microsoft.com/office/drawing/2014/main" val="1542590034"/>
                    </a:ext>
                  </a:extLst>
                </a:gridCol>
                <a:gridCol w="1259062">
                  <a:extLst>
                    <a:ext uri="{9D8B030D-6E8A-4147-A177-3AD203B41FA5}">
                      <a16:colId xmlns:a16="http://schemas.microsoft.com/office/drawing/2014/main" val="292779106"/>
                    </a:ext>
                  </a:extLst>
                </a:gridCol>
                <a:gridCol w="1259062">
                  <a:extLst>
                    <a:ext uri="{9D8B030D-6E8A-4147-A177-3AD203B41FA5}">
                      <a16:colId xmlns:a16="http://schemas.microsoft.com/office/drawing/2014/main" val="3709488770"/>
                    </a:ext>
                  </a:extLst>
                </a:gridCol>
              </a:tblGrid>
              <a:tr h="413837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配對樣本統計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16280" marR="116280" marT="58140" marB="5814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011220"/>
                  </a:ext>
                </a:extLst>
              </a:tr>
              <a:tr h="465119">
                <a:tc gridSpan="2">
                  <a:txBody>
                    <a:bodyPr/>
                    <a:lstStyle/>
                    <a:p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16280" marR="116280" marT="58140" marB="5814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平均值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22610" marR="2261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個案數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22610" marR="2261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標準差</a:t>
                      </a:r>
                      <a:endParaRPr lang="zh-TW" sz="16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22610" marR="2261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標準誤差</a:t>
                      </a:r>
                      <a:endParaRPr lang="zh-TW" sz="16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平均值</a:t>
                      </a:r>
                      <a:endParaRPr lang="zh-TW" sz="16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22610" marR="22610" marT="0" marB="0" anchor="ctr"/>
                </a:tc>
                <a:extLst>
                  <a:ext uri="{0D108BD9-81ED-4DB2-BD59-A6C34878D82A}">
                    <a16:rowId xmlns:a16="http://schemas.microsoft.com/office/drawing/2014/main" val="3101760006"/>
                  </a:ext>
                </a:extLst>
              </a:tr>
              <a:tr h="131864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配對</a:t>
                      </a:r>
                      <a:r>
                        <a:rPr lang="en-US" sz="16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16280" marR="116280" marT="58140" marB="5814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對於以前食安議題的了解度為？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22610" marR="2261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3.20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22610" marR="2261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22610" marR="2261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1.005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22610" marR="2261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0.225</a:t>
                      </a:r>
                      <a:endParaRPr lang="zh-TW" sz="16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22610" marR="22610" marT="0" marB="0" anchor="ctr"/>
                </a:tc>
                <a:extLst>
                  <a:ext uri="{0D108BD9-81ED-4DB2-BD59-A6C34878D82A}">
                    <a16:rowId xmlns:a16="http://schemas.microsoft.com/office/drawing/2014/main" val="1565099491"/>
                  </a:ext>
                </a:extLst>
              </a:tr>
              <a:tr h="131864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請問您看完展覽後有沒有更加了解以前發生過的食安事件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22610" marR="2261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4.20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22610" marR="2261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22610" marR="2261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0.616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22610" marR="2261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0.138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22610" marR="22610" marT="0" marB="0" anchor="ctr"/>
                </a:tc>
                <a:extLst>
                  <a:ext uri="{0D108BD9-81ED-4DB2-BD59-A6C34878D82A}">
                    <a16:rowId xmlns:a16="http://schemas.microsoft.com/office/drawing/2014/main" val="1609115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568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3" descr="一張含有 個人, 地板, 室內, 團體 的圖片&#10;&#10;自動產生的描述">
            <a:extLst>
              <a:ext uri="{FF2B5EF4-FFF2-40B4-BE49-F238E27FC236}">
                <a16:creationId xmlns:a16="http://schemas.microsoft.com/office/drawing/2014/main" id="{B6D3C4BE-5166-4F9C-A554-A59A3C33C5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692" t="6762" r="4000" b="-205"/>
          <a:stretch/>
        </p:blipFill>
        <p:spPr>
          <a:xfrm>
            <a:off x="824310" y="1310928"/>
            <a:ext cx="3535954" cy="3013565"/>
          </a:xfrm>
          <a:prstGeom prst="rect">
            <a:avLst/>
          </a:prstGeom>
        </p:spPr>
      </p:pic>
      <p:pic>
        <p:nvPicPr>
          <p:cNvPr id="4" name="圖片 4" descr="一張含有 個人, 室內, 天花板, 機場 的圖片&#10;&#10;自動產生的描述">
            <a:extLst>
              <a:ext uri="{FF2B5EF4-FFF2-40B4-BE49-F238E27FC236}">
                <a16:creationId xmlns:a16="http://schemas.microsoft.com/office/drawing/2014/main" id="{D62A568A-D9C5-4829-9163-C9DFFD001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3737" y="1310928"/>
            <a:ext cx="4018087" cy="3013565"/>
          </a:xfrm>
          <a:prstGeom prst="rect">
            <a:avLst/>
          </a:prstGeom>
        </p:spPr>
      </p:pic>
      <p:sp>
        <p:nvSpPr>
          <p:cNvPr id="5" name="標題 1">
            <a:extLst>
              <a:ext uri="{FF2B5EF4-FFF2-40B4-BE49-F238E27FC236}">
                <a16:creationId xmlns:a16="http://schemas.microsoft.com/office/drawing/2014/main" id="{098E7F31-13C4-4B36-AEA6-A8B8FEEE2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</p:spPr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講座活動照片</a:t>
            </a:r>
          </a:p>
        </p:txBody>
      </p:sp>
    </p:spTree>
    <p:extLst>
      <p:ext uri="{BB962C8B-B14F-4D97-AF65-F5344CB8AC3E}">
        <p14:creationId xmlns:p14="http://schemas.microsoft.com/office/powerpoint/2010/main" val="214821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圖表 2">
            <a:extLst>
              <a:ext uri="{FF2B5EF4-FFF2-40B4-BE49-F238E27FC236}">
                <a16:creationId xmlns:a16="http://schemas.microsoft.com/office/drawing/2014/main" id="{1D3EF98E-B8A0-4467-9E61-0E49A5AF62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8798770"/>
              </p:ext>
            </p:extLst>
          </p:nvPr>
        </p:nvGraphicFramePr>
        <p:xfrm>
          <a:off x="1014091" y="437004"/>
          <a:ext cx="7115818" cy="4269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6380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圖表 2">
            <a:extLst>
              <a:ext uri="{FF2B5EF4-FFF2-40B4-BE49-F238E27FC236}">
                <a16:creationId xmlns:a16="http://schemas.microsoft.com/office/drawing/2014/main" id="{3DBC24E2-BCDC-487F-8805-04CB7D3EDA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2888233"/>
              </p:ext>
            </p:extLst>
          </p:nvPr>
        </p:nvGraphicFramePr>
        <p:xfrm>
          <a:off x="859399" y="532355"/>
          <a:ext cx="7425203" cy="4078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5235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>
            <a:extLst>
              <a:ext uri="{FF2B5EF4-FFF2-40B4-BE49-F238E27FC236}">
                <a16:creationId xmlns:a16="http://schemas.microsoft.com/office/drawing/2014/main" id="{F6F939B2-03EC-4582-A178-D8DDF94E7C97}"/>
              </a:ext>
            </a:extLst>
          </p:cNvPr>
          <p:cNvGrpSpPr/>
          <p:nvPr/>
        </p:nvGrpSpPr>
        <p:grpSpPr>
          <a:xfrm>
            <a:off x="849085" y="1176518"/>
            <a:ext cx="7445831" cy="3168602"/>
            <a:chOff x="522512" y="1224643"/>
            <a:chExt cx="7445831" cy="3168602"/>
          </a:xfrm>
        </p:grpSpPr>
        <p:sp>
          <p:nvSpPr>
            <p:cNvPr id="3" name="語音泡泡: 圓角矩形 2">
              <a:extLst>
                <a:ext uri="{FF2B5EF4-FFF2-40B4-BE49-F238E27FC236}">
                  <a16:creationId xmlns:a16="http://schemas.microsoft.com/office/drawing/2014/main" id="{E31DBB2D-414B-4DEC-AD3B-9793D05CCEC6}"/>
                </a:ext>
              </a:extLst>
            </p:cNvPr>
            <p:cNvSpPr/>
            <p:nvPr/>
          </p:nvSpPr>
          <p:spPr>
            <a:xfrm>
              <a:off x="861379" y="2734534"/>
              <a:ext cx="2981851" cy="630852"/>
            </a:xfrm>
            <a:prstGeom prst="wedgeRoundRectCallout">
              <a:avLst>
                <a:gd name="adj1" fmla="val -40015"/>
                <a:gd name="adj2" fmla="val 104167"/>
                <a:gd name="adj3" fmla="val 16667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對吃更瞭解</a:t>
              </a:r>
            </a:p>
          </p:txBody>
        </p:sp>
        <p:sp>
          <p:nvSpPr>
            <p:cNvPr id="5" name="語音泡泡: 圓角矩形 4">
              <a:extLst>
                <a:ext uri="{FF2B5EF4-FFF2-40B4-BE49-F238E27FC236}">
                  <a16:creationId xmlns:a16="http://schemas.microsoft.com/office/drawing/2014/main" id="{91924E34-7876-4F3C-9E49-CB44545ABB59}"/>
                </a:ext>
              </a:extLst>
            </p:cNvPr>
            <p:cNvSpPr/>
            <p:nvPr/>
          </p:nvSpPr>
          <p:spPr>
            <a:xfrm>
              <a:off x="522512" y="1224643"/>
              <a:ext cx="5630781" cy="625642"/>
            </a:xfrm>
            <a:prstGeom prst="wedgeRoundRectCallout">
              <a:avLst>
                <a:gd name="adj1" fmla="val -40277"/>
                <a:gd name="adj2" fmla="val 120833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內容很豐富、學到很多。講師很有趣 </a:t>
              </a:r>
              <a:r>
                <a:rPr lang="en-US" altLang="zh-TW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! </a:t>
              </a:r>
              <a:endPara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" name="語音泡泡: 圓角矩形 5">
              <a:extLst>
                <a:ext uri="{FF2B5EF4-FFF2-40B4-BE49-F238E27FC236}">
                  <a16:creationId xmlns:a16="http://schemas.microsoft.com/office/drawing/2014/main" id="{D6B3C80A-9DF9-41B8-BC4D-C3451AF17292}"/>
                </a:ext>
              </a:extLst>
            </p:cNvPr>
            <p:cNvSpPr/>
            <p:nvPr/>
          </p:nvSpPr>
          <p:spPr>
            <a:xfrm>
              <a:off x="3485720" y="3490608"/>
              <a:ext cx="4482623" cy="902637"/>
            </a:xfrm>
            <a:prstGeom prst="wedgeRoundRectCallout">
              <a:avLst>
                <a:gd name="adj1" fmla="val 38676"/>
                <a:gd name="adj2" fmla="val 99863"/>
                <a:gd name="adj3" fmla="val 16667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得知很多挑選食品跟使身體變得更健康的知識及方法</a:t>
              </a:r>
            </a:p>
          </p:txBody>
        </p:sp>
        <p:sp>
          <p:nvSpPr>
            <p:cNvPr id="7" name="語音泡泡: 圓角矩形 6">
              <a:extLst>
                <a:ext uri="{FF2B5EF4-FFF2-40B4-BE49-F238E27FC236}">
                  <a16:creationId xmlns:a16="http://schemas.microsoft.com/office/drawing/2014/main" id="{0F3BC75E-872E-42C2-AB45-E13BF908B039}"/>
                </a:ext>
              </a:extLst>
            </p:cNvPr>
            <p:cNvSpPr/>
            <p:nvPr/>
          </p:nvSpPr>
          <p:spPr>
            <a:xfrm>
              <a:off x="5472649" y="1975506"/>
              <a:ext cx="2399445" cy="630853"/>
            </a:xfrm>
            <a:prstGeom prst="wedgeRoundRectCallout">
              <a:avLst>
                <a:gd name="adj1" fmla="val 46386"/>
                <a:gd name="adj2" fmla="val 116667"/>
                <a:gd name="adj3" fmla="val 16667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講師超讚的</a:t>
              </a:r>
            </a:p>
          </p:txBody>
        </p:sp>
      </p:grpSp>
      <p:sp>
        <p:nvSpPr>
          <p:cNvPr id="12" name="標題 1">
            <a:extLst>
              <a:ext uri="{FF2B5EF4-FFF2-40B4-BE49-F238E27FC236}">
                <a16:creationId xmlns:a16="http://schemas.microsoft.com/office/drawing/2014/main" id="{B05FF33A-9AD3-430C-AF09-3227B7016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</p:spPr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講座回饋</a:t>
            </a:r>
          </a:p>
        </p:txBody>
      </p:sp>
    </p:spTree>
    <p:extLst>
      <p:ext uri="{BB962C8B-B14F-4D97-AF65-F5344CB8AC3E}">
        <p14:creationId xmlns:p14="http://schemas.microsoft.com/office/powerpoint/2010/main" val="413244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圓角 2">
            <a:extLst>
              <a:ext uri="{FF2B5EF4-FFF2-40B4-BE49-F238E27FC236}">
                <a16:creationId xmlns:a16="http://schemas.microsoft.com/office/drawing/2014/main" id="{E31DBB2D-414B-4DEC-AD3B-9793D05CCEC6}"/>
              </a:ext>
            </a:extLst>
          </p:cNvPr>
          <p:cNvSpPr/>
          <p:nvPr/>
        </p:nvSpPr>
        <p:spPr>
          <a:xfrm>
            <a:off x="5010812" y="1881226"/>
            <a:ext cx="3142653" cy="62567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報名人數不如預期</a:t>
            </a: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91924E34-7876-4F3C-9E49-CB44545ABB59}"/>
              </a:ext>
            </a:extLst>
          </p:cNvPr>
          <p:cNvSpPr/>
          <p:nvPr/>
        </p:nvSpPr>
        <p:spPr>
          <a:xfrm>
            <a:off x="5010812" y="3080515"/>
            <a:ext cx="3142653" cy="6256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經費不足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D6B3C80A-9DF9-41B8-BC4D-C3451AF17292}"/>
              </a:ext>
            </a:extLst>
          </p:cNvPr>
          <p:cNvSpPr/>
          <p:nvPr/>
        </p:nvSpPr>
        <p:spPr>
          <a:xfrm>
            <a:off x="646267" y="3080508"/>
            <a:ext cx="3486923" cy="6256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商家參與贊助意願不大</a:t>
            </a: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0F3BC75E-872E-42C2-AB45-E13BF908B039}"/>
              </a:ext>
            </a:extLst>
          </p:cNvPr>
          <p:cNvSpPr/>
          <p:nvPr/>
        </p:nvSpPr>
        <p:spPr>
          <a:xfrm>
            <a:off x="646268" y="1881226"/>
            <a:ext cx="3486923" cy="6256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講師只有期中考週有空</a:t>
            </a:r>
          </a:p>
        </p:txBody>
      </p:sp>
      <p:cxnSp>
        <p:nvCxnSpPr>
          <p:cNvPr id="8" name="直線單箭頭接點 7">
            <a:extLst>
              <a:ext uri="{FF2B5EF4-FFF2-40B4-BE49-F238E27FC236}">
                <a16:creationId xmlns:a16="http://schemas.microsoft.com/office/drawing/2014/main" id="{B616725A-5A47-4242-9D47-240901554E1F}"/>
              </a:ext>
            </a:extLst>
          </p:cNvPr>
          <p:cNvCxnSpPr>
            <a:cxnSpLocks/>
          </p:cNvCxnSpPr>
          <p:nvPr/>
        </p:nvCxnSpPr>
        <p:spPr>
          <a:xfrm>
            <a:off x="4320710" y="2194065"/>
            <a:ext cx="502580" cy="0"/>
          </a:xfrm>
          <a:prstGeom prst="straightConnector1">
            <a:avLst/>
          </a:prstGeom>
          <a:ln w="762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" name="標題 1">
            <a:extLst>
              <a:ext uri="{FF2B5EF4-FFF2-40B4-BE49-F238E27FC236}">
                <a16:creationId xmlns:a16="http://schemas.microsoft.com/office/drawing/2014/main" id="{4ABC0DBD-13A2-44D4-9A17-C66ADD9DD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</p:spPr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講座遇到的困難</a:t>
            </a:r>
          </a:p>
        </p:txBody>
      </p:sp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8112E08E-723C-413D-B62F-3D83E30EBC9F}"/>
              </a:ext>
            </a:extLst>
          </p:cNvPr>
          <p:cNvCxnSpPr>
            <a:cxnSpLocks/>
          </p:cNvCxnSpPr>
          <p:nvPr/>
        </p:nvCxnSpPr>
        <p:spPr>
          <a:xfrm>
            <a:off x="4320710" y="3393348"/>
            <a:ext cx="502580" cy="0"/>
          </a:xfrm>
          <a:prstGeom prst="straightConnector1">
            <a:avLst/>
          </a:prstGeom>
          <a:ln w="762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38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0" name="Google Shape;2400;p35"/>
          <p:cNvGrpSpPr/>
          <p:nvPr/>
        </p:nvGrpSpPr>
        <p:grpSpPr>
          <a:xfrm rot="-5406214">
            <a:off x="3610677" y="1445070"/>
            <a:ext cx="999696" cy="1344316"/>
            <a:chOff x="7570415" y="3649325"/>
            <a:chExt cx="1505790" cy="2024569"/>
          </a:xfrm>
        </p:grpSpPr>
        <p:sp>
          <p:nvSpPr>
            <p:cNvPr id="2401" name="Google Shape;2401;p35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35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35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35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35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35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35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35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35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35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35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35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35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35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35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35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35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5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5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5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5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5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3" name="Google Shape;2423;p35"/>
          <p:cNvGrpSpPr/>
          <p:nvPr/>
        </p:nvGrpSpPr>
        <p:grpSpPr>
          <a:xfrm rot="3572411">
            <a:off x="4387874" y="829324"/>
            <a:ext cx="1084603" cy="1338712"/>
            <a:chOff x="14449550" y="3157725"/>
            <a:chExt cx="1645681" cy="2031244"/>
          </a:xfrm>
        </p:grpSpPr>
        <p:sp>
          <p:nvSpPr>
            <p:cNvPr id="2424" name="Google Shape;2424;p35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35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35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35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5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5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5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5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5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35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35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5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5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5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5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5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5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5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5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5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5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5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5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5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5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9" name="Google Shape;2449;p35"/>
          <p:cNvGrpSpPr/>
          <p:nvPr/>
        </p:nvGrpSpPr>
        <p:grpSpPr>
          <a:xfrm>
            <a:off x="4231778" y="539988"/>
            <a:ext cx="1084668" cy="1338793"/>
            <a:chOff x="14449550" y="3157725"/>
            <a:chExt cx="1645681" cy="2031244"/>
          </a:xfrm>
        </p:grpSpPr>
        <p:sp>
          <p:nvSpPr>
            <p:cNvPr id="2450" name="Google Shape;2450;p35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5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5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5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5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5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5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5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5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5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5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35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5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5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5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5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35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5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5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5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5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5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35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35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35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75" name="Google Shape;2475;p35"/>
          <p:cNvSpPr/>
          <p:nvPr/>
        </p:nvSpPr>
        <p:spPr>
          <a:xfrm>
            <a:off x="3825346" y="1146284"/>
            <a:ext cx="1480546" cy="1472523"/>
          </a:xfrm>
          <a:custGeom>
            <a:avLst/>
            <a:gdLst/>
            <a:ahLst/>
            <a:cxnLst/>
            <a:rect l="l" t="t" r="r" b="b"/>
            <a:pathLst>
              <a:path w="4466" h="4442" extrusionOk="0">
                <a:moveTo>
                  <a:pt x="2227" y="0"/>
                </a:moveTo>
                <a:cubicBezTo>
                  <a:pt x="1667" y="0"/>
                  <a:pt x="1072" y="250"/>
                  <a:pt x="667" y="655"/>
                </a:cubicBezTo>
                <a:cubicBezTo>
                  <a:pt x="274" y="1048"/>
                  <a:pt x="0" y="1667"/>
                  <a:pt x="12" y="2215"/>
                </a:cubicBezTo>
                <a:cubicBezTo>
                  <a:pt x="72" y="3429"/>
                  <a:pt x="1001" y="4441"/>
                  <a:pt x="2227" y="4441"/>
                </a:cubicBezTo>
                <a:cubicBezTo>
                  <a:pt x="2798" y="4441"/>
                  <a:pt x="3394" y="4179"/>
                  <a:pt x="3799" y="3786"/>
                </a:cubicBezTo>
                <a:cubicBezTo>
                  <a:pt x="4180" y="3394"/>
                  <a:pt x="4465" y="2774"/>
                  <a:pt x="4442" y="2215"/>
                </a:cubicBezTo>
                <a:cubicBezTo>
                  <a:pt x="4394" y="1012"/>
                  <a:pt x="3477" y="0"/>
                  <a:pt x="22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6" name="Google Shape;2476;p35"/>
          <p:cNvSpPr txBox="1">
            <a:spLocks noGrp="1"/>
          </p:cNvSpPr>
          <p:nvPr>
            <p:ph type="title"/>
          </p:nvPr>
        </p:nvSpPr>
        <p:spPr>
          <a:xfrm>
            <a:off x="1172003" y="2754768"/>
            <a:ext cx="6799993" cy="62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b="1" dirty="0">
                <a:latin typeface="微軟正黑體"/>
                <a:ea typeface="微軟正黑體"/>
              </a:rPr>
              <a:t>提出我方行動方案</a:t>
            </a:r>
          </a:p>
        </p:txBody>
      </p:sp>
      <p:sp>
        <p:nvSpPr>
          <p:cNvPr id="2477" name="Google Shape;2477;p35"/>
          <p:cNvSpPr txBox="1">
            <a:spLocks noGrp="1"/>
          </p:cNvSpPr>
          <p:nvPr>
            <p:ph type="title" idx="2"/>
          </p:nvPr>
        </p:nvSpPr>
        <p:spPr>
          <a:xfrm>
            <a:off x="3281259" y="1287393"/>
            <a:ext cx="2553300" cy="123302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2478" name="Google Shape;2478;p35"/>
          <p:cNvSpPr txBox="1">
            <a:spLocks noGrp="1"/>
          </p:cNvSpPr>
          <p:nvPr>
            <p:ph type="subTitle" idx="1"/>
          </p:nvPr>
        </p:nvSpPr>
        <p:spPr>
          <a:xfrm>
            <a:off x="229828" y="3393694"/>
            <a:ext cx="8679543" cy="6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zh-TW" altLang="en-US" sz="2000" dirty="0">
                <a:solidFill>
                  <a:schemeClr val="bg2"/>
                </a:solidFill>
                <a:latin typeface="微軟正黑體"/>
                <a:ea typeface="微軟正黑體"/>
              </a:rPr>
              <a:t>中期計畫 </a:t>
            </a:r>
            <a:r>
              <a:rPr lang="en-US" altLang="zh-TW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·</a:t>
            </a:r>
            <a:r>
              <a:rPr lang="zh-TW" altLang="en-US" sz="2000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長期計畫</a:t>
            </a:r>
            <a:endParaRPr lang="zh-TW" altLang="en-US" sz="2000" dirty="0">
              <a:solidFill>
                <a:schemeClr val="bg2"/>
              </a:solidFill>
              <a:latin typeface="微軟正黑體"/>
              <a:ea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49475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6" name="Google Shape;2316;p33"/>
          <p:cNvSpPr txBox="1">
            <a:spLocks noGrp="1"/>
          </p:cNvSpPr>
          <p:nvPr>
            <p:ph type="title"/>
          </p:nvPr>
        </p:nvSpPr>
        <p:spPr>
          <a:xfrm>
            <a:off x="658760" y="305018"/>
            <a:ext cx="7826479" cy="6877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3200" b="1" dirty="0" err="1">
                <a:latin typeface="微軟正黑體"/>
                <a:ea typeface="微軟正黑體"/>
              </a:rPr>
              <a:t>中期計畫</a:t>
            </a:r>
            <a:r>
              <a:rPr lang="en-US" altLang="zh-TW" sz="3200" b="1" dirty="0">
                <a:latin typeface="微軟正黑體"/>
                <a:ea typeface="微軟正黑體"/>
              </a:rPr>
              <a:t>—</a:t>
            </a:r>
            <a:r>
              <a:rPr lang="zh-TW" altLang="en-US" sz="3200" b="1" dirty="0">
                <a:latin typeface="微軟正黑體"/>
                <a:ea typeface="微軟正黑體"/>
              </a:rPr>
              <a:t>據食以告</a:t>
            </a:r>
            <a:endParaRPr sz="3200" b="1" dirty="0">
              <a:latin typeface="微軟正黑體"/>
              <a:ea typeface="微軟正黑體"/>
            </a:endParaRPr>
          </a:p>
        </p:txBody>
      </p:sp>
      <p:sp>
        <p:nvSpPr>
          <p:cNvPr id="2319" name="Google Shape;2319;p33"/>
          <p:cNvSpPr/>
          <p:nvPr/>
        </p:nvSpPr>
        <p:spPr>
          <a:xfrm rot="-9174616">
            <a:off x="3778072" y="4291786"/>
            <a:ext cx="2942672" cy="1928633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20" name="Google Shape;2320;p33"/>
          <p:cNvGrpSpPr/>
          <p:nvPr/>
        </p:nvGrpSpPr>
        <p:grpSpPr>
          <a:xfrm>
            <a:off x="4329119" y="-765222"/>
            <a:ext cx="5443921" cy="6436734"/>
            <a:chOff x="4329119" y="-765222"/>
            <a:chExt cx="5443921" cy="6436734"/>
          </a:xfrm>
        </p:grpSpPr>
        <p:grpSp>
          <p:nvGrpSpPr>
            <p:cNvPr id="2321" name="Google Shape;2321;p33"/>
            <p:cNvGrpSpPr/>
            <p:nvPr/>
          </p:nvGrpSpPr>
          <p:grpSpPr>
            <a:xfrm flipH="1">
              <a:off x="4329128" y="3591213"/>
              <a:ext cx="1505790" cy="2024569"/>
              <a:chOff x="7570415" y="3649325"/>
              <a:chExt cx="1505790" cy="2024569"/>
            </a:xfrm>
          </p:grpSpPr>
          <p:sp>
            <p:nvSpPr>
              <p:cNvPr id="2322" name="Google Shape;2322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3" name="Google Shape;2323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4" name="Google Shape;2324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5" name="Google Shape;2325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6" name="Google Shape;2326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7" name="Google Shape;2327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8" name="Google Shape;2328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9" name="Google Shape;2329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0" name="Google Shape;2330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1" name="Google Shape;2331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2" name="Google Shape;2332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3" name="Google Shape;2333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4" name="Google Shape;2334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5" name="Google Shape;2335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6" name="Google Shape;2336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7" name="Google Shape;2337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8" name="Google Shape;2338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9" name="Google Shape;2339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0" name="Google Shape;2340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1" name="Google Shape;2341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2" name="Google Shape;2342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3" name="Google Shape;2343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4" name="Google Shape;2344;p33"/>
            <p:cNvGrpSpPr/>
            <p:nvPr/>
          </p:nvGrpSpPr>
          <p:grpSpPr>
            <a:xfrm rot="4692804">
              <a:off x="4644198" y="4098897"/>
              <a:ext cx="1210428" cy="1627687"/>
              <a:chOff x="7570415" y="3649325"/>
              <a:chExt cx="1505790" cy="2024569"/>
            </a:xfrm>
          </p:grpSpPr>
          <p:sp>
            <p:nvSpPr>
              <p:cNvPr id="2345" name="Google Shape;2345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6" name="Google Shape;2346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7" name="Google Shape;2347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8" name="Google Shape;2348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9" name="Google Shape;2349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0" name="Google Shape;2350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1" name="Google Shape;2351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2" name="Google Shape;2352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3" name="Google Shape;2353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4" name="Google Shape;2354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5" name="Google Shape;2355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6" name="Google Shape;2356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7" name="Google Shape;2357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8" name="Google Shape;2358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0" name="Google Shape;2360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1" name="Google Shape;2361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2" name="Google Shape;2362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4" name="Google Shape;2364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5" name="Google Shape;2365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7" name="Google Shape;2367;p33"/>
            <p:cNvGrpSpPr/>
            <p:nvPr/>
          </p:nvGrpSpPr>
          <p:grpSpPr>
            <a:xfrm rot="10679800" flipH="1">
              <a:off x="8080606" y="-736990"/>
              <a:ext cx="1654067" cy="2223931"/>
              <a:chOff x="7570415" y="3649325"/>
              <a:chExt cx="1505790" cy="2024569"/>
            </a:xfrm>
          </p:grpSpPr>
          <p:sp>
            <p:nvSpPr>
              <p:cNvPr id="2368" name="Google Shape;2368;p33"/>
              <p:cNvSpPr/>
              <p:nvPr/>
            </p:nvSpPr>
            <p:spPr>
              <a:xfrm>
                <a:off x="7751215" y="3932225"/>
                <a:ext cx="373150" cy="359000"/>
              </a:xfrm>
              <a:custGeom>
                <a:avLst/>
                <a:gdLst/>
                <a:ahLst/>
                <a:cxnLst/>
                <a:rect l="l" t="t" r="r" b="b"/>
                <a:pathLst>
                  <a:path w="14926" h="14360" extrusionOk="0">
                    <a:moveTo>
                      <a:pt x="131" y="1"/>
                    </a:moveTo>
                    <a:cubicBezTo>
                      <a:pt x="64" y="1"/>
                      <a:pt x="0" y="70"/>
                      <a:pt x="43" y="150"/>
                    </a:cubicBezTo>
                    <a:cubicBezTo>
                      <a:pt x="951" y="1867"/>
                      <a:pt x="1657" y="3679"/>
                      <a:pt x="2723" y="5310"/>
                    </a:cubicBezTo>
                    <a:cubicBezTo>
                      <a:pt x="3640" y="6708"/>
                      <a:pt x="4709" y="8006"/>
                      <a:pt x="5919" y="9165"/>
                    </a:cubicBezTo>
                    <a:cubicBezTo>
                      <a:pt x="8341" y="11488"/>
                      <a:pt x="11254" y="13259"/>
                      <a:pt x="14433" y="14342"/>
                    </a:cubicBezTo>
                    <a:cubicBezTo>
                      <a:pt x="14468" y="14354"/>
                      <a:pt x="14502" y="14360"/>
                      <a:pt x="14533" y="14360"/>
                    </a:cubicBezTo>
                    <a:cubicBezTo>
                      <a:pt x="14826" y="14360"/>
                      <a:pt x="14925" y="13871"/>
                      <a:pt x="14591" y="13759"/>
                    </a:cubicBezTo>
                    <a:cubicBezTo>
                      <a:pt x="11446" y="12698"/>
                      <a:pt x="8561" y="10933"/>
                      <a:pt x="6180" y="8623"/>
                    </a:cubicBezTo>
                    <a:cubicBezTo>
                      <a:pt x="5011" y="7492"/>
                      <a:pt x="3952" y="6246"/>
                      <a:pt x="3052" y="4892"/>
                    </a:cubicBezTo>
                    <a:cubicBezTo>
                      <a:pt x="2010" y="3333"/>
                      <a:pt x="1259" y="1603"/>
                      <a:pt x="215" y="47"/>
                    </a:cubicBezTo>
                    <a:cubicBezTo>
                      <a:pt x="192" y="14"/>
                      <a:pt x="161" y="1"/>
                      <a:pt x="1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9" name="Google Shape;2369;p33"/>
              <p:cNvSpPr/>
              <p:nvPr/>
            </p:nvSpPr>
            <p:spPr>
              <a:xfrm>
                <a:off x="7847265" y="3853100"/>
                <a:ext cx="270875" cy="437400"/>
              </a:xfrm>
              <a:custGeom>
                <a:avLst/>
                <a:gdLst/>
                <a:ahLst/>
                <a:cxnLst/>
                <a:rect l="l" t="t" r="r" b="b"/>
                <a:pathLst>
                  <a:path w="10835" h="17496" extrusionOk="0">
                    <a:moveTo>
                      <a:pt x="110" y="1"/>
                    </a:moveTo>
                    <a:cubicBezTo>
                      <a:pt x="54" y="1"/>
                      <a:pt x="0" y="45"/>
                      <a:pt x="21" y="115"/>
                    </a:cubicBezTo>
                    <a:cubicBezTo>
                      <a:pt x="529" y="1760"/>
                      <a:pt x="1049" y="3370"/>
                      <a:pt x="1748" y="4946"/>
                    </a:cubicBezTo>
                    <a:cubicBezTo>
                      <a:pt x="2447" y="6533"/>
                      <a:pt x="3218" y="8088"/>
                      <a:pt x="4082" y="9588"/>
                    </a:cubicBezTo>
                    <a:cubicBezTo>
                      <a:pt x="4955" y="11103"/>
                      <a:pt x="5894" y="12590"/>
                      <a:pt x="6935" y="13992"/>
                    </a:cubicBezTo>
                    <a:cubicBezTo>
                      <a:pt x="7419" y="14646"/>
                      <a:pt x="7936" y="15273"/>
                      <a:pt x="8515" y="15849"/>
                    </a:cubicBezTo>
                    <a:cubicBezTo>
                      <a:pt x="9084" y="16413"/>
                      <a:pt x="9718" y="17103"/>
                      <a:pt x="10437" y="17469"/>
                    </a:cubicBezTo>
                    <a:cubicBezTo>
                      <a:pt x="10473" y="17487"/>
                      <a:pt x="10508" y="17495"/>
                      <a:pt x="10541" y="17495"/>
                    </a:cubicBezTo>
                    <a:cubicBezTo>
                      <a:pt x="10713" y="17495"/>
                      <a:pt x="10835" y="17285"/>
                      <a:pt x="10697" y="17133"/>
                    </a:cubicBezTo>
                    <a:cubicBezTo>
                      <a:pt x="10153" y="16530"/>
                      <a:pt x="9457" y="16064"/>
                      <a:pt x="8899" y="15461"/>
                    </a:cubicBezTo>
                    <a:cubicBezTo>
                      <a:pt x="8303" y="14814"/>
                      <a:pt x="7754" y="14115"/>
                      <a:pt x="7237" y="13402"/>
                    </a:cubicBezTo>
                    <a:cubicBezTo>
                      <a:pt x="6264" y="12049"/>
                      <a:pt x="5373" y="10633"/>
                      <a:pt x="4541" y="9188"/>
                    </a:cubicBezTo>
                    <a:cubicBezTo>
                      <a:pt x="2872" y="6283"/>
                      <a:pt x="1378" y="3206"/>
                      <a:pt x="200" y="64"/>
                    </a:cubicBezTo>
                    <a:cubicBezTo>
                      <a:pt x="183" y="20"/>
                      <a:pt x="146" y="1"/>
                      <a:pt x="1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33"/>
              <p:cNvSpPr/>
              <p:nvPr/>
            </p:nvSpPr>
            <p:spPr>
              <a:xfrm>
                <a:off x="7948215" y="3844300"/>
                <a:ext cx="176775" cy="444950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17798" extrusionOk="0">
                    <a:moveTo>
                      <a:pt x="128" y="1"/>
                    </a:moveTo>
                    <a:cubicBezTo>
                      <a:pt x="67" y="1"/>
                      <a:pt x="0" y="53"/>
                      <a:pt x="12" y="131"/>
                    </a:cubicBezTo>
                    <a:cubicBezTo>
                      <a:pt x="471" y="3140"/>
                      <a:pt x="1455" y="6045"/>
                      <a:pt x="2599" y="8851"/>
                    </a:cubicBezTo>
                    <a:cubicBezTo>
                      <a:pt x="3795" y="11781"/>
                      <a:pt x="4960" y="14762"/>
                      <a:pt x="6306" y="17622"/>
                    </a:cubicBezTo>
                    <a:cubicBezTo>
                      <a:pt x="6364" y="17746"/>
                      <a:pt x="6476" y="17798"/>
                      <a:pt x="6592" y="17798"/>
                    </a:cubicBezTo>
                    <a:cubicBezTo>
                      <a:pt x="6821" y="17798"/>
                      <a:pt x="7070" y="17596"/>
                      <a:pt x="6968" y="17341"/>
                    </a:cubicBezTo>
                    <a:cubicBezTo>
                      <a:pt x="4676" y="11640"/>
                      <a:pt x="1266" y="6206"/>
                      <a:pt x="215" y="77"/>
                    </a:cubicBezTo>
                    <a:cubicBezTo>
                      <a:pt x="205" y="23"/>
                      <a:pt x="168" y="1"/>
                      <a:pt x="1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33"/>
              <p:cNvSpPr/>
              <p:nvPr/>
            </p:nvSpPr>
            <p:spPr>
              <a:xfrm>
                <a:off x="8043240" y="3881725"/>
                <a:ext cx="87325" cy="412925"/>
              </a:xfrm>
              <a:custGeom>
                <a:avLst/>
                <a:gdLst/>
                <a:ahLst/>
                <a:cxnLst/>
                <a:rect l="l" t="t" r="r" b="b"/>
                <a:pathLst>
                  <a:path w="3493" h="16517" extrusionOk="0">
                    <a:moveTo>
                      <a:pt x="157" y="0"/>
                    </a:moveTo>
                    <a:cubicBezTo>
                      <a:pt x="82" y="0"/>
                      <a:pt x="0" y="65"/>
                      <a:pt x="15" y="163"/>
                    </a:cubicBezTo>
                    <a:cubicBezTo>
                      <a:pt x="422" y="2903"/>
                      <a:pt x="1012" y="5617"/>
                      <a:pt x="1485" y="8348"/>
                    </a:cubicBezTo>
                    <a:cubicBezTo>
                      <a:pt x="1721" y="9708"/>
                      <a:pt x="1961" y="11068"/>
                      <a:pt x="2170" y="12432"/>
                    </a:cubicBezTo>
                    <a:cubicBezTo>
                      <a:pt x="2279" y="13168"/>
                      <a:pt x="2379" y="13905"/>
                      <a:pt x="2472" y="14642"/>
                    </a:cubicBezTo>
                    <a:cubicBezTo>
                      <a:pt x="2540" y="15194"/>
                      <a:pt x="2488" y="15893"/>
                      <a:pt x="2773" y="16379"/>
                    </a:cubicBezTo>
                    <a:cubicBezTo>
                      <a:pt x="2829" y="16474"/>
                      <a:pt x="2917" y="16516"/>
                      <a:pt x="3007" y="16516"/>
                    </a:cubicBezTo>
                    <a:cubicBezTo>
                      <a:pt x="3128" y="16516"/>
                      <a:pt x="3250" y="16440"/>
                      <a:pt x="3297" y="16310"/>
                    </a:cubicBezTo>
                    <a:cubicBezTo>
                      <a:pt x="3492" y="15759"/>
                      <a:pt x="3266" y="14998"/>
                      <a:pt x="3187" y="14426"/>
                    </a:cubicBezTo>
                    <a:cubicBezTo>
                      <a:pt x="3105" y="13809"/>
                      <a:pt x="3006" y="13192"/>
                      <a:pt x="2903" y="12580"/>
                    </a:cubicBezTo>
                    <a:cubicBezTo>
                      <a:pt x="2660" y="11147"/>
                      <a:pt x="2372" y="9729"/>
                      <a:pt x="2053" y="8313"/>
                    </a:cubicBezTo>
                    <a:cubicBezTo>
                      <a:pt x="1440" y="5576"/>
                      <a:pt x="823" y="2842"/>
                      <a:pt x="265" y="94"/>
                    </a:cubicBezTo>
                    <a:cubicBezTo>
                      <a:pt x="251" y="28"/>
                      <a:pt x="205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33"/>
              <p:cNvSpPr/>
              <p:nvPr/>
            </p:nvSpPr>
            <p:spPr>
              <a:xfrm>
                <a:off x="8112815" y="3780675"/>
                <a:ext cx="66050" cy="508650"/>
              </a:xfrm>
              <a:custGeom>
                <a:avLst/>
                <a:gdLst/>
                <a:ahLst/>
                <a:cxnLst/>
                <a:rect l="l" t="t" r="r" b="b"/>
                <a:pathLst>
                  <a:path w="2642" h="20346" extrusionOk="0">
                    <a:moveTo>
                      <a:pt x="1869" y="1"/>
                    </a:moveTo>
                    <a:cubicBezTo>
                      <a:pt x="1803" y="1"/>
                      <a:pt x="1739" y="43"/>
                      <a:pt x="1740" y="130"/>
                    </a:cubicBezTo>
                    <a:cubicBezTo>
                      <a:pt x="1830" y="3598"/>
                      <a:pt x="1847" y="7072"/>
                      <a:pt x="1892" y="10540"/>
                    </a:cubicBezTo>
                    <a:cubicBezTo>
                      <a:pt x="1905" y="11406"/>
                      <a:pt x="1895" y="12259"/>
                      <a:pt x="1737" y="13116"/>
                    </a:cubicBezTo>
                    <a:cubicBezTo>
                      <a:pt x="1587" y="13904"/>
                      <a:pt x="1381" y="14682"/>
                      <a:pt x="1196" y="15463"/>
                    </a:cubicBezTo>
                    <a:cubicBezTo>
                      <a:pt x="1000" y="16282"/>
                      <a:pt x="812" y="17101"/>
                      <a:pt x="624" y="17920"/>
                    </a:cubicBezTo>
                    <a:cubicBezTo>
                      <a:pt x="453" y="18653"/>
                      <a:pt x="168" y="19359"/>
                      <a:pt x="27" y="20096"/>
                    </a:cubicBezTo>
                    <a:cubicBezTo>
                      <a:pt x="0" y="20240"/>
                      <a:pt x="105" y="20346"/>
                      <a:pt x="224" y="20346"/>
                    </a:cubicBezTo>
                    <a:cubicBezTo>
                      <a:pt x="272" y="20346"/>
                      <a:pt x="322" y="20329"/>
                      <a:pt x="367" y="20291"/>
                    </a:cubicBezTo>
                    <a:cubicBezTo>
                      <a:pt x="932" y="19815"/>
                      <a:pt x="1093" y="19125"/>
                      <a:pt x="1268" y="18434"/>
                    </a:cubicBezTo>
                    <a:cubicBezTo>
                      <a:pt x="1470" y="17632"/>
                      <a:pt x="1652" y="16823"/>
                      <a:pt x="1833" y="16015"/>
                    </a:cubicBezTo>
                    <a:cubicBezTo>
                      <a:pt x="2207" y="14363"/>
                      <a:pt x="2642" y="12739"/>
                      <a:pt x="2573" y="11033"/>
                    </a:cubicBezTo>
                    <a:cubicBezTo>
                      <a:pt x="2433" y="7394"/>
                      <a:pt x="2159" y="3766"/>
                      <a:pt x="2008" y="130"/>
                    </a:cubicBezTo>
                    <a:cubicBezTo>
                      <a:pt x="2004" y="44"/>
                      <a:pt x="1936" y="1"/>
                      <a:pt x="18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33"/>
              <p:cNvSpPr/>
              <p:nvPr/>
            </p:nvSpPr>
            <p:spPr>
              <a:xfrm>
                <a:off x="8114290" y="3825275"/>
                <a:ext cx="273200" cy="461725"/>
              </a:xfrm>
              <a:custGeom>
                <a:avLst/>
                <a:gdLst/>
                <a:ahLst/>
                <a:cxnLst/>
                <a:rect l="l" t="t" r="r" b="b"/>
                <a:pathLst>
                  <a:path w="10928" h="18469" extrusionOk="0">
                    <a:moveTo>
                      <a:pt x="10747" y="0"/>
                    </a:moveTo>
                    <a:cubicBezTo>
                      <a:pt x="10690" y="0"/>
                      <a:pt x="10634" y="34"/>
                      <a:pt x="10614" y="111"/>
                    </a:cubicBezTo>
                    <a:cubicBezTo>
                      <a:pt x="9641" y="3572"/>
                      <a:pt x="8239" y="6850"/>
                      <a:pt x="6262" y="9858"/>
                    </a:cubicBezTo>
                    <a:cubicBezTo>
                      <a:pt x="5269" y="11370"/>
                      <a:pt x="4221" y="12843"/>
                      <a:pt x="3196" y="14333"/>
                    </a:cubicBezTo>
                    <a:cubicBezTo>
                      <a:pt x="2709" y="15036"/>
                      <a:pt x="2250" y="15763"/>
                      <a:pt x="1716" y="16430"/>
                    </a:cubicBezTo>
                    <a:cubicBezTo>
                      <a:pt x="1449" y="16763"/>
                      <a:pt x="1161" y="17088"/>
                      <a:pt x="849" y="17383"/>
                    </a:cubicBezTo>
                    <a:cubicBezTo>
                      <a:pt x="565" y="17647"/>
                      <a:pt x="212" y="17801"/>
                      <a:pt x="57" y="18164"/>
                    </a:cubicBezTo>
                    <a:cubicBezTo>
                      <a:pt x="0" y="18297"/>
                      <a:pt x="60" y="18469"/>
                      <a:pt x="224" y="18469"/>
                    </a:cubicBezTo>
                    <a:cubicBezTo>
                      <a:pt x="226" y="18469"/>
                      <a:pt x="228" y="18469"/>
                      <a:pt x="229" y="18469"/>
                    </a:cubicBezTo>
                    <a:cubicBezTo>
                      <a:pt x="880" y="18456"/>
                      <a:pt x="1496" y="17674"/>
                      <a:pt x="1907" y="17229"/>
                    </a:cubicBezTo>
                    <a:cubicBezTo>
                      <a:pt x="2467" y="16626"/>
                      <a:pt x="2960" y="15958"/>
                      <a:pt x="3429" y="15282"/>
                    </a:cubicBezTo>
                    <a:cubicBezTo>
                      <a:pt x="4546" y="13676"/>
                      <a:pt x="5656" y="12055"/>
                      <a:pt x="6729" y="10418"/>
                    </a:cubicBezTo>
                    <a:cubicBezTo>
                      <a:pt x="8778" y="7296"/>
                      <a:pt x="10312" y="3897"/>
                      <a:pt x="10908" y="193"/>
                    </a:cubicBezTo>
                    <a:cubicBezTo>
                      <a:pt x="10927" y="77"/>
                      <a:pt x="10835" y="0"/>
                      <a:pt x="107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33"/>
              <p:cNvSpPr/>
              <p:nvPr/>
            </p:nvSpPr>
            <p:spPr>
              <a:xfrm>
                <a:off x="7670915" y="3812550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9" y="543"/>
                    </a:moveTo>
                    <a:cubicBezTo>
                      <a:pt x="2820" y="543"/>
                      <a:pt x="3388" y="1268"/>
                      <a:pt x="3574" y="2087"/>
                    </a:cubicBezTo>
                    <a:cubicBezTo>
                      <a:pt x="3704" y="2672"/>
                      <a:pt x="3686" y="3286"/>
                      <a:pt x="3536" y="3868"/>
                    </a:cubicBezTo>
                    <a:cubicBezTo>
                      <a:pt x="3432" y="4267"/>
                      <a:pt x="3289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4"/>
                      <a:pt x="2617" y="4804"/>
                    </a:cubicBezTo>
                    <a:cubicBezTo>
                      <a:pt x="2306" y="4646"/>
                      <a:pt x="2032" y="4430"/>
                      <a:pt x="1792" y="4176"/>
                    </a:cubicBezTo>
                    <a:cubicBezTo>
                      <a:pt x="1556" y="3923"/>
                      <a:pt x="1360" y="3639"/>
                      <a:pt x="1182" y="3344"/>
                    </a:cubicBezTo>
                    <a:cubicBezTo>
                      <a:pt x="987" y="3025"/>
                      <a:pt x="778" y="2690"/>
                      <a:pt x="661" y="2334"/>
                    </a:cubicBezTo>
                    <a:cubicBezTo>
                      <a:pt x="394" y="1521"/>
                      <a:pt x="925" y="623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2" y="0"/>
                    </a:moveTo>
                    <a:cubicBezTo>
                      <a:pt x="1915" y="0"/>
                      <a:pt x="1877" y="1"/>
                      <a:pt x="1840" y="3"/>
                    </a:cubicBezTo>
                    <a:cubicBezTo>
                      <a:pt x="891" y="55"/>
                      <a:pt x="100" y="819"/>
                      <a:pt x="35" y="1771"/>
                    </a:cubicBezTo>
                    <a:cubicBezTo>
                      <a:pt x="0" y="2299"/>
                      <a:pt x="236" y="2782"/>
                      <a:pt x="483" y="3231"/>
                    </a:cubicBezTo>
                    <a:cubicBezTo>
                      <a:pt x="678" y="3591"/>
                      <a:pt x="894" y="3933"/>
                      <a:pt x="1151" y="4252"/>
                    </a:cubicBezTo>
                    <a:cubicBezTo>
                      <a:pt x="1439" y="4611"/>
                      <a:pt x="1785" y="4930"/>
                      <a:pt x="2186" y="5160"/>
                    </a:cubicBezTo>
                    <a:cubicBezTo>
                      <a:pt x="2497" y="5338"/>
                      <a:pt x="2927" y="5529"/>
                      <a:pt x="3322" y="5529"/>
                    </a:cubicBezTo>
                    <a:cubicBezTo>
                      <a:pt x="3367" y="5529"/>
                      <a:pt x="3412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49"/>
                      <a:pt x="3923" y="5266"/>
                    </a:cubicBezTo>
                    <a:cubicBezTo>
                      <a:pt x="3838" y="4666"/>
                      <a:pt x="4132" y="4077"/>
                      <a:pt x="4204" y="3488"/>
                    </a:cubicBezTo>
                    <a:cubicBezTo>
                      <a:pt x="4276" y="2895"/>
                      <a:pt x="4228" y="2275"/>
                      <a:pt x="4043" y="1706"/>
                    </a:cubicBezTo>
                    <a:cubicBezTo>
                      <a:pt x="3739" y="767"/>
                      <a:pt x="2975" y="0"/>
                      <a:pt x="19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33"/>
              <p:cNvSpPr/>
              <p:nvPr/>
            </p:nvSpPr>
            <p:spPr>
              <a:xfrm>
                <a:off x="7733840" y="3914225"/>
                <a:ext cx="38925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5" extrusionOk="0">
                    <a:moveTo>
                      <a:pt x="926" y="487"/>
                    </a:moveTo>
                    <a:cubicBezTo>
                      <a:pt x="926" y="487"/>
                      <a:pt x="926" y="487"/>
                      <a:pt x="926" y="487"/>
                    </a:cubicBezTo>
                    <a:lnTo>
                      <a:pt x="926" y="487"/>
                    </a:lnTo>
                    <a:cubicBezTo>
                      <a:pt x="926" y="487"/>
                      <a:pt x="926" y="487"/>
                      <a:pt x="926" y="487"/>
                    </a:cubicBezTo>
                    <a:close/>
                    <a:moveTo>
                      <a:pt x="1190" y="500"/>
                    </a:moveTo>
                    <a:cubicBezTo>
                      <a:pt x="1189" y="506"/>
                      <a:pt x="1189" y="511"/>
                      <a:pt x="1188" y="517"/>
                    </a:cubicBezTo>
                    <a:lnTo>
                      <a:pt x="1188" y="517"/>
                    </a:lnTo>
                    <a:cubicBezTo>
                      <a:pt x="1188" y="511"/>
                      <a:pt x="1189" y="506"/>
                      <a:pt x="1190" y="500"/>
                    </a:cubicBezTo>
                    <a:close/>
                    <a:moveTo>
                      <a:pt x="1107" y="619"/>
                    </a:move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6" y="619"/>
                    </a:cubicBezTo>
                    <a:lnTo>
                      <a:pt x="1106" y="619"/>
                    </a:lnTo>
                    <a:cubicBezTo>
                      <a:pt x="1107" y="619"/>
                      <a:pt x="1107" y="619"/>
                      <a:pt x="1107" y="619"/>
                    </a:cubicBezTo>
                    <a:close/>
                    <a:moveTo>
                      <a:pt x="483" y="965"/>
                    </a:moveTo>
                    <a:cubicBezTo>
                      <a:pt x="489" y="971"/>
                      <a:pt x="495" y="976"/>
                      <a:pt x="501" y="981"/>
                    </a:cubicBezTo>
                    <a:lnTo>
                      <a:pt x="501" y="981"/>
                    </a:lnTo>
                    <a:cubicBezTo>
                      <a:pt x="501" y="982"/>
                      <a:pt x="501" y="982"/>
                      <a:pt x="501" y="982"/>
                    </a:cubicBezTo>
                    <a:cubicBezTo>
                      <a:pt x="500" y="982"/>
                      <a:pt x="495" y="977"/>
                      <a:pt x="483" y="965"/>
                    </a:cubicBezTo>
                    <a:close/>
                    <a:moveTo>
                      <a:pt x="652" y="1133"/>
                    </a:moveTo>
                    <a:cubicBezTo>
                      <a:pt x="653" y="1133"/>
                      <a:pt x="656" y="1136"/>
                      <a:pt x="660" y="1139"/>
                    </a:cubicBezTo>
                    <a:lnTo>
                      <a:pt x="660" y="1139"/>
                    </a:lnTo>
                    <a:cubicBezTo>
                      <a:pt x="662" y="1142"/>
                      <a:pt x="663" y="1145"/>
                      <a:pt x="666" y="1147"/>
                    </a:cubicBezTo>
                    <a:lnTo>
                      <a:pt x="666" y="1147"/>
                    </a:lnTo>
                    <a:cubicBezTo>
                      <a:pt x="655" y="1137"/>
                      <a:pt x="652" y="1133"/>
                      <a:pt x="652" y="1133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5" y="8"/>
                      <a:pt x="937" y="24"/>
                    </a:cubicBezTo>
                    <a:cubicBezTo>
                      <a:pt x="758" y="83"/>
                      <a:pt x="634" y="217"/>
                      <a:pt x="583" y="386"/>
                    </a:cubicBezTo>
                    <a:lnTo>
                      <a:pt x="583" y="386"/>
                    </a:lnTo>
                    <a:cubicBezTo>
                      <a:pt x="524" y="361"/>
                      <a:pt x="463" y="346"/>
                      <a:pt x="401" y="346"/>
                    </a:cubicBezTo>
                    <a:cubicBezTo>
                      <a:pt x="360" y="346"/>
                      <a:pt x="320" y="353"/>
                      <a:pt x="279" y="367"/>
                    </a:cubicBezTo>
                    <a:cubicBezTo>
                      <a:pt x="124" y="418"/>
                      <a:pt x="1" y="558"/>
                      <a:pt x="5" y="726"/>
                    </a:cubicBezTo>
                    <a:cubicBezTo>
                      <a:pt x="8" y="867"/>
                      <a:pt x="91" y="973"/>
                      <a:pt x="176" y="1072"/>
                    </a:cubicBezTo>
                    <a:cubicBezTo>
                      <a:pt x="282" y="1196"/>
                      <a:pt x="423" y="1302"/>
                      <a:pt x="567" y="1374"/>
                    </a:cubicBezTo>
                    <a:cubicBezTo>
                      <a:pt x="676" y="1428"/>
                      <a:pt x="786" y="1449"/>
                      <a:pt x="905" y="1463"/>
                    </a:cubicBezTo>
                    <a:cubicBezTo>
                      <a:pt x="918" y="1465"/>
                      <a:pt x="932" y="1465"/>
                      <a:pt x="946" y="1465"/>
                    </a:cubicBezTo>
                    <a:cubicBezTo>
                      <a:pt x="973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3" y="1468"/>
                      <a:pt x="1038" y="1479"/>
                      <a:pt x="1043" y="1490"/>
                    </a:cubicBezTo>
                    <a:cubicBezTo>
                      <a:pt x="1077" y="1567"/>
                      <a:pt x="1174" y="1605"/>
                      <a:pt x="1255" y="1605"/>
                    </a:cubicBezTo>
                    <a:cubicBezTo>
                      <a:pt x="1265" y="1605"/>
                      <a:pt x="1274" y="1604"/>
                      <a:pt x="1283" y="1603"/>
                    </a:cubicBezTo>
                    <a:cubicBezTo>
                      <a:pt x="1382" y="1589"/>
                      <a:pt x="1444" y="1525"/>
                      <a:pt x="1478" y="1432"/>
                    </a:cubicBezTo>
                    <a:cubicBezTo>
                      <a:pt x="1495" y="1391"/>
                      <a:pt x="1509" y="1357"/>
                      <a:pt x="1516" y="1312"/>
                    </a:cubicBezTo>
                    <a:cubicBezTo>
                      <a:pt x="1526" y="1271"/>
                      <a:pt x="1533" y="1230"/>
                      <a:pt x="1539" y="1186"/>
                    </a:cubicBezTo>
                    <a:cubicBezTo>
                      <a:pt x="1557" y="1079"/>
                      <a:pt x="1550" y="973"/>
                      <a:pt x="1547" y="863"/>
                    </a:cubicBezTo>
                    <a:cubicBezTo>
                      <a:pt x="1547" y="778"/>
                      <a:pt x="1543" y="688"/>
                      <a:pt x="1543" y="599"/>
                    </a:cubicBezTo>
                    <a:cubicBezTo>
                      <a:pt x="1539" y="511"/>
                      <a:pt x="1547" y="411"/>
                      <a:pt x="1516" y="322"/>
                    </a:cubicBezTo>
                    <a:cubicBezTo>
                      <a:pt x="1452" y="129"/>
                      <a:pt x="1276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33"/>
              <p:cNvSpPr/>
              <p:nvPr/>
            </p:nvSpPr>
            <p:spPr>
              <a:xfrm>
                <a:off x="7570415" y="3898725"/>
                <a:ext cx="106925" cy="140400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6" extrusionOk="0">
                    <a:moveTo>
                      <a:pt x="1938" y="542"/>
                    </a:moveTo>
                    <a:cubicBezTo>
                      <a:pt x="2821" y="542"/>
                      <a:pt x="3392" y="1267"/>
                      <a:pt x="3574" y="2086"/>
                    </a:cubicBezTo>
                    <a:cubicBezTo>
                      <a:pt x="3708" y="2672"/>
                      <a:pt x="3688" y="3286"/>
                      <a:pt x="3537" y="3868"/>
                    </a:cubicBezTo>
                    <a:cubicBezTo>
                      <a:pt x="3434" y="4266"/>
                      <a:pt x="3289" y="4654"/>
                      <a:pt x="3321" y="5047"/>
                    </a:cubicBezTo>
                    <a:lnTo>
                      <a:pt x="3321" y="5047"/>
                    </a:lnTo>
                    <a:cubicBezTo>
                      <a:pt x="3087" y="4970"/>
                      <a:pt x="2841" y="4914"/>
                      <a:pt x="2622" y="4803"/>
                    </a:cubicBezTo>
                    <a:cubicBezTo>
                      <a:pt x="2307" y="4646"/>
                      <a:pt x="2033" y="4430"/>
                      <a:pt x="1797" y="4176"/>
                    </a:cubicBezTo>
                    <a:cubicBezTo>
                      <a:pt x="1556" y="3923"/>
                      <a:pt x="1362" y="3639"/>
                      <a:pt x="1183" y="3343"/>
                    </a:cubicBezTo>
                    <a:cubicBezTo>
                      <a:pt x="987" y="3025"/>
                      <a:pt x="782" y="2690"/>
                      <a:pt x="663" y="2333"/>
                    </a:cubicBezTo>
                    <a:cubicBezTo>
                      <a:pt x="395" y="1521"/>
                      <a:pt x="926" y="623"/>
                      <a:pt x="1803" y="548"/>
                    </a:cubicBezTo>
                    <a:cubicBezTo>
                      <a:pt x="1849" y="544"/>
                      <a:pt x="1894" y="542"/>
                      <a:pt x="1938" y="542"/>
                    </a:cubicBezTo>
                    <a:close/>
                    <a:moveTo>
                      <a:pt x="1954" y="0"/>
                    </a:moveTo>
                    <a:cubicBezTo>
                      <a:pt x="1916" y="0"/>
                      <a:pt x="1879" y="1"/>
                      <a:pt x="1841" y="3"/>
                    </a:cubicBezTo>
                    <a:cubicBezTo>
                      <a:pt x="895" y="54"/>
                      <a:pt x="100" y="819"/>
                      <a:pt x="35" y="1771"/>
                    </a:cubicBezTo>
                    <a:cubicBezTo>
                      <a:pt x="1" y="2295"/>
                      <a:pt x="241" y="2782"/>
                      <a:pt x="484" y="3231"/>
                    </a:cubicBezTo>
                    <a:cubicBezTo>
                      <a:pt x="683" y="3590"/>
                      <a:pt x="899" y="3933"/>
                      <a:pt x="1152" y="4252"/>
                    </a:cubicBezTo>
                    <a:cubicBezTo>
                      <a:pt x="1440" y="4611"/>
                      <a:pt x="1786" y="4930"/>
                      <a:pt x="2187" y="5160"/>
                    </a:cubicBezTo>
                    <a:cubicBezTo>
                      <a:pt x="2498" y="5337"/>
                      <a:pt x="2927" y="5528"/>
                      <a:pt x="3322" y="5528"/>
                    </a:cubicBezTo>
                    <a:cubicBezTo>
                      <a:pt x="3368" y="5528"/>
                      <a:pt x="3414" y="5526"/>
                      <a:pt x="3459" y="5520"/>
                    </a:cubicBezTo>
                    <a:lnTo>
                      <a:pt x="3459" y="5520"/>
                    </a:lnTo>
                    <a:cubicBezTo>
                      <a:pt x="3505" y="5587"/>
                      <a:pt x="3567" y="5616"/>
                      <a:pt x="3631" y="5616"/>
                    </a:cubicBezTo>
                    <a:cubicBezTo>
                      <a:pt x="3786" y="5616"/>
                      <a:pt x="3952" y="5449"/>
                      <a:pt x="3927" y="5266"/>
                    </a:cubicBezTo>
                    <a:cubicBezTo>
                      <a:pt x="3838" y="4667"/>
                      <a:pt x="4133" y="4077"/>
                      <a:pt x="4205" y="3487"/>
                    </a:cubicBezTo>
                    <a:cubicBezTo>
                      <a:pt x="4277" y="2895"/>
                      <a:pt x="4229" y="2274"/>
                      <a:pt x="4044" y="1706"/>
                    </a:cubicBezTo>
                    <a:cubicBezTo>
                      <a:pt x="3740" y="764"/>
                      <a:pt x="2976" y="0"/>
                      <a:pt x="1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33"/>
              <p:cNvSpPr/>
              <p:nvPr/>
            </p:nvSpPr>
            <p:spPr>
              <a:xfrm>
                <a:off x="7633390" y="4000400"/>
                <a:ext cx="38925" cy="401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1606" extrusionOk="0">
                    <a:moveTo>
                      <a:pt x="929" y="462"/>
                    </a:moveTo>
                    <a:lnTo>
                      <a:pt x="929" y="462"/>
                    </a:lnTo>
                    <a:cubicBezTo>
                      <a:pt x="930" y="473"/>
                      <a:pt x="932" y="484"/>
                      <a:pt x="933" y="496"/>
                    </a:cubicBezTo>
                    <a:lnTo>
                      <a:pt x="933" y="496"/>
                    </a:lnTo>
                    <a:cubicBezTo>
                      <a:pt x="931" y="484"/>
                      <a:pt x="930" y="473"/>
                      <a:pt x="929" y="462"/>
                    </a:cubicBezTo>
                    <a:close/>
                    <a:moveTo>
                      <a:pt x="1189" y="500"/>
                    </a:moveTo>
                    <a:lnTo>
                      <a:pt x="1189" y="500"/>
                    </a:lnTo>
                    <a:cubicBezTo>
                      <a:pt x="1188" y="508"/>
                      <a:pt x="1187" y="517"/>
                      <a:pt x="1186" y="525"/>
                    </a:cubicBezTo>
                    <a:lnTo>
                      <a:pt x="1186" y="525"/>
                    </a:lnTo>
                    <a:cubicBezTo>
                      <a:pt x="1187" y="517"/>
                      <a:pt x="1188" y="509"/>
                      <a:pt x="1189" y="500"/>
                    </a:cubicBezTo>
                    <a:close/>
                    <a:moveTo>
                      <a:pt x="538" y="633"/>
                    </a:moveTo>
                    <a:cubicBezTo>
                      <a:pt x="541" y="639"/>
                      <a:pt x="544" y="645"/>
                      <a:pt x="546" y="650"/>
                    </a:cubicBezTo>
                    <a:lnTo>
                      <a:pt x="546" y="650"/>
                    </a:lnTo>
                    <a:cubicBezTo>
                      <a:pt x="542" y="646"/>
                      <a:pt x="540" y="640"/>
                      <a:pt x="538" y="633"/>
                    </a:cubicBezTo>
                    <a:close/>
                    <a:moveTo>
                      <a:pt x="481" y="964"/>
                    </a:moveTo>
                    <a:cubicBezTo>
                      <a:pt x="487" y="970"/>
                      <a:pt x="493" y="975"/>
                      <a:pt x="499" y="980"/>
                    </a:cubicBezTo>
                    <a:lnTo>
                      <a:pt x="499" y="980"/>
                    </a:lnTo>
                    <a:cubicBezTo>
                      <a:pt x="500" y="981"/>
                      <a:pt x="500" y="981"/>
                      <a:pt x="499" y="981"/>
                    </a:cubicBezTo>
                    <a:cubicBezTo>
                      <a:pt x="499" y="981"/>
                      <a:pt x="493" y="977"/>
                      <a:pt x="481" y="964"/>
                    </a:cubicBezTo>
                    <a:close/>
                    <a:moveTo>
                      <a:pt x="1079" y="0"/>
                    </a:moveTo>
                    <a:cubicBezTo>
                      <a:pt x="1032" y="0"/>
                      <a:pt x="983" y="8"/>
                      <a:pt x="935" y="24"/>
                    </a:cubicBezTo>
                    <a:cubicBezTo>
                      <a:pt x="757" y="80"/>
                      <a:pt x="633" y="216"/>
                      <a:pt x="582" y="385"/>
                    </a:cubicBezTo>
                    <a:lnTo>
                      <a:pt x="582" y="385"/>
                    </a:lnTo>
                    <a:cubicBezTo>
                      <a:pt x="523" y="361"/>
                      <a:pt x="462" y="346"/>
                      <a:pt x="400" y="346"/>
                    </a:cubicBezTo>
                    <a:cubicBezTo>
                      <a:pt x="359" y="346"/>
                      <a:pt x="319" y="352"/>
                      <a:pt x="277" y="366"/>
                    </a:cubicBezTo>
                    <a:cubicBezTo>
                      <a:pt x="124" y="418"/>
                      <a:pt x="0" y="558"/>
                      <a:pt x="4" y="726"/>
                    </a:cubicBezTo>
                    <a:cubicBezTo>
                      <a:pt x="10" y="867"/>
                      <a:pt x="89" y="973"/>
                      <a:pt x="179" y="1072"/>
                    </a:cubicBezTo>
                    <a:cubicBezTo>
                      <a:pt x="285" y="1196"/>
                      <a:pt x="421" y="1302"/>
                      <a:pt x="565" y="1373"/>
                    </a:cubicBezTo>
                    <a:cubicBezTo>
                      <a:pt x="679" y="1428"/>
                      <a:pt x="785" y="1449"/>
                      <a:pt x="905" y="1463"/>
                    </a:cubicBezTo>
                    <a:cubicBezTo>
                      <a:pt x="918" y="1465"/>
                      <a:pt x="931" y="1465"/>
                      <a:pt x="945" y="1465"/>
                    </a:cubicBezTo>
                    <a:cubicBezTo>
                      <a:pt x="972" y="1465"/>
                      <a:pt x="1001" y="1462"/>
                      <a:pt x="1029" y="1456"/>
                    </a:cubicBezTo>
                    <a:lnTo>
                      <a:pt x="1029" y="1456"/>
                    </a:lnTo>
                    <a:cubicBezTo>
                      <a:pt x="1035" y="1467"/>
                      <a:pt x="1040" y="1479"/>
                      <a:pt x="1045" y="1490"/>
                    </a:cubicBezTo>
                    <a:cubicBezTo>
                      <a:pt x="1079" y="1567"/>
                      <a:pt x="1173" y="1605"/>
                      <a:pt x="1254" y="1605"/>
                    </a:cubicBezTo>
                    <a:cubicBezTo>
                      <a:pt x="1264" y="1605"/>
                      <a:pt x="1273" y="1605"/>
                      <a:pt x="1281" y="1604"/>
                    </a:cubicBezTo>
                    <a:cubicBezTo>
                      <a:pt x="1381" y="1590"/>
                      <a:pt x="1443" y="1525"/>
                      <a:pt x="1480" y="1432"/>
                    </a:cubicBezTo>
                    <a:cubicBezTo>
                      <a:pt x="1498" y="1391"/>
                      <a:pt x="1511" y="1357"/>
                      <a:pt x="1518" y="1312"/>
                    </a:cubicBezTo>
                    <a:cubicBezTo>
                      <a:pt x="1525" y="1271"/>
                      <a:pt x="1531" y="1229"/>
                      <a:pt x="1539" y="1185"/>
                    </a:cubicBezTo>
                    <a:cubicBezTo>
                      <a:pt x="1556" y="1079"/>
                      <a:pt x="1549" y="973"/>
                      <a:pt x="1549" y="863"/>
                    </a:cubicBezTo>
                    <a:cubicBezTo>
                      <a:pt x="1545" y="777"/>
                      <a:pt x="1542" y="688"/>
                      <a:pt x="1542" y="600"/>
                    </a:cubicBezTo>
                    <a:cubicBezTo>
                      <a:pt x="1542" y="507"/>
                      <a:pt x="1545" y="411"/>
                      <a:pt x="1515" y="322"/>
                    </a:cubicBezTo>
                    <a:cubicBezTo>
                      <a:pt x="1451" y="129"/>
                      <a:pt x="1274" y="0"/>
                      <a:pt x="10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33"/>
              <p:cNvSpPr/>
              <p:nvPr/>
            </p:nvSpPr>
            <p:spPr>
              <a:xfrm>
                <a:off x="7759990" y="3730050"/>
                <a:ext cx="106925" cy="140425"/>
              </a:xfrm>
              <a:custGeom>
                <a:avLst/>
                <a:gdLst/>
                <a:ahLst/>
                <a:cxnLst/>
                <a:rect l="l" t="t" r="r" b="b"/>
                <a:pathLst>
                  <a:path w="4277" h="5617" extrusionOk="0">
                    <a:moveTo>
                      <a:pt x="1939" y="543"/>
                    </a:moveTo>
                    <a:cubicBezTo>
                      <a:pt x="2821" y="543"/>
                      <a:pt x="3388" y="1268"/>
                      <a:pt x="3574" y="2087"/>
                    </a:cubicBezTo>
                    <a:cubicBezTo>
                      <a:pt x="3704" y="2673"/>
                      <a:pt x="3687" y="3290"/>
                      <a:pt x="3536" y="3869"/>
                    </a:cubicBezTo>
                    <a:cubicBezTo>
                      <a:pt x="3433" y="4267"/>
                      <a:pt x="3288" y="4654"/>
                      <a:pt x="3319" y="5048"/>
                    </a:cubicBezTo>
                    <a:lnTo>
                      <a:pt x="3319" y="5048"/>
                    </a:lnTo>
                    <a:cubicBezTo>
                      <a:pt x="3084" y="4971"/>
                      <a:pt x="2837" y="4915"/>
                      <a:pt x="2618" y="4804"/>
                    </a:cubicBezTo>
                    <a:cubicBezTo>
                      <a:pt x="2306" y="4647"/>
                      <a:pt x="2032" y="4431"/>
                      <a:pt x="1792" y="4177"/>
                    </a:cubicBezTo>
                    <a:cubicBezTo>
                      <a:pt x="1556" y="3923"/>
                      <a:pt x="1360" y="3639"/>
                      <a:pt x="1183" y="3344"/>
                    </a:cubicBezTo>
                    <a:cubicBezTo>
                      <a:pt x="987" y="3026"/>
                      <a:pt x="778" y="2690"/>
                      <a:pt x="661" y="2334"/>
                    </a:cubicBezTo>
                    <a:cubicBezTo>
                      <a:pt x="394" y="1522"/>
                      <a:pt x="925" y="624"/>
                      <a:pt x="1803" y="548"/>
                    </a:cubicBezTo>
                    <a:cubicBezTo>
                      <a:pt x="1849" y="545"/>
                      <a:pt x="1894" y="543"/>
                      <a:pt x="1939" y="543"/>
                    </a:cubicBezTo>
                    <a:close/>
                    <a:moveTo>
                      <a:pt x="1953" y="1"/>
                    </a:moveTo>
                    <a:cubicBezTo>
                      <a:pt x="1916" y="1"/>
                      <a:pt x="1878" y="2"/>
                      <a:pt x="1840" y="4"/>
                    </a:cubicBezTo>
                    <a:cubicBezTo>
                      <a:pt x="891" y="55"/>
                      <a:pt x="100" y="819"/>
                      <a:pt x="35" y="1772"/>
                    </a:cubicBezTo>
                    <a:cubicBezTo>
                      <a:pt x="0" y="2299"/>
                      <a:pt x="237" y="2783"/>
                      <a:pt x="484" y="3232"/>
                    </a:cubicBezTo>
                    <a:cubicBezTo>
                      <a:pt x="678" y="3591"/>
                      <a:pt x="895" y="3934"/>
                      <a:pt x="1151" y="4252"/>
                    </a:cubicBezTo>
                    <a:cubicBezTo>
                      <a:pt x="1439" y="4612"/>
                      <a:pt x="1785" y="4930"/>
                      <a:pt x="2187" y="5161"/>
                    </a:cubicBezTo>
                    <a:cubicBezTo>
                      <a:pt x="2498" y="5338"/>
                      <a:pt x="2927" y="5529"/>
                      <a:pt x="3321" y="5529"/>
                    </a:cubicBezTo>
                    <a:cubicBezTo>
                      <a:pt x="3367" y="5529"/>
                      <a:pt x="3411" y="5526"/>
                      <a:pt x="3456" y="5521"/>
                    </a:cubicBezTo>
                    <a:lnTo>
                      <a:pt x="3456" y="5521"/>
                    </a:lnTo>
                    <a:cubicBezTo>
                      <a:pt x="3502" y="5588"/>
                      <a:pt x="3564" y="5616"/>
                      <a:pt x="3628" y="5616"/>
                    </a:cubicBezTo>
                    <a:cubicBezTo>
                      <a:pt x="3784" y="5616"/>
                      <a:pt x="3951" y="5450"/>
                      <a:pt x="3923" y="5267"/>
                    </a:cubicBezTo>
                    <a:cubicBezTo>
                      <a:pt x="3838" y="4667"/>
                      <a:pt x="4132" y="4078"/>
                      <a:pt x="4205" y="3488"/>
                    </a:cubicBezTo>
                    <a:cubicBezTo>
                      <a:pt x="4276" y="2895"/>
                      <a:pt x="4228" y="2275"/>
                      <a:pt x="4043" y="1707"/>
                    </a:cubicBezTo>
                    <a:cubicBezTo>
                      <a:pt x="3739" y="767"/>
                      <a:pt x="2975" y="1"/>
                      <a:pt x="19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33"/>
              <p:cNvSpPr/>
              <p:nvPr/>
            </p:nvSpPr>
            <p:spPr>
              <a:xfrm>
                <a:off x="7822940" y="3831750"/>
                <a:ext cx="38900" cy="40125"/>
              </a:xfrm>
              <a:custGeom>
                <a:avLst/>
                <a:gdLst/>
                <a:ahLst/>
                <a:cxnLst/>
                <a:rect l="l" t="t" r="r" b="b"/>
                <a:pathLst>
                  <a:path w="1556" h="1605" extrusionOk="0">
                    <a:moveTo>
                      <a:pt x="1190" y="500"/>
                    </a:moveTo>
                    <a:cubicBezTo>
                      <a:pt x="1189" y="504"/>
                      <a:pt x="1189" y="508"/>
                      <a:pt x="1188" y="512"/>
                    </a:cubicBezTo>
                    <a:lnTo>
                      <a:pt x="1188" y="512"/>
                    </a:lnTo>
                    <a:cubicBezTo>
                      <a:pt x="1188" y="508"/>
                      <a:pt x="1189" y="504"/>
                      <a:pt x="1190" y="500"/>
                    </a:cubicBezTo>
                    <a:close/>
                    <a:moveTo>
                      <a:pt x="1196" y="517"/>
                    </a:moveTo>
                    <a:cubicBezTo>
                      <a:pt x="1194" y="522"/>
                      <a:pt x="1192" y="528"/>
                      <a:pt x="1190" y="533"/>
                    </a:cubicBezTo>
                    <a:lnTo>
                      <a:pt x="1190" y="533"/>
                    </a:lnTo>
                    <a:cubicBezTo>
                      <a:pt x="1192" y="528"/>
                      <a:pt x="1194" y="522"/>
                      <a:pt x="1196" y="517"/>
                    </a:cubicBezTo>
                    <a:close/>
                    <a:moveTo>
                      <a:pt x="1106" y="619"/>
                    </a:move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7" y="619"/>
                      <a:pt x="1107" y="619"/>
                      <a:pt x="1107" y="619"/>
                    </a:cubicBezTo>
                    <a:lnTo>
                      <a:pt x="1107" y="619"/>
                    </a:lnTo>
                    <a:cubicBezTo>
                      <a:pt x="1106" y="619"/>
                      <a:pt x="1106" y="619"/>
                      <a:pt x="1105" y="619"/>
                    </a:cubicBezTo>
                    <a:lnTo>
                      <a:pt x="1105" y="619"/>
                    </a:lnTo>
                    <a:cubicBezTo>
                      <a:pt x="1106" y="619"/>
                      <a:pt x="1106" y="619"/>
                      <a:pt x="1106" y="619"/>
                    </a:cubicBezTo>
                    <a:close/>
                    <a:moveTo>
                      <a:pt x="482" y="964"/>
                    </a:moveTo>
                    <a:cubicBezTo>
                      <a:pt x="487" y="970"/>
                      <a:pt x="493" y="975"/>
                      <a:pt x="500" y="980"/>
                    </a:cubicBezTo>
                    <a:lnTo>
                      <a:pt x="500" y="980"/>
                    </a:lnTo>
                    <a:cubicBezTo>
                      <a:pt x="500" y="981"/>
                      <a:pt x="500" y="981"/>
                      <a:pt x="500" y="981"/>
                    </a:cubicBezTo>
                    <a:cubicBezTo>
                      <a:pt x="499" y="981"/>
                      <a:pt x="494" y="977"/>
                      <a:pt x="482" y="964"/>
                    </a:cubicBezTo>
                    <a:close/>
                    <a:moveTo>
                      <a:pt x="652" y="1134"/>
                    </a:moveTo>
                    <a:cubicBezTo>
                      <a:pt x="652" y="1134"/>
                      <a:pt x="657" y="1138"/>
                      <a:pt x="662" y="1143"/>
                    </a:cubicBezTo>
                    <a:lnTo>
                      <a:pt x="662" y="1143"/>
                    </a:lnTo>
                    <a:cubicBezTo>
                      <a:pt x="665" y="1147"/>
                      <a:pt x="668" y="1150"/>
                      <a:pt x="671" y="1153"/>
                    </a:cubicBezTo>
                    <a:lnTo>
                      <a:pt x="671" y="1153"/>
                    </a:lnTo>
                    <a:cubicBezTo>
                      <a:pt x="656" y="1139"/>
                      <a:pt x="651" y="1134"/>
                      <a:pt x="652" y="1134"/>
                    </a:cubicBezTo>
                    <a:close/>
                    <a:moveTo>
                      <a:pt x="1080" y="0"/>
                    </a:moveTo>
                    <a:cubicBezTo>
                      <a:pt x="1033" y="0"/>
                      <a:pt x="984" y="8"/>
                      <a:pt x="936" y="24"/>
                    </a:cubicBezTo>
                    <a:cubicBezTo>
                      <a:pt x="758" y="83"/>
                      <a:pt x="634" y="217"/>
                      <a:pt x="582" y="385"/>
                    </a:cubicBezTo>
                    <a:lnTo>
                      <a:pt x="582" y="385"/>
                    </a:lnTo>
                    <a:cubicBezTo>
                      <a:pt x="523" y="360"/>
                      <a:pt x="462" y="345"/>
                      <a:pt x="400" y="345"/>
                    </a:cubicBezTo>
                    <a:cubicBezTo>
                      <a:pt x="359" y="345"/>
                      <a:pt x="319" y="352"/>
                      <a:pt x="278" y="366"/>
                    </a:cubicBezTo>
                    <a:cubicBezTo>
                      <a:pt x="124" y="418"/>
                      <a:pt x="1" y="558"/>
                      <a:pt x="4" y="726"/>
                    </a:cubicBezTo>
                    <a:cubicBezTo>
                      <a:pt x="7" y="867"/>
                      <a:pt x="90" y="973"/>
                      <a:pt x="175" y="1075"/>
                    </a:cubicBezTo>
                    <a:cubicBezTo>
                      <a:pt x="281" y="1199"/>
                      <a:pt x="422" y="1302"/>
                      <a:pt x="566" y="1373"/>
                    </a:cubicBezTo>
                    <a:cubicBezTo>
                      <a:pt x="676" y="1428"/>
                      <a:pt x="785" y="1449"/>
                      <a:pt x="905" y="1463"/>
                    </a:cubicBezTo>
                    <a:cubicBezTo>
                      <a:pt x="918" y="1464"/>
                      <a:pt x="931" y="1465"/>
                      <a:pt x="944" y="1465"/>
                    </a:cubicBezTo>
                    <a:cubicBezTo>
                      <a:pt x="971" y="1465"/>
                      <a:pt x="1000" y="1462"/>
                      <a:pt x="1028" y="1456"/>
                    </a:cubicBezTo>
                    <a:lnTo>
                      <a:pt x="1028" y="1456"/>
                    </a:lnTo>
                    <a:cubicBezTo>
                      <a:pt x="1033" y="1467"/>
                      <a:pt x="1037" y="1479"/>
                      <a:pt x="1042" y="1490"/>
                    </a:cubicBezTo>
                    <a:cubicBezTo>
                      <a:pt x="1076" y="1566"/>
                      <a:pt x="1172" y="1604"/>
                      <a:pt x="1253" y="1604"/>
                    </a:cubicBezTo>
                    <a:cubicBezTo>
                      <a:pt x="1263" y="1604"/>
                      <a:pt x="1273" y="1604"/>
                      <a:pt x="1282" y="1603"/>
                    </a:cubicBezTo>
                    <a:cubicBezTo>
                      <a:pt x="1381" y="1589"/>
                      <a:pt x="1443" y="1524"/>
                      <a:pt x="1478" y="1432"/>
                    </a:cubicBezTo>
                    <a:cubicBezTo>
                      <a:pt x="1494" y="1390"/>
                      <a:pt x="1508" y="1356"/>
                      <a:pt x="1515" y="1311"/>
                    </a:cubicBezTo>
                    <a:cubicBezTo>
                      <a:pt x="1522" y="1270"/>
                      <a:pt x="1532" y="1229"/>
                      <a:pt x="1539" y="1188"/>
                    </a:cubicBezTo>
                    <a:cubicBezTo>
                      <a:pt x="1556" y="1079"/>
                      <a:pt x="1549" y="973"/>
                      <a:pt x="1546" y="862"/>
                    </a:cubicBezTo>
                    <a:cubicBezTo>
                      <a:pt x="1546" y="777"/>
                      <a:pt x="1543" y="688"/>
                      <a:pt x="1543" y="603"/>
                    </a:cubicBezTo>
                    <a:cubicBezTo>
                      <a:pt x="1539" y="510"/>
                      <a:pt x="1546" y="410"/>
                      <a:pt x="1515" y="321"/>
                    </a:cubicBezTo>
                    <a:cubicBezTo>
                      <a:pt x="1452" y="128"/>
                      <a:pt x="1275" y="0"/>
                      <a:pt x="10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33"/>
              <p:cNvSpPr/>
              <p:nvPr/>
            </p:nvSpPr>
            <p:spPr>
              <a:xfrm>
                <a:off x="7875115" y="3707450"/>
                <a:ext cx="108450" cy="1485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5941" extrusionOk="0">
                    <a:moveTo>
                      <a:pt x="2235" y="541"/>
                    </a:moveTo>
                    <a:cubicBezTo>
                      <a:pt x="2312" y="541"/>
                      <a:pt x="2391" y="548"/>
                      <a:pt x="2470" y="562"/>
                    </a:cubicBezTo>
                    <a:cubicBezTo>
                      <a:pt x="3495" y="744"/>
                      <a:pt x="3848" y="1761"/>
                      <a:pt x="3759" y="2686"/>
                    </a:cubicBezTo>
                    <a:cubicBezTo>
                      <a:pt x="3708" y="3244"/>
                      <a:pt x="3526" y="3783"/>
                      <a:pt x="3242" y="4262"/>
                    </a:cubicBezTo>
                    <a:cubicBezTo>
                      <a:pt x="3039" y="4605"/>
                      <a:pt x="2815" y="4931"/>
                      <a:pt x="2744" y="5305"/>
                    </a:cubicBezTo>
                    <a:lnTo>
                      <a:pt x="2744" y="5305"/>
                    </a:lnTo>
                    <a:cubicBezTo>
                      <a:pt x="2529" y="5165"/>
                      <a:pt x="2294" y="5046"/>
                      <a:pt x="2097" y="4886"/>
                    </a:cubicBezTo>
                    <a:cubicBezTo>
                      <a:pt x="1782" y="4629"/>
                      <a:pt x="1515" y="4321"/>
                      <a:pt x="1303" y="3974"/>
                    </a:cubicBezTo>
                    <a:cubicBezTo>
                      <a:pt x="919" y="3347"/>
                      <a:pt x="583" y="2480"/>
                      <a:pt x="784" y="1743"/>
                    </a:cubicBezTo>
                    <a:cubicBezTo>
                      <a:pt x="966" y="1082"/>
                      <a:pt x="1545" y="541"/>
                      <a:pt x="2235" y="541"/>
                    </a:cubicBezTo>
                    <a:close/>
                    <a:moveTo>
                      <a:pt x="2246" y="1"/>
                    </a:moveTo>
                    <a:cubicBezTo>
                      <a:pt x="1463" y="1"/>
                      <a:pt x="744" y="484"/>
                      <a:pt x="405" y="1213"/>
                    </a:cubicBezTo>
                    <a:cubicBezTo>
                      <a:pt x="0" y="2072"/>
                      <a:pt x="216" y="3029"/>
                      <a:pt x="617" y="3851"/>
                    </a:cubicBezTo>
                    <a:cubicBezTo>
                      <a:pt x="846" y="4321"/>
                      <a:pt x="1169" y="4752"/>
                      <a:pt x="1556" y="5102"/>
                    </a:cubicBezTo>
                    <a:cubicBezTo>
                      <a:pt x="1868" y="5382"/>
                      <a:pt x="2306" y="5730"/>
                      <a:pt x="2749" y="5794"/>
                    </a:cubicBezTo>
                    <a:lnTo>
                      <a:pt x="2749" y="5794"/>
                    </a:lnTo>
                    <a:cubicBezTo>
                      <a:pt x="2784" y="5897"/>
                      <a:pt x="2866" y="5940"/>
                      <a:pt x="2955" y="5940"/>
                    </a:cubicBezTo>
                    <a:cubicBezTo>
                      <a:pt x="3095" y="5940"/>
                      <a:pt x="3251" y="5832"/>
                      <a:pt x="3269" y="5674"/>
                    </a:cubicBezTo>
                    <a:cubicBezTo>
                      <a:pt x="3341" y="5094"/>
                      <a:pt x="3759" y="4626"/>
                      <a:pt x="3982" y="4101"/>
                    </a:cubicBezTo>
                    <a:cubicBezTo>
                      <a:pt x="4211" y="3557"/>
                      <a:pt x="4338" y="2961"/>
                      <a:pt x="4331" y="2368"/>
                    </a:cubicBezTo>
                    <a:cubicBezTo>
                      <a:pt x="4314" y="1312"/>
                      <a:pt x="3745" y="284"/>
                      <a:pt x="2652" y="45"/>
                    </a:cubicBezTo>
                    <a:cubicBezTo>
                      <a:pt x="2516" y="15"/>
                      <a:pt x="2380" y="1"/>
                      <a:pt x="22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33"/>
              <p:cNvSpPr/>
              <p:nvPr/>
            </p:nvSpPr>
            <p:spPr>
              <a:xfrm>
                <a:off x="7925540" y="3817850"/>
                <a:ext cx="39950" cy="4045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618" extrusionOk="0">
                    <a:moveTo>
                      <a:pt x="330" y="689"/>
                    </a:moveTo>
                    <a:lnTo>
                      <a:pt x="330" y="689"/>
                    </a:lnTo>
                    <a:cubicBezTo>
                      <a:pt x="331" y="690"/>
                      <a:pt x="332" y="690"/>
                      <a:pt x="333" y="691"/>
                    </a:cubicBezTo>
                    <a:lnTo>
                      <a:pt x="333" y="691"/>
                    </a:lnTo>
                    <a:cubicBezTo>
                      <a:pt x="335" y="692"/>
                      <a:pt x="336" y="694"/>
                      <a:pt x="338" y="695"/>
                    </a:cubicBezTo>
                    <a:lnTo>
                      <a:pt x="338" y="695"/>
                    </a:lnTo>
                    <a:cubicBezTo>
                      <a:pt x="335" y="693"/>
                      <a:pt x="333" y="691"/>
                      <a:pt x="330" y="689"/>
                    </a:cubicBezTo>
                    <a:close/>
                    <a:moveTo>
                      <a:pt x="341" y="699"/>
                    </a:moveTo>
                    <a:cubicBezTo>
                      <a:pt x="341" y="699"/>
                      <a:pt x="341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2" y="699"/>
                      <a:pt x="342" y="699"/>
                    </a:cubicBezTo>
                    <a:lnTo>
                      <a:pt x="342" y="699"/>
                    </a:lnTo>
                    <a:cubicBezTo>
                      <a:pt x="342" y="699"/>
                      <a:pt x="341" y="699"/>
                      <a:pt x="341" y="699"/>
                    </a:cubicBezTo>
                    <a:close/>
                    <a:moveTo>
                      <a:pt x="344" y="699"/>
                    </a:moveTo>
                    <a:lnTo>
                      <a:pt x="344" y="699"/>
                    </a:lnTo>
                    <a:cubicBezTo>
                      <a:pt x="346" y="700"/>
                      <a:pt x="348" y="700"/>
                      <a:pt x="349" y="700"/>
                    </a:cubicBezTo>
                    <a:lnTo>
                      <a:pt x="349" y="700"/>
                    </a:lnTo>
                    <a:cubicBezTo>
                      <a:pt x="349" y="700"/>
                      <a:pt x="350" y="700"/>
                      <a:pt x="350" y="700"/>
                    </a:cubicBezTo>
                    <a:lnTo>
                      <a:pt x="350" y="700"/>
                    </a:lnTo>
                    <a:cubicBezTo>
                      <a:pt x="348" y="700"/>
                      <a:pt x="346" y="700"/>
                      <a:pt x="345" y="700"/>
                    </a:cubicBezTo>
                    <a:lnTo>
                      <a:pt x="345" y="700"/>
                    </a:lnTo>
                    <a:cubicBezTo>
                      <a:pt x="345" y="700"/>
                      <a:pt x="344" y="700"/>
                      <a:pt x="344" y="699"/>
                    </a:cubicBezTo>
                    <a:close/>
                    <a:moveTo>
                      <a:pt x="1136" y="0"/>
                    </a:moveTo>
                    <a:cubicBezTo>
                      <a:pt x="1098" y="0"/>
                      <a:pt x="1058" y="4"/>
                      <a:pt x="1019" y="11"/>
                    </a:cubicBezTo>
                    <a:cubicBezTo>
                      <a:pt x="870" y="35"/>
                      <a:pt x="750" y="130"/>
                      <a:pt x="672" y="253"/>
                    </a:cubicBezTo>
                    <a:lnTo>
                      <a:pt x="672" y="253"/>
                    </a:lnTo>
                    <a:cubicBezTo>
                      <a:pt x="589" y="192"/>
                      <a:pt x="497" y="157"/>
                      <a:pt x="395" y="157"/>
                    </a:cubicBezTo>
                    <a:cubicBezTo>
                      <a:pt x="368" y="157"/>
                      <a:pt x="341" y="160"/>
                      <a:pt x="313" y="164"/>
                    </a:cubicBezTo>
                    <a:cubicBezTo>
                      <a:pt x="165" y="189"/>
                      <a:pt x="39" y="316"/>
                      <a:pt x="22" y="466"/>
                    </a:cubicBezTo>
                    <a:cubicBezTo>
                      <a:pt x="1" y="596"/>
                      <a:pt x="49" y="710"/>
                      <a:pt x="108" y="822"/>
                    </a:cubicBezTo>
                    <a:cubicBezTo>
                      <a:pt x="176" y="966"/>
                      <a:pt x="282" y="1104"/>
                      <a:pt x="402" y="1210"/>
                    </a:cubicBezTo>
                    <a:cubicBezTo>
                      <a:pt x="491" y="1285"/>
                      <a:pt x="587" y="1333"/>
                      <a:pt x="697" y="1377"/>
                    </a:cubicBezTo>
                    <a:cubicBezTo>
                      <a:pt x="735" y="1393"/>
                      <a:pt x="778" y="1401"/>
                      <a:pt x="820" y="1404"/>
                    </a:cubicBezTo>
                    <a:lnTo>
                      <a:pt x="820" y="1404"/>
                    </a:lnTo>
                    <a:cubicBezTo>
                      <a:pt x="822" y="1417"/>
                      <a:pt x="825" y="1430"/>
                      <a:pt x="827" y="1443"/>
                    </a:cubicBezTo>
                    <a:cubicBezTo>
                      <a:pt x="843" y="1550"/>
                      <a:pt x="956" y="1618"/>
                      <a:pt x="1064" y="1618"/>
                    </a:cubicBezTo>
                    <a:cubicBezTo>
                      <a:pt x="1126" y="1618"/>
                      <a:pt x="1186" y="1596"/>
                      <a:pt x="1225" y="1546"/>
                    </a:cubicBezTo>
                    <a:cubicBezTo>
                      <a:pt x="1259" y="1505"/>
                      <a:pt x="1296" y="1464"/>
                      <a:pt x="1321" y="1412"/>
                    </a:cubicBezTo>
                    <a:cubicBezTo>
                      <a:pt x="1341" y="1371"/>
                      <a:pt x="1358" y="1333"/>
                      <a:pt x="1375" y="1292"/>
                    </a:cubicBezTo>
                    <a:cubicBezTo>
                      <a:pt x="1424" y="1189"/>
                      <a:pt x="1447" y="1083"/>
                      <a:pt x="1478" y="974"/>
                    </a:cubicBezTo>
                    <a:cubicBezTo>
                      <a:pt x="1498" y="888"/>
                      <a:pt x="1519" y="798"/>
                      <a:pt x="1539" y="713"/>
                    </a:cubicBezTo>
                    <a:cubicBezTo>
                      <a:pt x="1571" y="607"/>
                      <a:pt x="1598" y="501"/>
                      <a:pt x="1581" y="387"/>
                    </a:cubicBezTo>
                    <a:cubicBezTo>
                      <a:pt x="1563" y="254"/>
                      <a:pt x="1492" y="134"/>
                      <a:pt x="1372" y="62"/>
                    </a:cubicBezTo>
                    <a:cubicBezTo>
                      <a:pt x="1297" y="17"/>
                      <a:pt x="1218" y="0"/>
                      <a:pt x="11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33"/>
              <p:cNvSpPr/>
              <p:nvPr/>
            </p:nvSpPr>
            <p:spPr>
              <a:xfrm>
                <a:off x="7974815" y="3742875"/>
                <a:ext cx="1122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4" extrusionOk="0">
                    <a:moveTo>
                      <a:pt x="2174" y="551"/>
                    </a:moveTo>
                    <a:cubicBezTo>
                      <a:pt x="2502" y="551"/>
                      <a:pt x="2835" y="660"/>
                      <a:pt x="3118" y="878"/>
                    </a:cubicBezTo>
                    <a:cubicBezTo>
                      <a:pt x="3790" y="1400"/>
                      <a:pt x="3900" y="2293"/>
                      <a:pt x="3852" y="3089"/>
                    </a:cubicBezTo>
                    <a:cubicBezTo>
                      <a:pt x="3824" y="3558"/>
                      <a:pt x="3704" y="4027"/>
                      <a:pt x="3498" y="4449"/>
                    </a:cubicBezTo>
                    <a:cubicBezTo>
                      <a:pt x="3362" y="4729"/>
                      <a:pt x="3151" y="4974"/>
                      <a:pt x="2977" y="5235"/>
                    </a:cubicBezTo>
                    <a:lnTo>
                      <a:pt x="2977" y="5235"/>
                    </a:lnTo>
                    <a:cubicBezTo>
                      <a:pt x="2834" y="5017"/>
                      <a:pt x="2624" y="4845"/>
                      <a:pt x="2409" y="4681"/>
                    </a:cubicBezTo>
                    <a:cubicBezTo>
                      <a:pt x="2046" y="4408"/>
                      <a:pt x="1700" y="4137"/>
                      <a:pt x="1415" y="3777"/>
                    </a:cubicBezTo>
                    <a:cubicBezTo>
                      <a:pt x="846" y="3057"/>
                      <a:pt x="422" y="1988"/>
                      <a:pt x="1011" y="1156"/>
                    </a:cubicBezTo>
                    <a:cubicBezTo>
                      <a:pt x="1297" y="752"/>
                      <a:pt x="1731" y="551"/>
                      <a:pt x="2174" y="551"/>
                    </a:cubicBezTo>
                    <a:close/>
                    <a:moveTo>
                      <a:pt x="2151" y="0"/>
                    </a:moveTo>
                    <a:cubicBezTo>
                      <a:pt x="1781" y="0"/>
                      <a:pt x="1411" y="104"/>
                      <a:pt x="1086" y="331"/>
                    </a:cubicBezTo>
                    <a:cubicBezTo>
                      <a:pt x="185" y="960"/>
                      <a:pt x="0" y="2091"/>
                      <a:pt x="381" y="3078"/>
                    </a:cubicBezTo>
                    <a:cubicBezTo>
                      <a:pt x="604" y="3657"/>
                      <a:pt x="949" y="4185"/>
                      <a:pt x="1392" y="4620"/>
                    </a:cubicBezTo>
                    <a:cubicBezTo>
                      <a:pt x="1809" y="5028"/>
                      <a:pt x="2354" y="5295"/>
                      <a:pt x="2642" y="5820"/>
                    </a:cubicBezTo>
                    <a:cubicBezTo>
                      <a:pt x="2694" y="5914"/>
                      <a:pt x="2775" y="5953"/>
                      <a:pt x="2857" y="5953"/>
                    </a:cubicBezTo>
                    <a:cubicBezTo>
                      <a:pt x="2989" y="5953"/>
                      <a:pt x="3123" y="5850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8"/>
                      <a:pt x="3909" y="4781"/>
                    </a:cubicBezTo>
                    <a:cubicBezTo>
                      <a:pt x="4146" y="4339"/>
                      <a:pt x="4297" y="3856"/>
                      <a:pt x="4366" y="3359"/>
                    </a:cubicBezTo>
                    <a:cubicBezTo>
                      <a:pt x="4489" y="2437"/>
                      <a:pt x="4376" y="1368"/>
                      <a:pt x="3701" y="673"/>
                    </a:cubicBezTo>
                    <a:cubicBezTo>
                      <a:pt x="3291" y="247"/>
                      <a:pt x="2721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3" name="Google Shape;2383;p33"/>
              <p:cNvSpPr/>
              <p:nvPr/>
            </p:nvSpPr>
            <p:spPr>
              <a:xfrm>
                <a:off x="8022790" y="3853125"/>
                <a:ext cx="40350" cy="412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1" extrusionOk="0">
                    <a:moveTo>
                      <a:pt x="494" y="734"/>
                    </a:moveTo>
                    <a:cubicBezTo>
                      <a:pt x="494" y="734"/>
                      <a:pt x="494" y="734"/>
                      <a:pt x="495" y="734"/>
                    </a:cubicBezTo>
                    <a:lnTo>
                      <a:pt x="495" y="734"/>
                    </a:lnTo>
                    <a:cubicBezTo>
                      <a:pt x="495" y="734"/>
                      <a:pt x="495" y="734"/>
                      <a:pt x="495" y="734"/>
                    </a:cubicBezTo>
                    <a:lnTo>
                      <a:pt x="495" y="734"/>
                    </a:lnTo>
                    <a:cubicBezTo>
                      <a:pt x="494" y="734"/>
                      <a:pt x="494" y="734"/>
                      <a:pt x="494" y="734"/>
                    </a:cubicBezTo>
                    <a:close/>
                    <a:moveTo>
                      <a:pt x="1235" y="1"/>
                    </a:moveTo>
                    <a:cubicBezTo>
                      <a:pt x="1063" y="1"/>
                      <a:pt x="946" y="98"/>
                      <a:pt x="867" y="229"/>
                    </a:cubicBezTo>
                    <a:lnTo>
                      <a:pt x="867" y="229"/>
                    </a:lnTo>
                    <a:cubicBezTo>
                      <a:pt x="784" y="168"/>
                      <a:pt x="685" y="129"/>
                      <a:pt x="576" y="121"/>
                    </a:cubicBezTo>
                    <a:cubicBezTo>
                      <a:pt x="564" y="120"/>
                      <a:pt x="552" y="120"/>
                      <a:pt x="540" y="120"/>
                    </a:cubicBezTo>
                    <a:cubicBezTo>
                      <a:pt x="330" y="120"/>
                      <a:pt x="127" y="262"/>
                      <a:pt x="72" y="464"/>
                    </a:cubicBezTo>
                    <a:cubicBezTo>
                      <a:pt x="0" y="714"/>
                      <a:pt x="181" y="902"/>
                      <a:pt x="315" y="1087"/>
                    </a:cubicBezTo>
                    <a:cubicBezTo>
                      <a:pt x="377" y="1169"/>
                      <a:pt x="439" y="1255"/>
                      <a:pt x="500" y="1340"/>
                    </a:cubicBezTo>
                    <a:cubicBezTo>
                      <a:pt x="586" y="1451"/>
                      <a:pt x="695" y="1549"/>
                      <a:pt x="815" y="1618"/>
                    </a:cubicBezTo>
                    <a:cubicBezTo>
                      <a:pt x="854" y="1640"/>
                      <a:pt x="894" y="1650"/>
                      <a:pt x="932" y="1650"/>
                    </a:cubicBezTo>
                    <a:cubicBezTo>
                      <a:pt x="1078" y="1650"/>
                      <a:pt x="1203" y="1508"/>
                      <a:pt x="1165" y="1351"/>
                    </a:cubicBezTo>
                    <a:cubicBezTo>
                      <a:pt x="1165" y="1350"/>
                      <a:pt x="1164" y="1349"/>
                      <a:pt x="1164" y="1347"/>
                    </a:cubicBezTo>
                    <a:lnTo>
                      <a:pt x="1164" y="1347"/>
                    </a:lnTo>
                    <a:cubicBezTo>
                      <a:pt x="1203" y="1329"/>
                      <a:pt x="1239" y="1304"/>
                      <a:pt x="1268" y="1279"/>
                    </a:cubicBezTo>
                    <a:cubicBezTo>
                      <a:pt x="1337" y="1220"/>
                      <a:pt x="1402" y="1142"/>
                      <a:pt x="1446" y="1067"/>
                    </a:cubicBezTo>
                    <a:cubicBezTo>
                      <a:pt x="1538" y="905"/>
                      <a:pt x="1583" y="727"/>
                      <a:pt x="1604" y="546"/>
                    </a:cubicBezTo>
                    <a:cubicBezTo>
                      <a:pt x="1614" y="456"/>
                      <a:pt x="1614" y="361"/>
                      <a:pt x="1593" y="271"/>
                    </a:cubicBezTo>
                    <a:cubicBezTo>
                      <a:pt x="1552" y="114"/>
                      <a:pt x="1402" y="1"/>
                      <a:pt x="1240" y="1"/>
                    </a:cubicBezTo>
                    <a:cubicBezTo>
                      <a:pt x="1239" y="1"/>
                      <a:pt x="1237" y="1"/>
                      <a:pt x="12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33"/>
              <p:cNvSpPr/>
              <p:nvPr/>
            </p:nvSpPr>
            <p:spPr>
              <a:xfrm>
                <a:off x="8087365" y="3649325"/>
                <a:ext cx="112250" cy="148800"/>
              </a:xfrm>
              <a:custGeom>
                <a:avLst/>
                <a:gdLst/>
                <a:ahLst/>
                <a:cxnLst/>
                <a:rect l="l" t="t" r="r" b="b"/>
                <a:pathLst>
                  <a:path w="4490" h="5952" extrusionOk="0">
                    <a:moveTo>
                      <a:pt x="2173" y="550"/>
                    </a:moveTo>
                    <a:cubicBezTo>
                      <a:pt x="2501" y="550"/>
                      <a:pt x="2833" y="659"/>
                      <a:pt x="3115" y="879"/>
                    </a:cubicBezTo>
                    <a:cubicBezTo>
                      <a:pt x="3790" y="1400"/>
                      <a:pt x="3900" y="2291"/>
                      <a:pt x="3852" y="3089"/>
                    </a:cubicBezTo>
                    <a:cubicBezTo>
                      <a:pt x="3821" y="3555"/>
                      <a:pt x="3704" y="4027"/>
                      <a:pt x="3498" y="4449"/>
                    </a:cubicBezTo>
                    <a:cubicBezTo>
                      <a:pt x="3360" y="4727"/>
                      <a:pt x="3148" y="4973"/>
                      <a:pt x="2975" y="5234"/>
                    </a:cubicBezTo>
                    <a:lnTo>
                      <a:pt x="2975" y="5234"/>
                    </a:lnTo>
                    <a:cubicBezTo>
                      <a:pt x="2831" y="5015"/>
                      <a:pt x="2621" y="4843"/>
                      <a:pt x="2406" y="4682"/>
                    </a:cubicBezTo>
                    <a:cubicBezTo>
                      <a:pt x="2046" y="4408"/>
                      <a:pt x="1697" y="4138"/>
                      <a:pt x="1416" y="3777"/>
                    </a:cubicBezTo>
                    <a:cubicBezTo>
                      <a:pt x="846" y="3055"/>
                      <a:pt x="422" y="1989"/>
                      <a:pt x="1008" y="1157"/>
                    </a:cubicBezTo>
                    <a:cubicBezTo>
                      <a:pt x="1294" y="752"/>
                      <a:pt x="1729" y="550"/>
                      <a:pt x="2173" y="550"/>
                    </a:cubicBezTo>
                    <a:close/>
                    <a:moveTo>
                      <a:pt x="2151" y="0"/>
                    </a:moveTo>
                    <a:cubicBezTo>
                      <a:pt x="1780" y="0"/>
                      <a:pt x="1411" y="104"/>
                      <a:pt x="1087" y="331"/>
                    </a:cubicBezTo>
                    <a:cubicBezTo>
                      <a:pt x="182" y="961"/>
                      <a:pt x="0" y="2088"/>
                      <a:pt x="381" y="3078"/>
                    </a:cubicBezTo>
                    <a:cubicBezTo>
                      <a:pt x="604" y="3654"/>
                      <a:pt x="949" y="4185"/>
                      <a:pt x="1392" y="4617"/>
                    </a:cubicBezTo>
                    <a:cubicBezTo>
                      <a:pt x="1806" y="5025"/>
                      <a:pt x="2355" y="5295"/>
                      <a:pt x="2642" y="5816"/>
                    </a:cubicBezTo>
                    <a:cubicBezTo>
                      <a:pt x="2694" y="5911"/>
                      <a:pt x="2775" y="5951"/>
                      <a:pt x="2858" y="5951"/>
                    </a:cubicBezTo>
                    <a:cubicBezTo>
                      <a:pt x="2989" y="5951"/>
                      <a:pt x="3123" y="5849"/>
                      <a:pt x="3141" y="5705"/>
                    </a:cubicBezTo>
                    <a:lnTo>
                      <a:pt x="3141" y="5705"/>
                    </a:lnTo>
                    <a:cubicBezTo>
                      <a:pt x="3482" y="5506"/>
                      <a:pt x="3732" y="5109"/>
                      <a:pt x="3910" y="4781"/>
                    </a:cubicBezTo>
                    <a:cubicBezTo>
                      <a:pt x="4146" y="4340"/>
                      <a:pt x="4297" y="3856"/>
                      <a:pt x="4362" y="3360"/>
                    </a:cubicBezTo>
                    <a:cubicBezTo>
                      <a:pt x="4489" y="2435"/>
                      <a:pt x="4376" y="1369"/>
                      <a:pt x="3701" y="670"/>
                    </a:cubicBezTo>
                    <a:cubicBezTo>
                      <a:pt x="3292" y="246"/>
                      <a:pt x="2720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33"/>
              <p:cNvSpPr/>
              <p:nvPr/>
            </p:nvSpPr>
            <p:spPr>
              <a:xfrm>
                <a:off x="8135340" y="3759525"/>
                <a:ext cx="40350" cy="4132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53" extrusionOk="0">
                    <a:moveTo>
                      <a:pt x="465" y="703"/>
                    </a:moveTo>
                    <a:cubicBezTo>
                      <a:pt x="465" y="703"/>
                      <a:pt x="468" y="705"/>
                      <a:pt x="473" y="709"/>
                    </a:cubicBezTo>
                    <a:cubicBezTo>
                      <a:pt x="474" y="710"/>
                      <a:pt x="475" y="711"/>
                      <a:pt x="476" y="712"/>
                    </a:cubicBezTo>
                    <a:lnTo>
                      <a:pt x="476" y="712"/>
                    </a:lnTo>
                    <a:cubicBezTo>
                      <a:pt x="469" y="706"/>
                      <a:pt x="465" y="703"/>
                      <a:pt x="465" y="703"/>
                    </a:cubicBezTo>
                    <a:close/>
                    <a:moveTo>
                      <a:pt x="1270" y="738"/>
                    </a:moveTo>
                    <a:cubicBezTo>
                      <a:pt x="1270" y="743"/>
                      <a:pt x="1269" y="752"/>
                      <a:pt x="1268" y="764"/>
                    </a:cubicBezTo>
                    <a:lnTo>
                      <a:pt x="1268" y="754"/>
                    </a:lnTo>
                    <a:cubicBezTo>
                      <a:pt x="1268" y="749"/>
                      <a:pt x="1269" y="745"/>
                      <a:pt x="1269" y="742"/>
                    </a:cubicBezTo>
                    <a:lnTo>
                      <a:pt x="1269" y="742"/>
                    </a:lnTo>
                    <a:cubicBezTo>
                      <a:pt x="1269" y="741"/>
                      <a:pt x="1270" y="739"/>
                      <a:pt x="1270" y="738"/>
                    </a:cubicBezTo>
                    <a:close/>
                    <a:moveTo>
                      <a:pt x="1235" y="0"/>
                    </a:moveTo>
                    <a:cubicBezTo>
                      <a:pt x="1063" y="0"/>
                      <a:pt x="946" y="99"/>
                      <a:pt x="868" y="230"/>
                    </a:cubicBezTo>
                    <a:lnTo>
                      <a:pt x="868" y="230"/>
                    </a:lnTo>
                    <a:cubicBezTo>
                      <a:pt x="784" y="170"/>
                      <a:pt x="685" y="132"/>
                      <a:pt x="576" y="123"/>
                    </a:cubicBezTo>
                    <a:cubicBezTo>
                      <a:pt x="564" y="123"/>
                      <a:pt x="552" y="122"/>
                      <a:pt x="540" y="122"/>
                    </a:cubicBezTo>
                    <a:cubicBezTo>
                      <a:pt x="330" y="122"/>
                      <a:pt x="127" y="262"/>
                      <a:pt x="69" y="466"/>
                    </a:cubicBezTo>
                    <a:cubicBezTo>
                      <a:pt x="1" y="713"/>
                      <a:pt x="178" y="905"/>
                      <a:pt x="312" y="1086"/>
                    </a:cubicBezTo>
                    <a:cubicBezTo>
                      <a:pt x="377" y="1172"/>
                      <a:pt x="436" y="1257"/>
                      <a:pt x="501" y="1340"/>
                    </a:cubicBezTo>
                    <a:cubicBezTo>
                      <a:pt x="583" y="1453"/>
                      <a:pt x="695" y="1552"/>
                      <a:pt x="815" y="1621"/>
                    </a:cubicBezTo>
                    <a:cubicBezTo>
                      <a:pt x="853" y="1643"/>
                      <a:pt x="893" y="1653"/>
                      <a:pt x="931" y="1653"/>
                    </a:cubicBezTo>
                    <a:cubicBezTo>
                      <a:pt x="1076" y="1653"/>
                      <a:pt x="1203" y="1510"/>
                      <a:pt x="1165" y="1350"/>
                    </a:cubicBezTo>
                    <a:cubicBezTo>
                      <a:pt x="1165" y="1350"/>
                      <a:pt x="1165" y="1349"/>
                      <a:pt x="1164" y="1348"/>
                    </a:cubicBezTo>
                    <a:lnTo>
                      <a:pt x="1164" y="1348"/>
                    </a:lnTo>
                    <a:cubicBezTo>
                      <a:pt x="1204" y="1329"/>
                      <a:pt x="1240" y="1304"/>
                      <a:pt x="1268" y="1278"/>
                    </a:cubicBezTo>
                    <a:cubicBezTo>
                      <a:pt x="1333" y="1220"/>
                      <a:pt x="1402" y="1145"/>
                      <a:pt x="1446" y="1069"/>
                    </a:cubicBezTo>
                    <a:cubicBezTo>
                      <a:pt x="1538" y="908"/>
                      <a:pt x="1584" y="729"/>
                      <a:pt x="1604" y="549"/>
                    </a:cubicBezTo>
                    <a:cubicBezTo>
                      <a:pt x="1614" y="456"/>
                      <a:pt x="1614" y="359"/>
                      <a:pt x="1593" y="271"/>
                    </a:cubicBezTo>
                    <a:cubicBezTo>
                      <a:pt x="1552" y="113"/>
                      <a:pt x="1402" y="3"/>
                      <a:pt x="1241" y="0"/>
                    </a:cubicBezTo>
                    <a:cubicBezTo>
                      <a:pt x="1239" y="0"/>
                      <a:pt x="1237" y="0"/>
                      <a:pt x="123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33"/>
              <p:cNvSpPr/>
              <p:nvPr/>
            </p:nvSpPr>
            <p:spPr>
              <a:xfrm>
                <a:off x="8334565" y="3687200"/>
                <a:ext cx="110275" cy="150400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6016" extrusionOk="0">
                    <a:moveTo>
                      <a:pt x="2113" y="554"/>
                    </a:moveTo>
                    <a:cubicBezTo>
                      <a:pt x="2581" y="554"/>
                      <a:pt x="3042" y="788"/>
                      <a:pt x="3345" y="1197"/>
                    </a:cubicBezTo>
                    <a:cubicBezTo>
                      <a:pt x="3832" y="1851"/>
                      <a:pt x="3735" y="2739"/>
                      <a:pt x="3519" y="3479"/>
                    </a:cubicBezTo>
                    <a:cubicBezTo>
                      <a:pt x="3396" y="3907"/>
                      <a:pt x="3198" y="4315"/>
                      <a:pt x="2927" y="4668"/>
                    </a:cubicBezTo>
                    <a:cubicBezTo>
                      <a:pt x="2736" y="4918"/>
                      <a:pt x="2478" y="5116"/>
                      <a:pt x="2254" y="5337"/>
                    </a:cubicBezTo>
                    <a:lnTo>
                      <a:pt x="2254" y="5337"/>
                    </a:lnTo>
                    <a:cubicBezTo>
                      <a:pt x="2154" y="5081"/>
                      <a:pt x="1974" y="4859"/>
                      <a:pt x="1782" y="4647"/>
                    </a:cubicBezTo>
                    <a:cubicBezTo>
                      <a:pt x="1460" y="4288"/>
                      <a:pt x="1169" y="3924"/>
                      <a:pt x="963" y="3483"/>
                    </a:cubicBezTo>
                    <a:cubicBezTo>
                      <a:pt x="573" y="2640"/>
                      <a:pt x="429" y="1498"/>
                      <a:pt x="1248" y="858"/>
                    </a:cubicBezTo>
                    <a:cubicBezTo>
                      <a:pt x="1512" y="650"/>
                      <a:pt x="1814" y="554"/>
                      <a:pt x="2113" y="554"/>
                    </a:cubicBezTo>
                    <a:close/>
                    <a:moveTo>
                      <a:pt x="2114" y="0"/>
                    </a:moveTo>
                    <a:cubicBezTo>
                      <a:pt x="1944" y="0"/>
                      <a:pt x="1772" y="24"/>
                      <a:pt x="1601" y="73"/>
                    </a:cubicBezTo>
                    <a:cubicBezTo>
                      <a:pt x="518" y="392"/>
                      <a:pt x="1" y="1471"/>
                      <a:pt x="121" y="2540"/>
                    </a:cubicBezTo>
                    <a:cubicBezTo>
                      <a:pt x="193" y="3164"/>
                      <a:pt x="419" y="3777"/>
                      <a:pt x="758" y="4308"/>
                    </a:cubicBezTo>
                    <a:cubicBezTo>
                      <a:pt x="1087" y="4826"/>
                      <a:pt x="1618" y="5226"/>
                      <a:pt x="1806" y="5826"/>
                    </a:cubicBezTo>
                    <a:cubicBezTo>
                      <a:pt x="1847" y="5954"/>
                      <a:pt x="1961" y="6015"/>
                      <a:pt x="2074" y="6015"/>
                    </a:cubicBezTo>
                    <a:cubicBezTo>
                      <a:pt x="2189" y="6015"/>
                      <a:pt x="2303" y="5950"/>
                      <a:pt x="2331" y="5824"/>
                    </a:cubicBezTo>
                    <a:lnTo>
                      <a:pt x="2331" y="5824"/>
                    </a:lnTo>
                    <a:cubicBezTo>
                      <a:pt x="2692" y="5699"/>
                      <a:pt x="3003" y="5383"/>
                      <a:pt x="3235" y="5107"/>
                    </a:cubicBezTo>
                    <a:cubicBezTo>
                      <a:pt x="3544" y="4740"/>
                      <a:pt x="3780" y="4329"/>
                      <a:pt x="3951" y="3883"/>
                    </a:cubicBezTo>
                    <a:cubicBezTo>
                      <a:pt x="4284" y="3023"/>
                      <a:pt x="4411" y="1933"/>
                      <a:pt x="3938" y="1108"/>
                    </a:cubicBezTo>
                    <a:cubicBezTo>
                      <a:pt x="3561" y="450"/>
                      <a:pt x="2859" y="0"/>
                      <a:pt x="2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33"/>
              <p:cNvSpPr/>
              <p:nvPr/>
            </p:nvSpPr>
            <p:spPr>
              <a:xfrm>
                <a:off x="8367140" y="3800550"/>
                <a:ext cx="39825" cy="3975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90" extrusionOk="0">
                    <a:moveTo>
                      <a:pt x="1038" y="376"/>
                    </a:moveTo>
                    <a:cubicBezTo>
                      <a:pt x="1038" y="376"/>
                      <a:pt x="1038" y="378"/>
                      <a:pt x="1037" y="382"/>
                    </a:cubicBezTo>
                    <a:lnTo>
                      <a:pt x="1037" y="382"/>
                    </a:lnTo>
                    <a:cubicBezTo>
                      <a:pt x="1038" y="378"/>
                      <a:pt x="1038" y="376"/>
                      <a:pt x="1038" y="376"/>
                    </a:cubicBezTo>
                    <a:close/>
                    <a:moveTo>
                      <a:pt x="627" y="432"/>
                    </a:moveTo>
                    <a:cubicBezTo>
                      <a:pt x="626" y="435"/>
                      <a:pt x="626" y="438"/>
                      <a:pt x="626" y="441"/>
                    </a:cubicBezTo>
                    <a:lnTo>
                      <a:pt x="626" y="441"/>
                    </a:lnTo>
                    <a:cubicBezTo>
                      <a:pt x="626" y="441"/>
                      <a:pt x="625" y="440"/>
                      <a:pt x="625" y="440"/>
                    </a:cubicBezTo>
                    <a:lnTo>
                      <a:pt x="625" y="440"/>
                    </a:lnTo>
                    <a:cubicBezTo>
                      <a:pt x="626" y="437"/>
                      <a:pt x="626" y="435"/>
                      <a:pt x="627" y="432"/>
                    </a:cubicBezTo>
                    <a:close/>
                    <a:moveTo>
                      <a:pt x="617" y="432"/>
                    </a:moveTo>
                    <a:cubicBezTo>
                      <a:pt x="619" y="437"/>
                      <a:pt x="620" y="441"/>
                      <a:pt x="622" y="445"/>
                    </a:cubicBezTo>
                    <a:lnTo>
                      <a:pt x="622" y="445"/>
                    </a:lnTo>
                    <a:cubicBezTo>
                      <a:pt x="622" y="445"/>
                      <a:pt x="622" y="445"/>
                      <a:pt x="622" y="446"/>
                    </a:cubicBezTo>
                    <a:lnTo>
                      <a:pt x="622" y="446"/>
                    </a:lnTo>
                    <a:cubicBezTo>
                      <a:pt x="620" y="441"/>
                      <a:pt x="618" y="437"/>
                      <a:pt x="617" y="432"/>
                    </a:cubicBezTo>
                    <a:close/>
                    <a:moveTo>
                      <a:pt x="399" y="562"/>
                    </a:moveTo>
                    <a:cubicBezTo>
                      <a:pt x="400" y="562"/>
                      <a:pt x="404" y="568"/>
                      <a:pt x="414" y="585"/>
                    </a:cubicBezTo>
                    <a:lnTo>
                      <a:pt x="414" y="585"/>
                    </a:lnTo>
                    <a:cubicBezTo>
                      <a:pt x="413" y="584"/>
                      <a:pt x="413" y="584"/>
                      <a:pt x="413" y="584"/>
                    </a:cubicBezTo>
                    <a:lnTo>
                      <a:pt x="413" y="584"/>
                    </a:lnTo>
                    <a:cubicBezTo>
                      <a:pt x="406" y="574"/>
                      <a:pt x="399" y="562"/>
                      <a:pt x="399" y="562"/>
                    </a:cubicBezTo>
                    <a:close/>
                    <a:moveTo>
                      <a:pt x="418" y="597"/>
                    </a:moveTo>
                    <a:cubicBezTo>
                      <a:pt x="418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9" y="597"/>
                      <a:pt x="419" y="597"/>
                    </a:cubicBezTo>
                    <a:lnTo>
                      <a:pt x="419" y="597"/>
                    </a:lnTo>
                    <a:cubicBezTo>
                      <a:pt x="419" y="597"/>
                      <a:pt x="418" y="597"/>
                      <a:pt x="418" y="597"/>
                    </a:cubicBezTo>
                    <a:close/>
                    <a:moveTo>
                      <a:pt x="440" y="680"/>
                    </a:moveTo>
                    <a:cubicBezTo>
                      <a:pt x="440" y="680"/>
                      <a:pt x="440" y="680"/>
                      <a:pt x="440" y="680"/>
                    </a:cubicBezTo>
                    <a:lnTo>
                      <a:pt x="440" y="680"/>
                    </a:lnTo>
                    <a:cubicBezTo>
                      <a:pt x="440" y="681"/>
                      <a:pt x="440" y="682"/>
                      <a:pt x="440" y="682"/>
                    </a:cubicBezTo>
                    <a:lnTo>
                      <a:pt x="440" y="682"/>
                    </a:lnTo>
                    <a:cubicBezTo>
                      <a:pt x="440" y="681"/>
                      <a:pt x="440" y="681"/>
                      <a:pt x="440" y="680"/>
                    </a:cubicBezTo>
                    <a:close/>
                    <a:moveTo>
                      <a:pt x="486" y="0"/>
                    </a:moveTo>
                    <a:cubicBezTo>
                      <a:pt x="256" y="0"/>
                      <a:pt x="51" y="157"/>
                      <a:pt x="21" y="391"/>
                    </a:cubicBezTo>
                    <a:cubicBezTo>
                      <a:pt x="0" y="524"/>
                      <a:pt x="44" y="638"/>
                      <a:pt x="99" y="758"/>
                    </a:cubicBezTo>
                    <a:cubicBezTo>
                      <a:pt x="137" y="833"/>
                      <a:pt x="174" y="912"/>
                      <a:pt x="209" y="990"/>
                    </a:cubicBezTo>
                    <a:cubicBezTo>
                      <a:pt x="250" y="1076"/>
                      <a:pt x="284" y="1172"/>
                      <a:pt x="332" y="1254"/>
                    </a:cubicBezTo>
                    <a:cubicBezTo>
                      <a:pt x="391" y="1350"/>
                      <a:pt x="465" y="1446"/>
                      <a:pt x="548" y="1522"/>
                    </a:cubicBezTo>
                    <a:cubicBezTo>
                      <a:pt x="596" y="1565"/>
                      <a:pt x="654" y="1590"/>
                      <a:pt x="714" y="1590"/>
                    </a:cubicBezTo>
                    <a:cubicBezTo>
                      <a:pt x="745" y="1590"/>
                      <a:pt x="777" y="1583"/>
                      <a:pt x="808" y="1569"/>
                    </a:cubicBezTo>
                    <a:cubicBezTo>
                      <a:pt x="891" y="1535"/>
                      <a:pt x="956" y="1446"/>
                      <a:pt x="952" y="1354"/>
                    </a:cubicBezTo>
                    <a:cubicBezTo>
                      <a:pt x="952" y="1347"/>
                      <a:pt x="952" y="1341"/>
                      <a:pt x="952" y="1334"/>
                    </a:cubicBezTo>
                    <a:lnTo>
                      <a:pt x="952" y="1334"/>
                    </a:lnTo>
                    <a:cubicBezTo>
                      <a:pt x="993" y="1324"/>
                      <a:pt x="1032" y="1308"/>
                      <a:pt x="1065" y="1288"/>
                    </a:cubicBezTo>
                    <a:cubicBezTo>
                      <a:pt x="1137" y="1247"/>
                      <a:pt x="1216" y="1193"/>
                      <a:pt x="1271" y="1131"/>
                    </a:cubicBezTo>
                    <a:cubicBezTo>
                      <a:pt x="1394" y="997"/>
                      <a:pt x="1480" y="833"/>
                      <a:pt x="1538" y="662"/>
                    </a:cubicBezTo>
                    <a:cubicBezTo>
                      <a:pt x="1566" y="576"/>
                      <a:pt x="1586" y="483"/>
                      <a:pt x="1590" y="394"/>
                    </a:cubicBezTo>
                    <a:cubicBezTo>
                      <a:pt x="1593" y="227"/>
                      <a:pt x="1476" y="79"/>
                      <a:pt x="1316" y="34"/>
                    </a:cubicBezTo>
                    <a:cubicBezTo>
                      <a:pt x="1281" y="24"/>
                      <a:pt x="1246" y="19"/>
                      <a:pt x="1212" y="19"/>
                    </a:cubicBezTo>
                    <a:cubicBezTo>
                      <a:pt x="1105" y="19"/>
                      <a:pt x="1004" y="65"/>
                      <a:pt x="921" y="137"/>
                    </a:cubicBezTo>
                    <a:cubicBezTo>
                      <a:pt x="908" y="148"/>
                      <a:pt x="896" y="160"/>
                      <a:pt x="885" y="172"/>
                    </a:cubicBezTo>
                    <a:lnTo>
                      <a:pt x="885" y="172"/>
                    </a:lnTo>
                    <a:cubicBezTo>
                      <a:pt x="784" y="65"/>
                      <a:pt x="642" y="0"/>
                      <a:pt x="493" y="0"/>
                    </a:cubicBezTo>
                    <a:cubicBezTo>
                      <a:pt x="491" y="0"/>
                      <a:pt x="489" y="0"/>
                      <a:pt x="4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33"/>
              <p:cNvSpPr/>
              <p:nvPr/>
            </p:nvSpPr>
            <p:spPr>
              <a:xfrm>
                <a:off x="7638025" y="4020350"/>
                <a:ext cx="483050" cy="269625"/>
              </a:xfrm>
              <a:custGeom>
                <a:avLst/>
                <a:gdLst/>
                <a:ahLst/>
                <a:cxnLst/>
                <a:rect l="l" t="t" r="r" b="b"/>
                <a:pathLst>
                  <a:path w="19322" h="10785" extrusionOk="0">
                    <a:moveTo>
                      <a:pt x="172" y="0"/>
                    </a:moveTo>
                    <a:cubicBezTo>
                      <a:pt x="87" y="0"/>
                      <a:pt x="0" y="94"/>
                      <a:pt x="52" y="195"/>
                    </a:cubicBezTo>
                    <a:cubicBezTo>
                      <a:pt x="1659" y="3396"/>
                      <a:pt x="4099" y="6229"/>
                      <a:pt x="7261" y="7970"/>
                    </a:cubicBezTo>
                    <a:cubicBezTo>
                      <a:pt x="10560" y="9788"/>
                      <a:pt x="14260" y="10784"/>
                      <a:pt x="18017" y="10784"/>
                    </a:cubicBezTo>
                    <a:cubicBezTo>
                      <a:pt x="18287" y="10784"/>
                      <a:pt x="18558" y="10779"/>
                      <a:pt x="18829" y="10769"/>
                    </a:cubicBezTo>
                    <a:cubicBezTo>
                      <a:pt x="19310" y="10748"/>
                      <a:pt x="19322" y="10001"/>
                      <a:pt x="18851" y="10001"/>
                    </a:cubicBezTo>
                    <a:cubicBezTo>
                      <a:pt x="18843" y="10001"/>
                      <a:pt x="18836" y="10001"/>
                      <a:pt x="18829" y="10001"/>
                    </a:cubicBezTo>
                    <a:cubicBezTo>
                      <a:pt x="18487" y="10018"/>
                      <a:pt x="18145" y="10026"/>
                      <a:pt x="17802" y="10026"/>
                    </a:cubicBezTo>
                    <a:cubicBezTo>
                      <a:pt x="14252" y="10026"/>
                      <a:pt x="10684" y="9142"/>
                      <a:pt x="7528" y="7514"/>
                    </a:cubicBezTo>
                    <a:cubicBezTo>
                      <a:pt x="4335" y="5863"/>
                      <a:pt x="1984" y="3186"/>
                      <a:pt x="275" y="65"/>
                    </a:cubicBezTo>
                    <a:cubicBezTo>
                      <a:pt x="249" y="19"/>
                      <a:pt x="211" y="0"/>
                      <a:pt x="17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33"/>
              <p:cNvSpPr/>
              <p:nvPr/>
            </p:nvSpPr>
            <p:spPr>
              <a:xfrm rot="130776">
                <a:off x="8057862" y="4250765"/>
                <a:ext cx="991989" cy="1404774"/>
              </a:xfrm>
              <a:custGeom>
                <a:avLst/>
                <a:gdLst/>
                <a:ahLst/>
                <a:cxnLst/>
                <a:rect l="l" t="t" r="r" b="b"/>
                <a:pathLst>
                  <a:path w="147951" h="209516" extrusionOk="0">
                    <a:moveTo>
                      <a:pt x="686" y="0"/>
                    </a:moveTo>
                    <a:cubicBezTo>
                      <a:pt x="333" y="0"/>
                      <a:pt x="1" y="505"/>
                      <a:pt x="299" y="887"/>
                    </a:cubicBezTo>
                    <a:cubicBezTo>
                      <a:pt x="12779" y="16811"/>
                      <a:pt x="23736" y="34222"/>
                      <a:pt x="33810" y="51746"/>
                    </a:cubicBezTo>
                    <a:cubicBezTo>
                      <a:pt x="42611" y="67053"/>
                      <a:pt x="50718" y="82719"/>
                      <a:pt x="58656" y="98487"/>
                    </a:cubicBezTo>
                    <a:cubicBezTo>
                      <a:pt x="72389" y="125765"/>
                      <a:pt x="85924" y="153782"/>
                      <a:pt x="106138" y="176984"/>
                    </a:cubicBezTo>
                    <a:cubicBezTo>
                      <a:pt x="117497" y="190023"/>
                      <a:pt x="130867" y="201116"/>
                      <a:pt x="146076" y="209386"/>
                    </a:cubicBezTo>
                    <a:cubicBezTo>
                      <a:pt x="146241" y="209476"/>
                      <a:pt x="146403" y="209515"/>
                      <a:pt x="146555" y="209515"/>
                    </a:cubicBezTo>
                    <a:cubicBezTo>
                      <a:pt x="147409" y="209515"/>
                      <a:pt x="147951" y="208272"/>
                      <a:pt x="147053" y="207719"/>
                    </a:cubicBezTo>
                    <a:cubicBezTo>
                      <a:pt x="133835" y="199601"/>
                      <a:pt x="121640" y="189902"/>
                      <a:pt x="111121" y="178480"/>
                    </a:cubicBezTo>
                    <a:cubicBezTo>
                      <a:pt x="101086" y="167589"/>
                      <a:pt x="92659" y="155356"/>
                      <a:pt x="85115" y="142638"/>
                    </a:cubicBezTo>
                    <a:cubicBezTo>
                      <a:pt x="68219" y="114141"/>
                      <a:pt x="54912" y="83668"/>
                      <a:pt x="38425" y="54929"/>
                    </a:cubicBezTo>
                    <a:cubicBezTo>
                      <a:pt x="33150" y="45740"/>
                      <a:pt x="27539" y="36736"/>
                      <a:pt x="21643" y="27935"/>
                    </a:cubicBezTo>
                    <a:cubicBezTo>
                      <a:pt x="15207" y="18329"/>
                      <a:pt x="8136" y="9267"/>
                      <a:pt x="1010" y="176"/>
                    </a:cubicBezTo>
                    <a:cubicBezTo>
                      <a:pt x="913" y="52"/>
                      <a:pt x="798" y="0"/>
                      <a:pt x="6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" name="文字方塊 5">
            <a:extLst>
              <a:ext uri="{FF2B5EF4-FFF2-40B4-BE49-F238E27FC236}">
                <a16:creationId xmlns:a16="http://schemas.microsoft.com/office/drawing/2014/main" id="{D8FF0D50-4970-425B-AB84-0F5B6112FB7D}"/>
              </a:ext>
            </a:extLst>
          </p:cNvPr>
          <p:cNvSpPr txBox="1"/>
          <p:nvPr/>
        </p:nvSpPr>
        <p:spPr>
          <a:xfrm>
            <a:off x="573304" y="3561715"/>
            <a:ext cx="3861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學餐食品資訊透明化</a:t>
            </a:r>
          </a:p>
        </p:txBody>
      </p:sp>
      <p:sp>
        <p:nvSpPr>
          <p:cNvPr id="77" name="Google Shape;2517;p37">
            <a:extLst>
              <a:ext uri="{FF2B5EF4-FFF2-40B4-BE49-F238E27FC236}">
                <a16:creationId xmlns:a16="http://schemas.microsoft.com/office/drawing/2014/main" id="{2EE59726-D44C-4AED-9FEF-077CE8681496}"/>
              </a:ext>
            </a:extLst>
          </p:cNvPr>
          <p:cNvSpPr/>
          <p:nvPr/>
        </p:nvSpPr>
        <p:spPr>
          <a:xfrm>
            <a:off x="1589999" y="1495323"/>
            <a:ext cx="1829503" cy="1819600"/>
          </a:xfrm>
          <a:custGeom>
            <a:avLst/>
            <a:gdLst/>
            <a:ahLst/>
            <a:cxnLst/>
            <a:rect l="l" t="t" r="r" b="b"/>
            <a:pathLst>
              <a:path w="4466" h="4442" extrusionOk="0">
                <a:moveTo>
                  <a:pt x="2227" y="0"/>
                </a:moveTo>
                <a:cubicBezTo>
                  <a:pt x="1667" y="0"/>
                  <a:pt x="1072" y="250"/>
                  <a:pt x="667" y="655"/>
                </a:cubicBezTo>
                <a:cubicBezTo>
                  <a:pt x="274" y="1048"/>
                  <a:pt x="0" y="1667"/>
                  <a:pt x="12" y="2215"/>
                </a:cubicBezTo>
                <a:cubicBezTo>
                  <a:pt x="72" y="3429"/>
                  <a:pt x="1001" y="4441"/>
                  <a:pt x="2227" y="4441"/>
                </a:cubicBezTo>
                <a:cubicBezTo>
                  <a:pt x="2798" y="4441"/>
                  <a:pt x="3394" y="4179"/>
                  <a:pt x="3799" y="3786"/>
                </a:cubicBezTo>
                <a:cubicBezTo>
                  <a:pt x="4180" y="3394"/>
                  <a:pt x="4465" y="2774"/>
                  <a:pt x="4442" y="2215"/>
                </a:cubicBezTo>
                <a:cubicBezTo>
                  <a:pt x="4394" y="1012"/>
                  <a:pt x="3477" y="0"/>
                  <a:pt x="222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iconfont-1187-868526">
            <a:extLst>
              <a:ext uri="{FF2B5EF4-FFF2-40B4-BE49-F238E27FC236}">
                <a16:creationId xmlns:a16="http://schemas.microsoft.com/office/drawing/2014/main" id="{B2C1565D-E875-449B-BADE-D2482241550F}"/>
              </a:ext>
            </a:extLst>
          </p:cNvPr>
          <p:cNvSpPr>
            <a:spLocks noChangeAspect="1"/>
          </p:cNvSpPr>
          <p:nvPr/>
        </p:nvSpPr>
        <p:spPr bwMode="auto">
          <a:xfrm>
            <a:off x="1773480" y="1987084"/>
            <a:ext cx="1462539" cy="836078"/>
          </a:xfrm>
          <a:custGeom>
            <a:avLst/>
            <a:gdLst>
              <a:gd name="T0" fmla="*/ 6403 w 12806"/>
              <a:gd name="T1" fmla="*/ 0 h 7319"/>
              <a:gd name="T2" fmla="*/ 0 w 12806"/>
              <a:gd name="T3" fmla="*/ 3659 h 7319"/>
              <a:gd name="T4" fmla="*/ 6403 w 12806"/>
              <a:gd name="T5" fmla="*/ 7319 h 7319"/>
              <a:gd name="T6" fmla="*/ 12806 w 12806"/>
              <a:gd name="T7" fmla="*/ 3701 h 7319"/>
              <a:gd name="T8" fmla="*/ 6403 w 12806"/>
              <a:gd name="T9" fmla="*/ 0 h 7319"/>
              <a:gd name="T10" fmla="*/ 6403 w 12806"/>
              <a:gd name="T11" fmla="*/ 6269 h 7319"/>
              <a:gd name="T12" fmla="*/ 3842 w 12806"/>
              <a:gd name="T13" fmla="*/ 3659 h 7319"/>
              <a:gd name="T14" fmla="*/ 6403 w 12806"/>
              <a:gd name="T15" fmla="*/ 1050 h 7319"/>
              <a:gd name="T16" fmla="*/ 8965 w 12806"/>
              <a:gd name="T17" fmla="*/ 3659 h 7319"/>
              <a:gd name="T18" fmla="*/ 6403 w 12806"/>
              <a:gd name="T19" fmla="*/ 6269 h 7319"/>
              <a:gd name="T20" fmla="*/ 6403 w 12806"/>
              <a:gd name="T21" fmla="*/ 6269 h 7319"/>
              <a:gd name="T22" fmla="*/ 6403 w 12806"/>
              <a:gd name="T23" fmla="*/ 2744 h 7319"/>
              <a:gd name="T24" fmla="*/ 6621 w 12806"/>
              <a:gd name="T25" fmla="*/ 2151 h 7319"/>
              <a:gd name="T26" fmla="*/ 6403 w 12806"/>
              <a:gd name="T27" fmla="*/ 2135 h 7319"/>
              <a:gd name="T28" fmla="*/ 4908 w 12806"/>
              <a:gd name="T29" fmla="*/ 3659 h 7319"/>
              <a:gd name="T30" fmla="*/ 6403 w 12806"/>
              <a:gd name="T31" fmla="*/ 5183 h 7319"/>
              <a:gd name="T32" fmla="*/ 7898 w 12806"/>
              <a:gd name="T33" fmla="*/ 3659 h 7319"/>
              <a:gd name="T34" fmla="*/ 7886 w 12806"/>
              <a:gd name="T35" fmla="*/ 3461 h 7319"/>
              <a:gd name="T36" fmla="*/ 7319 w 12806"/>
              <a:gd name="T37" fmla="*/ 3659 h 7319"/>
              <a:gd name="T38" fmla="*/ 6403 w 12806"/>
              <a:gd name="T39" fmla="*/ 2744 h 7319"/>
              <a:gd name="T40" fmla="*/ 6403 w 12806"/>
              <a:gd name="T41" fmla="*/ 2744 h 7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806" h="7319">
                <a:moveTo>
                  <a:pt x="6403" y="0"/>
                </a:moveTo>
                <a:cubicBezTo>
                  <a:pt x="4063" y="0"/>
                  <a:pt x="2238" y="1396"/>
                  <a:pt x="0" y="3659"/>
                </a:cubicBezTo>
                <a:cubicBezTo>
                  <a:pt x="1927" y="5593"/>
                  <a:pt x="3544" y="7319"/>
                  <a:pt x="6403" y="7319"/>
                </a:cubicBezTo>
                <a:cubicBezTo>
                  <a:pt x="9259" y="7319"/>
                  <a:pt x="11359" y="5135"/>
                  <a:pt x="12806" y="3701"/>
                </a:cubicBezTo>
                <a:cubicBezTo>
                  <a:pt x="11327" y="2020"/>
                  <a:pt x="9227" y="0"/>
                  <a:pt x="6403" y="0"/>
                </a:cubicBezTo>
                <a:close/>
                <a:moveTo>
                  <a:pt x="6403" y="6269"/>
                </a:moveTo>
                <a:cubicBezTo>
                  <a:pt x="4991" y="6269"/>
                  <a:pt x="3842" y="5097"/>
                  <a:pt x="3842" y="3659"/>
                </a:cubicBezTo>
                <a:cubicBezTo>
                  <a:pt x="3842" y="2219"/>
                  <a:pt x="4991" y="1050"/>
                  <a:pt x="6403" y="1050"/>
                </a:cubicBezTo>
                <a:cubicBezTo>
                  <a:pt x="7815" y="1050"/>
                  <a:pt x="8965" y="2222"/>
                  <a:pt x="8965" y="3659"/>
                </a:cubicBezTo>
                <a:cubicBezTo>
                  <a:pt x="8965" y="5100"/>
                  <a:pt x="7815" y="6269"/>
                  <a:pt x="6403" y="6269"/>
                </a:cubicBezTo>
                <a:close/>
                <a:moveTo>
                  <a:pt x="6403" y="6269"/>
                </a:moveTo>
                <a:close/>
                <a:moveTo>
                  <a:pt x="6403" y="2744"/>
                </a:moveTo>
                <a:cubicBezTo>
                  <a:pt x="6403" y="2516"/>
                  <a:pt x="6487" y="2311"/>
                  <a:pt x="6621" y="2151"/>
                </a:cubicBezTo>
                <a:cubicBezTo>
                  <a:pt x="6550" y="2138"/>
                  <a:pt x="6477" y="2135"/>
                  <a:pt x="6403" y="2135"/>
                </a:cubicBezTo>
                <a:cubicBezTo>
                  <a:pt x="5580" y="2135"/>
                  <a:pt x="4908" y="2817"/>
                  <a:pt x="4908" y="3659"/>
                </a:cubicBezTo>
                <a:cubicBezTo>
                  <a:pt x="4908" y="4501"/>
                  <a:pt x="5580" y="5183"/>
                  <a:pt x="6403" y="5183"/>
                </a:cubicBezTo>
                <a:cubicBezTo>
                  <a:pt x="7226" y="5183"/>
                  <a:pt x="7898" y="4501"/>
                  <a:pt x="7898" y="3659"/>
                </a:cubicBezTo>
                <a:cubicBezTo>
                  <a:pt x="7898" y="3592"/>
                  <a:pt x="7892" y="3528"/>
                  <a:pt x="7886" y="3461"/>
                </a:cubicBezTo>
                <a:cubicBezTo>
                  <a:pt x="7729" y="3582"/>
                  <a:pt x="7533" y="3659"/>
                  <a:pt x="7319" y="3659"/>
                </a:cubicBezTo>
                <a:cubicBezTo>
                  <a:pt x="6813" y="3659"/>
                  <a:pt x="6403" y="3249"/>
                  <a:pt x="6403" y="2744"/>
                </a:cubicBezTo>
                <a:close/>
                <a:moveTo>
                  <a:pt x="6403" y="2744"/>
                </a:moveTo>
                <a:close/>
              </a:path>
            </a:pathLst>
          </a:custGeom>
          <a:solidFill>
            <a:schemeClr val="bg2"/>
          </a:solidFill>
          <a:ln>
            <a:noFill/>
          </a:ln>
        </p:spPr>
      </p: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99DC9872-181E-42DF-8CB3-1AA2DE87D7BC}"/>
              </a:ext>
            </a:extLst>
          </p:cNvPr>
          <p:cNvSpPr txBox="1"/>
          <p:nvPr/>
        </p:nvSpPr>
        <p:spPr>
          <a:xfrm>
            <a:off x="4575270" y="1917414"/>
            <a:ext cx="3944294" cy="1308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5000"/>
              </a:lnSpc>
              <a:buClr>
                <a:schemeClr val="tx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縮短資訊不對稱</a:t>
            </a:r>
            <a:endParaRPr lang="en-US" altLang="zh-TW" sz="2800" b="1" dirty="0">
              <a:solidFill>
                <a:schemeClr val="tx1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ts val="5000"/>
              </a:lnSpc>
              <a:buClr>
                <a:schemeClr val="tx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促進正確食安意識</a:t>
            </a:r>
          </a:p>
        </p:txBody>
      </p:sp>
    </p:spTree>
    <p:extLst>
      <p:ext uri="{BB962C8B-B14F-4D97-AF65-F5344CB8AC3E}">
        <p14:creationId xmlns:p14="http://schemas.microsoft.com/office/powerpoint/2010/main" val="371944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16;p33">
            <a:extLst>
              <a:ext uri="{FF2B5EF4-FFF2-40B4-BE49-F238E27FC236}">
                <a16:creationId xmlns:a16="http://schemas.microsoft.com/office/drawing/2014/main" id="{8D85CEF9-B887-48C3-A93C-7653E55704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8760" y="305018"/>
            <a:ext cx="7826479" cy="6877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3200" b="1" dirty="0" err="1">
                <a:latin typeface="微軟正黑體"/>
                <a:ea typeface="微軟正黑體"/>
              </a:rPr>
              <a:t>中期計畫</a:t>
            </a:r>
            <a:r>
              <a:rPr lang="en-US" altLang="zh-TW" sz="3200" b="1" dirty="0">
                <a:latin typeface="微軟正黑體"/>
                <a:ea typeface="微軟正黑體"/>
              </a:rPr>
              <a:t>—</a:t>
            </a:r>
            <a:r>
              <a:rPr lang="zh-TW" altLang="en-US" sz="3200" b="1" dirty="0">
                <a:latin typeface="微軟正黑體"/>
                <a:ea typeface="微軟正黑體"/>
              </a:rPr>
              <a:t>據食已告</a:t>
            </a:r>
            <a:endParaRPr sz="3200" b="1" dirty="0">
              <a:latin typeface="微軟正黑體"/>
              <a:ea typeface="微軟正黑體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39E22F5C-9201-4B97-BAA1-4E93AD867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034" y="1536170"/>
            <a:ext cx="1829503" cy="1829503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0633E978-0B19-4DF5-9C32-7035E9258292}"/>
              </a:ext>
            </a:extLst>
          </p:cNvPr>
          <p:cNvSpPr txBox="1"/>
          <p:nvPr/>
        </p:nvSpPr>
        <p:spPr>
          <a:xfrm>
            <a:off x="4261606" y="1596835"/>
            <a:ext cx="4504889" cy="1949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5000"/>
              </a:lnSpc>
              <a:buClr>
                <a:schemeClr val="tx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給受眾更專業的知識</a:t>
            </a:r>
            <a:endParaRPr lang="en-US" altLang="zh-TW" sz="2800" b="1" dirty="0">
              <a:solidFill>
                <a:schemeClr val="tx1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ts val="5000"/>
              </a:lnSpc>
              <a:buClr>
                <a:schemeClr val="tx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讓更多人了解到食安的重要性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954F5030-205A-44BA-B1D1-C280C4C4A021}"/>
              </a:ext>
            </a:extLst>
          </p:cNvPr>
          <p:cNvSpPr txBox="1"/>
          <p:nvPr/>
        </p:nvSpPr>
        <p:spPr>
          <a:xfrm>
            <a:off x="1199334" y="3546664"/>
            <a:ext cx="26229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主題研究合作</a:t>
            </a:r>
          </a:p>
        </p:txBody>
      </p:sp>
    </p:spTree>
    <p:extLst>
      <p:ext uri="{BB962C8B-B14F-4D97-AF65-F5344CB8AC3E}">
        <p14:creationId xmlns:p14="http://schemas.microsoft.com/office/powerpoint/2010/main" val="137903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1">
            <a:extLst>
              <a:ext uri="{FF2B5EF4-FFF2-40B4-BE49-F238E27FC236}">
                <a16:creationId xmlns:a16="http://schemas.microsoft.com/office/drawing/2014/main" id="{4ABC0DBD-13A2-44D4-9A17-C66ADD9DD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</p:spPr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預期困難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22864E6-58E4-4A87-B904-96435654C16A}"/>
              </a:ext>
            </a:extLst>
          </p:cNvPr>
          <p:cNvSpPr txBox="1"/>
          <p:nvPr/>
        </p:nvSpPr>
        <p:spPr>
          <a:xfrm>
            <a:off x="1339909" y="1602702"/>
            <a:ext cx="6464182" cy="1938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5000"/>
              </a:lnSpc>
              <a:buClrTx/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bg2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店家資訊無法保證消費者是否會瀏覽</a:t>
            </a:r>
            <a:endParaRPr lang="en-US" altLang="zh-TW" sz="2800" b="1" dirty="0">
              <a:solidFill>
                <a:schemeClr val="bg2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ts val="5000"/>
              </a:lnSpc>
              <a:buClrTx/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bg2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展覽因篇幅限制而無法展示所有內容</a:t>
            </a:r>
            <a:endParaRPr lang="en-US" altLang="zh-TW" sz="2800" b="1" dirty="0">
              <a:solidFill>
                <a:schemeClr val="bg2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ts val="5000"/>
              </a:lnSpc>
              <a:buClrTx/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bg2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難以確認受眾之吸收程度</a:t>
            </a:r>
          </a:p>
        </p:txBody>
      </p:sp>
    </p:spTree>
    <p:extLst>
      <p:ext uri="{BB962C8B-B14F-4D97-AF65-F5344CB8AC3E}">
        <p14:creationId xmlns:p14="http://schemas.microsoft.com/office/powerpoint/2010/main" val="321493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16;p33">
            <a:extLst>
              <a:ext uri="{FF2B5EF4-FFF2-40B4-BE49-F238E27FC236}">
                <a16:creationId xmlns:a16="http://schemas.microsoft.com/office/drawing/2014/main" id="{FC1A616C-94F2-4E54-9280-631921681B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8760" y="305018"/>
            <a:ext cx="7826479" cy="6877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200" b="1" dirty="0">
                <a:latin typeface="微軟正黑體"/>
                <a:ea typeface="微軟正黑體"/>
              </a:rPr>
              <a:t>長</a:t>
            </a:r>
            <a:r>
              <a:rPr lang="en-US" altLang="zh-TW" sz="3200" b="1" dirty="0" err="1">
                <a:latin typeface="微軟正黑體"/>
                <a:ea typeface="微軟正黑體"/>
              </a:rPr>
              <a:t>期計畫</a:t>
            </a:r>
            <a:r>
              <a:rPr lang="en-US" altLang="zh-TW" sz="3200" b="1" dirty="0">
                <a:latin typeface="微軟正黑體"/>
                <a:ea typeface="微軟正黑體"/>
              </a:rPr>
              <a:t>—</a:t>
            </a:r>
            <a:r>
              <a:rPr lang="zh-TW" altLang="en-US" sz="3200" b="1" dirty="0">
                <a:latin typeface="微軟正黑體"/>
                <a:ea typeface="微軟正黑體"/>
              </a:rPr>
              <a:t>與食俱進</a:t>
            </a:r>
            <a:endParaRPr sz="3200" b="1" dirty="0">
              <a:latin typeface="微軟正黑體"/>
              <a:ea typeface="微軟正黑體"/>
            </a:endParaRP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9EEF04F9-4278-4E0B-95CD-0A53B98D784C}"/>
              </a:ext>
            </a:extLst>
          </p:cNvPr>
          <p:cNvGrpSpPr/>
          <p:nvPr/>
        </p:nvGrpSpPr>
        <p:grpSpPr>
          <a:xfrm>
            <a:off x="3657247" y="1305411"/>
            <a:ext cx="1829503" cy="1819600"/>
            <a:chOff x="1589999" y="1495323"/>
            <a:chExt cx="1829503" cy="1819600"/>
          </a:xfrm>
        </p:grpSpPr>
        <p:sp>
          <p:nvSpPr>
            <p:cNvPr id="9" name="Google Shape;2517;p37">
              <a:extLst>
                <a:ext uri="{FF2B5EF4-FFF2-40B4-BE49-F238E27FC236}">
                  <a16:creationId xmlns:a16="http://schemas.microsoft.com/office/drawing/2014/main" id="{35C21376-B64E-453B-BCCD-11010335233C}"/>
                </a:ext>
              </a:extLst>
            </p:cNvPr>
            <p:cNvSpPr/>
            <p:nvPr/>
          </p:nvSpPr>
          <p:spPr>
            <a:xfrm>
              <a:off x="1589999" y="1495323"/>
              <a:ext cx="1829503" cy="1819600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scatter-graphic-circle_38931">
              <a:extLst>
                <a:ext uri="{FF2B5EF4-FFF2-40B4-BE49-F238E27FC236}">
                  <a16:creationId xmlns:a16="http://schemas.microsoft.com/office/drawing/2014/main" id="{6F10E7A7-1677-4923-902E-BFB3098A910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773480" y="1663573"/>
              <a:ext cx="1462539" cy="1483100"/>
            </a:xfrm>
            <a:custGeom>
              <a:avLst/>
              <a:gdLst>
                <a:gd name="connsiteX0" fmla="*/ 293632 w 587247"/>
                <a:gd name="connsiteY0" fmla="*/ 383664 h 595502"/>
                <a:gd name="connsiteX1" fmla="*/ 301394 w 587247"/>
                <a:gd name="connsiteY1" fmla="*/ 391398 h 595502"/>
                <a:gd name="connsiteX2" fmla="*/ 301394 w 587247"/>
                <a:gd name="connsiteY2" fmla="*/ 587768 h 595502"/>
                <a:gd name="connsiteX3" fmla="*/ 293632 w 587247"/>
                <a:gd name="connsiteY3" fmla="*/ 595502 h 595502"/>
                <a:gd name="connsiteX4" fmla="*/ 285870 w 587247"/>
                <a:gd name="connsiteY4" fmla="*/ 587768 h 595502"/>
                <a:gd name="connsiteX5" fmla="*/ 285870 w 587247"/>
                <a:gd name="connsiteY5" fmla="*/ 391398 h 595502"/>
                <a:gd name="connsiteX6" fmla="*/ 293632 w 587247"/>
                <a:gd name="connsiteY6" fmla="*/ 383664 h 595502"/>
                <a:gd name="connsiteX7" fmla="*/ 322872 w 587247"/>
                <a:gd name="connsiteY7" fmla="*/ 378539 h 595502"/>
                <a:gd name="connsiteX8" fmla="*/ 332766 w 587247"/>
                <a:gd name="connsiteY8" fmla="*/ 382836 h 595502"/>
                <a:gd name="connsiteX9" fmla="*/ 400307 w 587247"/>
                <a:gd name="connsiteY9" fmla="*/ 567619 h 595502"/>
                <a:gd name="connsiteX10" fmla="*/ 395575 w 587247"/>
                <a:gd name="connsiteY10" fmla="*/ 577502 h 595502"/>
                <a:gd name="connsiteX11" fmla="*/ 392994 w 587247"/>
                <a:gd name="connsiteY11" fmla="*/ 577932 h 595502"/>
                <a:gd name="connsiteX12" fmla="*/ 385681 w 587247"/>
                <a:gd name="connsiteY12" fmla="*/ 572775 h 595502"/>
                <a:gd name="connsiteX13" fmla="*/ 318570 w 587247"/>
                <a:gd name="connsiteY13" fmla="*/ 388423 h 595502"/>
                <a:gd name="connsiteX14" fmla="*/ 322872 w 587247"/>
                <a:gd name="connsiteY14" fmla="*/ 378539 h 595502"/>
                <a:gd name="connsiteX15" fmla="*/ 264389 w 587247"/>
                <a:gd name="connsiteY15" fmla="*/ 378539 h 595502"/>
                <a:gd name="connsiteX16" fmla="*/ 268695 w 587247"/>
                <a:gd name="connsiteY16" fmla="*/ 388423 h 595502"/>
                <a:gd name="connsiteX17" fmla="*/ 201528 w 587247"/>
                <a:gd name="connsiteY17" fmla="*/ 572775 h 595502"/>
                <a:gd name="connsiteX18" fmla="*/ 194208 w 587247"/>
                <a:gd name="connsiteY18" fmla="*/ 577932 h 595502"/>
                <a:gd name="connsiteX19" fmla="*/ 191625 w 587247"/>
                <a:gd name="connsiteY19" fmla="*/ 577502 h 595502"/>
                <a:gd name="connsiteX20" fmla="*/ 186889 w 587247"/>
                <a:gd name="connsiteY20" fmla="*/ 567619 h 595502"/>
                <a:gd name="connsiteX21" fmla="*/ 254486 w 587247"/>
                <a:gd name="connsiteY21" fmla="*/ 382836 h 595502"/>
                <a:gd name="connsiteX22" fmla="*/ 264389 w 587247"/>
                <a:gd name="connsiteY22" fmla="*/ 378539 h 595502"/>
                <a:gd name="connsiteX23" fmla="*/ 348727 w 587247"/>
                <a:gd name="connsiteY23" fmla="*/ 363519 h 595502"/>
                <a:gd name="connsiteX24" fmla="*/ 359481 w 587247"/>
                <a:gd name="connsiteY24" fmla="*/ 364379 h 595502"/>
                <a:gd name="connsiteX25" fmla="*/ 485946 w 587247"/>
                <a:gd name="connsiteY25" fmla="*/ 514731 h 595502"/>
                <a:gd name="connsiteX26" fmla="*/ 485086 w 587247"/>
                <a:gd name="connsiteY26" fmla="*/ 525900 h 595502"/>
                <a:gd name="connsiteX27" fmla="*/ 480354 w 587247"/>
                <a:gd name="connsiteY27" fmla="*/ 527618 h 595502"/>
                <a:gd name="connsiteX28" fmla="*/ 474332 w 587247"/>
                <a:gd name="connsiteY28" fmla="*/ 524611 h 595502"/>
                <a:gd name="connsiteX29" fmla="*/ 347867 w 587247"/>
                <a:gd name="connsiteY29" fmla="*/ 374259 h 595502"/>
                <a:gd name="connsiteX30" fmla="*/ 348727 w 587247"/>
                <a:gd name="connsiteY30" fmla="*/ 363519 h 595502"/>
                <a:gd name="connsiteX31" fmla="*/ 238106 w 587247"/>
                <a:gd name="connsiteY31" fmla="*/ 363519 h 595502"/>
                <a:gd name="connsiteX32" fmla="*/ 239397 w 587247"/>
                <a:gd name="connsiteY32" fmla="*/ 374259 h 595502"/>
                <a:gd name="connsiteX33" fmla="*/ 112869 w 587247"/>
                <a:gd name="connsiteY33" fmla="*/ 524611 h 595502"/>
                <a:gd name="connsiteX34" fmla="*/ 106844 w 587247"/>
                <a:gd name="connsiteY34" fmla="*/ 527618 h 595502"/>
                <a:gd name="connsiteX35" fmla="*/ 102110 w 587247"/>
                <a:gd name="connsiteY35" fmla="*/ 525900 h 595502"/>
                <a:gd name="connsiteX36" fmla="*/ 100819 w 587247"/>
                <a:gd name="connsiteY36" fmla="*/ 514731 h 595502"/>
                <a:gd name="connsiteX37" fmla="*/ 227347 w 587247"/>
                <a:gd name="connsiteY37" fmla="*/ 364379 h 595502"/>
                <a:gd name="connsiteX38" fmla="*/ 238106 w 587247"/>
                <a:gd name="connsiteY38" fmla="*/ 363519 h 595502"/>
                <a:gd name="connsiteX39" fmla="*/ 378372 w 587247"/>
                <a:gd name="connsiteY39" fmla="*/ 337688 h 595502"/>
                <a:gd name="connsiteX40" fmla="*/ 548785 w 587247"/>
                <a:gd name="connsiteY40" fmla="*/ 436097 h 595502"/>
                <a:gd name="connsiteX41" fmla="*/ 551797 w 587247"/>
                <a:gd name="connsiteY41" fmla="*/ 446410 h 595502"/>
                <a:gd name="connsiteX42" fmla="*/ 544912 w 587247"/>
                <a:gd name="connsiteY42" fmla="*/ 450278 h 595502"/>
                <a:gd name="connsiteX43" fmla="*/ 541039 w 587247"/>
                <a:gd name="connsiteY43" fmla="*/ 449419 h 595502"/>
                <a:gd name="connsiteX44" fmla="*/ 370626 w 587247"/>
                <a:gd name="connsiteY44" fmla="*/ 351009 h 595502"/>
                <a:gd name="connsiteX45" fmla="*/ 368044 w 587247"/>
                <a:gd name="connsiteY45" fmla="*/ 340696 h 595502"/>
                <a:gd name="connsiteX46" fmla="*/ 378372 w 587247"/>
                <a:gd name="connsiteY46" fmla="*/ 337688 h 595502"/>
                <a:gd name="connsiteX47" fmla="*/ 208398 w 587247"/>
                <a:gd name="connsiteY47" fmla="*/ 337688 h 595502"/>
                <a:gd name="connsiteX48" fmla="*/ 219152 w 587247"/>
                <a:gd name="connsiteY48" fmla="*/ 340696 h 595502"/>
                <a:gd name="connsiteX49" fmla="*/ 216141 w 587247"/>
                <a:gd name="connsiteY49" fmla="*/ 351009 h 595502"/>
                <a:gd name="connsiteX50" fmla="*/ 45792 w 587247"/>
                <a:gd name="connsiteY50" fmla="*/ 449419 h 595502"/>
                <a:gd name="connsiteX51" fmla="*/ 41920 w 587247"/>
                <a:gd name="connsiteY51" fmla="*/ 450278 h 595502"/>
                <a:gd name="connsiteX52" fmla="*/ 35468 w 587247"/>
                <a:gd name="connsiteY52" fmla="*/ 446410 h 595502"/>
                <a:gd name="connsiteX53" fmla="*/ 38049 w 587247"/>
                <a:gd name="connsiteY53" fmla="*/ 436097 h 595502"/>
                <a:gd name="connsiteX54" fmla="*/ 387002 w 587247"/>
                <a:gd name="connsiteY54" fmla="*/ 306338 h 595502"/>
                <a:gd name="connsiteX55" fmla="*/ 581076 w 587247"/>
                <a:gd name="connsiteY55" fmla="*/ 340310 h 595502"/>
                <a:gd name="connsiteX56" fmla="*/ 587100 w 587247"/>
                <a:gd name="connsiteY56" fmla="*/ 349341 h 595502"/>
                <a:gd name="connsiteX57" fmla="*/ 579785 w 587247"/>
                <a:gd name="connsiteY57" fmla="*/ 355791 h 595502"/>
                <a:gd name="connsiteX58" fmla="*/ 578064 w 587247"/>
                <a:gd name="connsiteY58" fmla="*/ 355791 h 595502"/>
                <a:gd name="connsiteX59" fmla="*/ 384420 w 587247"/>
                <a:gd name="connsiteY59" fmla="*/ 321389 h 595502"/>
                <a:gd name="connsiteX60" fmla="*/ 378396 w 587247"/>
                <a:gd name="connsiteY60" fmla="*/ 312788 h 595502"/>
                <a:gd name="connsiteX61" fmla="*/ 387002 w 587247"/>
                <a:gd name="connsiteY61" fmla="*/ 306338 h 595502"/>
                <a:gd name="connsiteX62" fmla="*/ 199833 w 587247"/>
                <a:gd name="connsiteY62" fmla="*/ 306338 h 595502"/>
                <a:gd name="connsiteX63" fmla="*/ 208869 w 587247"/>
                <a:gd name="connsiteY63" fmla="*/ 312788 h 595502"/>
                <a:gd name="connsiteX64" fmla="*/ 202845 w 587247"/>
                <a:gd name="connsiteY64" fmla="*/ 321389 h 595502"/>
                <a:gd name="connsiteX65" fmla="*/ 8771 w 587247"/>
                <a:gd name="connsiteY65" fmla="*/ 355791 h 595502"/>
                <a:gd name="connsiteX66" fmla="*/ 7480 w 587247"/>
                <a:gd name="connsiteY66" fmla="*/ 355791 h 595502"/>
                <a:gd name="connsiteX67" fmla="*/ 165 w 587247"/>
                <a:gd name="connsiteY67" fmla="*/ 349341 h 595502"/>
                <a:gd name="connsiteX68" fmla="*/ 6189 w 587247"/>
                <a:gd name="connsiteY68" fmla="*/ 340310 h 595502"/>
                <a:gd name="connsiteX69" fmla="*/ 293633 w 587247"/>
                <a:gd name="connsiteY69" fmla="*/ 252633 h 595502"/>
                <a:gd name="connsiteX70" fmla="*/ 248436 w 587247"/>
                <a:gd name="connsiteY70" fmla="*/ 297751 h 595502"/>
                <a:gd name="connsiteX71" fmla="*/ 293633 w 587247"/>
                <a:gd name="connsiteY71" fmla="*/ 342439 h 595502"/>
                <a:gd name="connsiteX72" fmla="*/ 338400 w 587247"/>
                <a:gd name="connsiteY72" fmla="*/ 297751 h 595502"/>
                <a:gd name="connsiteX73" fmla="*/ 293633 w 587247"/>
                <a:gd name="connsiteY73" fmla="*/ 252633 h 595502"/>
                <a:gd name="connsiteX74" fmla="*/ 578064 w 587247"/>
                <a:gd name="connsiteY74" fmla="*/ 239724 h 595502"/>
                <a:gd name="connsiteX75" fmla="*/ 587100 w 587247"/>
                <a:gd name="connsiteY75" fmla="*/ 246174 h 595502"/>
                <a:gd name="connsiteX76" fmla="*/ 581076 w 587247"/>
                <a:gd name="connsiteY76" fmla="*/ 254775 h 595502"/>
                <a:gd name="connsiteX77" fmla="*/ 387002 w 587247"/>
                <a:gd name="connsiteY77" fmla="*/ 289177 h 595502"/>
                <a:gd name="connsiteX78" fmla="*/ 385711 w 587247"/>
                <a:gd name="connsiteY78" fmla="*/ 289177 h 595502"/>
                <a:gd name="connsiteX79" fmla="*/ 378396 w 587247"/>
                <a:gd name="connsiteY79" fmla="*/ 282727 h 595502"/>
                <a:gd name="connsiteX80" fmla="*/ 384420 w 587247"/>
                <a:gd name="connsiteY80" fmla="*/ 273696 h 595502"/>
                <a:gd name="connsiteX81" fmla="*/ 8771 w 587247"/>
                <a:gd name="connsiteY81" fmla="*/ 239724 h 595502"/>
                <a:gd name="connsiteX82" fmla="*/ 202845 w 587247"/>
                <a:gd name="connsiteY82" fmla="*/ 273696 h 595502"/>
                <a:gd name="connsiteX83" fmla="*/ 208869 w 587247"/>
                <a:gd name="connsiteY83" fmla="*/ 282727 h 595502"/>
                <a:gd name="connsiteX84" fmla="*/ 201124 w 587247"/>
                <a:gd name="connsiteY84" fmla="*/ 289177 h 595502"/>
                <a:gd name="connsiteX85" fmla="*/ 199833 w 587247"/>
                <a:gd name="connsiteY85" fmla="*/ 289177 h 595502"/>
                <a:gd name="connsiteX86" fmla="*/ 6189 w 587247"/>
                <a:gd name="connsiteY86" fmla="*/ 254775 h 595502"/>
                <a:gd name="connsiteX87" fmla="*/ 165 w 587247"/>
                <a:gd name="connsiteY87" fmla="*/ 246174 h 595502"/>
                <a:gd name="connsiteX88" fmla="*/ 8771 w 587247"/>
                <a:gd name="connsiteY88" fmla="*/ 239724 h 595502"/>
                <a:gd name="connsiteX89" fmla="*/ 293633 w 587247"/>
                <a:gd name="connsiteY89" fmla="*/ 237594 h 595502"/>
                <a:gd name="connsiteX90" fmla="*/ 353896 w 587247"/>
                <a:gd name="connsiteY90" fmla="*/ 297751 h 595502"/>
                <a:gd name="connsiteX91" fmla="*/ 293633 w 587247"/>
                <a:gd name="connsiteY91" fmla="*/ 357908 h 595502"/>
                <a:gd name="connsiteX92" fmla="*/ 233370 w 587247"/>
                <a:gd name="connsiteY92" fmla="*/ 297751 h 595502"/>
                <a:gd name="connsiteX93" fmla="*/ 293633 w 587247"/>
                <a:gd name="connsiteY93" fmla="*/ 237594 h 595502"/>
                <a:gd name="connsiteX94" fmla="*/ 541039 w 587247"/>
                <a:gd name="connsiteY94" fmla="*/ 146103 h 595502"/>
                <a:gd name="connsiteX95" fmla="*/ 551797 w 587247"/>
                <a:gd name="connsiteY95" fmla="*/ 148681 h 595502"/>
                <a:gd name="connsiteX96" fmla="*/ 548785 w 587247"/>
                <a:gd name="connsiteY96" fmla="*/ 159424 h 595502"/>
                <a:gd name="connsiteX97" fmla="*/ 378372 w 587247"/>
                <a:gd name="connsiteY97" fmla="*/ 257834 h 595502"/>
                <a:gd name="connsiteX98" fmla="*/ 374499 w 587247"/>
                <a:gd name="connsiteY98" fmla="*/ 258693 h 595502"/>
                <a:gd name="connsiteX99" fmla="*/ 368044 w 587247"/>
                <a:gd name="connsiteY99" fmla="*/ 254825 h 595502"/>
                <a:gd name="connsiteX100" fmla="*/ 370626 w 587247"/>
                <a:gd name="connsiteY100" fmla="*/ 244512 h 595502"/>
                <a:gd name="connsiteX101" fmla="*/ 45792 w 587247"/>
                <a:gd name="connsiteY101" fmla="*/ 146103 h 595502"/>
                <a:gd name="connsiteX102" fmla="*/ 216141 w 587247"/>
                <a:gd name="connsiteY102" fmla="*/ 244512 h 595502"/>
                <a:gd name="connsiteX103" fmla="*/ 219152 w 587247"/>
                <a:gd name="connsiteY103" fmla="*/ 254825 h 595502"/>
                <a:gd name="connsiteX104" fmla="*/ 212269 w 587247"/>
                <a:gd name="connsiteY104" fmla="*/ 258693 h 595502"/>
                <a:gd name="connsiteX105" fmla="*/ 208398 w 587247"/>
                <a:gd name="connsiteY105" fmla="*/ 257834 h 595502"/>
                <a:gd name="connsiteX106" fmla="*/ 38049 w 587247"/>
                <a:gd name="connsiteY106" fmla="*/ 159424 h 595502"/>
                <a:gd name="connsiteX107" fmla="*/ 35468 w 587247"/>
                <a:gd name="connsiteY107" fmla="*/ 148681 h 595502"/>
                <a:gd name="connsiteX108" fmla="*/ 45792 w 587247"/>
                <a:gd name="connsiteY108" fmla="*/ 146103 h 595502"/>
                <a:gd name="connsiteX109" fmla="*/ 485086 w 587247"/>
                <a:gd name="connsiteY109" fmla="*/ 69614 h 595502"/>
                <a:gd name="connsiteX110" fmla="*/ 485946 w 587247"/>
                <a:gd name="connsiteY110" fmla="*/ 80354 h 595502"/>
                <a:gd name="connsiteX111" fmla="*/ 359481 w 587247"/>
                <a:gd name="connsiteY111" fmla="*/ 231136 h 595502"/>
                <a:gd name="connsiteX112" fmla="*/ 353889 w 587247"/>
                <a:gd name="connsiteY112" fmla="*/ 233713 h 595502"/>
                <a:gd name="connsiteX113" fmla="*/ 348727 w 587247"/>
                <a:gd name="connsiteY113" fmla="*/ 231995 h 595502"/>
                <a:gd name="connsiteX114" fmla="*/ 347867 w 587247"/>
                <a:gd name="connsiteY114" fmla="*/ 221255 h 595502"/>
                <a:gd name="connsiteX115" fmla="*/ 474332 w 587247"/>
                <a:gd name="connsiteY115" fmla="*/ 70474 h 595502"/>
                <a:gd name="connsiteX116" fmla="*/ 485086 w 587247"/>
                <a:gd name="connsiteY116" fmla="*/ 69614 h 595502"/>
                <a:gd name="connsiteX117" fmla="*/ 101735 w 587247"/>
                <a:gd name="connsiteY117" fmla="*/ 69614 h 595502"/>
                <a:gd name="connsiteX118" fmla="*/ 112920 w 587247"/>
                <a:gd name="connsiteY118" fmla="*/ 70474 h 595502"/>
                <a:gd name="connsiteX119" fmla="*/ 239397 w 587247"/>
                <a:gd name="connsiteY119" fmla="*/ 221255 h 595502"/>
                <a:gd name="connsiteX120" fmla="*/ 238106 w 587247"/>
                <a:gd name="connsiteY120" fmla="*/ 231995 h 595502"/>
                <a:gd name="connsiteX121" fmla="*/ 233374 w 587247"/>
                <a:gd name="connsiteY121" fmla="*/ 233713 h 595502"/>
                <a:gd name="connsiteX122" fmla="*/ 227351 w 587247"/>
                <a:gd name="connsiteY122" fmla="*/ 231136 h 595502"/>
                <a:gd name="connsiteX123" fmla="*/ 100875 w 587247"/>
                <a:gd name="connsiteY123" fmla="*/ 80354 h 595502"/>
                <a:gd name="connsiteX124" fmla="*/ 99154 w 587247"/>
                <a:gd name="connsiteY124" fmla="*/ 74769 h 595502"/>
                <a:gd name="connsiteX125" fmla="*/ 101735 w 587247"/>
                <a:gd name="connsiteY125" fmla="*/ 69614 h 595502"/>
                <a:gd name="connsiteX126" fmla="*/ 395575 w 587247"/>
                <a:gd name="connsiteY126" fmla="*/ 18020 h 595502"/>
                <a:gd name="connsiteX127" fmla="*/ 400307 w 587247"/>
                <a:gd name="connsiteY127" fmla="*/ 27904 h 595502"/>
                <a:gd name="connsiteX128" fmla="*/ 332766 w 587247"/>
                <a:gd name="connsiteY128" fmla="*/ 212256 h 595502"/>
                <a:gd name="connsiteX129" fmla="*/ 325453 w 587247"/>
                <a:gd name="connsiteY129" fmla="*/ 217413 h 595502"/>
                <a:gd name="connsiteX130" fmla="*/ 322872 w 587247"/>
                <a:gd name="connsiteY130" fmla="*/ 216983 h 595502"/>
                <a:gd name="connsiteX131" fmla="*/ 318570 w 587247"/>
                <a:gd name="connsiteY131" fmla="*/ 207100 h 595502"/>
                <a:gd name="connsiteX132" fmla="*/ 385681 w 587247"/>
                <a:gd name="connsiteY132" fmla="*/ 22317 h 595502"/>
                <a:gd name="connsiteX133" fmla="*/ 395575 w 587247"/>
                <a:gd name="connsiteY133" fmla="*/ 18020 h 595502"/>
                <a:gd name="connsiteX134" fmla="*/ 191612 w 587247"/>
                <a:gd name="connsiteY134" fmla="*/ 18020 h 595502"/>
                <a:gd name="connsiteX135" fmla="*/ 201516 w 587247"/>
                <a:gd name="connsiteY135" fmla="*/ 22317 h 595502"/>
                <a:gd name="connsiteX136" fmla="*/ 268694 w 587247"/>
                <a:gd name="connsiteY136" fmla="*/ 207100 h 595502"/>
                <a:gd name="connsiteX137" fmla="*/ 264388 w 587247"/>
                <a:gd name="connsiteY137" fmla="*/ 216983 h 595502"/>
                <a:gd name="connsiteX138" fmla="*/ 261374 w 587247"/>
                <a:gd name="connsiteY138" fmla="*/ 217413 h 595502"/>
                <a:gd name="connsiteX139" fmla="*/ 254484 w 587247"/>
                <a:gd name="connsiteY139" fmla="*/ 212256 h 595502"/>
                <a:gd name="connsiteX140" fmla="*/ 186875 w 587247"/>
                <a:gd name="connsiteY140" fmla="*/ 27904 h 595502"/>
                <a:gd name="connsiteX141" fmla="*/ 186444 w 587247"/>
                <a:gd name="connsiteY141" fmla="*/ 24896 h 595502"/>
                <a:gd name="connsiteX142" fmla="*/ 191612 w 587247"/>
                <a:gd name="connsiteY142" fmla="*/ 18020 h 595502"/>
                <a:gd name="connsiteX143" fmla="*/ 293632 w 587247"/>
                <a:gd name="connsiteY143" fmla="*/ 0 h 595502"/>
                <a:gd name="connsiteX144" fmla="*/ 301394 w 587247"/>
                <a:gd name="connsiteY144" fmla="*/ 7734 h 595502"/>
                <a:gd name="connsiteX145" fmla="*/ 301394 w 587247"/>
                <a:gd name="connsiteY145" fmla="*/ 204104 h 595502"/>
                <a:gd name="connsiteX146" fmla="*/ 293632 w 587247"/>
                <a:gd name="connsiteY146" fmla="*/ 211838 h 595502"/>
                <a:gd name="connsiteX147" fmla="*/ 285870 w 587247"/>
                <a:gd name="connsiteY147" fmla="*/ 204104 h 595502"/>
                <a:gd name="connsiteX148" fmla="*/ 285870 w 587247"/>
                <a:gd name="connsiteY148" fmla="*/ 7734 h 595502"/>
                <a:gd name="connsiteX149" fmla="*/ 293632 w 587247"/>
                <a:gd name="connsiteY149" fmla="*/ 0 h 59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587247" h="595502">
                  <a:moveTo>
                    <a:pt x="293632" y="383664"/>
                  </a:moveTo>
                  <a:cubicBezTo>
                    <a:pt x="297944" y="383664"/>
                    <a:pt x="301394" y="387102"/>
                    <a:pt x="301394" y="391398"/>
                  </a:cubicBezTo>
                  <a:lnTo>
                    <a:pt x="301394" y="587768"/>
                  </a:lnTo>
                  <a:cubicBezTo>
                    <a:pt x="301394" y="592064"/>
                    <a:pt x="297944" y="595502"/>
                    <a:pt x="293632" y="595502"/>
                  </a:cubicBezTo>
                  <a:cubicBezTo>
                    <a:pt x="289320" y="595502"/>
                    <a:pt x="285870" y="592064"/>
                    <a:pt x="285870" y="587768"/>
                  </a:cubicBezTo>
                  <a:lnTo>
                    <a:pt x="285870" y="391398"/>
                  </a:lnTo>
                  <a:cubicBezTo>
                    <a:pt x="285870" y="387102"/>
                    <a:pt x="289320" y="383664"/>
                    <a:pt x="293632" y="383664"/>
                  </a:cubicBezTo>
                  <a:close/>
                  <a:moveTo>
                    <a:pt x="322872" y="378539"/>
                  </a:moveTo>
                  <a:cubicBezTo>
                    <a:pt x="326744" y="376820"/>
                    <a:pt x="331476" y="378969"/>
                    <a:pt x="332766" y="382836"/>
                  </a:cubicBezTo>
                  <a:lnTo>
                    <a:pt x="400307" y="567619"/>
                  </a:lnTo>
                  <a:cubicBezTo>
                    <a:pt x="401598" y="571486"/>
                    <a:pt x="399447" y="576213"/>
                    <a:pt x="395575" y="577502"/>
                  </a:cubicBezTo>
                  <a:cubicBezTo>
                    <a:pt x="394715" y="577932"/>
                    <a:pt x="393854" y="577932"/>
                    <a:pt x="392994" y="577932"/>
                  </a:cubicBezTo>
                  <a:cubicBezTo>
                    <a:pt x="389552" y="577932"/>
                    <a:pt x="386971" y="576213"/>
                    <a:pt x="385681" y="572775"/>
                  </a:cubicBezTo>
                  <a:lnTo>
                    <a:pt x="318570" y="388423"/>
                  </a:lnTo>
                  <a:cubicBezTo>
                    <a:pt x="316849" y="384125"/>
                    <a:pt x="319000" y="379828"/>
                    <a:pt x="322872" y="378539"/>
                  </a:cubicBezTo>
                  <a:close/>
                  <a:moveTo>
                    <a:pt x="264389" y="378539"/>
                  </a:moveTo>
                  <a:cubicBezTo>
                    <a:pt x="268264" y="379828"/>
                    <a:pt x="270417" y="384125"/>
                    <a:pt x="268695" y="388423"/>
                  </a:cubicBezTo>
                  <a:lnTo>
                    <a:pt x="201528" y="572775"/>
                  </a:lnTo>
                  <a:cubicBezTo>
                    <a:pt x="200236" y="576213"/>
                    <a:pt x="197222" y="577932"/>
                    <a:pt x="194208" y="577932"/>
                  </a:cubicBezTo>
                  <a:cubicBezTo>
                    <a:pt x="193347" y="577932"/>
                    <a:pt x="192486" y="577932"/>
                    <a:pt x="191625" y="577502"/>
                  </a:cubicBezTo>
                  <a:cubicBezTo>
                    <a:pt x="187750" y="576213"/>
                    <a:pt x="185597" y="571486"/>
                    <a:pt x="186889" y="567619"/>
                  </a:cubicBezTo>
                  <a:lnTo>
                    <a:pt x="254486" y="382836"/>
                  </a:lnTo>
                  <a:cubicBezTo>
                    <a:pt x="255778" y="378969"/>
                    <a:pt x="260084" y="376820"/>
                    <a:pt x="264389" y="378539"/>
                  </a:cubicBezTo>
                  <a:close/>
                  <a:moveTo>
                    <a:pt x="348727" y="363519"/>
                  </a:moveTo>
                  <a:cubicBezTo>
                    <a:pt x="352168" y="360942"/>
                    <a:pt x="356900" y="361372"/>
                    <a:pt x="359481" y="364379"/>
                  </a:cubicBezTo>
                  <a:lnTo>
                    <a:pt x="485946" y="514731"/>
                  </a:lnTo>
                  <a:cubicBezTo>
                    <a:pt x="488957" y="518167"/>
                    <a:pt x="488527" y="522893"/>
                    <a:pt x="485086" y="525900"/>
                  </a:cubicBezTo>
                  <a:cubicBezTo>
                    <a:pt x="483795" y="526759"/>
                    <a:pt x="482075" y="527618"/>
                    <a:pt x="480354" y="527618"/>
                  </a:cubicBezTo>
                  <a:cubicBezTo>
                    <a:pt x="478203" y="527618"/>
                    <a:pt x="476052" y="526759"/>
                    <a:pt x="474332" y="524611"/>
                  </a:cubicBezTo>
                  <a:lnTo>
                    <a:pt x="347867" y="374259"/>
                  </a:lnTo>
                  <a:cubicBezTo>
                    <a:pt x="345286" y="371252"/>
                    <a:pt x="345716" y="366097"/>
                    <a:pt x="348727" y="363519"/>
                  </a:cubicBezTo>
                  <a:close/>
                  <a:moveTo>
                    <a:pt x="238106" y="363519"/>
                  </a:moveTo>
                  <a:cubicBezTo>
                    <a:pt x="241549" y="366097"/>
                    <a:pt x="241979" y="371252"/>
                    <a:pt x="239397" y="374259"/>
                  </a:cubicBezTo>
                  <a:lnTo>
                    <a:pt x="112869" y="524611"/>
                  </a:lnTo>
                  <a:cubicBezTo>
                    <a:pt x="111148" y="526759"/>
                    <a:pt x="108996" y="527618"/>
                    <a:pt x="106844" y="527618"/>
                  </a:cubicBezTo>
                  <a:cubicBezTo>
                    <a:pt x="105123" y="527618"/>
                    <a:pt x="103401" y="526759"/>
                    <a:pt x="102110" y="525900"/>
                  </a:cubicBezTo>
                  <a:cubicBezTo>
                    <a:pt x="98667" y="522893"/>
                    <a:pt x="98237" y="518167"/>
                    <a:pt x="100819" y="514731"/>
                  </a:cubicBezTo>
                  <a:lnTo>
                    <a:pt x="227347" y="364379"/>
                  </a:lnTo>
                  <a:cubicBezTo>
                    <a:pt x="230359" y="361372"/>
                    <a:pt x="235093" y="360942"/>
                    <a:pt x="238106" y="363519"/>
                  </a:cubicBezTo>
                  <a:close/>
                  <a:moveTo>
                    <a:pt x="378372" y="337688"/>
                  </a:moveTo>
                  <a:lnTo>
                    <a:pt x="548785" y="436097"/>
                  </a:lnTo>
                  <a:cubicBezTo>
                    <a:pt x="552658" y="438245"/>
                    <a:pt x="553949" y="442973"/>
                    <a:pt x="551797" y="446410"/>
                  </a:cubicBezTo>
                  <a:cubicBezTo>
                    <a:pt x="550506" y="448989"/>
                    <a:pt x="547924" y="450278"/>
                    <a:pt x="544912" y="450278"/>
                  </a:cubicBezTo>
                  <a:cubicBezTo>
                    <a:pt x="543621" y="450278"/>
                    <a:pt x="542330" y="449848"/>
                    <a:pt x="541039" y="449419"/>
                  </a:cubicBezTo>
                  <a:lnTo>
                    <a:pt x="370626" y="351009"/>
                  </a:lnTo>
                  <a:cubicBezTo>
                    <a:pt x="367183" y="348861"/>
                    <a:pt x="365892" y="344134"/>
                    <a:pt x="368044" y="340696"/>
                  </a:cubicBezTo>
                  <a:cubicBezTo>
                    <a:pt x="370195" y="336828"/>
                    <a:pt x="374929" y="335539"/>
                    <a:pt x="378372" y="337688"/>
                  </a:cubicBezTo>
                  <a:close/>
                  <a:moveTo>
                    <a:pt x="208398" y="337688"/>
                  </a:moveTo>
                  <a:cubicBezTo>
                    <a:pt x="212269" y="335539"/>
                    <a:pt x="217001" y="336828"/>
                    <a:pt x="219152" y="340696"/>
                  </a:cubicBezTo>
                  <a:cubicBezTo>
                    <a:pt x="221303" y="344134"/>
                    <a:pt x="220012" y="348861"/>
                    <a:pt x="216141" y="351009"/>
                  </a:cubicBezTo>
                  <a:lnTo>
                    <a:pt x="45792" y="449419"/>
                  </a:lnTo>
                  <a:cubicBezTo>
                    <a:pt x="44502" y="449848"/>
                    <a:pt x="43211" y="450278"/>
                    <a:pt x="41920" y="450278"/>
                  </a:cubicBezTo>
                  <a:cubicBezTo>
                    <a:pt x="39339" y="450278"/>
                    <a:pt x="36758" y="448989"/>
                    <a:pt x="35468" y="446410"/>
                  </a:cubicBezTo>
                  <a:cubicBezTo>
                    <a:pt x="33317" y="442973"/>
                    <a:pt x="34608" y="438245"/>
                    <a:pt x="38049" y="436097"/>
                  </a:cubicBezTo>
                  <a:close/>
                  <a:moveTo>
                    <a:pt x="387002" y="306338"/>
                  </a:moveTo>
                  <a:lnTo>
                    <a:pt x="581076" y="340310"/>
                  </a:lnTo>
                  <a:cubicBezTo>
                    <a:pt x="584949" y="341170"/>
                    <a:pt x="587961" y="345040"/>
                    <a:pt x="587100" y="349341"/>
                  </a:cubicBezTo>
                  <a:cubicBezTo>
                    <a:pt x="586670" y="353211"/>
                    <a:pt x="583227" y="355791"/>
                    <a:pt x="579785" y="355791"/>
                  </a:cubicBezTo>
                  <a:cubicBezTo>
                    <a:pt x="579355" y="355791"/>
                    <a:pt x="578924" y="355791"/>
                    <a:pt x="578064" y="355791"/>
                  </a:cubicBezTo>
                  <a:lnTo>
                    <a:pt x="384420" y="321389"/>
                  </a:lnTo>
                  <a:cubicBezTo>
                    <a:pt x="380117" y="320959"/>
                    <a:pt x="377535" y="316659"/>
                    <a:pt x="378396" y="312788"/>
                  </a:cubicBezTo>
                  <a:cubicBezTo>
                    <a:pt x="378826" y="308488"/>
                    <a:pt x="383129" y="305478"/>
                    <a:pt x="387002" y="306338"/>
                  </a:cubicBezTo>
                  <a:close/>
                  <a:moveTo>
                    <a:pt x="199833" y="306338"/>
                  </a:moveTo>
                  <a:cubicBezTo>
                    <a:pt x="204136" y="305478"/>
                    <a:pt x="208009" y="308488"/>
                    <a:pt x="208869" y="312788"/>
                  </a:cubicBezTo>
                  <a:cubicBezTo>
                    <a:pt x="209730" y="316659"/>
                    <a:pt x="206718" y="320959"/>
                    <a:pt x="202845" y="321389"/>
                  </a:cubicBezTo>
                  <a:lnTo>
                    <a:pt x="8771" y="355791"/>
                  </a:lnTo>
                  <a:cubicBezTo>
                    <a:pt x="8341" y="355791"/>
                    <a:pt x="7910" y="355791"/>
                    <a:pt x="7480" y="355791"/>
                  </a:cubicBezTo>
                  <a:cubicBezTo>
                    <a:pt x="4038" y="355791"/>
                    <a:pt x="595" y="353211"/>
                    <a:pt x="165" y="349341"/>
                  </a:cubicBezTo>
                  <a:cubicBezTo>
                    <a:pt x="-696" y="345040"/>
                    <a:pt x="1886" y="341170"/>
                    <a:pt x="6189" y="340310"/>
                  </a:cubicBezTo>
                  <a:close/>
                  <a:moveTo>
                    <a:pt x="293633" y="252633"/>
                  </a:moveTo>
                  <a:cubicBezTo>
                    <a:pt x="268667" y="252633"/>
                    <a:pt x="248436" y="272829"/>
                    <a:pt x="248436" y="297751"/>
                  </a:cubicBezTo>
                  <a:cubicBezTo>
                    <a:pt x="248436" y="322243"/>
                    <a:pt x="268667" y="342439"/>
                    <a:pt x="293633" y="342439"/>
                  </a:cubicBezTo>
                  <a:cubicBezTo>
                    <a:pt x="318169" y="342439"/>
                    <a:pt x="338400" y="322243"/>
                    <a:pt x="338400" y="297751"/>
                  </a:cubicBezTo>
                  <a:cubicBezTo>
                    <a:pt x="338400" y="272829"/>
                    <a:pt x="318169" y="252633"/>
                    <a:pt x="293633" y="252633"/>
                  </a:cubicBezTo>
                  <a:close/>
                  <a:moveTo>
                    <a:pt x="578064" y="239724"/>
                  </a:moveTo>
                  <a:cubicBezTo>
                    <a:pt x="582367" y="238864"/>
                    <a:pt x="586240" y="241874"/>
                    <a:pt x="587100" y="246174"/>
                  </a:cubicBezTo>
                  <a:cubicBezTo>
                    <a:pt x="587961" y="250045"/>
                    <a:pt x="584949" y="254345"/>
                    <a:pt x="581076" y="254775"/>
                  </a:cubicBezTo>
                  <a:lnTo>
                    <a:pt x="387002" y="289177"/>
                  </a:lnTo>
                  <a:cubicBezTo>
                    <a:pt x="386572" y="289177"/>
                    <a:pt x="386141" y="289177"/>
                    <a:pt x="385711" y="289177"/>
                  </a:cubicBezTo>
                  <a:cubicBezTo>
                    <a:pt x="382269" y="289177"/>
                    <a:pt x="378826" y="286597"/>
                    <a:pt x="378396" y="282727"/>
                  </a:cubicBezTo>
                  <a:cubicBezTo>
                    <a:pt x="377535" y="278426"/>
                    <a:pt x="380117" y="274556"/>
                    <a:pt x="384420" y="273696"/>
                  </a:cubicBezTo>
                  <a:close/>
                  <a:moveTo>
                    <a:pt x="8771" y="239724"/>
                  </a:moveTo>
                  <a:lnTo>
                    <a:pt x="202845" y="273696"/>
                  </a:lnTo>
                  <a:cubicBezTo>
                    <a:pt x="206718" y="274556"/>
                    <a:pt x="209730" y="278426"/>
                    <a:pt x="208869" y="282727"/>
                  </a:cubicBezTo>
                  <a:cubicBezTo>
                    <a:pt x="208439" y="286597"/>
                    <a:pt x="204996" y="289177"/>
                    <a:pt x="201124" y="289177"/>
                  </a:cubicBezTo>
                  <a:cubicBezTo>
                    <a:pt x="200693" y="289177"/>
                    <a:pt x="200263" y="289177"/>
                    <a:pt x="199833" y="289177"/>
                  </a:cubicBezTo>
                  <a:lnTo>
                    <a:pt x="6189" y="254775"/>
                  </a:lnTo>
                  <a:cubicBezTo>
                    <a:pt x="1886" y="254345"/>
                    <a:pt x="-696" y="250045"/>
                    <a:pt x="165" y="246174"/>
                  </a:cubicBezTo>
                  <a:cubicBezTo>
                    <a:pt x="595" y="241874"/>
                    <a:pt x="4898" y="238864"/>
                    <a:pt x="8771" y="239724"/>
                  </a:cubicBezTo>
                  <a:close/>
                  <a:moveTo>
                    <a:pt x="293633" y="237594"/>
                  </a:moveTo>
                  <a:cubicBezTo>
                    <a:pt x="326778" y="237594"/>
                    <a:pt x="353896" y="264665"/>
                    <a:pt x="353896" y="297751"/>
                  </a:cubicBezTo>
                  <a:cubicBezTo>
                    <a:pt x="353896" y="330837"/>
                    <a:pt x="326778" y="357908"/>
                    <a:pt x="293633" y="357908"/>
                  </a:cubicBezTo>
                  <a:cubicBezTo>
                    <a:pt x="260488" y="357908"/>
                    <a:pt x="233370" y="330837"/>
                    <a:pt x="233370" y="297751"/>
                  </a:cubicBezTo>
                  <a:cubicBezTo>
                    <a:pt x="233370" y="264665"/>
                    <a:pt x="260488" y="237594"/>
                    <a:pt x="293633" y="237594"/>
                  </a:cubicBezTo>
                  <a:close/>
                  <a:moveTo>
                    <a:pt x="541039" y="146103"/>
                  </a:moveTo>
                  <a:cubicBezTo>
                    <a:pt x="544912" y="143954"/>
                    <a:pt x="549646" y="145243"/>
                    <a:pt x="551797" y="148681"/>
                  </a:cubicBezTo>
                  <a:cubicBezTo>
                    <a:pt x="553949" y="152549"/>
                    <a:pt x="552658" y="157276"/>
                    <a:pt x="548785" y="159424"/>
                  </a:cubicBezTo>
                  <a:lnTo>
                    <a:pt x="378372" y="257834"/>
                  </a:lnTo>
                  <a:cubicBezTo>
                    <a:pt x="377511" y="258263"/>
                    <a:pt x="375790" y="258693"/>
                    <a:pt x="374499" y="258693"/>
                  </a:cubicBezTo>
                  <a:cubicBezTo>
                    <a:pt x="371917" y="258693"/>
                    <a:pt x="369335" y="257404"/>
                    <a:pt x="368044" y="254825"/>
                  </a:cubicBezTo>
                  <a:cubicBezTo>
                    <a:pt x="365892" y="250958"/>
                    <a:pt x="367183" y="246231"/>
                    <a:pt x="370626" y="244512"/>
                  </a:cubicBezTo>
                  <a:close/>
                  <a:moveTo>
                    <a:pt x="45792" y="146103"/>
                  </a:moveTo>
                  <a:lnTo>
                    <a:pt x="216141" y="244512"/>
                  </a:lnTo>
                  <a:cubicBezTo>
                    <a:pt x="220012" y="246231"/>
                    <a:pt x="221303" y="250958"/>
                    <a:pt x="219152" y="254825"/>
                  </a:cubicBezTo>
                  <a:cubicBezTo>
                    <a:pt x="217431" y="257404"/>
                    <a:pt x="214850" y="258693"/>
                    <a:pt x="212269" y="258693"/>
                  </a:cubicBezTo>
                  <a:cubicBezTo>
                    <a:pt x="210979" y="258693"/>
                    <a:pt x="209688" y="258263"/>
                    <a:pt x="208398" y="257834"/>
                  </a:cubicBezTo>
                  <a:lnTo>
                    <a:pt x="38049" y="159424"/>
                  </a:lnTo>
                  <a:cubicBezTo>
                    <a:pt x="34608" y="157276"/>
                    <a:pt x="33317" y="152549"/>
                    <a:pt x="35468" y="148681"/>
                  </a:cubicBezTo>
                  <a:cubicBezTo>
                    <a:pt x="37619" y="145243"/>
                    <a:pt x="42351" y="143954"/>
                    <a:pt x="45792" y="146103"/>
                  </a:cubicBezTo>
                  <a:close/>
                  <a:moveTo>
                    <a:pt x="485086" y="69614"/>
                  </a:moveTo>
                  <a:cubicBezTo>
                    <a:pt x="488527" y="72192"/>
                    <a:pt x="488957" y="77347"/>
                    <a:pt x="485946" y="80354"/>
                  </a:cubicBezTo>
                  <a:lnTo>
                    <a:pt x="359481" y="231136"/>
                  </a:lnTo>
                  <a:cubicBezTo>
                    <a:pt x="358191" y="232854"/>
                    <a:pt x="356040" y="233713"/>
                    <a:pt x="353889" y="233713"/>
                  </a:cubicBezTo>
                  <a:cubicBezTo>
                    <a:pt x="352168" y="233713"/>
                    <a:pt x="350448" y="233283"/>
                    <a:pt x="348727" y="231995"/>
                  </a:cubicBezTo>
                  <a:cubicBezTo>
                    <a:pt x="345716" y="228988"/>
                    <a:pt x="345286" y="224262"/>
                    <a:pt x="347867" y="221255"/>
                  </a:cubicBezTo>
                  <a:lnTo>
                    <a:pt x="474332" y="70474"/>
                  </a:lnTo>
                  <a:cubicBezTo>
                    <a:pt x="476913" y="67467"/>
                    <a:pt x="482075" y="67037"/>
                    <a:pt x="485086" y="69614"/>
                  </a:cubicBezTo>
                  <a:close/>
                  <a:moveTo>
                    <a:pt x="101735" y="69614"/>
                  </a:moveTo>
                  <a:cubicBezTo>
                    <a:pt x="105177" y="67037"/>
                    <a:pt x="109909" y="67467"/>
                    <a:pt x="112920" y="70474"/>
                  </a:cubicBezTo>
                  <a:lnTo>
                    <a:pt x="239397" y="221255"/>
                  </a:lnTo>
                  <a:cubicBezTo>
                    <a:pt x="241978" y="224262"/>
                    <a:pt x="241548" y="228988"/>
                    <a:pt x="238106" y="231995"/>
                  </a:cubicBezTo>
                  <a:cubicBezTo>
                    <a:pt x="236816" y="233283"/>
                    <a:pt x="235095" y="233713"/>
                    <a:pt x="233374" y="233713"/>
                  </a:cubicBezTo>
                  <a:cubicBezTo>
                    <a:pt x="231223" y="233713"/>
                    <a:pt x="229072" y="232854"/>
                    <a:pt x="227351" y="231136"/>
                  </a:cubicBezTo>
                  <a:lnTo>
                    <a:pt x="100875" y="80354"/>
                  </a:lnTo>
                  <a:cubicBezTo>
                    <a:pt x="99584" y="79065"/>
                    <a:pt x="99154" y="76917"/>
                    <a:pt x="99154" y="74769"/>
                  </a:cubicBezTo>
                  <a:cubicBezTo>
                    <a:pt x="99584" y="73051"/>
                    <a:pt x="100445" y="70903"/>
                    <a:pt x="101735" y="69614"/>
                  </a:cubicBezTo>
                  <a:close/>
                  <a:moveTo>
                    <a:pt x="395575" y="18020"/>
                  </a:moveTo>
                  <a:cubicBezTo>
                    <a:pt x="399447" y="19309"/>
                    <a:pt x="401598" y="23606"/>
                    <a:pt x="400307" y="27904"/>
                  </a:cubicBezTo>
                  <a:lnTo>
                    <a:pt x="332766" y="212256"/>
                  </a:lnTo>
                  <a:cubicBezTo>
                    <a:pt x="331476" y="215694"/>
                    <a:pt x="328895" y="217413"/>
                    <a:pt x="325453" y="217413"/>
                  </a:cubicBezTo>
                  <a:cubicBezTo>
                    <a:pt x="324593" y="217413"/>
                    <a:pt x="323732" y="217413"/>
                    <a:pt x="322872" y="216983"/>
                  </a:cubicBezTo>
                  <a:cubicBezTo>
                    <a:pt x="319000" y="215694"/>
                    <a:pt x="316849" y="210967"/>
                    <a:pt x="318570" y="207100"/>
                  </a:cubicBezTo>
                  <a:lnTo>
                    <a:pt x="385681" y="22317"/>
                  </a:lnTo>
                  <a:cubicBezTo>
                    <a:pt x="386971" y="18450"/>
                    <a:pt x="391703" y="16301"/>
                    <a:pt x="395575" y="18020"/>
                  </a:cubicBezTo>
                  <a:close/>
                  <a:moveTo>
                    <a:pt x="191612" y="18020"/>
                  </a:moveTo>
                  <a:cubicBezTo>
                    <a:pt x="195487" y="16301"/>
                    <a:pt x="199794" y="18450"/>
                    <a:pt x="201516" y="22317"/>
                  </a:cubicBezTo>
                  <a:lnTo>
                    <a:pt x="268694" y="207100"/>
                  </a:lnTo>
                  <a:cubicBezTo>
                    <a:pt x="270417" y="210967"/>
                    <a:pt x="268264" y="215694"/>
                    <a:pt x="264388" y="216983"/>
                  </a:cubicBezTo>
                  <a:cubicBezTo>
                    <a:pt x="263096" y="217413"/>
                    <a:pt x="262235" y="217413"/>
                    <a:pt x="261374" y="217413"/>
                  </a:cubicBezTo>
                  <a:cubicBezTo>
                    <a:pt x="258359" y="217413"/>
                    <a:pt x="255345" y="215694"/>
                    <a:pt x="254484" y="212256"/>
                  </a:cubicBezTo>
                  <a:lnTo>
                    <a:pt x="186875" y="27904"/>
                  </a:lnTo>
                  <a:cubicBezTo>
                    <a:pt x="186444" y="26614"/>
                    <a:pt x="186444" y="25755"/>
                    <a:pt x="186444" y="24896"/>
                  </a:cubicBezTo>
                  <a:cubicBezTo>
                    <a:pt x="186444" y="21887"/>
                    <a:pt x="188597" y="18879"/>
                    <a:pt x="191612" y="18020"/>
                  </a:cubicBezTo>
                  <a:close/>
                  <a:moveTo>
                    <a:pt x="293632" y="0"/>
                  </a:moveTo>
                  <a:cubicBezTo>
                    <a:pt x="297944" y="0"/>
                    <a:pt x="301394" y="3438"/>
                    <a:pt x="301394" y="7734"/>
                  </a:cubicBezTo>
                  <a:lnTo>
                    <a:pt x="301394" y="204104"/>
                  </a:lnTo>
                  <a:cubicBezTo>
                    <a:pt x="301394" y="208400"/>
                    <a:pt x="297944" y="211838"/>
                    <a:pt x="293632" y="211838"/>
                  </a:cubicBezTo>
                  <a:cubicBezTo>
                    <a:pt x="289320" y="211838"/>
                    <a:pt x="285870" y="208400"/>
                    <a:pt x="285870" y="204104"/>
                  </a:cubicBezTo>
                  <a:lnTo>
                    <a:pt x="285870" y="7734"/>
                  </a:lnTo>
                  <a:cubicBezTo>
                    <a:pt x="285870" y="3438"/>
                    <a:pt x="289320" y="0"/>
                    <a:pt x="293632" y="0"/>
                  </a:cubicBezTo>
                  <a:close/>
                </a:path>
              </a:pathLst>
            </a:custGeom>
            <a:solidFill>
              <a:srgbClr val="253038"/>
            </a:solidFill>
            <a:ln>
              <a:noFill/>
            </a:ln>
          </p:spPr>
        </p:sp>
      </p:grp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0AA4BD15-88F7-47F5-95E9-0968FFDD080A}"/>
              </a:ext>
            </a:extLst>
          </p:cNvPr>
          <p:cNvSpPr txBox="1"/>
          <p:nvPr/>
        </p:nvSpPr>
        <p:spPr>
          <a:xfrm>
            <a:off x="1606489" y="3437606"/>
            <a:ext cx="59310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努力推廣至全臺各大學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持續經營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Podcast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、粉絲專頁</a:t>
            </a:r>
          </a:p>
        </p:txBody>
      </p:sp>
    </p:spTree>
    <p:extLst>
      <p:ext uri="{BB962C8B-B14F-4D97-AF65-F5344CB8AC3E}">
        <p14:creationId xmlns:p14="http://schemas.microsoft.com/office/powerpoint/2010/main" val="301974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1">
            <a:extLst>
              <a:ext uri="{FF2B5EF4-FFF2-40B4-BE49-F238E27FC236}">
                <a16:creationId xmlns:a16="http://schemas.microsoft.com/office/drawing/2014/main" id="{4ABC0DBD-13A2-44D4-9A17-C66ADD9DD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68825"/>
            <a:ext cx="7704000" cy="572700"/>
          </a:xfrm>
        </p:spPr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預期困難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22864E6-58E4-4A87-B904-96435654C16A}"/>
              </a:ext>
            </a:extLst>
          </p:cNvPr>
          <p:cNvSpPr txBox="1"/>
          <p:nvPr/>
        </p:nvSpPr>
        <p:spPr>
          <a:xfrm>
            <a:off x="1529926" y="1923303"/>
            <a:ext cx="6084148" cy="129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5000"/>
              </a:lnSpc>
              <a:buClrTx/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bg2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疫情期間與他校合作較為困難</a:t>
            </a:r>
          </a:p>
          <a:p>
            <a:pPr marL="457200" indent="-457200">
              <a:lnSpc>
                <a:spcPts val="5000"/>
              </a:lnSpc>
              <a:buClrTx/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chemeClr val="bg2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無法確保他校參與意願</a:t>
            </a:r>
          </a:p>
        </p:txBody>
      </p:sp>
    </p:spTree>
    <p:extLst>
      <p:ext uri="{BB962C8B-B14F-4D97-AF65-F5344CB8AC3E}">
        <p14:creationId xmlns:p14="http://schemas.microsoft.com/office/powerpoint/2010/main" val="217102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p30"/>
          <p:cNvSpPr txBox="1">
            <a:spLocks noGrp="1"/>
          </p:cNvSpPr>
          <p:nvPr>
            <p:ph type="ctrTitle"/>
          </p:nvPr>
        </p:nvSpPr>
        <p:spPr>
          <a:xfrm>
            <a:off x="776514" y="2053118"/>
            <a:ext cx="7590971" cy="103726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5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感謝聆聽</a:t>
            </a:r>
            <a:endParaRPr sz="53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279" name="Google Shape;2279;p30"/>
          <p:cNvGrpSpPr/>
          <p:nvPr/>
        </p:nvGrpSpPr>
        <p:grpSpPr>
          <a:xfrm>
            <a:off x="3663875" y="-2443875"/>
            <a:ext cx="820275" cy="949600"/>
            <a:chOff x="10369700" y="841400"/>
            <a:chExt cx="820275" cy="949600"/>
          </a:xfrm>
        </p:grpSpPr>
        <p:sp>
          <p:nvSpPr>
            <p:cNvPr id="2280" name="Google Shape;2280;p30"/>
            <p:cNvSpPr/>
            <p:nvPr/>
          </p:nvSpPr>
          <p:spPr>
            <a:xfrm>
              <a:off x="10369700" y="1237675"/>
              <a:ext cx="431050" cy="553325"/>
            </a:xfrm>
            <a:custGeom>
              <a:avLst/>
              <a:gdLst/>
              <a:ahLst/>
              <a:cxnLst/>
              <a:rect l="l" t="t" r="r" b="b"/>
              <a:pathLst>
                <a:path w="17242" h="22133" extrusionOk="0">
                  <a:moveTo>
                    <a:pt x="7008" y="6733"/>
                  </a:moveTo>
                  <a:lnTo>
                    <a:pt x="7008" y="6733"/>
                  </a:lnTo>
                  <a:cubicBezTo>
                    <a:pt x="7028" y="6870"/>
                    <a:pt x="7008" y="7008"/>
                    <a:pt x="6949" y="7126"/>
                  </a:cubicBezTo>
                  <a:cubicBezTo>
                    <a:pt x="6930" y="7047"/>
                    <a:pt x="6910" y="6988"/>
                    <a:pt x="6910" y="6910"/>
                  </a:cubicBezTo>
                  <a:cubicBezTo>
                    <a:pt x="6949" y="6851"/>
                    <a:pt x="6969" y="6792"/>
                    <a:pt x="7008" y="6733"/>
                  </a:cubicBezTo>
                  <a:close/>
                  <a:moveTo>
                    <a:pt x="11032" y="1"/>
                  </a:moveTo>
                  <a:lnTo>
                    <a:pt x="11032" y="1"/>
                  </a:lnTo>
                  <a:cubicBezTo>
                    <a:pt x="11444" y="2179"/>
                    <a:pt x="9972" y="3592"/>
                    <a:pt x="8402" y="4829"/>
                  </a:cubicBezTo>
                  <a:cubicBezTo>
                    <a:pt x="9030" y="4024"/>
                    <a:pt x="9442" y="3082"/>
                    <a:pt x="9638" y="2081"/>
                  </a:cubicBezTo>
                  <a:cubicBezTo>
                    <a:pt x="9638" y="2070"/>
                    <a:pt x="9619" y="2058"/>
                    <a:pt x="9602" y="2058"/>
                  </a:cubicBezTo>
                  <a:cubicBezTo>
                    <a:pt x="9590" y="2058"/>
                    <a:pt x="9579" y="2065"/>
                    <a:pt x="9579" y="2081"/>
                  </a:cubicBezTo>
                  <a:cubicBezTo>
                    <a:pt x="9344" y="2964"/>
                    <a:pt x="8892" y="3789"/>
                    <a:pt x="8304" y="4476"/>
                  </a:cubicBezTo>
                  <a:lnTo>
                    <a:pt x="8205" y="4574"/>
                  </a:lnTo>
                  <a:cubicBezTo>
                    <a:pt x="8618" y="3592"/>
                    <a:pt x="8814" y="2533"/>
                    <a:pt x="8755" y="1473"/>
                  </a:cubicBezTo>
                  <a:lnTo>
                    <a:pt x="8755" y="1473"/>
                  </a:lnTo>
                  <a:cubicBezTo>
                    <a:pt x="8775" y="2650"/>
                    <a:pt x="8500" y="3808"/>
                    <a:pt x="7950" y="4849"/>
                  </a:cubicBezTo>
                  <a:cubicBezTo>
                    <a:pt x="7597" y="5163"/>
                    <a:pt x="7204" y="5418"/>
                    <a:pt x="6871" y="5732"/>
                  </a:cubicBezTo>
                  <a:lnTo>
                    <a:pt x="6792" y="5732"/>
                  </a:lnTo>
                  <a:cubicBezTo>
                    <a:pt x="7204" y="4908"/>
                    <a:pt x="7165" y="3848"/>
                    <a:pt x="6910" y="3004"/>
                  </a:cubicBezTo>
                  <a:lnTo>
                    <a:pt x="6890" y="3004"/>
                  </a:lnTo>
                  <a:cubicBezTo>
                    <a:pt x="6969" y="3553"/>
                    <a:pt x="6989" y="4122"/>
                    <a:pt x="6930" y="4692"/>
                  </a:cubicBezTo>
                  <a:cubicBezTo>
                    <a:pt x="6890" y="5045"/>
                    <a:pt x="6753" y="5398"/>
                    <a:pt x="6576" y="5732"/>
                  </a:cubicBezTo>
                  <a:cubicBezTo>
                    <a:pt x="5968" y="5653"/>
                    <a:pt x="5340" y="5163"/>
                    <a:pt x="4829" y="4927"/>
                  </a:cubicBezTo>
                  <a:cubicBezTo>
                    <a:pt x="4790" y="4927"/>
                    <a:pt x="4771" y="4966"/>
                    <a:pt x="4810" y="4966"/>
                  </a:cubicBezTo>
                  <a:cubicBezTo>
                    <a:pt x="5242" y="5202"/>
                    <a:pt x="5791" y="5634"/>
                    <a:pt x="6321" y="5810"/>
                  </a:cubicBezTo>
                  <a:cubicBezTo>
                    <a:pt x="6243" y="5830"/>
                    <a:pt x="6184" y="5850"/>
                    <a:pt x="6125" y="5889"/>
                  </a:cubicBezTo>
                  <a:lnTo>
                    <a:pt x="6046" y="5889"/>
                  </a:lnTo>
                  <a:cubicBezTo>
                    <a:pt x="5987" y="5889"/>
                    <a:pt x="5948" y="5928"/>
                    <a:pt x="5929" y="5987"/>
                  </a:cubicBezTo>
                  <a:cubicBezTo>
                    <a:pt x="5909" y="6026"/>
                    <a:pt x="5889" y="6046"/>
                    <a:pt x="5850" y="6066"/>
                  </a:cubicBezTo>
                  <a:lnTo>
                    <a:pt x="5830" y="6085"/>
                  </a:lnTo>
                  <a:cubicBezTo>
                    <a:pt x="4888" y="5830"/>
                    <a:pt x="3966" y="5163"/>
                    <a:pt x="3181" y="4711"/>
                  </a:cubicBezTo>
                  <a:cubicBezTo>
                    <a:pt x="3181" y="4711"/>
                    <a:pt x="3161" y="4711"/>
                    <a:pt x="3181" y="4731"/>
                  </a:cubicBezTo>
                  <a:cubicBezTo>
                    <a:pt x="3887" y="5182"/>
                    <a:pt x="4653" y="5791"/>
                    <a:pt x="5516" y="6144"/>
                  </a:cubicBezTo>
                  <a:cubicBezTo>
                    <a:pt x="4614" y="6085"/>
                    <a:pt x="3730" y="5987"/>
                    <a:pt x="2906" y="5536"/>
                  </a:cubicBezTo>
                  <a:cubicBezTo>
                    <a:pt x="2901" y="5533"/>
                    <a:pt x="2895" y="5532"/>
                    <a:pt x="2889" y="5532"/>
                  </a:cubicBezTo>
                  <a:cubicBezTo>
                    <a:pt x="2853" y="5532"/>
                    <a:pt x="2816" y="5580"/>
                    <a:pt x="2867" y="5614"/>
                  </a:cubicBezTo>
                  <a:cubicBezTo>
                    <a:pt x="3848" y="6203"/>
                    <a:pt x="5006" y="6360"/>
                    <a:pt x="6145" y="6419"/>
                  </a:cubicBezTo>
                  <a:cubicBezTo>
                    <a:pt x="6007" y="6478"/>
                    <a:pt x="5870" y="6537"/>
                    <a:pt x="5732" y="6596"/>
                  </a:cubicBezTo>
                  <a:cubicBezTo>
                    <a:pt x="5510" y="6633"/>
                    <a:pt x="5287" y="6650"/>
                    <a:pt x="5066" y="6650"/>
                  </a:cubicBezTo>
                  <a:cubicBezTo>
                    <a:pt x="4585" y="6650"/>
                    <a:pt x="4109" y="6567"/>
                    <a:pt x="3652" y="6419"/>
                  </a:cubicBezTo>
                  <a:cubicBezTo>
                    <a:pt x="2415" y="6046"/>
                    <a:pt x="1257" y="5379"/>
                    <a:pt x="99" y="4790"/>
                  </a:cubicBezTo>
                  <a:lnTo>
                    <a:pt x="99" y="4809"/>
                  </a:lnTo>
                  <a:cubicBezTo>
                    <a:pt x="1414" y="5555"/>
                    <a:pt x="3240" y="6694"/>
                    <a:pt x="4928" y="6890"/>
                  </a:cubicBezTo>
                  <a:cubicBezTo>
                    <a:pt x="4479" y="7025"/>
                    <a:pt x="4013" y="7091"/>
                    <a:pt x="3547" y="7091"/>
                  </a:cubicBezTo>
                  <a:cubicBezTo>
                    <a:pt x="2932" y="7091"/>
                    <a:pt x="2318" y="6976"/>
                    <a:pt x="1748" y="6753"/>
                  </a:cubicBezTo>
                  <a:cubicBezTo>
                    <a:pt x="1728" y="6753"/>
                    <a:pt x="1709" y="6772"/>
                    <a:pt x="1748" y="6772"/>
                  </a:cubicBezTo>
                  <a:cubicBezTo>
                    <a:pt x="2432" y="7114"/>
                    <a:pt x="3175" y="7286"/>
                    <a:pt x="3919" y="7286"/>
                  </a:cubicBezTo>
                  <a:cubicBezTo>
                    <a:pt x="4584" y="7286"/>
                    <a:pt x="5249" y="7148"/>
                    <a:pt x="5870" y="6870"/>
                  </a:cubicBezTo>
                  <a:lnTo>
                    <a:pt x="5987" y="6851"/>
                  </a:lnTo>
                  <a:lnTo>
                    <a:pt x="5948" y="6890"/>
                  </a:lnTo>
                  <a:cubicBezTo>
                    <a:pt x="5896" y="6907"/>
                    <a:pt x="5921" y="6972"/>
                    <a:pt x="5969" y="6972"/>
                  </a:cubicBezTo>
                  <a:cubicBezTo>
                    <a:pt x="5975" y="6972"/>
                    <a:pt x="5981" y="6971"/>
                    <a:pt x="5987" y="6969"/>
                  </a:cubicBezTo>
                  <a:cubicBezTo>
                    <a:pt x="6086" y="6929"/>
                    <a:pt x="6203" y="6890"/>
                    <a:pt x="6302" y="6831"/>
                  </a:cubicBezTo>
                  <a:lnTo>
                    <a:pt x="6302" y="6831"/>
                  </a:lnTo>
                  <a:cubicBezTo>
                    <a:pt x="6007" y="7165"/>
                    <a:pt x="5693" y="7440"/>
                    <a:pt x="5359" y="7695"/>
                  </a:cubicBezTo>
                  <a:cubicBezTo>
                    <a:pt x="4888" y="7891"/>
                    <a:pt x="4398" y="8028"/>
                    <a:pt x="3907" y="8146"/>
                  </a:cubicBezTo>
                  <a:cubicBezTo>
                    <a:pt x="3624" y="8202"/>
                    <a:pt x="3339" y="8226"/>
                    <a:pt x="3053" y="8226"/>
                  </a:cubicBezTo>
                  <a:cubicBezTo>
                    <a:pt x="2033" y="8226"/>
                    <a:pt x="1006" y="7921"/>
                    <a:pt x="40" y="7675"/>
                  </a:cubicBezTo>
                  <a:cubicBezTo>
                    <a:pt x="21" y="7675"/>
                    <a:pt x="1" y="7695"/>
                    <a:pt x="40" y="7714"/>
                  </a:cubicBezTo>
                  <a:cubicBezTo>
                    <a:pt x="1100" y="8017"/>
                    <a:pt x="2161" y="8309"/>
                    <a:pt x="3248" y="8309"/>
                  </a:cubicBezTo>
                  <a:cubicBezTo>
                    <a:pt x="3570" y="8309"/>
                    <a:pt x="3894" y="8283"/>
                    <a:pt x="4221" y="8225"/>
                  </a:cubicBezTo>
                  <a:cubicBezTo>
                    <a:pt x="4398" y="8185"/>
                    <a:pt x="4574" y="8146"/>
                    <a:pt x="4790" y="8087"/>
                  </a:cubicBezTo>
                  <a:lnTo>
                    <a:pt x="4790" y="8087"/>
                  </a:lnTo>
                  <a:cubicBezTo>
                    <a:pt x="3750" y="8755"/>
                    <a:pt x="2553" y="9128"/>
                    <a:pt x="1316" y="9186"/>
                  </a:cubicBezTo>
                  <a:cubicBezTo>
                    <a:pt x="1296" y="9186"/>
                    <a:pt x="1296" y="9206"/>
                    <a:pt x="1316" y="9206"/>
                  </a:cubicBezTo>
                  <a:cubicBezTo>
                    <a:pt x="1422" y="9213"/>
                    <a:pt x="1529" y="9217"/>
                    <a:pt x="1637" y="9217"/>
                  </a:cubicBezTo>
                  <a:cubicBezTo>
                    <a:pt x="2979" y="9217"/>
                    <a:pt x="4511" y="8665"/>
                    <a:pt x="5673" y="7793"/>
                  </a:cubicBezTo>
                  <a:cubicBezTo>
                    <a:pt x="6145" y="7616"/>
                    <a:pt x="6557" y="7341"/>
                    <a:pt x="6871" y="6969"/>
                  </a:cubicBezTo>
                  <a:lnTo>
                    <a:pt x="6930" y="7204"/>
                  </a:lnTo>
                  <a:cubicBezTo>
                    <a:pt x="6439" y="8185"/>
                    <a:pt x="4182" y="9245"/>
                    <a:pt x="3632" y="9422"/>
                  </a:cubicBezTo>
                  <a:cubicBezTo>
                    <a:pt x="3616" y="9422"/>
                    <a:pt x="3626" y="9447"/>
                    <a:pt x="3630" y="9447"/>
                  </a:cubicBezTo>
                  <a:cubicBezTo>
                    <a:pt x="3631" y="9447"/>
                    <a:pt x="3632" y="9446"/>
                    <a:pt x="3632" y="9442"/>
                  </a:cubicBezTo>
                  <a:cubicBezTo>
                    <a:pt x="4535" y="9206"/>
                    <a:pt x="6439" y="8460"/>
                    <a:pt x="6989" y="7420"/>
                  </a:cubicBezTo>
                  <a:cubicBezTo>
                    <a:pt x="7734" y="10129"/>
                    <a:pt x="8873" y="12700"/>
                    <a:pt x="10404" y="15075"/>
                  </a:cubicBezTo>
                  <a:cubicBezTo>
                    <a:pt x="11307" y="16488"/>
                    <a:pt x="12327" y="17823"/>
                    <a:pt x="13466" y="19079"/>
                  </a:cubicBezTo>
                  <a:cubicBezTo>
                    <a:pt x="14388" y="20139"/>
                    <a:pt x="15468" y="21317"/>
                    <a:pt x="16646" y="22082"/>
                  </a:cubicBezTo>
                  <a:cubicBezTo>
                    <a:pt x="16698" y="22117"/>
                    <a:pt x="16752" y="22132"/>
                    <a:pt x="16804" y="22132"/>
                  </a:cubicBezTo>
                  <a:cubicBezTo>
                    <a:pt x="17045" y="22132"/>
                    <a:pt x="17241" y="21808"/>
                    <a:pt x="16999" y="21631"/>
                  </a:cubicBezTo>
                  <a:cubicBezTo>
                    <a:pt x="15821" y="20767"/>
                    <a:pt x="14702" y="19982"/>
                    <a:pt x="13682" y="18922"/>
                  </a:cubicBezTo>
                  <a:cubicBezTo>
                    <a:pt x="12583" y="17764"/>
                    <a:pt x="11601" y="16527"/>
                    <a:pt x="10738" y="15193"/>
                  </a:cubicBezTo>
                  <a:cubicBezTo>
                    <a:pt x="9089" y="12798"/>
                    <a:pt x="7833" y="10168"/>
                    <a:pt x="7028" y="7381"/>
                  </a:cubicBezTo>
                  <a:cubicBezTo>
                    <a:pt x="7106" y="7184"/>
                    <a:pt x="7146" y="6949"/>
                    <a:pt x="7126" y="6733"/>
                  </a:cubicBezTo>
                  <a:lnTo>
                    <a:pt x="7126" y="6733"/>
                  </a:lnTo>
                  <a:cubicBezTo>
                    <a:pt x="7677" y="7043"/>
                    <a:pt x="8368" y="7225"/>
                    <a:pt x="9013" y="7225"/>
                  </a:cubicBezTo>
                  <a:cubicBezTo>
                    <a:pt x="9470" y="7225"/>
                    <a:pt x="9904" y="7133"/>
                    <a:pt x="10247" y="6929"/>
                  </a:cubicBezTo>
                  <a:cubicBezTo>
                    <a:pt x="11758" y="6007"/>
                    <a:pt x="12975" y="4436"/>
                    <a:pt x="13093" y="2650"/>
                  </a:cubicBezTo>
                  <a:cubicBezTo>
                    <a:pt x="13093" y="2636"/>
                    <a:pt x="13073" y="2623"/>
                    <a:pt x="13062" y="2623"/>
                  </a:cubicBezTo>
                  <a:cubicBezTo>
                    <a:pt x="13057" y="2623"/>
                    <a:pt x="13054" y="2625"/>
                    <a:pt x="13054" y="2631"/>
                  </a:cubicBezTo>
                  <a:cubicBezTo>
                    <a:pt x="12857" y="4142"/>
                    <a:pt x="11915" y="5418"/>
                    <a:pt x="10738" y="6321"/>
                  </a:cubicBezTo>
                  <a:cubicBezTo>
                    <a:pt x="10234" y="6712"/>
                    <a:pt x="9604" y="6893"/>
                    <a:pt x="8966" y="6893"/>
                  </a:cubicBezTo>
                  <a:cubicBezTo>
                    <a:pt x="8484" y="6893"/>
                    <a:pt x="7997" y="6790"/>
                    <a:pt x="7558" y="6596"/>
                  </a:cubicBezTo>
                  <a:cubicBezTo>
                    <a:pt x="7754" y="6537"/>
                    <a:pt x="7970" y="6478"/>
                    <a:pt x="8166" y="6399"/>
                  </a:cubicBezTo>
                  <a:cubicBezTo>
                    <a:pt x="8504" y="6497"/>
                    <a:pt x="8836" y="6583"/>
                    <a:pt x="9188" y="6583"/>
                  </a:cubicBezTo>
                  <a:cubicBezTo>
                    <a:pt x="9471" y="6583"/>
                    <a:pt x="9767" y="6528"/>
                    <a:pt x="10090" y="6380"/>
                  </a:cubicBezTo>
                  <a:cubicBezTo>
                    <a:pt x="11405" y="5810"/>
                    <a:pt x="12053" y="4476"/>
                    <a:pt x="12367" y="3161"/>
                  </a:cubicBezTo>
                  <a:lnTo>
                    <a:pt x="12367" y="3161"/>
                  </a:lnTo>
                  <a:cubicBezTo>
                    <a:pt x="11876" y="4633"/>
                    <a:pt x="11052" y="6183"/>
                    <a:pt x="9324" y="6419"/>
                  </a:cubicBezTo>
                  <a:cubicBezTo>
                    <a:pt x="9272" y="6422"/>
                    <a:pt x="9220" y="6424"/>
                    <a:pt x="9169" y="6424"/>
                  </a:cubicBezTo>
                  <a:cubicBezTo>
                    <a:pt x="8912" y="6424"/>
                    <a:pt x="8667" y="6383"/>
                    <a:pt x="8421" y="6301"/>
                  </a:cubicBezTo>
                  <a:cubicBezTo>
                    <a:pt x="9403" y="5909"/>
                    <a:pt x="10266" y="5261"/>
                    <a:pt x="10934" y="4436"/>
                  </a:cubicBezTo>
                  <a:cubicBezTo>
                    <a:pt x="10950" y="4404"/>
                    <a:pt x="10927" y="4372"/>
                    <a:pt x="10907" y="4372"/>
                  </a:cubicBezTo>
                  <a:cubicBezTo>
                    <a:pt x="10902" y="4372"/>
                    <a:pt x="10898" y="4374"/>
                    <a:pt x="10895" y="4378"/>
                  </a:cubicBezTo>
                  <a:cubicBezTo>
                    <a:pt x="10149" y="5261"/>
                    <a:pt x="9167" y="5889"/>
                    <a:pt x="8068" y="6203"/>
                  </a:cubicBezTo>
                  <a:cubicBezTo>
                    <a:pt x="7911" y="6144"/>
                    <a:pt x="7734" y="6066"/>
                    <a:pt x="7577" y="6026"/>
                  </a:cubicBezTo>
                  <a:lnTo>
                    <a:pt x="7636" y="5948"/>
                  </a:lnTo>
                  <a:cubicBezTo>
                    <a:pt x="8186" y="5830"/>
                    <a:pt x="8696" y="5575"/>
                    <a:pt x="9128" y="5222"/>
                  </a:cubicBezTo>
                  <a:cubicBezTo>
                    <a:pt x="10247" y="4378"/>
                    <a:pt x="11091" y="3259"/>
                    <a:pt x="11935" y="2160"/>
                  </a:cubicBezTo>
                  <a:cubicBezTo>
                    <a:pt x="11954" y="2160"/>
                    <a:pt x="11915" y="2140"/>
                    <a:pt x="11915" y="2140"/>
                  </a:cubicBezTo>
                  <a:cubicBezTo>
                    <a:pt x="11052" y="2964"/>
                    <a:pt x="10306" y="3867"/>
                    <a:pt x="9403" y="4633"/>
                  </a:cubicBezTo>
                  <a:cubicBezTo>
                    <a:pt x="9010" y="4966"/>
                    <a:pt x="8598" y="5241"/>
                    <a:pt x="8166" y="5477"/>
                  </a:cubicBezTo>
                  <a:cubicBezTo>
                    <a:pt x="9952" y="4162"/>
                    <a:pt x="11621" y="2081"/>
                    <a:pt x="1103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30"/>
            <p:cNvSpPr/>
            <p:nvPr/>
          </p:nvSpPr>
          <p:spPr>
            <a:xfrm>
              <a:off x="10858275" y="841400"/>
              <a:ext cx="331700" cy="426800"/>
            </a:xfrm>
            <a:custGeom>
              <a:avLst/>
              <a:gdLst/>
              <a:ahLst/>
              <a:cxnLst/>
              <a:rect l="l" t="t" r="r" b="b"/>
              <a:pathLst>
                <a:path w="13268" h="17072" extrusionOk="0">
                  <a:moveTo>
                    <a:pt x="7890" y="5202"/>
                  </a:moveTo>
                  <a:cubicBezTo>
                    <a:pt x="7909" y="5261"/>
                    <a:pt x="7929" y="5300"/>
                    <a:pt x="7968" y="5339"/>
                  </a:cubicBezTo>
                  <a:lnTo>
                    <a:pt x="7929" y="5496"/>
                  </a:lnTo>
                  <a:cubicBezTo>
                    <a:pt x="7890" y="5418"/>
                    <a:pt x="7870" y="5300"/>
                    <a:pt x="7890" y="5202"/>
                  </a:cubicBezTo>
                  <a:close/>
                  <a:moveTo>
                    <a:pt x="4828" y="1"/>
                  </a:moveTo>
                  <a:cubicBezTo>
                    <a:pt x="4357" y="1630"/>
                    <a:pt x="5652" y="3220"/>
                    <a:pt x="7026" y="4240"/>
                  </a:cubicBezTo>
                  <a:cubicBezTo>
                    <a:pt x="6692" y="4064"/>
                    <a:pt x="6378" y="3828"/>
                    <a:pt x="6084" y="3573"/>
                  </a:cubicBezTo>
                  <a:cubicBezTo>
                    <a:pt x="5377" y="2984"/>
                    <a:pt x="4808" y="2297"/>
                    <a:pt x="4141" y="1669"/>
                  </a:cubicBezTo>
                  <a:cubicBezTo>
                    <a:pt x="4141" y="1669"/>
                    <a:pt x="4121" y="1669"/>
                    <a:pt x="4121" y="1689"/>
                  </a:cubicBezTo>
                  <a:cubicBezTo>
                    <a:pt x="4788" y="2533"/>
                    <a:pt x="5436" y="3377"/>
                    <a:pt x="6300" y="4044"/>
                  </a:cubicBezTo>
                  <a:cubicBezTo>
                    <a:pt x="6633" y="4319"/>
                    <a:pt x="7026" y="4515"/>
                    <a:pt x="7438" y="4613"/>
                  </a:cubicBezTo>
                  <a:lnTo>
                    <a:pt x="7497" y="4652"/>
                  </a:lnTo>
                  <a:cubicBezTo>
                    <a:pt x="7360" y="4692"/>
                    <a:pt x="7222" y="4751"/>
                    <a:pt x="7105" y="4790"/>
                  </a:cubicBezTo>
                  <a:cubicBezTo>
                    <a:pt x="6261" y="4554"/>
                    <a:pt x="5495" y="4064"/>
                    <a:pt x="4926" y="3396"/>
                  </a:cubicBezTo>
                  <a:cubicBezTo>
                    <a:pt x="4920" y="3385"/>
                    <a:pt x="4913" y="3380"/>
                    <a:pt x="4906" y="3380"/>
                  </a:cubicBezTo>
                  <a:cubicBezTo>
                    <a:pt x="4888" y="3380"/>
                    <a:pt x="4873" y="3408"/>
                    <a:pt x="4887" y="3435"/>
                  </a:cubicBezTo>
                  <a:cubicBezTo>
                    <a:pt x="5417" y="4064"/>
                    <a:pt x="6084" y="4574"/>
                    <a:pt x="6849" y="4888"/>
                  </a:cubicBezTo>
                  <a:cubicBezTo>
                    <a:pt x="6672" y="4936"/>
                    <a:pt x="6481" y="4972"/>
                    <a:pt x="6287" y="4972"/>
                  </a:cubicBezTo>
                  <a:cubicBezTo>
                    <a:pt x="6246" y="4972"/>
                    <a:pt x="6204" y="4970"/>
                    <a:pt x="6162" y="4966"/>
                  </a:cubicBezTo>
                  <a:cubicBezTo>
                    <a:pt x="4828" y="4790"/>
                    <a:pt x="4200" y="3592"/>
                    <a:pt x="3807" y="2454"/>
                  </a:cubicBezTo>
                  <a:lnTo>
                    <a:pt x="3807" y="2454"/>
                  </a:lnTo>
                  <a:cubicBezTo>
                    <a:pt x="4043" y="3475"/>
                    <a:pt x="4533" y="4495"/>
                    <a:pt x="5574" y="4947"/>
                  </a:cubicBezTo>
                  <a:cubicBezTo>
                    <a:pt x="5814" y="5050"/>
                    <a:pt x="6035" y="5089"/>
                    <a:pt x="6248" y="5089"/>
                  </a:cubicBezTo>
                  <a:cubicBezTo>
                    <a:pt x="6522" y="5089"/>
                    <a:pt x="6781" y="5024"/>
                    <a:pt x="7046" y="4947"/>
                  </a:cubicBezTo>
                  <a:cubicBezTo>
                    <a:pt x="7183" y="5006"/>
                    <a:pt x="7340" y="5045"/>
                    <a:pt x="7517" y="5084"/>
                  </a:cubicBezTo>
                  <a:cubicBezTo>
                    <a:pt x="7181" y="5240"/>
                    <a:pt x="6822" y="5317"/>
                    <a:pt x="6466" y="5317"/>
                  </a:cubicBezTo>
                  <a:cubicBezTo>
                    <a:pt x="5968" y="5317"/>
                    <a:pt x="5475" y="5166"/>
                    <a:pt x="5063" y="4868"/>
                  </a:cubicBezTo>
                  <a:cubicBezTo>
                    <a:pt x="4141" y="4181"/>
                    <a:pt x="3434" y="3200"/>
                    <a:pt x="3277" y="2042"/>
                  </a:cubicBezTo>
                  <a:cubicBezTo>
                    <a:pt x="3277" y="2015"/>
                    <a:pt x="3261" y="2005"/>
                    <a:pt x="3244" y="2005"/>
                  </a:cubicBezTo>
                  <a:cubicBezTo>
                    <a:pt x="3222" y="2005"/>
                    <a:pt x="3199" y="2020"/>
                    <a:pt x="3199" y="2042"/>
                  </a:cubicBezTo>
                  <a:cubicBezTo>
                    <a:pt x="3297" y="3435"/>
                    <a:pt x="4219" y="4633"/>
                    <a:pt x="5397" y="5339"/>
                  </a:cubicBezTo>
                  <a:cubicBezTo>
                    <a:pt x="5655" y="5493"/>
                    <a:pt x="5983" y="5560"/>
                    <a:pt x="6329" y="5560"/>
                  </a:cubicBezTo>
                  <a:cubicBezTo>
                    <a:pt x="6827" y="5560"/>
                    <a:pt x="7364" y="5422"/>
                    <a:pt x="7792" y="5202"/>
                  </a:cubicBezTo>
                  <a:lnTo>
                    <a:pt x="7792" y="5202"/>
                  </a:lnTo>
                  <a:cubicBezTo>
                    <a:pt x="7772" y="5359"/>
                    <a:pt x="7792" y="5536"/>
                    <a:pt x="7870" y="5693"/>
                  </a:cubicBezTo>
                  <a:cubicBezTo>
                    <a:pt x="7242" y="7832"/>
                    <a:pt x="6280" y="9874"/>
                    <a:pt x="5024" y="11719"/>
                  </a:cubicBezTo>
                  <a:cubicBezTo>
                    <a:pt x="4357" y="12739"/>
                    <a:pt x="3591" y="13701"/>
                    <a:pt x="2747" y="14584"/>
                  </a:cubicBezTo>
                  <a:cubicBezTo>
                    <a:pt x="1962" y="15350"/>
                    <a:pt x="1098" y="16056"/>
                    <a:pt x="195" y="16684"/>
                  </a:cubicBezTo>
                  <a:cubicBezTo>
                    <a:pt x="0" y="16831"/>
                    <a:pt x="156" y="17072"/>
                    <a:pt x="349" y="17072"/>
                  </a:cubicBezTo>
                  <a:cubicBezTo>
                    <a:pt x="388" y="17072"/>
                    <a:pt x="430" y="17061"/>
                    <a:pt x="470" y="17038"/>
                  </a:cubicBezTo>
                  <a:cubicBezTo>
                    <a:pt x="1373" y="16429"/>
                    <a:pt x="2198" y="15526"/>
                    <a:pt x="2924" y="14702"/>
                  </a:cubicBezTo>
                  <a:cubicBezTo>
                    <a:pt x="3787" y="13740"/>
                    <a:pt x="4573" y="12700"/>
                    <a:pt x="5279" y="11620"/>
                  </a:cubicBezTo>
                  <a:cubicBezTo>
                    <a:pt x="6437" y="9795"/>
                    <a:pt x="7320" y="7813"/>
                    <a:pt x="7909" y="5732"/>
                  </a:cubicBezTo>
                  <a:cubicBezTo>
                    <a:pt x="8322" y="6537"/>
                    <a:pt x="9794" y="7106"/>
                    <a:pt x="10500" y="7283"/>
                  </a:cubicBezTo>
                  <a:cubicBezTo>
                    <a:pt x="10500" y="7283"/>
                    <a:pt x="10520" y="7283"/>
                    <a:pt x="10500" y="7263"/>
                  </a:cubicBezTo>
                  <a:cubicBezTo>
                    <a:pt x="10068" y="7126"/>
                    <a:pt x="8322" y="6321"/>
                    <a:pt x="7949" y="5555"/>
                  </a:cubicBezTo>
                  <a:cubicBezTo>
                    <a:pt x="7949" y="5496"/>
                    <a:pt x="7968" y="5438"/>
                    <a:pt x="7988" y="5379"/>
                  </a:cubicBezTo>
                  <a:cubicBezTo>
                    <a:pt x="8243" y="5673"/>
                    <a:pt x="8557" y="5889"/>
                    <a:pt x="8910" y="6026"/>
                  </a:cubicBezTo>
                  <a:cubicBezTo>
                    <a:pt x="9797" y="6696"/>
                    <a:pt x="10984" y="7115"/>
                    <a:pt x="12025" y="7115"/>
                  </a:cubicBezTo>
                  <a:cubicBezTo>
                    <a:pt x="12113" y="7115"/>
                    <a:pt x="12200" y="7112"/>
                    <a:pt x="12286" y="7106"/>
                  </a:cubicBezTo>
                  <a:lnTo>
                    <a:pt x="12286" y="7086"/>
                  </a:lnTo>
                  <a:cubicBezTo>
                    <a:pt x="11325" y="7047"/>
                    <a:pt x="10402" y="6753"/>
                    <a:pt x="9597" y="6242"/>
                  </a:cubicBezTo>
                  <a:lnTo>
                    <a:pt x="9597" y="6242"/>
                  </a:lnTo>
                  <a:cubicBezTo>
                    <a:pt x="9754" y="6282"/>
                    <a:pt x="9911" y="6321"/>
                    <a:pt x="10029" y="6340"/>
                  </a:cubicBezTo>
                  <a:cubicBezTo>
                    <a:pt x="10290" y="6386"/>
                    <a:pt x="10548" y="6406"/>
                    <a:pt x="10803" y="6406"/>
                  </a:cubicBezTo>
                  <a:cubicBezTo>
                    <a:pt x="11642" y="6406"/>
                    <a:pt x="12455" y="6189"/>
                    <a:pt x="13268" y="5948"/>
                  </a:cubicBezTo>
                  <a:cubicBezTo>
                    <a:pt x="13268" y="5948"/>
                    <a:pt x="13268" y="5928"/>
                    <a:pt x="13268" y="5928"/>
                  </a:cubicBezTo>
                  <a:cubicBezTo>
                    <a:pt x="12518" y="6112"/>
                    <a:pt x="11720" y="6343"/>
                    <a:pt x="10940" y="6343"/>
                  </a:cubicBezTo>
                  <a:cubicBezTo>
                    <a:pt x="10720" y="6343"/>
                    <a:pt x="10501" y="6325"/>
                    <a:pt x="10284" y="6282"/>
                  </a:cubicBezTo>
                  <a:cubicBezTo>
                    <a:pt x="9892" y="6203"/>
                    <a:pt x="9519" y="6085"/>
                    <a:pt x="9166" y="5948"/>
                  </a:cubicBezTo>
                  <a:cubicBezTo>
                    <a:pt x="8910" y="5752"/>
                    <a:pt x="8675" y="5536"/>
                    <a:pt x="8479" y="5281"/>
                  </a:cubicBezTo>
                  <a:lnTo>
                    <a:pt x="8479" y="5281"/>
                  </a:lnTo>
                  <a:cubicBezTo>
                    <a:pt x="8557" y="5320"/>
                    <a:pt x="8636" y="5359"/>
                    <a:pt x="8714" y="5379"/>
                  </a:cubicBezTo>
                  <a:cubicBezTo>
                    <a:pt x="8720" y="5381"/>
                    <a:pt x="8725" y="5383"/>
                    <a:pt x="8730" y="5383"/>
                  </a:cubicBezTo>
                  <a:cubicBezTo>
                    <a:pt x="8762" y="5383"/>
                    <a:pt x="8784" y="5337"/>
                    <a:pt x="8734" y="5320"/>
                  </a:cubicBezTo>
                  <a:lnTo>
                    <a:pt x="8714" y="5300"/>
                  </a:lnTo>
                  <a:lnTo>
                    <a:pt x="8812" y="5320"/>
                  </a:lnTo>
                  <a:cubicBezTo>
                    <a:pt x="9291" y="5522"/>
                    <a:pt x="9799" y="5625"/>
                    <a:pt x="10308" y="5625"/>
                  </a:cubicBezTo>
                  <a:cubicBezTo>
                    <a:pt x="10884" y="5625"/>
                    <a:pt x="11460" y="5493"/>
                    <a:pt x="11992" y="5222"/>
                  </a:cubicBezTo>
                  <a:lnTo>
                    <a:pt x="11992" y="5202"/>
                  </a:lnTo>
                  <a:cubicBezTo>
                    <a:pt x="11543" y="5381"/>
                    <a:pt x="11069" y="5471"/>
                    <a:pt x="10595" y="5471"/>
                  </a:cubicBezTo>
                  <a:cubicBezTo>
                    <a:pt x="10239" y="5471"/>
                    <a:pt x="9883" y="5421"/>
                    <a:pt x="9538" y="5320"/>
                  </a:cubicBezTo>
                  <a:cubicBezTo>
                    <a:pt x="10834" y="5182"/>
                    <a:pt x="12247" y="4299"/>
                    <a:pt x="13248" y="3710"/>
                  </a:cubicBezTo>
                  <a:lnTo>
                    <a:pt x="13248" y="3710"/>
                  </a:lnTo>
                  <a:cubicBezTo>
                    <a:pt x="12365" y="4162"/>
                    <a:pt x="11462" y="4672"/>
                    <a:pt x="10520" y="4966"/>
                  </a:cubicBezTo>
                  <a:cubicBezTo>
                    <a:pt x="10175" y="5086"/>
                    <a:pt x="9804" y="5142"/>
                    <a:pt x="9435" y="5142"/>
                  </a:cubicBezTo>
                  <a:cubicBezTo>
                    <a:pt x="9258" y="5142"/>
                    <a:pt x="9082" y="5129"/>
                    <a:pt x="8910" y="5104"/>
                  </a:cubicBezTo>
                  <a:cubicBezTo>
                    <a:pt x="8812" y="5065"/>
                    <a:pt x="8694" y="5025"/>
                    <a:pt x="8596" y="4966"/>
                  </a:cubicBezTo>
                  <a:cubicBezTo>
                    <a:pt x="9480" y="4927"/>
                    <a:pt x="10382" y="4809"/>
                    <a:pt x="11128" y="4338"/>
                  </a:cubicBezTo>
                  <a:cubicBezTo>
                    <a:pt x="11145" y="4321"/>
                    <a:pt x="11133" y="4276"/>
                    <a:pt x="11104" y="4276"/>
                  </a:cubicBezTo>
                  <a:cubicBezTo>
                    <a:pt x="11100" y="4276"/>
                    <a:pt x="11095" y="4277"/>
                    <a:pt x="11089" y="4279"/>
                  </a:cubicBezTo>
                  <a:cubicBezTo>
                    <a:pt x="10461" y="4594"/>
                    <a:pt x="9774" y="4751"/>
                    <a:pt x="9087" y="4751"/>
                  </a:cubicBezTo>
                  <a:cubicBezTo>
                    <a:pt x="9735" y="4495"/>
                    <a:pt x="10324" y="4005"/>
                    <a:pt x="10873" y="3651"/>
                  </a:cubicBezTo>
                  <a:lnTo>
                    <a:pt x="10873" y="3651"/>
                  </a:lnTo>
                  <a:cubicBezTo>
                    <a:pt x="10265" y="4005"/>
                    <a:pt x="9558" y="4535"/>
                    <a:pt x="8832" y="4731"/>
                  </a:cubicBezTo>
                  <a:lnTo>
                    <a:pt x="8832" y="4711"/>
                  </a:lnTo>
                  <a:cubicBezTo>
                    <a:pt x="8812" y="4692"/>
                    <a:pt x="8773" y="4672"/>
                    <a:pt x="8773" y="4652"/>
                  </a:cubicBezTo>
                  <a:cubicBezTo>
                    <a:pt x="8753" y="4613"/>
                    <a:pt x="8714" y="4574"/>
                    <a:pt x="8675" y="4574"/>
                  </a:cubicBezTo>
                  <a:lnTo>
                    <a:pt x="8596" y="4574"/>
                  </a:lnTo>
                  <a:cubicBezTo>
                    <a:pt x="8557" y="4554"/>
                    <a:pt x="8498" y="4515"/>
                    <a:pt x="8439" y="4515"/>
                  </a:cubicBezTo>
                  <a:cubicBezTo>
                    <a:pt x="8871" y="4378"/>
                    <a:pt x="9283" y="4044"/>
                    <a:pt x="9617" y="3867"/>
                  </a:cubicBezTo>
                  <a:cubicBezTo>
                    <a:pt x="9637" y="3867"/>
                    <a:pt x="9617" y="3828"/>
                    <a:pt x="9617" y="3828"/>
                  </a:cubicBezTo>
                  <a:cubicBezTo>
                    <a:pt x="9205" y="4024"/>
                    <a:pt x="8734" y="4378"/>
                    <a:pt x="8263" y="4437"/>
                  </a:cubicBezTo>
                  <a:cubicBezTo>
                    <a:pt x="8106" y="4201"/>
                    <a:pt x="8007" y="3907"/>
                    <a:pt x="7968" y="3632"/>
                  </a:cubicBezTo>
                  <a:cubicBezTo>
                    <a:pt x="7929" y="3180"/>
                    <a:pt x="7949" y="2748"/>
                    <a:pt x="8007" y="2317"/>
                  </a:cubicBezTo>
                  <a:lnTo>
                    <a:pt x="8007" y="2317"/>
                  </a:lnTo>
                  <a:cubicBezTo>
                    <a:pt x="7811" y="2984"/>
                    <a:pt x="7772" y="3789"/>
                    <a:pt x="8106" y="4437"/>
                  </a:cubicBezTo>
                  <a:lnTo>
                    <a:pt x="8027" y="4437"/>
                  </a:lnTo>
                  <a:cubicBezTo>
                    <a:pt x="7792" y="4181"/>
                    <a:pt x="7478" y="3985"/>
                    <a:pt x="7203" y="3750"/>
                  </a:cubicBezTo>
                  <a:cubicBezTo>
                    <a:pt x="6791" y="2945"/>
                    <a:pt x="6575" y="2042"/>
                    <a:pt x="6594" y="1139"/>
                  </a:cubicBezTo>
                  <a:lnTo>
                    <a:pt x="6594" y="1139"/>
                  </a:lnTo>
                  <a:cubicBezTo>
                    <a:pt x="6535" y="1963"/>
                    <a:pt x="6692" y="2788"/>
                    <a:pt x="7006" y="3534"/>
                  </a:cubicBezTo>
                  <a:lnTo>
                    <a:pt x="6928" y="3455"/>
                  </a:lnTo>
                  <a:cubicBezTo>
                    <a:pt x="6476" y="2925"/>
                    <a:pt x="6143" y="2297"/>
                    <a:pt x="5947" y="1630"/>
                  </a:cubicBezTo>
                  <a:cubicBezTo>
                    <a:pt x="5947" y="1613"/>
                    <a:pt x="5939" y="1607"/>
                    <a:pt x="5931" y="1607"/>
                  </a:cubicBezTo>
                  <a:cubicBezTo>
                    <a:pt x="5920" y="1607"/>
                    <a:pt x="5907" y="1618"/>
                    <a:pt x="5907" y="1630"/>
                  </a:cubicBezTo>
                  <a:cubicBezTo>
                    <a:pt x="6045" y="2395"/>
                    <a:pt x="6359" y="3121"/>
                    <a:pt x="6849" y="3730"/>
                  </a:cubicBezTo>
                  <a:cubicBezTo>
                    <a:pt x="5632" y="2788"/>
                    <a:pt x="4494" y="1689"/>
                    <a:pt x="482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2" name="Google Shape;2282;p30"/>
          <p:cNvGrpSpPr/>
          <p:nvPr/>
        </p:nvGrpSpPr>
        <p:grpSpPr>
          <a:xfrm rot="10800000">
            <a:off x="11754300" y="-1224675"/>
            <a:ext cx="820275" cy="949600"/>
            <a:chOff x="10369700" y="841400"/>
            <a:chExt cx="820275" cy="949600"/>
          </a:xfrm>
        </p:grpSpPr>
        <p:sp>
          <p:nvSpPr>
            <p:cNvPr id="2283" name="Google Shape;2283;p30"/>
            <p:cNvSpPr/>
            <p:nvPr/>
          </p:nvSpPr>
          <p:spPr>
            <a:xfrm>
              <a:off x="10369700" y="1237675"/>
              <a:ext cx="431050" cy="553325"/>
            </a:xfrm>
            <a:custGeom>
              <a:avLst/>
              <a:gdLst/>
              <a:ahLst/>
              <a:cxnLst/>
              <a:rect l="l" t="t" r="r" b="b"/>
              <a:pathLst>
                <a:path w="17242" h="22133" extrusionOk="0">
                  <a:moveTo>
                    <a:pt x="7008" y="6733"/>
                  </a:moveTo>
                  <a:lnTo>
                    <a:pt x="7008" y="6733"/>
                  </a:lnTo>
                  <a:cubicBezTo>
                    <a:pt x="7028" y="6870"/>
                    <a:pt x="7008" y="7008"/>
                    <a:pt x="6949" y="7126"/>
                  </a:cubicBezTo>
                  <a:cubicBezTo>
                    <a:pt x="6930" y="7047"/>
                    <a:pt x="6910" y="6988"/>
                    <a:pt x="6910" y="6910"/>
                  </a:cubicBezTo>
                  <a:cubicBezTo>
                    <a:pt x="6949" y="6851"/>
                    <a:pt x="6969" y="6792"/>
                    <a:pt x="7008" y="6733"/>
                  </a:cubicBezTo>
                  <a:close/>
                  <a:moveTo>
                    <a:pt x="11032" y="1"/>
                  </a:moveTo>
                  <a:lnTo>
                    <a:pt x="11032" y="1"/>
                  </a:lnTo>
                  <a:cubicBezTo>
                    <a:pt x="11444" y="2179"/>
                    <a:pt x="9972" y="3592"/>
                    <a:pt x="8402" y="4829"/>
                  </a:cubicBezTo>
                  <a:cubicBezTo>
                    <a:pt x="9030" y="4024"/>
                    <a:pt x="9442" y="3082"/>
                    <a:pt x="9638" y="2081"/>
                  </a:cubicBezTo>
                  <a:cubicBezTo>
                    <a:pt x="9638" y="2070"/>
                    <a:pt x="9619" y="2058"/>
                    <a:pt x="9602" y="2058"/>
                  </a:cubicBezTo>
                  <a:cubicBezTo>
                    <a:pt x="9590" y="2058"/>
                    <a:pt x="9579" y="2065"/>
                    <a:pt x="9579" y="2081"/>
                  </a:cubicBezTo>
                  <a:cubicBezTo>
                    <a:pt x="9344" y="2964"/>
                    <a:pt x="8892" y="3789"/>
                    <a:pt x="8304" y="4476"/>
                  </a:cubicBezTo>
                  <a:lnTo>
                    <a:pt x="8205" y="4574"/>
                  </a:lnTo>
                  <a:cubicBezTo>
                    <a:pt x="8618" y="3592"/>
                    <a:pt x="8814" y="2533"/>
                    <a:pt x="8755" y="1473"/>
                  </a:cubicBezTo>
                  <a:lnTo>
                    <a:pt x="8755" y="1473"/>
                  </a:lnTo>
                  <a:cubicBezTo>
                    <a:pt x="8775" y="2650"/>
                    <a:pt x="8500" y="3808"/>
                    <a:pt x="7950" y="4849"/>
                  </a:cubicBezTo>
                  <a:cubicBezTo>
                    <a:pt x="7597" y="5163"/>
                    <a:pt x="7204" y="5418"/>
                    <a:pt x="6871" y="5732"/>
                  </a:cubicBezTo>
                  <a:lnTo>
                    <a:pt x="6792" y="5732"/>
                  </a:lnTo>
                  <a:cubicBezTo>
                    <a:pt x="7204" y="4908"/>
                    <a:pt x="7165" y="3848"/>
                    <a:pt x="6910" y="3004"/>
                  </a:cubicBezTo>
                  <a:lnTo>
                    <a:pt x="6890" y="3004"/>
                  </a:lnTo>
                  <a:cubicBezTo>
                    <a:pt x="6969" y="3553"/>
                    <a:pt x="6989" y="4122"/>
                    <a:pt x="6930" y="4692"/>
                  </a:cubicBezTo>
                  <a:cubicBezTo>
                    <a:pt x="6890" y="5045"/>
                    <a:pt x="6753" y="5398"/>
                    <a:pt x="6576" y="5732"/>
                  </a:cubicBezTo>
                  <a:cubicBezTo>
                    <a:pt x="5968" y="5653"/>
                    <a:pt x="5340" y="5163"/>
                    <a:pt x="4829" y="4927"/>
                  </a:cubicBezTo>
                  <a:cubicBezTo>
                    <a:pt x="4790" y="4927"/>
                    <a:pt x="4771" y="4966"/>
                    <a:pt x="4810" y="4966"/>
                  </a:cubicBezTo>
                  <a:cubicBezTo>
                    <a:pt x="5242" y="5202"/>
                    <a:pt x="5791" y="5634"/>
                    <a:pt x="6321" y="5810"/>
                  </a:cubicBezTo>
                  <a:cubicBezTo>
                    <a:pt x="6243" y="5830"/>
                    <a:pt x="6184" y="5850"/>
                    <a:pt x="6125" y="5889"/>
                  </a:cubicBezTo>
                  <a:lnTo>
                    <a:pt x="6046" y="5889"/>
                  </a:lnTo>
                  <a:cubicBezTo>
                    <a:pt x="5987" y="5889"/>
                    <a:pt x="5948" y="5928"/>
                    <a:pt x="5929" y="5987"/>
                  </a:cubicBezTo>
                  <a:cubicBezTo>
                    <a:pt x="5909" y="6026"/>
                    <a:pt x="5889" y="6046"/>
                    <a:pt x="5850" y="6066"/>
                  </a:cubicBezTo>
                  <a:lnTo>
                    <a:pt x="5830" y="6085"/>
                  </a:lnTo>
                  <a:cubicBezTo>
                    <a:pt x="4888" y="5830"/>
                    <a:pt x="3966" y="5163"/>
                    <a:pt x="3181" y="4711"/>
                  </a:cubicBezTo>
                  <a:cubicBezTo>
                    <a:pt x="3181" y="4711"/>
                    <a:pt x="3161" y="4711"/>
                    <a:pt x="3181" y="4731"/>
                  </a:cubicBezTo>
                  <a:cubicBezTo>
                    <a:pt x="3887" y="5182"/>
                    <a:pt x="4653" y="5791"/>
                    <a:pt x="5516" y="6144"/>
                  </a:cubicBezTo>
                  <a:cubicBezTo>
                    <a:pt x="4614" y="6085"/>
                    <a:pt x="3730" y="5987"/>
                    <a:pt x="2906" y="5536"/>
                  </a:cubicBezTo>
                  <a:cubicBezTo>
                    <a:pt x="2901" y="5533"/>
                    <a:pt x="2895" y="5532"/>
                    <a:pt x="2889" y="5532"/>
                  </a:cubicBezTo>
                  <a:cubicBezTo>
                    <a:pt x="2853" y="5532"/>
                    <a:pt x="2816" y="5580"/>
                    <a:pt x="2867" y="5614"/>
                  </a:cubicBezTo>
                  <a:cubicBezTo>
                    <a:pt x="3848" y="6203"/>
                    <a:pt x="5006" y="6360"/>
                    <a:pt x="6145" y="6419"/>
                  </a:cubicBezTo>
                  <a:cubicBezTo>
                    <a:pt x="6007" y="6478"/>
                    <a:pt x="5870" y="6537"/>
                    <a:pt x="5732" y="6596"/>
                  </a:cubicBezTo>
                  <a:cubicBezTo>
                    <a:pt x="5510" y="6633"/>
                    <a:pt x="5287" y="6650"/>
                    <a:pt x="5066" y="6650"/>
                  </a:cubicBezTo>
                  <a:cubicBezTo>
                    <a:pt x="4585" y="6650"/>
                    <a:pt x="4109" y="6567"/>
                    <a:pt x="3652" y="6419"/>
                  </a:cubicBezTo>
                  <a:cubicBezTo>
                    <a:pt x="2415" y="6046"/>
                    <a:pt x="1257" y="5379"/>
                    <a:pt x="99" y="4790"/>
                  </a:cubicBezTo>
                  <a:lnTo>
                    <a:pt x="99" y="4809"/>
                  </a:lnTo>
                  <a:cubicBezTo>
                    <a:pt x="1414" y="5555"/>
                    <a:pt x="3240" y="6694"/>
                    <a:pt x="4928" y="6890"/>
                  </a:cubicBezTo>
                  <a:cubicBezTo>
                    <a:pt x="4479" y="7025"/>
                    <a:pt x="4013" y="7091"/>
                    <a:pt x="3547" y="7091"/>
                  </a:cubicBezTo>
                  <a:cubicBezTo>
                    <a:pt x="2932" y="7091"/>
                    <a:pt x="2318" y="6976"/>
                    <a:pt x="1748" y="6753"/>
                  </a:cubicBezTo>
                  <a:cubicBezTo>
                    <a:pt x="1728" y="6753"/>
                    <a:pt x="1709" y="6772"/>
                    <a:pt x="1748" y="6772"/>
                  </a:cubicBezTo>
                  <a:cubicBezTo>
                    <a:pt x="2432" y="7114"/>
                    <a:pt x="3175" y="7286"/>
                    <a:pt x="3919" y="7286"/>
                  </a:cubicBezTo>
                  <a:cubicBezTo>
                    <a:pt x="4584" y="7286"/>
                    <a:pt x="5249" y="7148"/>
                    <a:pt x="5870" y="6870"/>
                  </a:cubicBezTo>
                  <a:lnTo>
                    <a:pt x="5987" y="6851"/>
                  </a:lnTo>
                  <a:lnTo>
                    <a:pt x="5948" y="6890"/>
                  </a:lnTo>
                  <a:cubicBezTo>
                    <a:pt x="5896" y="6907"/>
                    <a:pt x="5921" y="6972"/>
                    <a:pt x="5969" y="6972"/>
                  </a:cubicBezTo>
                  <a:cubicBezTo>
                    <a:pt x="5975" y="6972"/>
                    <a:pt x="5981" y="6971"/>
                    <a:pt x="5987" y="6969"/>
                  </a:cubicBezTo>
                  <a:cubicBezTo>
                    <a:pt x="6086" y="6929"/>
                    <a:pt x="6203" y="6890"/>
                    <a:pt x="6302" y="6831"/>
                  </a:cubicBezTo>
                  <a:lnTo>
                    <a:pt x="6302" y="6831"/>
                  </a:lnTo>
                  <a:cubicBezTo>
                    <a:pt x="6007" y="7165"/>
                    <a:pt x="5693" y="7440"/>
                    <a:pt x="5359" y="7695"/>
                  </a:cubicBezTo>
                  <a:cubicBezTo>
                    <a:pt x="4888" y="7891"/>
                    <a:pt x="4398" y="8028"/>
                    <a:pt x="3907" y="8146"/>
                  </a:cubicBezTo>
                  <a:cubicBezTo>
                    <a:pt x="3624" y="8202"/>
                    <a:pt x="3339" y="8226"/>
                    <a:pt x="3053" y="8226"/>
                  </a:cubicBezTo>
                  <a:cubicBezTo>
                    <a:pt x="2033" y="8226"/>
                    <a:pt x="1006" y="7921"/>
                    <a:pt x="40" y="7675"/>
                  </a:cubicBezTo>
                  <a:cubicBezTo>
                    <a:pt x="21" y="7675"/>
                    <a:pt x="1" y="7695"/>
                    <a:pt x="40" y="7714"/>
                  </a:cubicBezTo>
                  <a:cubicBezTo>
                    <a:pt x="1100" y="8017"/>
                    <a:pt x="2161" y="8309"/>
                    <a:pt x="3248" y="8309"/>
                  </a:cubicBezTo>
                  <a:cubicBezTo>
                    <a:pt x="3570" y="8309"/>
                    <a:pt x="3894" y="8283"/>
                    <a:pt x="4221" y="8225"/>
                  </a:cubicBezTo>
                  <a:cubicBezTo>
                    <a:pt x="4398" y="8185"/>
                    <a:pt x="4574" y="8146"/>
                    <a:pt x="4790" y="8087"/>
                  </a:cubicBezTo>
                  <a:lnTo>
                    <a:pt x="4790" y="8087"/>
                  </a:lnTo>
                  <a:cubicBezTo>
                    <a:pt x="3750" y="8755"/>
                    <a:pt x="2553" y="9128"/>
                    <a:pt x="1316" y="9186"/>
                  </a:cubicBezTo>
                  <a:cubicBezTo>
                    <a:pt x="1296" y="9186"/>
                    <a:pt x="1296" y="9206"/>
                    <a:pt x="1316" y="9206"/>
                  </a:cubicBezTo>
                  <a:cubicBezTo>
                    <a:pt x="1422" y="9213"/>
                    <a:pt x="1529" y="9217"/>
                    <a:pt x="1637" y="9217"/>
                  </a:cubicBezTo>
                  <a:cubicBezTo>
                    <a:pt x="2979" y="9217"/>
                    <a:pt x="4511" y="8665"/>
                    <a:pt x="5673" y="7793"/>
                  </a:cubicBezTo>
                  <a:cubicBezTo>
                    <a:pt x="6145" y="7616"/>
                    <a:pt x="6557" y="7341"/>
                    <a:pt x="6871" y="6969"/>
                  </a:cubicBezTo>
                  <a:lnTo>
                    <a:pt x="6930" y="7204"/>
                  </a:lnTo>
                  <a:cubicBezTo>
                    <a:pt x="6439" y="8185"/>
                    <a:pt x="4182" y="9245"/>
                    <a:pt x="3632" y="9422"/>
                  </a:cubicBezTo>
                  <a:cubicBezTo>
                    <a:pt x="3616" y="9422"/>
                    <a:pt x="3626" y="9447"/>
                    <a:pt x="3630" y="9447"/>
                  </a:cubicBezTo>
                  <a:cubicBezTo>
                    <a:pt x="3631" y="9447"/>
                    <a:pt x="3632" y="9446"/>
                    <a:pt x="3632" y="9442"/>
                  </a:cubicBezTo>
                  <a:cubicBezTo>
                    <a:pt x="4535" y="9206"/>
                    <a:pt x="6439" y="8460"/>
                    <a:pt x="6989" y="7420"/>
                  </a:cubicBezTo>
                  <a:cubicBezTo>
                    <a:pt x="7734" y="10129"/>
                    <a:pt x="8873" y="12700"/>
                    <a:pt x="10404" y="15075"/>
                  </a:cubicBezTo>
                  <a:cubicBezTo>
                    <a:pt x="11307" y="16488"/>
                    <a:pt x="12327" y="17823"/>
                    <a:pt x="13466" y="19079"/>
                  </a:cubicBezTo>
                  <a:cubicBezTo>
                    <a:pt x="14388" y="20139"/>
                    <a:pt x="15468" y="21317"/>
                    <a:pt x="16646" y="22082"/>
                  </a:cubicBezTo>
                  <a:cubicBezTo>
                    <a:pt x="16698" y="22117"/>
                    <a:pt x="16752" y="22132"/>
                    <a:pt x="16804" y="22132"/>
                  </a:cubicBezTo>
                  <a:cubicBezTo>
                    <a:pt x="17045" y="22132"/>
                    <a:pt x="17241" y="21808"/>
                    <a:pt x="16999" y="21631"/>
                  </a:cubicBezTo>
                  <a:cubicBezTo>
                    <a:pt x="15821" y="20767"/>
                    <a:pt x="14702" y="19982"/>
                    <a:pt x="13682" y="18922"/>
                  </a:cubicBezTo>
                  <a:cubicBezTo>
                    <a:pt x="12583" y="17764"/>
                    <a:pt x="11601" y="16527"/>
                    <a:pt x="10738" y="15193"/>
                  </a:cubicBezTo>
                  <a:cubicBezTo>
                    <a:pt x="9089" y="12798"/>
                    <a:pt x="7833" y="10168"/>
                    <a:pt x="7028" y="7381"/>
                  </a:cubicBezTo>
                  <a:cubicBezTo>
                    <a:pt x="7106" y="7184"/>
                    <a:pt x="7146" y="6949"/>
                    <a:pt x="7126" y="6733"/>
                  </a:cubicBezTo>
                  <a:lnTo>
                    <a:pt x="7126" y="6733"/>
                  </a:lnTo>
                  <a:cubicBezTo>
                    <a:pt x="7677" y="7043"/>
                    <a:pt x="8368" y="7225"/>
                    <a:pt x="9013" y="7225"/>
                  </a:cubicBezTo>
                  <a:cubicBezTo>
                    <a:pt x="9470" y="7225"/>
                    <a:pt x="9904" y="7133"/>
                    <a:pt x="10247" y="6929"/>
                  </a:cubicBezTo>
                  <a:cubicBezTo>
                    <a:pt x="11758" y="6007"/>
                    <a:pt x="12975" y="4436"/>
                    <a:pt x="13093" y="2650"/>
                  </a:cubicBezTo>
                  <a:cubicBezTo>
                    <a:pt x="13093" y="2636"/>
                    <a:pt x="13073" y="2623"/>
                    <a:pt x="13062" y="2623"/>
                  </a:cubicBezTo>
                  <a:cubicBezTo>
                    <a:pt x="13057" y="2623"/>
                    <a:pt x="13054" y="2625"/>
                    <a:pt x="13054" y="2631"/>
                  </a:cubicBezTo>
                  <a:cubicBezTo>
                    <a:pt x="12857" y="4142"/>
                    <a:pt x="11915" y="5418"/>
                    <a:pt x="10738" y="6321"/>
                  </a:cubicBezTo>
                  <a:cubicBezTo>
                    <a:pt x="10234" y="6712"/>
                    <a:pt x="9604" y="6893"/>
                    <a:pt x="8966" y="6893"/>
                  </a:cubicBezTo>
                  <a:cubicBezTo>
                    <a:pt x="8484" y="6893"/>
                    <a:pt x="7997" y="6790"/>
                    <a:pt x="7558" y="6596"/>
                  </a:cubicBezTo>
                  <a:cubicBezTo>
                    <a:pt x="7754" y="6537"/>
                    <a:pt x="7970" y="6478"/>
                    <a:pt x="8166" y="6399"/>
                  </a:cubicBezTo>
                  <a:cubicBezTo>
                    <a:pt x="8504" y="6497"/>
                    <a:pt x="8836" y="6583"/>
                    <a:pt x="9188" y="6583"/>
                  </a:cubicBezTo>
                  <a:cubicBezTo>
                    <a:pt x="9471" y="6583"/>
                    <a:pt x="9767" y="6528"/>
                    <a:pt x="10090" y="6380"/>
                  </a:cubicBezTo>
                  <a:cubicBezTo>
                    <a:pt x="11405" y="5810"/>
                    <a:pt x="12053" y="4476"/>
                    <a:pt x="12367" y="3161"/>
                  </a:cubicBezTo>
                  <a:lnTo>
                    <a:pt x="12367" y="3161"/>
                  </a:lnTo>
                  <a:cubicBezTo>
                    <a:pt x="11876" y="4633"/>
                    <a:pt x="11052" y="6183"/>
                    <a:pt x="9324" y="6419"/>
                  </a:cubicBezTo>
                  <a:cubicBezTo>
                    <a:pt x="9272" y="6422"/>
                    <a:pt x="9220" y="6424"/>
                    <a:pt x="9169" y="6424"/>
                  </a:cubicBezTo>
                  <a:cubicBezTo>
                    <a:pt x="8912" y="6424"/>
                    <a:pt x="8667" y="6383"/>
                    <a:pt x="8421" y="6301"/>
                  </a:cubicBezTo>
                  <a:cubicBezTo>
                    <a:pt x="9403" y="5909"/>
                    <a:pt x="10266" y="5261"/>
                    <a:pt x="10934" y="4436"/>
                  </a:cubicBezTo>
                  <a:cubicBezTo>
                    <a:pt x="10950" y="4404"/>
                    <a:pt x="10927" y="4372"/>
                    <a:pt x="10907" y="4372"/>
                  </a:cubicBezTo>
                  <a:cubicBezTo>
                    <a:pt x="10902" y="4372"/>
                    <a:pt x="10898" y="4374"/>
                    <a:pt x="10895" y="4378"/>
                  </a:cubicBezTo>
                  <a:cubicBezTo>
                    <a:pt x="10149" y="5261"/>
                    <a:pt x="9167" y="5889"/>
                    <a:pt x="8068" y="6203"/>
                  </a:cubicBezTo>
                  <a:cubicBezTo>
                    <a:pt x="7911" y="6144"/>
                    <a:pt x="7734" y="6066"/>
                    <a:pt x="7577" y="6026"/>
                  </a:cubicBezTo>
                  <a:lnTo>
                    <a:pt x="7636" y="5948"/>
                  </a:lnTo>
                  <a:cubicBezTo>
                    <a:pt x="8186" y="5830"/>
                    <a:pt x="8696" y="5575"/>
                    <a:pt x="9128" y="5222"/>
                  </a:cubicBezTo>
                  <a:cubicBezTo>
                    <a:pt x="10247" y="4378"/>
                    <a:pt x="11091" y="3259"/>
                    <a:pt x="11935" y="2160"/>
                  </a:cubicBezTo>
                  <a:cubicBezTo>
                    <a:pt x="11954" y="2160"/>
                    <a:pt x="11915" y="2140"/>
                    <a:pt x="11915" y="2140"/>
                  </a:cubicBezTo>
                  <a:cubicBezTo>
                    <a:pt x="11052" y="2964"/>
                    <a:pt x="10306" y="3867"/>
                    <a:pt x="9403" y="4633"/>
                  </a:cubicBezTo>
                  <a:cubicBezTo>
                    <a:pt x="9010" y="4966"/>
                    <a:pt x="8598" y="5241"/>
                    <a:pt x="8166" y="5477"/>
                  </a:cubicBezTo>
                  <a:cubicBezTo>
                    <a:pt x="9952" y="4162"/>
                    <a:pt x="11621" y="2081"/>
                    <a:pt x="1103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30"/>
            <p:cNvSpPr/>
            <p:nvPr/>
          </p:nvSpPr>
          <p:spPr>
            <a:xfrm>
              <a:off x="10858275" y="841400"/>
              <a:ext cx="331700" cy="426800"/>
            </a:xfrm>
            <a:custGeom>
              <a:avLst/>
              <a:gdLst/>
              <a:ahLst/>
              <a:cxnLst/>
              <a:rect l="l" t="t" r="r" b="b"/>
              <a:pathLst>
                <a:path w="13268" h="17072" extrusionOk="0">
                  <a:moveTo>
                    <a:pt x="7890" y="5202"/>
                  </a:moveTo>
                  <a:cubicBezTo>
                    <a:pt x="7909" y="5261"/>
                    <a:pt x="7929" y="5300"/>
                    <a:pt x="7968" y="5339"/>
                  </a:cubicBezTo>
                  <a:lnTo>
                    <a:pt x="7929" y="5496"/>
                  </a:lnTo>
                  <a:cubicBezTo>
                    <a:pt x="7890" y="5418"/>
                    <a:pt x="7870" y="5300"/>
                    <a:pt x="7890" y="5202"/>
                  </a:cubicBezTo>
                  <a:close/>
                  <a:moveTo>
                    <a:pt x="4828" y="1"/>
                  </a:moveTo>
                  <a:cubicBezTo>
                    <a:pt x="4357" y="1630"/>
                    <a:pt x="5652" y="3220"/>
                    <a:pt x="7026" y="4240"/>
                  </a:cubicBezTo>
                  <a:cubicBezTo>
                    <a:pt x="6692" y="4064"/>
                    <a:pt x="6378" y="3828"/>
                    <a:pt x="6084" y="3573"/>
                  </a:cubicBezTo>
                  <a:cubicBezTo>
                    <a:pt x="5377" y="2984"/>
                    <a:pt x="4808" y="2297"/>
                    <a:pt x="4141" y="1669"/>
                  </a:cubicBezTo>
                  <a:cubicBezTo>
                    <a:pt x="4141" y="1669"/>
                    <a:pt x="4121" y="1669"/>
                    <a:pt x="4121" y="1689"/>
                  </a:cubicBezTo>
                  <a:cubicBezTo>
                    <a:pt x="4788" y="2533"/>
                    <a:pt x="5436" y="3377"/>
                    <a:pt x="6300" y="4044"/>
                  </a:cubicBezTo>
                  <a:cubicBezTo>
                    <a:pt x="6633" y="4319"/>
                    <a:pt x="7026" y="4515"/>
                    <a:pt x="7438" y="4613"/>
                  </a:cubicBezTo>
                  <a:lnTo>
                    <a:pt x="7497" y="4652"/>
                  </a:lnTo>
                  <a:cubicBezTo>
                    <a:pt x="7360" y="4692"/>
                    <a:pt x="7222" y="4751"/>
                    <a:pt x="7105" y="4790"/>
                  </a:cubicBezTo>
                  <a:cubicBezTo>
                    <a:pt x="6261" y="4554"/>
                    <a:pt x="5495" y="4064"/>
                    <a:pt x="4926" y="3396"/>
                  </a:cubicBezTo>
                  <a:cubicBezTo>
                    <a:pt x="4920" y="3385"/>
                    <a:pt x="4913" y="3380"/>
                    <a:pt x="4906" y="3380"/>
                  </a:cubicBezTo>
                  <a:cubicBezTo>
                    <a:pt x="4888" y="3380"/>
                    <a:pt x="4873" y="3408"/>
                    <a:pt x="4887" y="3435"/>
                  </a:cubicBezTo>
                  <a:cubicBezTo>
                    <a:pt x="5417" y="4064"/>
                    <a:pt x="6084" y="4574"/>
                    <a:pt x="6849" y="4888"/>
                  </a:cubicBezTo>
                  <a:cubicBezTo>
                    <a:pt x="6672" y="4936"/>
                    <a:pt x="6481" y="4972"/>
                    <a:pt x="6287" y="4972"/>
                  </a:cubicBezTo>
                  <a:cubicBezTo>
                    <a:pt x="6246" y="4972"/>
                    <a:pt x="6204" y="4970"/>
                    <a:pt x="6162" y="4966"/>
                  </a:cubicBezTo>
                  <a:cubicBezTo>
                    <a:pt x="4828" y="4790"/>
                    <a:pt x="4200" y="3592"/>
                    <a:pt x="3807" y="2454"/>
                  </a:cubicBezTo>
                  <a:lnTo>
                    <a:pt x="3807" y="2454"/>
                  </a:lnTo>
                  <a:cubicBezTo>
                    <a:pt x="4043" y="3475"/>
                    <a:pt x="4533" y="4495"/>
                    <a:pt x="5574" y="4947"/>
                  </a:cubicBezTo>
                  <a:cubicBezTo>
                    <a:pt x="5814" y="5050"/>
                    <a:pt x="6035" y="5089"/>
                    <a:pt x="6248" y="5089"/>
                  </a:cubicBezTo>
                  <a:cubicBezTo>
                    <a:pt x="6522" y="5089"/>
                    <a:pt x="6781" y="5024"/>
                    <a:pt x="7046" y="4947"/>
                  </a:cubicBezTo>
                  <a:cubicBezTo>
                    <a:pt x="7183" y="5006"/>
                    <a:pt x="7340" y="5045"/>
                    <a:pt x="7517" y="5084"/>
                  </a:cubicBezTo>
                  <a:cubicBezTo>
                    <a:pt x="7181" y="5240"/>
                    <a:pt x="6822" y="5317"/>
                    <a:pt x="6466" y="5317"/>
                  </a:cubicBezTo>
                  <a:cubicBezTo>
                    <a:pt x="5968" y="5317"/>
                    <a:pt x="5475" y="5166"/>
                    <a:pt x="5063" y="4868"/>
                  </a:cubicBezTo>
                  <a:cubicBezTo>
                    <a:pt x="4141" y="4181"/>
                    <a:pt x="3434" y="3200"/>
                    <a:pt x="3277" y="2042"/>
                  </a:cubicBezTo>
                  <a:cubicBezTo>
                    <a:pt x="3277" y="2015"/>
                    <a:pt x="3261" y="2005"/>
                    <a:pt x="3244" y="2005"/>
                  </a:cubicBezTo>
                  <a:cubicBezTo>
                    <a:pt x="3222" y="2005"/>
                    <a:pt x="3199" y="2020"/>
                    <a:pt x="3199" y="2042"/>
                  </a:cubicBezTo>
                  <a:cubicBezTo>
                    <a:pt x="3297" y="3435"/>
                    <a:pt x="4219" y="4633"/>
                    <a:pt x="5397" y="5339"/>
                  </a:cubicBezTo>
                  <a:cubicBezTo>
                    <a:pt x="5655" y="5493"/>
                    <a:pt x="5983" y="5560"/>
                    <a:pt x="6329" y="5560"/>
                  </a:cubicBezTo>
                  <a:cubicBezTo>
                    <a:pt x="6827" y="5560"/>
                    <a:pt x="7364" y="5422"/>
                    <a:pt x="7792" y="5202"/>
                  </a:cubicBezTo>
                  <a:lnTo>
                    <a:pt x="7792" y="5202"/>
                  </a:lnTo>
                  <a:cubicBezTo>
                    <a:pt x="7772" y="5359"/>
                    <a:pt x="7792" y="5536"/>
                    <a:pt x="7870" y="5693"/>
                  </a:cubicBezTo>
                  <a:cubicBezTo>
                    <a:pt x="7242" y="7832"/>
                    <a:pt x="6280" y="9874"/>
                    <a:pt x="5024" y="11719"/>
                  </a:cubicBezTo>
                  <a:cubicBezTo>
                    <a:pt x="4357" y="12739"/>
                    <a:pt x="3591" y="13701"/>
                    <a:pt x="2747" y="14584"/>
                  </a:cubicBezTo>
                  <a:cubicBezTo>
                    <a:pt x="1962" y="15350"/>
                    <a:pt x="1098" y="16056"/>
                    <a:pt x="195" y="16684"/>
                  </a:cubicBezTo>
                  <a:cubicBezTo>
                    <a:pt x="0" y="16831"/>
                    <a:pt x="156" y="17072"/>
                    <a:pt x="349" y="17072"/>
                  </a:cubicBezTo>
                  <a:cubicBezTo>
                    <a:pt x="388" y="17072"/>
                    <a:pt x="430" y="17061"/>
                    <a:pt x="470" y="17038"/>
                  </a:cubicBezTo>
                  <a:cubicBezTo>
                    <a:pt x="1373" y="16429"/>
                    <a:pt x="2198" y="15526"/>
                    <a:pt x="2924" y="14702"/>
                  </a:cubicBezTo>
                  <a:cubicBezTo>
                    <a:pt x="3787" y="13740"/>
                    <a:pt x="4573" y="12700"/>
                    <a:pt x="5279" y="11620"/>
                  </a:cubicBezTo>
                  <a:cubicBezTo>
                    <a:pt x="6437" y="9795"/>
                    <a:pt x="7320" y="7813"/>
                    <a:pt x="7909" y="5732"/>
                  </a:cubicBezTo>
                  <a:cubicBezTo>
                    <a:pt x="8322" y="6537"/>
                    <a:pt x="9794" y="7106"/>
                    <a:pt x="10500" y="7283"/>
                  </a:cubicBezTo>
                  <a:cubicBezTo>
                    <a:pt x="10500" y="7283"/>
                    <a:pt x="10520" y="7283"/>
                    <a:pt x="10500" y="7263"/>
                  </a:cubicBezTo>
                  <a:cubicBezTo>
                    <a:pt x="10068" y="7126"/>
                    <a:pt x="8322" y="6321"/>
                    <a:pt x="7949" y="5555"/>
                  </a:cubicBezTo>
                  <a:cubicBezTo>
                    <a:pt x="7949" y="5496"/>
                    <a:pt x="7968" y="5438"/>
                    <a:pt x="7988" y="5379"/>
                  </a:cubicBezTo>
                  <a:cubicBezTo>
                    <a:pt x="8243" y="5673"/>
                    <a:pt x="8557" y="5889"/>
                    <a:pt x="8910" y="6026"/>
                  </a:cubicBezTo>
                  <a:cubicBezTo>
                    <a:pt x="9797" y="6696"/>
                    <a:pt x="10984" y="7115"/>
                    <a:pt x="12025" y="7115"/>
                  </a:cubicBezTo>
                  <a:cubicBezTo>
                    <a:pt x="12113" y="7115"/>
                    <a:pt x="12200" y="7112"/>
                    <a:pt x="12286" y="7106"/>
                  </a:cubicBezTo>
                  <a:lnTo>
                    <a:pt x="12286" y="7086"/>
                  </a:lnTo>
                  <a:cubicBezTo>
                    <a:pt x="11325" y="7047"/>
                    <a:pt x="10402" y="6753"/>
                    <a:pt x="9597" y="6242"/>
                  </a:cubicBezTo>
                  <a:lnTo>
                    <a:pt x="9597" y="6242"/>
                  </a:lnTo>
                  <a:cubicBezTo>
                    <a:pt x="9754" y="6282"/>
                    <a:pt x="9911" y="6321"/>
                    <a:pt x="10029" y="6340"/>
                  </a:cubicBezTo>
                  <a:cubicBezTo>
                    <a:pt x="10290" y="6386"/>
                    <a:pt x="10548" y="6406"/>
                    <a:pt x="10803" y="6406"/>
                  </a:cubicBezTo>
                  <a:cubicBezTo>
                    <a:pt x="11642" y="6406"/>
                    <a:pt x="12455" y="6189"/>
                    <a:pt x="13268" y="5948"/>
                  </a:cubicBezTo>
                  <a:cubicBezTo>
                    <a:pt x="13268" y="5948"/>
                    <a:pt x="13268" y="5928"/>
                    <a:pt x="13268" y="5928"/>
                  </a:cubicBezTo>
                  <a:cubicBezTo>
                    <a:pt x="12518" y="6112"/>
                    <a:pt x="11720" y="6343"/>
                    <a:pt x="10940" y="6343"/>
                  </a:cubicBezTo>
                  <a:cubicBezTo>
                    <a:pt x="10720" y="6343"/>
                    <a:pt x="10501" y="6325"/>
                    <a:pt x="10284" y="6282"/>
                  </a:cubicBezTo>
                  <a:cubicBezTo>
                    <a:pt x="9892" y="6203"/>
                    <a:pt x="9519" y="6085"/>
                    <a:pt x="9166" y="5948"/>
                  </a:cubicBezTo>
                  <a:cubicBezTo>
                    <a:pt x="8910" y="5752"/>
                    <a:pt x="8675" y="5536"/>
                    <a:pt x="8479" y="5281"/>
                  </a:cubicBezTo>
                  <a:lnTo>
                    <a:pt x="8479" y="5281"/>
                  </a:lnTo>
                  <a:cubicBezTo>
                    <a:pt x="8557" y="5320"/>
                    <a:pt x="8636" y="5359"/>
                    <a:pt x="8714" y="5379"/>
                  </a:cubicBezTo>
                  <a:cubicBezTo>
                    <a:pt x="8720" y="5381"/>
                    <a:pt x="8725" y="5383"/>
                    <a:pt x="8730" y="5383"/>
                  </a:cubicBezTo>
                  <a:cubicBezTo>
                    <a:pt x="8762" y="5383"/>
                    <a:pt x="8784" y="5337"/>
                    <a:pt x="8734" y="5320"/>
                  </a:cubicBezTo>
                  <a:lnTo>
                    <a:pt x="8714" y="5300"/>
                  </a:lnTo>
                  <a:lnTo>
                    <a:pt x="8812" y="5320"/>
                  </a:lnTo>
                  <a:cubicBezTo>
                    <a:pt x="9291" y="5522"/>
                    <a:pt x="9799" y="5625"/>
                    <a:pt x="10308" y="5625"/>
                  </a:cubicBezTo>
                  <a:cubicBezTo>
                    <a:pt x="10884" y="5625"/>
                    <a:pt x="11460" y="5493"/>
                    <a:pt x="11992" y="5222"/>
                  </a:cubicBezTo>
                  <a:lnTo>
                    <a:pt x="11992" y="5202"/>
                  </a:lnTo>
                  <a:cubicBezTo>
                    <a:pt x="11543" y="5381"/>
                    <a:pt x="11069" y="5471"/>
                    <a:pt x="10595" y="5471"/>
                  </a:cubicBezTo>
                  <a:cubicBezTo>
                    <a:pt x="10239" y="5471"/>
                    <a:pt x="9883" y="5421"/>
                    <a:pt x="9538" y="5320"/>
                  </a:cubicBezTo>
                  <a:cubicBezTo>
                    <a:pt x="10834" y="5182"/>
                    <a:pt x="12247" y="4299"/>
                    <a:pt x="13248" y="3710"/>
                  </a:cubicBezTo>
                  <a:lnTo>
                    <a:pt x="13248" y="3710"/>
                  </a:lnTo>
                  <a:cubicBezTo>
                    <a:pt x="12365" y="4162"/>
                    <a:pt x="11462" y="4672"/>
                    <a:pt x="10520" y="4966"/>
                  </a:cubicBezTo>
                  <a:cubicBezTo>
                    <a:pt x="10175" y="5086"/>
                    <a:pt x="9804" y="5142"/>
                    <a:pt x="9435" y="5142"/>
                  </a:cubicBezTo>
                  <a:cubicBezTo>
                    <a:pt x="9258" y="5142"/>
                    <a:pt x="9082" y="5129"/>
                    <a:pt x="8910" y="5104"/>
                  </a:cubicBezTo>
                  <a:cubicBezTo>
                    <a:pt x="8812" y="5065"/>
                    <a:pt x="8694" y="5025"/>
                    <a:pt x="8596" y="4966"/>
                  </a:cubicBezTo>
                  <a:cubicBezTo>
                    <a:pt x="9480" y="4927"/>
                    <a:pt x="10382" y="4809"/>
                    <a:pt x="11128" y="4338"/>
                  </a:cubicBezTo>
                  <a:cubicBezTo>
                    <a:pt x="11145" y="4321"/>
                    <a:pt x="11133" y="4276"/>
                    <a:pt x="11104" y="4276"/>
                  </a:cubicBezTo>
                  <a:cubicBezTo>
                    <a:pt x="11100" y="4276"/>
                    <a:pt x="11095" y="4277"/>
                    <a:pt x="11089" y="4279"/>
                  </a:cubicBezTo>
                  <a:cubicBezTo>
                    <a:pt x="10461" y="4594"/>
                    <a:pt x="9774" y="4751"/>
                    <a:pt x="9087" y="4751"/>
                  </a:cubicBezTo>
                  <a:cubicBezTo>
                    <a:pt x="9735" y="4495"/>
                    <a:pt x="10324" y="4005"/>
                    <a:pt x="10873" y="3651"/>
                  </a:cubicBezTo>
                  <a:lnTo>
                    <a:pt x="10873" y="3651"/>
                  </a:lnTo>
                  <a:cubicBezTo>
                    <a:pt x="10265" y="4005"/>
                    <a:pt x="9558" y="4535"/>
                    <a:pt x="8832" y="4731"/>
                  </a:cubicBezTo>
                  <a:lnTo>
                    <a:pt x="8832" y="4711"/>
                  </a:lnTo>
                  <a:cubicBezTo>
                    <a:pt x="8812" y="4692"/>
                    <a:pt x="8773" y="4672"/>
                    <a:pt x="8773" y="4652"/>
                  </a:cubicBezTo>
                  <a:cubicBezTo>
                    <a:pt x="8753" y="4613"/>
                    <a:pt x="8714" y="4574"/>
                    <a:pt x="8675" y="4574"/>
                  </a:cubicBezTo>
                  <a:lnTo>
                    <a:pt x="8596" y="4574"/>
                  </a:lnTo>
                  <a:cubicBezTo>
                    <a:pt x="8557" y="4554"/>
                    <a:pt x="8498" y="4515"/>
                    <a:pt x="8439" y="4515"/>
                  </a:cubicBezTo>
                  <a:cubicBezTo>
                    <a:pt x="8871" y="4378"/>
                    <a:pt x="9283" y="4044"/>
                    <a:pt x="9617" y="3867"/>
                  </a:cubicBezTo>
                  <a:cubicBezTo>
                    <a:pt x="9637" y="3867"/>
                    <a:pt x="9617" y="3828"/>
                    <a:pt x="9617" y="3828"/>
                  </a:cubicBezTo>
                  <a:cubicBezTo>
                    <a:pt x="9205" y="4024"/>
                    <a:pt x="8734" y="4378"/>
                    <a:pt x="8263" y="4437"/>
                  </a:cubicBezTo>
                  <a:cubicBezTo>
                    <a:pt x="8106" y="4201"/>
                    <a:pt x="8007" y="3907"/>
                    <a:pt x="7968" y="3632"/>
                  </a:cubicBezTo>
                  <a:cubicBezTo>
                    <a:pt x="7929" y="3180"/>
                    <a:pt x="7949" y="2748"/>
                    <a:pt x="8007" y="2317"/>
                  </a:cubicBezTo>
                  <a:lnTo>
                    <a:pt x="8007" y="2317"/>
                  </a:lnTo>
                  <a:cubicBezTo>
                    <a:pt x="7811" y="2984"/>
                    <a:pt x="7772" y="3789"/>
                    <a:pt x="8106" y="4437"/>
                  </a:cubicBezTo>
                  <a:lnTo>
                    <a:pt x="8027" y="4437"/>
                  </a:lnTo>
                  <a:cubicBezTo>
                    <a:pt x="7792" y="4181"/>
                    <a:pt x="7478" y="3985"/>
                    <a:pt x="7203" y="3750"/>
                  </a:cubicBezTo>
                  <a:cubicBezTo>
                    <a:pt x="6791" y="2945"/>
                    <a:pt x="6575" y="2042"/>
                    <a:pt x="6594" y="1139"/>
                  </a:cubicBezTo>
                  <a:lnTo>
                    <a:pt x="6594" y="1139"/>
                  </a:lnTo>
                  <a:cubicBezTo>
                    <a:pt x="6535" y="1963"/>
                    <a:pt x="6692" y="2788"/>
                    <a:pt x="7006" y="3534"/>
                  </a:cubicBezTo>
                  <a:lnTo>
                    <a:pt x="6928" y="3455"/>
                  </a:lnTo>
                  <a:cubicBezTo>
                    <a:pt x="6476" y="2925"/>
                    <a:pt x="6143" y="2297"/>
                    <a:pt x="5947" y="1630"/>
                  </a:cubicBezTo>
                  <a:cubicBezTo>
                    <a:pt x="5947" y="1613"/>
                    <a:pt x="5939" y="1607"/>
                    <a:pt x="5931" y="1607"/>
                  </a:cubicBezTo>
                  <a:cubicBezTo>
                    <a:pt x="5920" y="1607"/>
                    <a:pt x="5907" y="1618"/>
                    <a:pt x="5907" y="1630"/>
                  </a:cubicBezTo>
                  <a:cubicBezTo>
                    <a:pt x="6045" y="2395"/>
                    <a:pt x="6359" y="3121"/>
                    <a:pt x="6849" y="3730"/>
                  </a:cubicBezTo>
                  <a:cubicBezTo>
                    <a:pt x="5632" y="2788"/>
                    <a:pt x="4494" y="1689"/>
                    <a:pt x="482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6462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andelion Thesis by Slidesgo">
  <a:themeElements>
    <a:clrScheme name="Simple Light">
      <a:dk1>
        <a:srgbClr val="343B47"/>
      </a:dk1>
      <a:lt1>
        <a:srgbClr val="FCE0D6"/>
      </a:lt1>
      <a:dk2>
        <a:srgbClr val="253038"/>
      </a:dk2>
      <a:lt2>
        <a:srgbClr val="FFFFFF"/>
      </a:lt2>
      <a:accent1>
        <a:srgbClr val="E47644"/>
      </a:accent1>
      <a:accent2>
        <a:srgbClr val="C1DACD"/>
      </a:accent2>
      <a:accent3>
        <a:srgbClr val="556774"/>
      </a:accent3>
      <a:accent4>
        <a:srgbClr val="C1DACD"/>
      </a:accent4>
      <a:accent5>
        <a:srgbClr val="E47644"/>
      </a:accent5>
      <a:accent6>
        <a:srgbClr val="EFB2B2"/>
      </a:accent6>
      <a:hlink>
        <a:srgbClr val="2530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1687</TotalTime>
  <Words>4059</Words>
  <Application>Microsoft Office PowerPoint</Application>
  <PresentationFormat>如螢幕大小 (16:9)</PresentationFormat>
  <Paragraphs>212</Paragraphs>
  <Slides>48</Slides>
  <Notes>33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48</vt:i4>
      </vt:variant>
    </vt:vector>
  </HeadingPairs>
  <TitlesOfParts>
    <vt:vector size="58" baseType="lpstr">
      <vt:lpstr>微軟正黑體</vt:lpstr>
      <vt:lpstr>Raleway</vt:lpstr>
      <vt:lpstr>Times New Roman</vt:lpstr>
      <vt:lpstr>Calibri</vt:lpstr>
      <vt:lpstr>Arial</vt:lpstr>
      <vt:lpstr>新細明體</vt:lpstr>
      <vt:lpstr>Rozha One</vt:lpstr>
      <vt:lpstr>Questrial</vt:lpstr>
      <vt:lpstr>Montserrat</vt:lpstr>
      <vt:lpstr>Dandelion Thesis by Slidesgo</vt:lpstr>
      <vt:lpstr>理律盃公民行動方案</vt:lpstr>
      <vt:lpstr>目錄</vt:lpstr>
      <vt:lpstr>確認公共政策問題</vt:lpstr>
      <vt:lpstr>食品衛生安全及品質與國民健康</vt:lpstr>
      <vt:lpstr>PowerPoint 簡報</vt:lpstr>
      <vt:lpstr>問題選定及分析</vt:lpstr>
      <vt:lpstr>國內現況</vt:lpstr>
      <vt:lpstr>PowerPoint 簡報</vt:lpstr>
      <vt:lpstr>PowerPoint 簡報</vt:lpstr>
      <vt:lpstr>研究各項可行政策</vt:lpstr>
      <vt:lpstr>國內政策—食安五環</vt:lpstr>
      <vt:lpstr>國內政策—食安五環</vt:lpstr>
      <vt:lpstr>國內政策—食安五環</vt:lpstr>
      <vt:lpstr>國內政策—食安五環</vt:lpstr>
      <vt:lpstr>國內政策—食安五環</vt:lpstr>
      <vt:lpstr>國內政策—三章一Q</vt:lpstr>
      <vt:lpstr>國內政策—三章一Q</vt:lpstr>
      <vt:lpstr>PowerPoint 簡報</vt:lpstr>
      <vt:lpstr>國外政策—美國</vt:lpstr>
      <vt:lpstr>提出我方解決方案—食不相瞞</vt:lpstr>
      <vt:lpstr>PowerPoint 簡報</vt:lpstr>
      <vt:lpstr>方案內容</vt:lpstr>
      <vt:lpstr>食不相瞞官方網站</vt:lpstr>
      <vt:lpstr>PowerPoint 簡報</vt:lpstr>
      <vt:lpstr>PowerPoint 簡報</vt:lpstr>
      <vt:lpstr>PowerPoint 簡報</vt:lpstr>
      <vt:lpstr>PowerPoint 簡報</vt:lpstr>
      <vt:lpstr>方案之優點</vt:lpstr>
      <vt:lpstr>方案之缺點</vt:lpstr>
      <vt:lpstr>Podcast下載數（截至2021/05/01 11：34）</vt:lpstr>
      <vt:lpstr>PowerPoint 簡報</vt:lpstr>
      <vt:lpstr>PowerPoint 簡報</vt:lpstr>
      <vt:lpstr>PowerPoint 簡報</vt:lpstr>
      <vt:lpstr>PowerPoint 簡報</vt:lpstr>
      <vt:lpstr>展覽前後測樣本分析</vt:lpstr>
      <vt:lpstr>展覽前後測樣本分析</vt:lpstr>
      <vt:lpstr>講座活動照片</vt:lpstr>
      <vt:lpstr>PowerPoint 簡報</vt:lpstr>
      <vt:lpstr>PowerPoint 簡報</vt:lpstr>
      <vt:lpstr>講座回饋</vt:lpstr>
      <vt:lpstr>講座遇到的困難</vt:lpstr>
      <vt:lpstr>提出我方行動方案</vt:lpstr>
      <vt:lpstr>中期計畫—據食以告</vt:lpstr>
      <vt:lpstr>中期計畫—據食已告</vt:lpstr>
      <vt:lpstr>預期困難</vt:lpstr>
      <vt:lpstr>長期計畫—與食俱進</vt:lpstr>
      <vt:lpstr>預期困難</vt:lpstr>
      <vt:lpstr>感謝聆聽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理律盃公民行動方案</dc:title>
  <dc:creator>蔡承益</dc:creator>
  <cp:lastModifiedBy>蔡承益</cp:lastModifiedBy>
  <cp:revision>63</cp:revision>
  <dcterms:modified xsi:type="dcterms:W3CDTF">2021-05-02T15:56:02Z</dcterms:modified>
</cp:coreProperties>
</file>