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6" r:id="rId7"/>
    <p:sldId id="274" r:id="rId8"/>
    <p:sldId id="275" r:id="rId9"/>
    <p:sldId id="283" r:id="rId10"/>
    <p:sldId id="284" r:id="rId11"/>
    <p:sldId id="285" r:id="rId12"/>
    <p:sldId id="301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302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67" r:id="rId37"/>
    <p:sldId id="268" r:id="rId38"/>
    <p:sldId id="269" r:id="rId39"/>
    <p:sldId id="270" r:id="rId40"/>
    <p:sldId id="271" r:id="rId41"/>
    <p:sldId id="272" r:id="rId42"/>
    <p:sldId id="273" r:id="rId4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549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461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584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990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579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112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377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9219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686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211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322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F8FAE-E8E4-42F0-B897-115057E24DB4}" type="datetimeFigureOut">
              <a:rPr lang="zh-TW" altLang="en-US" smtClean="0"/>
              <a:t>2021/5/7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9B06C-1694-482D-AAC3-2E55963EE2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541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84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342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4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6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00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28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36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2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30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3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31939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007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72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922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70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49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1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5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1566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40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305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08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92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41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68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81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50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54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33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50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88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90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725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82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20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718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746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9042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052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06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寬螢幕</PresentationFormat>
  <Paragraphs>0</Paragraphs>
  <Slides>42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47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XUser</dc:creator>
  <cp:lastModifiedBy>XUser</cp:lastModifiedBy>
  <cp:revision>2</cp:revision>
  <dcterms:created xsi:type="dcterms:W3CDTF">2021-05-06T17:37:52Z</dcterms:created>
  <dcterms:modified xsi:type="dcterms:W3CDTF">2021-05-06T17:45:05Z</dcterms:modified>
</cp:coreProperties>
</file>