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pc="-28" sz="2850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作者和日期</a:t>
            </a:r>
          </a:p>
        </p:txBody>
      </p:sp>
      <p:sp>
        <p:nvSpPr>
          <p:cNvPr id="12" name="簡報標題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簡報標題</a:t>
            </a:r>
          </a:p>
        </p:txBody>
      </p:sp>
      <p:sp>
        <p:nvSpPr>
          <p:cNvPr id="13" name="內文層級一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pPr/>
            <a:r>
              <a:t>簡報子標題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740519873_3318x2212.jp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簡報標題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簡報標題</a:t>
            </a:r>
          </a:p>
        </p:txBody>
      </p:sp>
      <p:sp>
        <p:nvSpPr>
          <p:cNvPr id="23" name="內文層級一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pPr/>
            <a:r>
              <a:t>簡報子標題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作者和日期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pc="-28" sz="285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作者和日期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替用照片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燈片標題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幻燈片標題</a:t>
            </a:r>
          </a:p>
        </p:txBody>
      </p:sp>
      <p:sp>
        <p:nvSpPr>
          <p:cNvPr id="33" name="影像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內文層級一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pPr/>
            <a:r>
              <a:t>幻燈片子標題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燈片標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幻燈片標題</a:t>
            </a:r>
          </a:p>
        </p:txBody>
      </p:sp>
      <p:sp>
        <p:nvSpPr>
          <p:cNvPr id="43" name="內文層級一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幻燈片子標題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pc="-41" sz="418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幻燈片子標題</a:t>
            </a:r>
          </a:p>
        </p:txBody>
      </p:sp>
      <p:sp>
        <p:nvSpPr>
          <p:cNvPr id="4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內文層級一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燈片標題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幻燈片標題</a:t>
            </a:r>
          </a:p>
        </p:txBody>
      </p:sp>
      <p:sp>
        <p:nvSpPr>
          <p:cNvPr id="61" name="影像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幻燈片子標題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pc="-41" sz="418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幻燈片子標題</a:t>
            </a:r>
          </a:p>
        </p:txBody>
      </p:sp>
      <p:sp>
        <p:nvSpPr>
          <p:cNvPr id="63" name="內文層級一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幻燈片編號"/>
          <p:cNvSpPr txBox="1"/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章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節標題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章節標題</a:t>
            </a:r>
          </a:p>
        </p:txBody>
      </p:sp>
      <p:sp>
        <p:nvSpPr>
          <p:cNvPr id="72" name="幻燈片編號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只有大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燈片標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幻燈片標題</a:t>
            </a:r>
          </a:p>
        </p:txBody>
      </p:sp>
      <p:sp>
        <p:nvSpPr>
          <p:cNvPr id="80" name="幻燈片子標題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pc="-41" sz="418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幻燈片子標題</a:t>
            </a:r>
          </a:p>
        </p:txBody>
      </p:sp>
      <p:sp>
        <p:nvSpPr>
          <p:cNvPr id="81" name="幻燈片編號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議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議程標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議程標題</a:t>
            </a:r>
          </a:p>
        </p:txBody>
      </p:sp>
      <p:sp>
        <p:nvSpPr>
          <p:cNvPr id="89" name="內文層級一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議程主題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議程副標題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pc="-41" sz="418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議程副標題</a:t>
            </a:r>
          </a:p>
        </p:txBody>
      </p:sp>
      <p:sp>
        <p:nvSpPr>
          <p:cNvPr id="91" name="幻燈片編號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聲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內文層級一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聲明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重要事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詳細資訊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pc="-41" sz="418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詳細資訊</a:t>
            </a:r>
          </a:p>
        </p:txBody>
      </p:sp>
      <p:sp>
        <p:nvSpPr>
          <p:cNvPr id="107" name="內文層級一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出處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pc="-41" sz="4180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出處</a:t>
            </a:r>
          </a:p>
        </p:txBody>
      </p:sp>
      <p:sp>
        <p:nvSpPr>
          <p:cNvPr id="116" name="內文層級一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「著名的引言」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幻燈片編號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941297804_1296x1457.jpg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915009552_2264x1509.jpg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740519873_3318x2212.jpg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幻燈片編號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740519873_3318x2212.jpg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幻燈片編號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燈片編號"/>
          <p:cNvSpPr txBox="1"/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燈片標題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幻燈片標題</a:t>
            </a:r>
          </a:p>
        </p:txBody>
      </p:sp>
      <p:sp>
        <p:nvSpPr>
          <p:cNvPr id="3" name="內文層級一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4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5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6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7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理律盃.001.jpeg" descr="理律盃.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理律盃.002.jpeg" descr="理律盃.00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理律盃.003.jpeg" descr="理律盃.00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理律盃.004.jpeg" descr="理律盃.00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理律盃.005.jpeg" descr="理律盃.00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理律盃.006.jpeg" descr="理律盃.00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理律盃.007.jpeg" descr="理律盃.00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理律盃.008.jpeg" descr="理律盃.00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理律盃.009.jpeg" descr="理律盃.00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理律盃.010.jpeg" descr="理律盃.01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理律盃.011.jpeg" descr="理律盃.01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理律盃.013.jpeg" descr="理律盃.01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理律盃.013.jpeg" descr="理律盃.01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理律盃.014.jpeg" descr="理律盃.01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理律盃.016.jpeg" descr="理律盃.01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理律盃.017.jpeg" descr="理律盃.01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理律盃.017.jpeg" descr="理律盃.01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理律盃.019.jpeg" descr="理律盃.01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理律盃.019.jpeg" descr="理律盃.01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理律盃.020.jpeg" descr="理律盃.02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理律盃.022.jpeg" descr="理律盃.02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理律盃.023.jpeg" descr="理律盃.02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理律盃.024.jpeg" descr="理律盃.02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理律盃.024.jpeg" descr="理律盃.02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理律盃.026.jpeg" descr="理律盃.02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理律盃.027.jpeg" descr="理律盃.02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理律盃.027.jpeg" descr="理律盃.02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理律盃.001.jpeg" descr="理律盃.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