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322" r:id="rId4"/>
    <p:sldId id="259" r:id="rId5"/>
    <p:sldId id="260" r:id="rId6"/>
    <p:sldId id="262" r:id="rId7"/>
    <p:sldId id="263" r:id="rId8"/>
    <p:sldId id="314" r:id="rId9"/>
    <p:sldId id="299" r:id="rId10"/>
    <p:sldId id="308" r:id="rId11"/>
    <p:sldId id="337" r:id="rId12"/>
    <p:sldId id="323" r:id="rId13"/>
    <p:sldId id="309" r:id="rId14"/>
    <p:sldId id="311" r:id="rId15"/>
    <p:sldId id="272" r:id="rId16"/>
    <p:sldId id="339" r:id="rId17"/>
    <p:sldId id="268" r:id="rId18"/>
    <p:sldId id="319" r:id="rId19"/>
    <p:sldId id="312" r:id="rId20"/>
    <p:sldId id="342" r:id="rId21"/>
    <p:sldId id="329" r:id="rId22"/>
    <p:sldId id="330" r:id="rId23"/>
    <p:sldId id="344" r:id="rId24"/>
    <p:sldId id="332" r:id="rId25"/>
    <p:sldId id="331" r:id="rId26"/>
    <p:sldId id="333" r:id="rId27"/>
    <p:sldId id="340" r:id="rId28"/>
    <p:sldId id="345" r:id="rId29"/>
    <p:sldId id="310" r:id="rId30"/>
    <p:sldId id="343" r:id="rId31"/>
    <p:sldId id="346" r:id="rId32"/>
    <p:sldId id="347" r:id="rId33"/>
    <p:sldId id="350" r:id="rId34"/>
    <p:sldId id="348" r:id="rId35"/>
    <p:sldId id="351" r:id="rId36"/>
    <p:sldId id="349" r:id="rId37"/>
    <p:sldId id="325" r:id="rId38"/>
  </p:sldIdLst>
  <p:sldSz cx="18288000" cy="10287000"/>
  <p:notesSz cx="6858000" cy="9144000"/>
  <p:embeddedFontLst>
    <p:embeddedFont>
      <p:font typeface="標楷體" panose="03000509000000000000" pitchFamily="49" charset="-120"/>
      <p:regular r:id="rId40"/>
    </p:embeddedFont>
    <p:embeddedFont>
      <p:font typeface="標楷體" panose="03000509000000000000" pitchFamily="49" charset="-120"/>
      <p:regular r:id="rId40"/>
    </p:embeddedFont>
    <p:embeddedFont>
      <p:font typeface="Aileron Heavy Bold" pitchFamily="2" charset="0"/>
      <p:regular r:id="rId41"/>
      <p:bold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AEF"/>
    <a:srgbClr val="C6D9F1"/>
    <a:srgbClr val="102529"/>
    <a:srgbClr val="000000"/>
    <a:srgbClr val="FFE8A3"/>
    <a:srgbClr val="FDEBA1"/>
    <a:srgbClr val="FFFFCC"/>
    <a:srgbClr val="7F7F7F"/>
    <a:srgbClr val="740000"/>
    <a:srgbClr val="FDE8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95" autoAdjust="0"/>
    <p:restoredTop sz="92618" autoAdjust="0"/>
  </p:normalViewPr>
  <p:slideViewPr>
    <p:cSldViewPr>
      <p:cViewPr>
        <p:scale>
          <a:sx n="64" d="100"/>
          <a:sy n="64" d="100"/>
        </p:scale>
        <p:origin x="1056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52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8F8F70-9C15-4457-9844-06E5062FDB66}" type="datetimeFigureOut">
              <a:rPr lang="zh-TW" altLang="en-US" smtClean="0"/>
              <a:t>2022/5/8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CD39B7-7E03-41F0-8210-57CDEB5020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6645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CD39B7-7E03-41F0-8210-57CDEB5020D3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3804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1.wdp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8143" y="2980191"/>
            <a:ext cx="18288000" cy="10287000"/>
            <a:chOff x="0" y="0"/>
            <a:chExt cx="6671512" cy="3752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3752726"/>
            </a:xfrm>
            <a:custGeom>
              <a:avLst/>
              <a:gdLst/>
              <a:ahLst/>
              <a:cxnLst/>
              <a:rect l="l" t="t" r="r" b="b"/>
              <a:pathLst>
                <a:path w="6671512" h="3752726">
                  <a:moveTo>
                    <a:pt x="0" y="0"/>
                  </a:moveTo>
                  <a:lnTo>
                    <a:pt x="6671512" y="0"/>
                  </a:lnTo>
                  <a:lnTo>
                    <a:pt x="6671512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6F2EF">
                <a:alpha val="87843"/>
              </a:srgbClr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2059702" y="3105337"/>
            <a:ext cx="14759607" cy="4400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35"/>
              </a:lnSpc>
            </a:pPr>
            <a:r>
              <a:rPr lang="en-US" sz="35706">
                <a:solidFill>
                  <a:srgbClr val="4C2E09">
                    <a:alpha val="5882"/>
                  </a:srgbClr>
                </a:solidFill>
                <a:latin typeface="Aileron Heavy Bold"/>
              </a:rPr>
              <a:t>2201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87405" y="-2313095"/>
            <a:ext cx="14913190" cy="1491319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5400000">
            <a:off x="17018513" y="7104069"/>
            <a:ext cx="3448931" cy="3295054"/>
            <a:chOff x="0" y="0"/>
            <a:chExt cx="1094257" cy="110617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5527" cy="1107440"/>
            </a:xfrm>
            <a:custGeom>
              <a:avLst/>
              <a:gdLst/>
              <a:ahLst/>
              <a:cxnLst/>
              <a:rect l="l" t="t" r="r" b="b"/>
              <a:pathLst>
                <a:path w="1095527" h="1107440">
                  <a:moveTo>
                    <a:pt x="109425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1095527" y="1107440"/>
                  </a:lnTo>
                  <a:lnTo>
                    <a:pt x="1095527" y="0"/>
                  </a:lnTo>
                  <a:close/>
                </a:path>
              </a:pathLst>
            </a:custGeom>
            <a:solidFill>
              <a:srgbClr val="F96F46"/>
            </a:solidFill>
          </p:spPr>
        </p:sp>
      </p:grpSp>
      <p:grpSp>
        <p:nvGrpSpPr>
          <p:cNvPr id="8" name="Group 8"/>
          <p:cNvGrpSpPr/>
          <p:nvPr/>
        </p:nvGrpSpPr>
        <p:grpSpPr>
          <a:xfrm rot="-5400000">
            <a:off x="-2122608" y="-77062"/>
            <a:ext cx="3448931" cy="3295054"/>
            <a:chOff x="0" y="0"/>
            <a:chExt cx="1094257" cy="11061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5527" cy="1107440"/>
            </a:xfrm>
            <a:custGeom>
              <a:avLst/>
              <a:gdLst/>
              <a:ahLst/>
              <a:cxnLst/>
              <a:rect l="l" t="t" r="r" b="b"/>
              <a:pathLst>
                <a:path w="1095527" h="1107440">
                  <a:moveTo>
                    <a:pt x="1094257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1095527" y="1107440"/>
                  </a:lnTo>
                  <a:lnTo>
                    <a:pt x="1095527" y="0"/>
                  </a:lnTo>
                  <a:close/>
                </a:path>
              </a:pathLst>
            </a:custGeom>
            <a:solidFill>
              <a:srgbClr val="F3BE66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258620" y="1184403"/>
            <a:ext cx="1770761" cy="1314812"/>
            <a:chOff x="0" y="0"/>
            <a:chExt cx="2361014" cy="1753083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20768" y="0"/>
              <a:ext cx="919477" cy="919477"/>
            </a:xfrm>
            <a:prstGeom prst="rect">
              <a:avLst/>
            </a:prstGeom>
          </p:spPr>
        </p:pic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 rot="-10800000">
              <a:off x="0" y="509268"/>
              <a:ext cx="2361014" cy="1243815"/>
              <a:chOff x="0" y="0"/>
              <a:chExt cx="1610360" cy="84836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-31750" y="0"/>
                <a:ext cx="1675130" cy="880110"/>
              </a:xfrm>
              <a:custGeom>
                <a:avLst/>
                <a:gdLst/>
                <a:ahLst/>
                <a:cxnLst/>
                <a:rect l="l" t="t" r="r" b="b"/>
                <a:pathLst>
                  <a:path w="1675130" h="880110">
                    <a:moveTo>
                      <a:pt x="266700" y="848360"/>
                    </a:moveTo>
                    <a:cubicBezTo>
                      <a:pt x="236220" y="848360"/>
                      <a:pt x="205740" y="842010"/>
                      <a:pt x="175260" y="829310"/>
                    </a:cubicBezTo>
                    <a:cubicBezTo>
                      <a:pt x="55880" y="778510"/>
                      <a:pt x="0" y="641350"/>
                      <a:pt x="50800" y="521970"/>
                    </a:cubicBezTo>
                    <a:cubicBezTo>
                      <a:pt x="184150" y="204470"/>
                      <a:pt x="492760" y="0"/>
                      <a:pt x="836930" y="0"/>
                    </a:cubicBezTo>
                    <a:cubicBezTo>
                      <a:pt x="1181100" y="0"/>
                      <a:pt x="1489710" y="204470"/>
                      <a:pt x="1624330" y="521970"/>
                    </a:cubicBezTo>
                    <a:cubicBezTo>
                      <a:pt x="1675130" y="641350"/>
                      <a:pt x="1619250" y="779780"/>
                      <a:pt x="1499870" y="829310"/>
                    </a:cubicBezTo>
                    <a:cubicBezTo>
                      <a:pt x="1380490" y="880110"/>
                      <a:pt x="1242060" y="824230"/>
                      <a:pt x="1192530" y="704850"/>
                    </a:cubicBezTo>
                    <a:cubicBezTo>
                      <a:pt x="1131570" y="562610"/>
                      <a:pt x="991870" y="469900"/>
                      <a:pt x="836930" y="469900"/>
                    </a:cubicBezTo>
                    <a:cubicBezTo>
                      <a:pt x="681990" y="469900"/>
                      <a:pt x="543560" y="562610"/>
                      <a:pt x="482600" y="704850"/>
                    </a:cubicBezTo>
                    <a:cubicBezTo>
                      <a:pt x="445770" y="793750"/>
                      <a:pt x="358140" y="848360"/>
                      <a:pt x="266700" y="848360"/>
                    </a:cubicBezTo>
                    <a:close/>
                  </a:path>
                </a:pathLst>
              </a:custGeom>
              <a:solidFill>
                <a:srgbClr val="F96F46"/>
              </a:solidFill>
            </p:spPr>
          </p:sp>
        </p:grpSp>
      </p:grpSp>
      <p:sp>
        <p:nvSpPr>
          <p:cNvPr id="14" name="TextBox 14"/>
          <p:cNvSpPr txBox="1"/>
          <p:nvPr/>
        </p:nvSpPr>
        <p:spPr>
          <a:xfrm>
            <a:off x="5991082" y="8755580"/>
            <a:ext cx="5897647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2400" spc="553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2022理律盃大學校際公民行動</a:t>
            </a:r>
          </a:p>
        </p:txBody>
      </p: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8D949234-D742-0528-AEB1-B650CC207E54}"/>
              </a:ext>
            </a:extLst>
          </p:cNvPr>
          <p:cNvGrpSpPr/>
          <p:nvPr/>
        </p:nvGrpSpPr>
        <p:grpSpPr>
          <a:xfrm>
            <a:off x="4711819" y="3329050"/>
            <a:ext cx="8782024" cy="3208930"/>
            <a:chOff x="4711819" y="3329050"/>
            <a:chExt cx="8782024" cy="3208930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4711819" y="3880495"/>
              <a:ext cx="3055313" cy="2639026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8382000" y="4572989"/>
              <a:ext cx="5111843" cy="16215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3750"/>
                </a:lnSpc>
              </a:pPr>
              <a:r>
                <a:rPr lang="en-US" sz="9600" dirty="0" err="1">
                  <a:solidFill>
                    <a:srgbClr val="0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我一個家</a:t>
              </a:r>
              <a:endParaRPr lang="en-US" sz="20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152334" y="3329050"/>
              <a:ext cx="2447685" cy="32089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981"/>
                </a:lnSpc>
                <a:spcBef>
                  <a:spcPct val="0"/>
                </a:spcBef>
              </a:pPr>
              <a:r>
                <a:rPr lang="en-US" sz="19272" dirty="0">
                  <a:solidFill>
                    <a:srgbClr val="DA542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環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23550" y="380027"/>
            <a:ext cx="12193621" cy="790502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5084"/>
          <a:stretch>
            <a:fillRect/>
          </a:stretch>
        </p:blipFill>
        <p:spPr>
          <a:xfrm>
            <a:off x="1568512" y="3475724"/>
            <a:ext cx="11671301" cy="726623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708644" y="1573540"/>
            <a:ext cx="9963539" cy="8011807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2517171" y="297498"/>
            <a:ext cx="6658314" cy="5146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 dirty="0" err="1">
                <a:solidFill>
                  <a:srgbClr val="000000">
                    <a:alpha val="43922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資料來源：BBC、Times</a:t>
            </a:r>
            <a:endParaRPr lang="en-US" sz="3099" dirty="0">
              <a:solidFill>
                <a:srgbClr val="000000">
                  <a:alpha val="43922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72437FD7-6314-3D45-88F8-A311247924A5}"/>
              </a:ext>
            </a:extLst>
          </p:cNvPr>
          <p:cNvGrpSpPr/>
          <p:nvPr/>
        </p:nvGrpSpPr>
        <p:grpSpPr>
          <a:xfrm>
            <a:off x="-76200" y="0"/>
            <a:ext cx="18743901" cy="12700370"/>
            <a:chOff x="160265" y="0"/>
            <a:chExt cx="18507436" cy="1270037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1EE5A5-DB65-4E35-9734-EDFA69F7ED56}"/>
                </a:ext>
              </a:extLst>
            </p:cNvPr>
            <p:cNvGrpSpPr/>
            <p:nvPr/>
          </p:nvGrpSpPr>
          <p:grpSpPr>
            <a:xfrm>
              <a:off x="160265" y="0"/>
              <a:ext cx="18507436" cy="12700370"/>
              <a:chOff x="0" y="0"/>
              <a:chExt cx="2829808" cy="1913890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B1667FD7-F420-2908-59FA-513625C65998}"/>
                  </a:ext>
                </a:extLst>
              </p:cNvPr>
              <p:cNvSpPr/>
              <p:nvPr/>
            </p:nvSpPr>
            <p:spPr>
              <a:xfrm>
                <a:off x="0" y="0"/>
                <a:ext cx="2829808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2829808" h="1913890">
                    <a:moveTo>
                      <a:pt x="0" y="0"/>
                    </a:moveTo>
                    <a:lnTo>
                      <a:pt x="2829808" y="0"/>
                    </a:lnTo>
                    <a:lnTo>
                      <a:pt x="2829808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9F9F9">
                  <a:alpha val="86667"/>
                </a:srgbClr>
              </a:solidFill>
            </p:spPr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FEC828C-4D0C-01C1-1CFE-DE9FF0EF28EF}"/>
                </a:ext>
              </a:extLst>
            </p:cNvPr>
            <p:cNvSpPr txBox="1"/>
            <p:nvPr/>
          </p:nvSpPr>
          <p:spPr>
            <a:xfrm>
              <a:off x="3886200" y="3945089"/>
              <a:ext cx="11162109" cy="32524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374"/>
                </a:lnSpc>
              </a:pPr>
              <a:r>
                <a:rPr lang="en-US" sz="80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人類過度發展</a:t>
              </a:r>
              <a:endParaRPr lang="en-US" sz="80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lnSpc>
                  <a:spcPts val="13374"/>
                </a:lnSpc>
                <a:spcBef>
                  <a:spcPct val="0"/>
                </a:spcBef>
              </a:pPr>
              <a:r>
                <a:rPr lang="en-US" sz="80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造成氣候變遷</a:t>
              </a:r>
              <a:r>
                <a:rPr lang="en-US" sz="8000" dirty="0" err="1">
                  <a:solidFill>
                    <a:srgbClr val="FA6742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日益嚴重</a:t>
              </a:r>
              <a:endParaRPr lang="en-US" sz="8000" dirty="0">
                <a:solidFill>
                  <a:srgbClr val="FA6742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6C1D62F7-8466-EA60-24C0-F1AC8599E4F7}"/>
              </a:ext>
            </a:extLst>
          </p:cNvPr>
          <p:cNvSpPr txBox="1"/>
          <p:nvPr/>
        </p:nvSpPr>
        <p:spPr>
          <a:xfrm>
            <a:off x="326325" y="31624"/>
            <a:ext cx="96229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b="1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一、確認公共政策問題</a:t>
            </a:r>
            <a:endParaRPr lang="zh-TW" altLang="en-US" sz="28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4">
            <a:extLst>
              <a:ext uri="{FF2B5EF4-FFF2-40B4-BE49-F238E27FC236}">
                <a16:creationId xmlns:a16="http://schemas.microsoft.com/office/drawing/2014/main" id="{AD39D9EF-426B-1165-221F-2A7F95BA0E5A}"/>
              </a:ext>
            </a:extLst>
          </p:cNvPr>
          <p:cNvSpPr txBox="1"/>
          <p:nvPr/>
        </p:nvSpPr>
        <p:spPr>
          <a:xfrm>
            <a:off x="2059702" y="3105337"/>
            <a:ext cx="14759607" cy="4400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35"/>
              </a:lnSpc>
            </a:pPr>
            <a:r>
              <a:rPr lang="en-US" sz="35706" dirty="0">
                <a:solidFill>
                  <a:srgbClr val="4C2E09">
                    <a:alpha val="5882"/>
                  </a:srgbClr>
                </a:solidFill>
                <a:latin typeface="Aileron Heavy Bold"/>
              </a:rPr>
              <a:t>2201</a:t>
            </a:r>
          </a:p>
        </p:txBody>
      </p:sp>
      <p:pic>
        <p:nvPicPr>
          <p:cNvPr id="100" name="Picture 5">
            <a:extLst>
              <a:ext uri="{FF2B5EF4-FFF2-40B4-BE49-F238E27FC236}">
                <a16:creationId xmlns:a16="http://schemas.microsoft.com/office/drawing/2014/main" id="{904C302C-910D-3F3F-89D9-D6F0C7E90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87405" y="-2313095"/>
            <a:ext cx="14913190" cy="14913190"/>
          </a:xfrm>
          <a:prstGeom prst="rect">
            <a:avLst/>
          </a:prstGeom>
        </p:spPr>
      </p:pic>
      <p:sp>
        <p:nvSpPr>
          <p:cNvPr id="71" name="TextBox 71"/>
          <p:cNvSpPr txBox="1"/>
          <p:nvPr/>
        </p:nvSpPr>
        <p:spPr>
          <a:xfrm>
            <a:off x="8012724" y="1315304"/>
            <a:ext cx="2262552" cy="808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40"/>
              </a:lnSpc>
            </a:pPr>
            <a:r>
              <a:rPr lang="zh-TW" altLang="en-US" sz="4400" dirty="0">
                <a:solidFill>
                  <a:srgbClr val="19295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第一步驟</a:t>
            </a:r>
            <a:endParaRPr lang="en-US" altLang="zh-TW" sz="4400" dirty="0">
              <a:solidFill>
                <a:srgbClr val="19295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7E7F202-5905-F9D5-2E4E-C6F069A6BDA7}"/>
              </a:ext>
            </a:extLst>
          </p:cNvPr>
          <p:cNvSpPr txBox="1"/>
          <p:nvPr/>
        </p:nvSpPr>
        <p:spPr>
          <a:xfrm>
            <a:off x="4208516" y="4350914"/>
            <a:ext cx="10215206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9600" dirty="0">
                <a:solidFill>
                  <a:srgbClr val="19295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確認公共政策問題</a:t>
            </a:r>
            <a:endParaRPr lang="en-US" sz="9600" dirty="0">
              <a:solidFill>
                <a:srgbClr val="19295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9" name="TextBox 17">
            <a:extLst>
              <a:ext uri="{FF2B5EF4-FFF2-40B4-BE49-F238E27FC236}">
                <a16:creationId xmlns:a16="http://schemas.microsoft.com/office/drawing/2014/main" id="{96215465-650E-BF0E-84D5-A65316A5B628}"/>
              </a:ext>
            </a:extLst>
          </p:cNvPr>
          <p:cNvSpPr txBox="1"/>
          <p:nvPr/>
        </p:nvSpPr>
        <p:spPr>
          <a:xfrm>
            <a:off x="5938948" y="4114311"/>
            <a:ext cx="4147552" cy="4732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919"/>
              </a:lnSpc>
              <a:spcBef>
                <a:spcPct val="0"/>
              </a:spcBef>
            </a:pPr>
            <a:r>
              <a:rPr lang="en-US" altLang="zh-TW" sz="2800" dirty="0">
                <a:solidFill>
                  <a:srgbClr val="19295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</a:t>
            </a:r>
            <a:r>
              <a:rPr lang="en-US" sz="2800" dirty="0">
                <a:solidFill>
                  <a:srgbClr val="19295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ublic </a:t>
            </a:r>
            <a:r>
              <a:rPr lang="en-US" altLang="zh-TW" sz="2800" dirty="0">
                <a:solidFill>
                  <a:srgbClr val="19295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</a:t>
            </a:r>
            <a:r>
              <a:rPr lang="en-US" sz="2800" dirty="0">
                <a:solidFill>
                  <a:srgbClr val="19295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olicy</a:t>
            </a:r>
            <a:endParaRPr lang="en-US" sz="3200" dirty="0">
              <a:solidFill>
                <a:srgbClr val="19295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5" name="文字方塊 94">
            <a:extLst>
              <a:ext uri="{FF2B5EF4-FFF2-40B4-BE49-F238E27FC236}">
                <a16:creationId xmlns:a16="http://schemas.microsoft.com/office/drawing/2014/main" id="{8E1E7840-1719-5DBA-AAC7-E716FAE5F759}"/>
              </a:ext>
            </a:extLst>
          </p:cNvPr>
          <p:cNvSpPr txBox="1"/>
          <p:nvPr/>
        </p:nvSpPr>
        <p:spPr>
          <a:xfrm>
            <a:off x="7315200" y="9029700"/>
            <a:ext cx="4001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i="0" dirty="0">
                <a:solidFill>
                  <a:schemeClr val="bg1">
                    <a:lumMod val="50000"/>
                  </a:schemeClr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理律盃大學校際公民行動 </a:t>
            </a:r>
            <a:r>
              <a:rPr lang="en-US" altLang="zh-TW" sz="2000" i="0" dirty="0">
                <a:solidFill>
                  <a:schemeClr val="bg1">
                    <a:lumMod val="50000"/>
                  </a:schemeClr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- 2201</a:t>
            </a:r>
            <a:endParaRPr lang="zh-TW" altLang="en-US" sz="20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21786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2270672"/>
          </a:xfrm>
          <a:prstGeom prst="rect">
            <a:avLst/>
          </a:prstGeom>
          <a:solidFill>
            <a:srgbClr val="FF835E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80443" y="4189316"/>
            <a:ext cx="2865957" cy="201138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673709" y="3928082"/>
            <a:ext cx="2533848" cy="2533848"/>
            <a:chOff x="0" y="0"/>
            <a:chExt cx="3378464" cy="3378464"/>
          </a:xfrm>
        </p:grpSpPr>
        <p:sp>
          <p:nvSpPr>
            <p:cNvPr id="5" name="TextBox 5"/>
            <p:cNvSpPr txBox="1"/>
            <p:nvPr/>
          </p:nvSpPr>
          <p:spPr>
            <a:xfrm>
              <a:off x="864871" y="1074482"/>
              <a:ext cx="1648722" cy="11152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902"/>
                </a:lnSpc>
              </a:pPr>
              <a:r>
                <a:rPr lang="en-US" sz="4930">
                  <a:solidFill>
                    <a:srgbClr val="0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75%</a:t>
              </a:r>
            </a:p>
          </p:txBody>
        </p:sp>
        <p:grpSp>
          <p:nvGrpSpPr>
            <p:cNvPr id="6" name="Group 6"/>
            <p:cNvGrpSpPr>
              <a:grpSpLocks noChangeAspect="1"/>
            </p:cNvGrpSpPr>
            <p:nvPr/>
          </p:nvGrpSpPr>
          <p:grpSpPr>
            <a:xfrm>
              <a:off x="0" y="0"/>
              <a:ext cx="3378464" cy="3378464"/>
              <a:chOff x="0" y="0"/>
              <a:chExt cx="2540000" cy="254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62725" y="-2035"/>
                <a:ext cx="2665449" cy="2544070"/>
              </a:xfrm>
              <a:custGeom>
                <a:avLst/>
                <a:gdLst/>
                <a:ahLst/>
                <a:cxnLst/>
                <a:rect l="l" t="t" r="r" b="b"/>
                <a:pathLst>
                  <a:path w="2665449" h="2544070">
                    <a:moveTo>
                      <a:pt x="1332725" y="2035"/>
                    </a:moveTo>
                    <a:cubicBezTo>
                      <a:pt x="1787805" y="0"/>
                      <a:pt x="2209190" y="241614"/>
                      <a:pt x="2437320" y="635390"/>
                    </a:cubicBezTo>
                    <a:cubicBezTo>
                      <a:pt x="2665450" y="1029165"/>
                      <a:pt x="2665450" y="1514905"/>
                      <a:pt x="2437320" y="1908680"/>
                    </a:cubicBezTo>
                    <a:cubicBezTo>
                      <a:pt x="2209190" y="2302456"/>
                      <a:pt x="1787805" y="2544070"/>
                      <a:pt x="1332725" y="2542035"/>
                    </a:cubicBezTo>
                    <a:cubicBezTo>
                      <a:pt x="877645" y="2544070"/>
                      <a:pt x="456260" y="2302456"/>
                      <a:pt x="228130" y="1908680"/>
                    </a:cubicBezTo>
                    <a:cubicBezTo>
                      <a:pt x="0" y="1514905"/>
                      <a:pt x="0" y="1029165"/>
                      <a:pt x="228130" y="635390"/>
                    </a:cubicBezTo>
                    <a:cubicBezTo>
                      <a:pt x="456260" y="241614"/>
                      <a:pt x="877645" y="0"/>
                      <a:pt x="1332725" y="2035"/>
                    </a:cubicBezTo>
                    <a:lnTo>
                      <a:pt x="1332725" y="408435"/>
                    </a:lnTo>
                    <a:cubicBezTo>
                      <a:pt x="1023270" y="407051"/>
                      <a:pt x="736729" y="571349"/>
                      <a:pt x="581600" y="839116"/>
                    </a:cubicBezTo>
                    <a:cubicBezTo>
                      <a:pt x="426472" y="1106884"/>
                      <a:pt x="426472" y="1437186"/>
                      <a:pt x="581600" y="1704954"/>
                    </a:cubicBezTo>
                    <a:cubicBezTo>
                      <a:pt x="736729" y="1972721"/>
                      <a:pt x="1023270" y="2137019"/>
                      <a:pt x="1332725" y="2135635"/>
                    </a:cubicBezTo>
                    <a:cubicBezTo>
                      <a:pt x="1642180" y="2137019"/>
                      <a:pt x="1928721" y="1972721"/>
                      <a:pt x="2083850" y="1704954"/>
                    </a:cubicBezTo>
                    <a:cubicBezTo>
                      <a:pt x="2238978" y="1437186"/>
                      <a:pt x="2238978" y="1106884"/>
                      <a:pt x="2083850" y="839116"/>
                    </a:cubicBezTo>
                    <a:cubicBezTo>
                      <a:pt x="1928721" y="571349"/>
                      <a:pt x="1642180" y="407051"/>
                      <a:pt x="1332725" y="408435"/>
                    </a:cubicBezTo>
                    <a:close/>
                  </a:path>
                </a:pathLst>
              </a:custGeom>
              <a:solidFill>
                <a:srgbClr val="D9D9D9"/>
              </a:solidFill>
            </p:spPr>
          </p:sp>
          <p:sp>
            <p:nvSpPr>
              <p:cNvPr id="8" name="Freeform 8"/>
              <p:cNvSpPr/>
              <p:nvPr/>
            </p:nvSpPr>
            <p:spPr>
              <a:xfrm>
                <a:off x="9063" y="9063"/>
                <a:ext cx="2569130" cy="2569130"/>
              </a:xfrm>
              <a:custGeom>
                <a:avLst/>
                <a:gdLst/>
                <a:ahLst/>
                <a:cxnLst/>
                <a:rect l="l" t="t" r="r" b="b"/>
                <a:pathLst>
                  <a:path w="2569130" h="2569130">
                    <a:moveTo>
                      <a:pt x="1502842" y="14188"/>
                    </a:moveTo>
                    <a:cubicBezTo>
                      <a:pt x="2129987" y="135872"/>
                      <a:pt x="2569129" y="704475"/>
                      <a:pt x="2528346" y="1342012"/>
                    </a:cubicBezTo>
                    <a:cubicBezTo>
                      <a:pt x="2487563" y="1979551"/>
                      <a:pt x="1979551" y="2487563"/>
                      <a:pt x="1342012" y="2528346"/>
                    </a:cubicBezTo>
                    <a:cubicBezTo>
                      <a:pt x="704475" y="2569129"/>
                      <a:pt x="135872" y="2129987"/>
                      <a:pt x="14188" y="1502842"/>
                    </a:cubicBezTo>
                    <a:cubicBezTo>
                      <a:pt x="0" y="1431424"/>
                      <a:pt x="25108" y="1357873"/>
                      <a:pt x="80006" y="1310040"/>
                    </a:cubicBezTo>
                    <a:cubicBezTo>
                      <a:pt x="134904" y="1262207"/>
                      <a:pt x="211199" y="1247403"/>
                      <a:pt x="280003" y="1271235"/>
                    </a:cubicBezTo>
                    <a:cubicBezTo>
                      <a:pt x="348806" y="1295067"/>
                      <a:pt x="399598" y="1353890"/>
                      <a:pt x="413148" y="1425432"/>
                    </a:cubicBezTo>
                    <a:cubicBezTo>
                      <a:pt x="495893" y="1851891"/>
                      <a:pt x="882542" y="2150508"/>
                      <a:pt x="1316068" y="2122775"/>
                    </a:cubicBezTo>
                    <a:cubicBezTo>
                      <a:pt x="1749594" y="2095043"/>
                      <a:pt x="2095043" y="1749594"/>
                      <a:pt x="2122775" y="1316068"/>
                    </a:cubicBezTo>
                    <a:cubicBezTo>
                      <a:pt x="2150508" y="882542"/>
                      <a:pt x="1851891" y="495893"/>
                      <a:pt x="1425432" y="413148"/>
                    </a:cubicBezTo>
                    <a:cubicBezTo>
                      <a:pt x="1353890" y="399598"/>
                      <a:pt x="1295067" y="348806"/>
                      <a:pt x="1271235" y="280003"/>
                    </a:cubicBezTo>
                    <a:cubicBezTo>
                      <a:pt x="1247403" y="211199"/>
                      <a:pt x="1262207" y="134904"/>
                      <a:pt x="1310040" y="80006"/>
                    </a:cubicBezTo>
                    <a:cubicBezTo>
                      <a:pt x="1357873" y="25108"/>
                      <a:pt x="1431424" y="0"/>
                      <a:pt x="1502842" y="14188"/>
                    </a:cubicBezTo>
                    <a:close/>
                  </a:path>
                </a:pathLst>
              </a:custGeom>
              <a:solidFill>
                <a:srgbClr val="FD6925"/>
              </a:solidFill>
            </p:spPr>
          </p:sp>
        </p:grpSp>
      </p:grpSp>
      <p:sp>
        <p:nvSpPr>
          <p:cNvPr id="9" name="TextBox 9"/>
          <p:cNvSpPr txBox="1"/>
          <p:nvPr/>
        </p:nvSpPr>
        <p:spPr>
          <a:xfrm>
            <a:off x="1028700" y="662261"/>
            <a:ext cx="14647866" cy="1003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99"/>
              </a:lnSpc>
              <a:spcBef>
                <a:spcPct val="0"/>
              </a:spcBef>
            </a:pPr>
            <a:r>
              <a:rPr lang="en-US" sz="6999" dirty="0" err="1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文獻搜集及發放問卷調查</a:t>
            </a:r>
            <a:endParaRPr lang="en-US" sz="6999" dirty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62250" y="2986381"/>
            <a:ext cx="4384363" cy="539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10"/>
              </a:lnSpc>
              <a:spcBef>
                <a:spcPct val="0"/>
              </a:spcBef>
            </a:pPr>
            <a:r>
              <a:rPr lang="en-US" sz="3469" spc="104" dirty="0" err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全台資料文獻</a:t>
            </a:r>
            <a:endParaRPr lang="en-US" sz="3469" spc="104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622187" y="2986381"/>
            <a:ext cx="4384363" cy="539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10"/>
              </a:lnSpc>
              <a:spcBef>
                <a:spcPct val="0"/>
              </a:spcBef>
            </a:pPr>
            <a:r>
              <a:rPr lang="en-US" sz="3469" spc="104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校園問卷調查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60047" y="6975838"/>
            <a:ext cx="4788769" cy="1243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2"/>
              </a:lnSpc>
            </a:pPr>
            <a:r>
              <a:rPr lang="en-US" sz="355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近十年來</a:t>
            </a:r>
          </a:p>
          <a:p>
            <a:pPr algn="ctr">
              <a:lnSpc>
                <a:spcPts val="4972"/>
              </a:lnSpc>
            </a:pPr>
            <a:r>
              <a:rPr lang="en-US" sz="355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免洗餐具、紙容器用量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212629" y="3705062"/>
            <a:ext cx="6299664" cy="6128245"/>
            <a:chOff x="0" y="0"/>
            <a:chExt cx="8399552" cy="8170993"/>
          </a:xfrm>
        </p:grpSpPr>
        <p:grpSp>
          <p:nvGrpSpPr>
            <p:cNvPr id="14" name="Group 14"/>
            <p:cNvGrpSpPr>
              <a:grpSpLocks noChangeAspect="1"/>
            </p:cNvGrpSpPr>
            <p:nvPr/>
          </p:nvGrpSpPr>
          <p:grpSpPr>
            <a:xfrm>
              <a:off x="0" y="0"/>
              <a:ext cx="8399552" cy="8170993"/>
              <a:chOff x="0" y="0"/>
              <a:chExt cx="15557500" cy="15134167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16351" y="0"/>
                <a:ext cx="15524727" cy="4833098"/>
              </a:xfrm>
              <a:custGeom>
                <a:avLst/>
                <a:gdLst/>
                <a:ahLst/>
                <a:cxnLst/>
                <a:rect l="l" t="t" r="r" b="b"/>
                <a:pathLst>
                  <a:path w="15524727" h="4833098">
                    <a:moveTo>
                      <a:pt x="618649" y="0"/>
                    </a:moveTo>
                    <a:cubicBezTo>
                      <a:pt x="501749" y="0"/>
                      <a:pt x="406982" y="94766"/>
                      <a:pt x="406982" y="211667"/>
                    </a:cubicBezTo>
                    <a:lnTo>
                      <a:pt x="406982" y="282222"/>
                    </a:lnTo>
                    <a:cubicBezTo>
                      <a:pt x="406982" y="399122"/>
                      <a:pt x="501749" y="493889"/>
                      <a:pt x="618649" y="493889"/>
                    </a:cubicBezTo>
                    <a:cubicBezTo>
                      <a:pt x="735549" y="493889"/>
                      <a:pt x="830316" y="399122"/>
                      <a:pt x="830316" y="282222"/>
                    </a:cubicBezTo>
                    <a:lnTo>
                      <a:pt x="830316" y="211667"/>
                    </a:lnTo>
                    <a:cubicBezTo>
                      <a:pt x="830316" y="94766"/>
                      <a:pt x="735549" y="0"/>
                      <a:pt x="618649" y="0"/>
                    </a:cubicBezTo>
                    <a:moveTo>
                      <a:pt x="399433" y="969998"/>
                    </a:moveTo>
                    <a:cubicBezTo>
                      <a:pt x="400632" y="961884"/>
                      <a:pt x="389202" y="958709"/>
                      <a:pt x="386027" y="966258"/>
                    </a:cubicBezTo>
                    <a:lnTo>
                      <a:pt x="232005" y="1325598"/>
                    </a:lnTo>
                    <a:cubicBezTo>
                      <a:pt x="209748" y="1377518"/>
                      <a:pt x="158672" y="1411161"/>
                      <a:pt x="102182" y="1411111"/>
                    </a:cubicBezTo>
                    <a:lnTo>
                      <a:pt x="37130" y="1411111"/>
                    </a:lnTo>
                    <a:cubicBezTo>
                      <a:pt x="25266" y="1411122"/>
                      <a:pt x="14190" y="1405168"/>
                      <a:pt x="7655" y="1395265"/>
                    </a:cubicBezTo>
                    <a:cubicBezTo>
                      <a:pt x="1120" y="1385363"/>
                      <a:pt x="0" y="1372839"/>
                      <a:pt x="4675" y="1361934"/>
                    </a:cubicBezTo>
                    <a:lnTo>
                      <a:pt x="195316" y="917222"/>
                    </a:lnTo>
                    <a:lnTo>
                      <a:pt x="265448" y="741821"/>
                    </a:lnTo>
                    <a:cubicBezTo>
                      <a:pt x="308318" y="634683"/>
                      <a:pt x="412094" y="564437"/>
                      <a:pt x="527491" y="564444"/>
                    </a:cubicBezTo>
                    <a:lnTo>
                      <a:pt x="709807" y="564444"/>
                    </a:lnTo>
                    <a:cubicBezTo>
                      <a:pt x="825204" y="564437"/>
                      <a:pt x="928980" y="634683"/>
                      <a:pt x="971850" y="741821"/>
                    </a:cubicBezTo>
                    <a:lnTo>
                      <a:pt x="1041982" y="917222"/>
                    </a:lnTo>
                    <a:lnTo>
                      <a:pt x="1232553" y="1361934"/>
                    </a:lnTo>
                    <a:cubicBezTo>
                      <a:pt x="1237228" y="1372839"/>
                      <a:pt x="1236108" y="1385363"/>
                      <a:pt x="1229572" y="1395265"/>
                    </a:cubicBezTo>
                    <a:cubicBezTo>
                      <a:pt x="1223037" y="1405168"/>
                      <a:pt x="1211962" y="1411122"/>
                      <a:pt x="1200097" y="1411111"/>
                    </a:cubicBezTo>
                    <a:lnTo>
                      <a:pt x="1135045" y="1411111"/>
                    </a:lnTo>
                    <a:cubicBezTo>
                      <a:pt x="1078607" y="1411105"/>
                      <a:pt x="1027601" y="1377471"/>
                      <a:pt x="1005364" y="1325598"/>
                    </a:cubicBezTo>
                    <a:lnTo>
                      <a:pt x="851341" y="966258"/>
                    </a:lnTo>
                    <a:cubicBezTo>
                      <a:pt x="848096" y="958709"/>
                      <a:pt x="836736" y="961884"/>
                      <a:pt x="837865" y="969998"/>
                    </a:cubicBezTo>
                    <a:lnTo>
                      <a:pt x="900871" y="1411111"/>
                    </a:lnTo>
                    <a:lnTo>
                      <a:pt x="968252" y="2219607"/>
                    </a:lnTo>
                    <a:cubicBezTo>
                      <a:pt x="969060" y="2229429"/>
                      <a:pt x="965723" y="2239141"/>
                      <a:pt x="959048" y="2246392"/>
                    </a:cubicBezTo>
                    <a:cubicBezTo>
                      <a:pt x="952374" y="2253643"/>
                      <a:pt x="942970" y="2257771"/>
                      <a:pt x="933115" y="2257778"/>
                    </a:cubicBezTo>
                    <a:lnTo>
                      <a:pt x="879281" y="2257778"/>
                    </a:lnTo>
                    <a:cubicBezTo>
                      <a:pt x="810300" y="2257786"/>
                      <a:pt x="751423" y="2207921"/>
                      <a:pt x="740075" y="2139879"/>
                    </a:cubicBezTo>
                    <a:lnTo>
                      <a:pt x="625705" y="1452880"/>
                    </a:lnTo>
                    <a:cubicBezTo>
                      <a:pt x="624364" y="1444978"/>
                      <a:pt x="613075" y="1444978"/>
                      <a:pt x="611735" y="1452880"/>
                    </a:cubicBezTo>
                    <a:lnTo>
                      <a:pt x="497293" y="2139879"/>
                    </a:lnTo>
                    <a:cubicBezTo>
                      <a:pt x="485942" y="2207948"/>
                      <a:pt x="427025" y="2257821"/>
                      <a:pt x="358017" y="2257778"/>
                    </a:cubicBezTo>
                    <a:lnTo>
                      <a:pt x="304183" y="2257778"/>
                    </a:lnTo>
                    <a:cubicBezTo>
                      <a:pt x="294328" y="2257771"/>
                      <a:pt x="284924" y="2253643"/>
                      <a:pt x="278250" y="2246392"/>
                    </a:cubicBezTo>
                    <a:cubicBezTo>
                      <a:pt x="271575" y="2239141"/>
                      <a:pt x="268238" y="2229429"/>
                      <a:pt x="269046" y="2219607"/>
                    </a:cubicBezTo>
                    <a:lnTo>
                      <a:pt x="336427" y="1411111"/>
                    </a:lnTo>
                    <a:lnTo>
                      <a:pt x="399433" y="969998"/>
                    </a:lnTo>
                    <a:moveTo>
                      <a:pt x="2206149" y="0"/>
                    </a:moveTo>
                    <a:cubicBezTo>
                      <a:pt x="2089249" y="0"/>
                      <a:pt x="1994482" y="94766"/>
                      <a:pt x="1994482" y="211667"/>
                    </a:cubicBezTo>
                    <a:lnTo>
                      <a:pt x="1994482" y="282222"/>
                    </a:lnTo>
                    <a:cubicBezTo>
                      <a:pt x="1994482" y="399122"/>
                      <a:pt x="2089249" y="493889"/>
                      <a:pt x="2206149" y="493889"/>
                    </a:cubicBezTo>
                    <a:cubicBezTo>
                      <a:pt x="2323049" y="493889"/>
                      <a:pt x="2417816" y="399122"/>
                      <a:pt x="2417816" y="282222"/>
                    </a:cubicBezTo>
                    <a:lnTo>
                      <a:pt x="2417816" y="211667"/>
                    </a:lnTo>
                    <a:cubicBezTo>
                      <a:pt x="2417816" y="94766"/>
                      <a:pt x="2323049" y="0"/>
                      <a:pt x="2206149" y="0"/>
                    </a:cubicBezTo>
                    <a:moveTo>
                      <a:pt x="1986933" y="969998"/>
                    </a:moveTo>
                    <a:cubicBezTo>
                      <a:pt x="1988132" y="961884"/>
                      <a:pt x="1976702" y="958709"/>
                      <a:pt x="1973527" y="966258"/>
                    </a:cubicBezTo>
                    <a:lnTo>
                      <a:pt x="1819505" y="1325598"/>
                    </a:lnTo>
                    <a:cubicBezTo>
                      <a:pt x="1797248" y="1377518"/>
                      <a:pt x="1746172" y="1411161"/>
                      <a:pt x="1689682" y="1411111"/>
                    </a:cubicBezTo>
                    <a:lnTo>
                      <a:pt x="1624630" y="1411111"/>
                    </a:lnTo>
                    <a:cubicBezTo>
                      <a:pt x="1612766" y="1411122"/>
                      <a:pt x="1601690" y="1405168"/>
                      <a:pt x="1595155" y="1395265"/>
                    </a:cubicBezTo>
                    <a:cubicBezTo>
                      <a:pt x="1588620" y="1385363"/>
                      <a:pt x="1587500" y="1372839"/>
                      <a:pt x="1592175" y="1361934"/>
                    </a:cubicBezTo>
                    <a:lnTo>
                      <a:pt x="1782816" y="917222"/>
                    </a:lnTo>
                    <a:lnTo>
                      <a:pt x="1852948" y="741821"/>
                    </a:lnTo>
                    <a:cubicBezTo>
                      <a:pt x="1895818" y="634683"/>
                      <a:pt x="1999595" y="564437"/>
                      <a:pt x="2114991" y="564444"/>
                    </a:cubicBezTo>
                    <a:lnTo>
                      <a:pt x="2297307" y="564444"/>
                    </a:lnTo>
                    <a:cubicBezTo>
                      <a:pt x="2412703" y="564437"/>
                      <a:pt x="2516480" y="634683"/>
                      <a:pt x="2559350" y="741821"/>
                    </a:cubicBezTo>
                    <a:lnTo>
                      <a:pt x="2629482" y="917222"/>
                    </a:lnTo>
                    <a:lnTo>
                      <a:pt x="2820053" y="1361934"/>
                    </a:lnTo>
                    <a:cubicBezTo>
                      <a:pt x="2824728" y="1372839"/>
                      <a:pt x="2823608" y="1385363"/>
                      <a:pt x="2817072" y="1395265"/>
                    </a:cubicBezTo>
                    <a:cubicBezTo>
                      <a:pt x="2810537" y="1405168"/>
                      <a:pt x="2799462" y="1411122"/>
                      <a:pt x="2787597" y="1411111"/>
                    </a:cubicBezTo>
                    <a:lnTo>
                      <a:pt x="2722545" y="1411111"/>
                    </a:lnTo>
                    <a:cubicBezTo>
                      <a:pt x="2666107" y="1411105"/>
                      <a:pt x="2615101" y="1377471"/>
                      <a:pt x="2592864" y="1325598"/>
                    </a:cubicBezTo>
                    <a:lnTo>
                      <a:pt x="2438841" y="966258"/>
                    </a:lnTo>
                    <a:cubicBezTo>
                      <a:pt x="2435596" y="958709"/>
                      <a:pt x="2424236" y="961884"/>
                      <a:pt x="2425365" y="969998"/>
                    </a:cubicBezTo>
                    <a:lnTo>
                      <a:pt x="2488371" y="1411111"/>
                    </a:lnTo>
                    <a:lnTo>
                      <a:pt x="2555752" y="2219607"/>
                    </a:lnTo>
                    <a:cubicBezTo>
                      <a:pt x="2556560" y="2229429"/>
                      <a:pt x="2553223" y="2239141"/>
                      <a:pt x="2546548" y="2246392"/>
                    </a:cubicBezTo>
                    <a:cubicBezTo>
                      <a:pt x="2539874" y="2253643"/>
                      <a:pt x="2530470" y="2257771"/>
                      <a:pt x="2520615" y="2257778"/>
                    </a:cubicBezTo>
                    <a:lnTo>
                      <a:pt x="2466781" y="2257778"/>
                    </a:lnTo>
                    <a:cubicBezTo>
                      <a:pt x="2397800" y="2257786"/>
                      <a:pt x="2338923" y="2207921"/>
                      <a:pt x="2327575" y="2139879"/>
                    </a:cubicBezTo>
                    <a:lnTo>
                      <a:pt x="2213205" y="1452880"/>
                    </a:lnTo>
                    <a:cubicBezTo>
                      <a:pt x="2211864" y="1444978"/>
                      <a:pt x="2200575" y="1444978"/>
                      <a:pt x="2199234" y="1452880"/>
                    </a:cubicBezTo>
                    <a:lnTo>
                      <a:pt x="2084793" y="2139879"/>
                    </a:lnTo>
                    <a:cubicBezTo>
                      <a:pt x="2073442" y="2207948"/>
                      <a:pt x="2014525" y="2257821"/>
                      <a:pt x="1945517" y="2257778"/>
                    </a:cubicBezTo>
                    <a:lnTo>
                      <a:pt x="1891683" y="2257778"/>
                    </a:lnTo>
                    <a:cubicBezTo>
                      <a:pt x="1881828" y="2257771"/>
                      <a:pt x="1872424" y="2253643"/>
                      <a:pt x="1865750" y="2246392"/>
                    </a:cubicBezTo>
                    <a:cubicBezTo>
                      <a:pt x="1859075" y="2239141"/>
                      <a:pt x="1855738" y="2229429"/>
                      <a:pt x="1856546" y="2219607"/>
                    </a:cubicBezTo>
                    <a:lnTo>
                      <a:pt x="1923927" y="1411111"/>
                    </a:lnTo>
                    <a:lnTo>
                      <a:pt x="1986933" y="969998"/>
                    </a:lnTo>
                    <a:moveTo>
                      <a:pt x="3793649" y="0"/>
                    </a:moveTo>
                    <a:cubicBezTo>
                      <a:pt x="3676749" y="0"/>
                      <a:pt x="3581982" y="94766"/>
                      <a:pt x="3581982" y="211667"/>
                    </a:cubicBezTo>
                    <a:lnTo>
                      <a:pt x="3581982" y="282222"/>
                    </a:lnTo>
                    <a:cubicBezTo>
                      <a:pt x="3581982" y="399122"/>
                      <a:pt x="3676749" y="493889"/>
                      <a:pt x="3793649" y="493889"/>
                    </a:cubicBezTo>
                    <a:cubicBezTo>
                      <a:pt x="3910549" y="493889"/>
                      <a:pt x="4005316" y="399122"/>
                      <a:pt x="4005316" y="282222"/>
                    </a:cubicBezTo>
                    <a:lnTo>
                      <a:pt x="4005316" y="211667"/>
                    </a:lnTo>
                    <a:cubicBezTo>
                      <a:pt x="4005316" y="94766"/>
                      <a:pt x="3910549" y="0"/>
                      <a:pt x="3793649" y="0"/>
                    </a:cubicBezTo>
                    <a:moveTo>
                      <a:pt x="3574433" y="969998"/>
                    </a:moveTo>
                    <a:cubicBezTo>
                      <a:pt x="3575632" y="961884"/>
                      <a:pt x="3564202" y="958709"/>
                      <a:pt x="3561027" y="966258"/>
                    </a:cubicBezTo>
                    <a:lnTo>
                      <a:pt x="3407004" y="1325598"/>
                    </a:lnTo>
                    <a:cubicBezTo>
                      <a:pt x="3384748" y="1377518"/>
                      <a:pt x="3333672" y="1411161"/>
                      <a:pt x="3277182" y="1411111"/>
                    </a:cubicBezTo>
                    <a:lnTo>
                      <a:pt x="3212130" y="1411111"/>
                    </a:lnTo>
                    <a:cubicBezTo>
                      <a:pt x="3200266" y="1411122"/>
                      <a:pt x="3189190" y="1405168"/>
                      <a:pt x="3182655" y="1395265"/>
                    </a:cubicBezTo>
                    <a:cubicBezTo>
                      <a:pt x="3176120" y="1385363"/>
                      <a:pt x="3175000" y="1372839"/>
                      <a:pt x="3179675" y="1361934"/>
                    </a:cubicBezTo>
                    <a:lnTo>
                      <a:pt x="3370316" y="917222"/>
                    </a:lnTo>
                    <a:lnTo>
                      <a:pt x="3440448" y="741821"/>
                    </a:lnTo>
                    <a:cubicBezTo>
                      <a:pt x="3483318" y="634683"/>
                      <a:pt x="3587095" y="564437"/>
                      <a:pt x="3702491" y="564444"/>
                    </a:cubicBezTo>
                    <a:lnTo>
                      <a:pt x="3884807" y="564444"/>
                    </a:lnTo>
                    <a:cubicBezTo>
                      <a:pt x="4000203" y="564437"/>
                      <a:pt x="4103980" y="634683"/>
                      <a:pt x="4146850" y="741821"/>
                    </a:cubicBezTo>
                    <a:lnTo>
                      <a:pt x="4216982" y="917222"/>
                    </a:lnTo>
                    <a:lnTo>
                      <a:pt x="4407553" y="1361934"/>
                    </a:lnTo>
                    <a:cubicBezTo>
                      <a:pt x="4412228" y="1372839"/>
                      <a:pt x="4411107" y="1385363"/>
                      <a:pt x="4404572" y="1395265"/>
                    </a:cubicBezTo>
                    <a:cubicBezTo>
                      <a:pt x="4398037" y="1405168"/>
                      <a:pt x="4386962" y="1411122"/>
                      <a:pt x="4375097" y="1411111"/>
                    </a:cubicBezTo>
                    <a:lnTo>
                      <a:pt x="4310045" y="1411111"/>
                    </a:lnTo>
                    <a:cubicBezTo>
                      <a:pt x="4253607" y="1411105"/>
                      <a:pt x="4202601" y="1377471"/>
                      <a:pt x="4180364" y="1325598"/>
                    </a:cubicBezTo>
                    <a:lnTo>
                      <a:pt x="4026341" y="966258"/>
                    </a:lnTo>
                    <a:cubicBezTo>
                      <a:pt x="4023096" y="958709"/>
                      <a:pt x="4011736" y="961884"/>
                      <a:pt x="4012865" y="969998"/>
                    </a:cubicBezTo>
                    <a:lnTo>
                      <a:pt x="4075871" y="1411111"/>
                    </a:lnTo>
                    <a:lnTo>
                      <a:pt x="4143252" y="2219607"/>
                    </a:lnTo>
                    <a:cubicBezTo>
                      <a:pt x="4144060" y="2229429"/>
                      <a:pt x="4140723" y="2239141"/>
                      <a:pt x="4134048" y="2246392"/>
                    </a:cubicBezTo>
                    <a:cubicBezTo>
                      <a:pt x="4127374" y="2253643"/>
                      <a:pt x="4117970" y="2257771"/>
                      <a:pt x="4108115" y="2257778"/>
                    </a:cubicBezTo>
                    <a:lnTo>
                      <a:pt x="4054281" y="2257778"/>
                    </a:lnTo>
                    <a:cubicBezTo>
                      <a:pt x="3985299" y="2257786"/>
                      <a:pt x="3926423" y="2207921"/>
                      <a:pt x="3915075" y="2139879"/>
                    </a:cubicBezTo>
                    <a:lnTo>
                      <a:pt x="3800704" y="1452880"/>
                    </a:lnTo>
                    <a:cubicBezTo>
                      <a:pt x="3799364" y="1444978"/>
                      <a:pt x="3788075" y="1444978"/>
                      <a:pt x="3786735" y="1452880"/>
                    </a:cubicBezTo>
                    <a:lnTo>
                      <a:pt x="3672294" y="2139879"/>
                    </a:lnTo>
                    <a:cubicBezTo>
                      <a:pt x="3660942" y="2207948"/>
                      <a:pt x="3602025" y="2257821"/>
                      <a:pt x="3533017" y="2257778"/>
                    </a:cubicBezTo>
                    <a:lnTo>
                      <a:pt x="3479183" y="2257778"/>
                    </a:lnTo>
                    <a:cubicBezTo>
                      <a:pt x="3469328" y="2257771"/>
                      <a:pt x="3459924" y="2253643"/>
                      <a:pt x="3453250" y="2246392"/>
                    </a:cubicBezTo>
                    <a:cubicBezTo>
                      <a:pt x="3446575" y="2239141"/>
                      <a:pt x="3443238" y="2229429"/>
                      <a:pt x="3444046" y="2219607"/>
                    </a:cubicBezTo>
                    <a:lnTo>
                      <a:pt x="3511427" y="1411111"/>
                    </a:lnTo>
                    <a:lnTo>
                      <a:pt x="3574433" y="969998"/>
                    </a:lnTo>
                    <a:moveTo>
                      <a:pt x="5381149" y="0"/>
                    </a:moveTo>
                    <a:cubicBezTo>
                      <a:pt x="5264249" y="0"/>
                      <a:pt x="5169482" y="94766"/>
                      <a:pt x="5169482" y="211667"/>
                    </a:cubicBezTo>
                    <a:lnTo>
                      <a:pt x="5169482" y="282222"/>
                    </a:lnTo>
                    <a:cubicBezTo>
                      <a:pt x="5169482" y="399122"/>
                      <a:pt x="5264249" y="493889"/>
                      <a:pt x="5381149" y="493889"/>
                    </a:cubicBezTo>
                    <a:cubicBezTo>
                      <a:pt x="5498049" y="493889"/>
                      <a:pt x="5592816" y="399122"/>
                      <a:pt x="5592816" y="282222"/>
                    </a:cubicBezTo>
                    <a:lnTo>
                      <a:pt x="5592816" y="211667"/>
                    </a:lnTo>
                    <a:cubicBezTo>
                      <a:pt x="5592816" y="94766"/>
                      <a:pt x="5498049" y="0"/>
                      <a:pt x="5381149" y="0"/>
                    </a:cubicBezTo>
                    <a:moveTo>
                      <a:pt x="5161933" y="969998"/>
                    </a:moveTo>
                    <a:cubicBezTo>
                      <a:pt x="5163132" y="961884"/>
                      <a:pt x="5151702" y="958709"/>
                      <a:pt x="5148527" y="966258"/>
                    </a:cubicBezTo>
                    <a:lnTo>
                      <a:pt x="4994504" y="1325598"/>
                    </a:lnTo>
                    <a:cubicBezTo>
                      <a:pt x="4972248" y="1377518"/>
                      <a:pt x="4921172" y="1411161"/>
                      <a:pt x="4864682" y="1411111"/>
                    </a:cubicBezTo>
                    <a:lnTo>
                      <a:pt x="4799630" y="1411111"/>
                    </a:lnTo>
                    <a:cubicBezTo>
                      <a:pt x="4787765" y="1411122"/>
                      <a:pt x="4776691" y="1405168"/>
                      <a:pt x="4770155" y="1395265"/>
                    </a:cubicBezTo>
                    <a:cubicBezTo>
                      <a:pt x="4763620" y="1385363"/>
                      <a:pt x="4762500" y="1372839"/>
                      <a:pt x="4767174" y="1361934"/>
                    </a:cubicBezTo>
                    <a:lnTo>
                      <a:pt x="4957816" y="917222"/>
                    </a:lnTo>
                    <a:lnTo>
                      <a:pt x="5027948" y="741821"/>
                    </a:lnTo>
                    <a:cubicBezTo>
                      <a:pt x="5070818" y="634683"/>
                      <a:pt x="5174595" y="564437"/>
                      <a:pt x="5289991" y="564444"/>
                    </a:cubicBezTo>
                    <a:lnTo>
                      <a:pt x="5472307" y="564444"/>
                    </a:lnTo>
                    <a:cubicBezTo>
                      <a:pt x="5587703" y="564437"/>
                      <a:pt x="5691480" y="634683"/>
                      <a:pt x="5734350" y="741821"/>
                    </a:cubicBezTo>
                    <a:lnTo>
                      <a:pt x="5804482" y="917222"/>
                    </a:lnTo>
                    <a:lnTo>
                      <a:pt x="5995053" y="1361934"/>
                    </a:lnTo>
                    <a:cubicBezTo>
                      <a:pt x="5999728" y="1372839"/>
                      <a:pt x="5998607" y="1385363"/>
                      <a:pt x="5992072" y="1395265"/>
                    </a:cubicBezTo>
                    <a:cubicBezTo>
                      <a:pt x="5985537" y="1405168"/>
                      <a:pt x="5974462" y="1411122"/>
                      <a:pt x="5962597" y="1411111"/>
                    </a:cubicBezTo>
                    <a:lnTo>
                      <a:pt x="5897545" y="1411111"/>
                    </a:lnTo>
                    <a:cubicBezTo>
                      <a:pt x="5841107" y="1411105"/>
                      <a:pt x="5790101" y="1377471"/>
                      <a:pt x="5767864" y="1325598"/>
                    </a:cubicBezTo>
                    <a:lnTo>
                      <a:pt x="5613841" y="966258"/>
                    </a:lnTo>
                    <a:cubicBezTo>
                      <a:pt x="5610596" y="958709"/>
                      <a:pt x="5599236" y="961884"/>
                      <a:pt x="5600365" y="969998"/>
                    </a:cubicBezTo>
                    <a:lnTo>
                      <a:pt x="5663371" y="1411111"/>
                    </a:lnTo>
                    <a:lnTo>
                      <a:pt x="5730752" y="2219607"/>
                    </a:lnTo>
                    <a:cubicBezTo>
                      <a:pt x="5731560" y="2229429"/>
                      <a:pt x="5728223" y="2239141"/>
                      <a:pt x="5721548" y="2246392"/>
                    </a:cubicBezTo>
                    <a:cubicBezTo>
                      <a:pt x="5714874" y="2253643"/>
                      <a:pt x="5705470" y="2257771"/>
                      <a:pt x="5695615" y="2257778"/>
                    </a:cubicBezTo>
                    <a:lnTo>
                      <a:pt x="5641781" y="2257778"/>
                    </a:lnTo>
                    <a:cubicBezTo>
                      <a:pt x="5572799" y="2257786"/>
                      <a:pt x="5513923" y="2207921"/>
                      <a:pt x="5502575" y="2139879"/>
                    </a:cubicBezTo>
                    <a:lnTo>
                      <a:pt x="5388204" y="1452880"/>
                    </a:lnTo>
                    <a:cubicBezTo>
                      <a:pt x="5386864" y="1444978"/>
                      <a:pt x="5375575" y="1444978"/>
                      <a:pt x="5374235" y="1452880"/>
                    </a:cubicBezTo>
                    <a:lnTo>
                      <a:pt x="5259794" y="2139879"/>
                    </a:lnTo>
                    <a:cubicBezTo>
                      <a:pt x="5248442" y="2207948"/>
                      <a:pt x="5189525" y="2257821"/>
                      <a:pt x="5120517" y="2257778"/>
                    </a:cubicBezTo>
                    <a:lnTo>
                      <a:pt x="5066683" y="2257778"/>
                    </a:lnTo>
                    <a:cubicBezTo>
                      <a:pt x="5056828" y="2257771"/>
                      <a:pt x="5047424" y="2253643"/>
                      <a:pt x="5040750" y="2246392"/>
                    </a:cubicBezTo>
                    <a:cubicBezTo>
                      <a:pt x="5034075" y="2239141"/>
                      <a:pt x="5030738" y="2229429"/>
                      <a:pt x="5031546" y="2219607"/>
                    </a:cubicBezTo>
                    <a:lnTo>
                      <a:pt x="5098927" y="1411111"/>
                    </a:lnTo>
                    <a:lnTo>
                      <a:pt x="5161933" y="969998"/>
                    </a:lnTo>
                    <a:moveTo>
                      <a:pt x="6968649" y="0"/>
                    </a:moveTo>
                    <a:cubicBezTo>
                      <a:pt x="6851748" y="0"/>
                      <a:pt x="6756982" y="94766"/>
                      <a:pt x="6756982" y="211667"/>
                    </a:cubicBezTo>
                    <a:lnTo>
                      <a:pt x="6756982" y="282222"/>
                    </a:lnTo>
                    <a:cubicBezTo>
                      <a:pt x="6756982" y="399122"/>
                      <a:pt x="6851748" y="493889"/>
                      <a:pt x="6968649" y="493889"/>
                    </a:cubicBezTo>
                    <a:cubicBezTo>
                      <a:pt x="7085550" y="493889"/>
                      <a:pt x="7180316" y="399122"/>
                      <a:pt x="7180316" y="282222"/>
                    </a:cubicBezTo>
                    <a:lnTo>
                      <a:pt x="7180316" y="211667"/>
                    </a:lnTo>
                    <a:cubicBezTo>
                      <a:pt x="7180316" y="94766"/>
                      <a:pt x="7085550" y="0"/>
                      <a:pt x="6968649" y="0"/>
                    </a:cubicBezTo>
                    <a:moveTo>
                      <a:pt x="6749433" y="969998"/>
                    </a:moveTo>
                    <a:cubicBezTo>
                      <a:pt x="6750632" y="961884"/>
                      <a:pt x="6739203" y="958709"/>
                      <a:pt x="6736028" y="966258"/>
                    </a:cubicBezTo>
                    <a:lnTo>
                      <a:pt x="6582004" y="1325598"/>
                    </a:lnTo>
                    <a:cubicBezTo>
                      <a:pt x="6559748" y="1377518"/>
                      <a:pt x="6508672" y="1411161"/>
                      <a:pt x="6452182" y="1411111"/>
                    </a:cubicBezTo>
                    <a:lnTo>
                      <a:pt x="6387130" y="1411111"/>
                    </a:lnTo>
                    <a:cubicBezTo>
                      <a:pt x="6375265" y="1411122"/>
                      <a:pt x="6364191" y="1405168"/>
                      <a:pt x="6357655" y="1395265"/>
                    </a:cubicBezTo>
                    <a:cubicBezTo>
                      <a:pt x="6351120" y="1385363"/>
                      <a:pt x="6350000" y="1372839"/>
                      <a:pt x="6354674" y="1361934"/>
                    </a:cubicBezTo>
                    <a:lnTo>
                      <a:pt x="6545316" y="917222"/>
                    </a:lnTo>
                    <a:lnTo>
                      <a:pt x="6615448" y="741821"/>
                    </a:lnTo>
                    <a:cubicBezTo>
                      <a:pt x="6658318" y="634683"/>
                      <a:pt x="6762094" y="564437"/>
                      <a:pt x="6877491" y="564444"/>
                    </a:cubicBezTo>
                    <a:lnTo>
                      <a:pt x="7059807" y="564444"/>
                    </a:lnTo>
                    <a:cubicBezTo>
                      <a:pt x="7175204" y="564437"/>
                      <a:pt x="7278980" y="634683"/>
                      <a:pt x="7321850" y="741821"/>
                    </a:cubicBezTo>
                    <a:lnTo>
                      <a:pt x="7391982" y="917222"/>
                    </a:lnTo>
                    <a:lnTo>
                      <a:pt x="7582553" y="1361934"/>
                    </a:lnTo>
                    <a:cubicBezTo>
                      <a:pt x="7587228" y="1372839"/>
                      <a:pt x="7586107" y="1385363"/>
                      <a:pt x="7579572" y="1395265"/>
                    </a:cubicBezTo>
                    <a:cubicBezTo>
                      <a:pt x="7573037" y="1405168"/>
                      <a:pt x="7561962" y="1411122"/>
                      <a:pt x="7550097" y="1411111"/>
                    </a:cubicBezTo>
                    <a:lnTo>
                      <a:pt x="7485045" y="1411111"/>
                    </a:lnTo>
                    <a:cubicBezTo>
                      <a:pt x="7428607" y="1411105"/>
                      <a:pt x="7377601" y="1377471"/>
                      <a:pt x="7355364" y="1325598"/>
                    </a:cubicBezTo>
                    <a:lnTo>
                      <a:pt x="7201341" y="966258"/>
                    </a:lnTo>
                    <a:cubicBezTo>
                      <a:pt x="7198095" y="958709"/>
                      <a:pt x="7186736" y="961884"/>
                      <a:pt x="7187865" y="969998"/>
                    </a:cubicBezTo>
                    <a:lnTo>
                      <a:pt x="7250871" y="1411111"/>
                    </a:lnTo>
                    <a:lnTo>
                      <a:pt x="7318252" y="2219607"/>
                    </a:lnTo>
                    <a:cubicBezTo>
                      <a:pt x="7319060" y="2229429"/>
                      <a:pt x="7315722" y="2239141"/>
                      <a:pt x="7309048" y="2246392"/>
                    </a:cubicBezTo>
                    <a:cubicBezTo>
                      <a:pt x="7302374" y="2253643"/>
                      <a:pt x="7292970" y="2257771"/>
                      <a:pt x="7283115" y="2257778"/>
                    </a:cubicBezTo>
                    <a:lnTo>
                      <a:pt x="7229281" y="2257778"/>
                    </a:lnTo>
                    <a:cubicBezTo>
                      <a:pt x="7160299" y="2257786"/>
                      <a:pt x="7101422" y="2207921"/>
                      <a:pt x="7090075" y="2139879"/>
                    </a:cubicBezTo>
                    <a:lnTo>
                      <a:pt x="6975704" y="1452880"/>
                    </a:lnTo>
                    <a:cubicBezTo>
                      <a:pt x="6974364" y="1444978"/>
                      <a:pt x="6963075" y="1444978"/>
                      <a:pt x="6961735" y="1452880"/>
                    </a:cubicBezTo>
                    <a:lnTo>
                      <a:pt x="6847294" y="2139879"/>
                    </a:lnTo>
                    <a:cubicBezTo>
                      <a:pt x="6835942" y="2207948"/>
                      <a:pt x="6777025" y="2257821"/>
                      <a:pt x="6708017" y="2257778"/>
                    </a:cubicBezTo>
                    <a:lnTo>
                      <a:pt x="6654183" y="2257778"/>
                    </a:lnTo>
                    <a:cubicBezTo>
                      <a:pt x="6644328" y="2257771"/>
                      <a:pt x="6634924" y="2253643"/>
                      <a:pt x="6628250" y="2246392"/>
                    </a:cubicBezTo>
                    <a:cubicBezTo>
                      <a:pt x="6621576" y="2239141"/>
                      <a:pt x="6618238" y="2229429"/>
                      <a:pt x="6619046" y="2219607"/>
                    </a:cubicBezTo>
                    <a:lnTo>
                      <a:pt x="6686427" y="1411111"/>
                    </a:lnTo>
                    <a:lnTo>
                      <a:pt x="6749433" y="969998"/>
                    </a:lnTo>
                    <a:moveTo>
                      <a:pt x="8556149" y="0"/>
                    </a:moveTo>
                    <a:cubicBezTo>
                      <a:pt x="8439248" y="0"/>
                      <a:pt x="8344482" y="94766"/>
                      <a:pt x="8344482" y="211667"/>
                    </a:cubicBezTo>
                    <a:lnTo>
                      <a:pt x="8344482" y="282222"/>
                    </a:lnTo>
                    <a:cubicBezTo>
                      <a:pt x="8344482" y="399122"/>
                      <a:pt x="8439248" y="493889"/>
                      <a:pt x="8556149" y="493889"/>
                    </a:cubicBezTo>
                    <a:cubicBezTo>
                      <a:pt x="8673050" y="493889"/>
                      <a:pt x="8767816" y="399122"/>
                      <a:pt x="8767816" y="282222"/>
                    </a:cubicBezTo>
                    <a:lnTo>
                      <a:pt x="8767816" y="211667"/>
                    </a:lnTo>
                    <a:cubicBezTo>
                      <a:pt x="8767816" y="94766"/>
                      <a:pt x="8673050" y="0"/>
                      <a:pt x="8556149" y="0"/>
                    </a:cubicBezTo>
                    <a:moveTo>
                      <a:pt x="8336933" y="969998"/>
                    </a:moveTo>
                    <a:cubicBezTo>
                      <a:pt x="8338132" y="961884"/>
                      <a:pt x="8326703" y="958709"/>
                      <a:pt x="8323528" y="966258"/>
                    </a:cubicBezTo>
                    <a:lnTo>
                      <a:pt x="8169504" y="1325598"/>
                    </a:lnTo>
                    <a:cubicBezTo>
                      <a:pt x="8147248" y="1377518"/>
                      <a:pt x="8096172" y="1411161"/>
                      <a:pt x="8039682" y="1411111"/>
                    </a:cubicBezTo>
                    <a:lnTo>
                      <a:pt x="7974630" y="1411111"/>
                    </a:lnTo>
                    <a:cubicBezTo>
                      <a:pt x="7962766" y="1411122"/>
                      <a:pt x="7951691" y="1405168"/>
                      <a:pt x="7945155" y="1395265"/>
                    </a:cubicBezTo>
                    <a:cubicBezTo>
                      <a:pt x="7938620" y="1385363"/>
                      <a:pt x="7937500" y="1372839"/>
                      <a:pt x="7942175" y="1361934"/>
                    </a:cubicBezTo>
                    <a:lnTo>
                      <a:pt x="8132816" y="917222"/>
                    </a:lnTo>
                    <a:lnTo>
                      <a:pt x="8202948" y="741821"/>
                    </a:lnTo>
                    <a:cubicBezTo>
                      <a:pt x="8245818" y="634683"/>
                      <a:pt x="8349594" y="564437"/>
                      <a:pt x="8464991" y="564444"/>
                    </a:cubicBezTo>
                    <a:lnTo>
                      <a:pt x="8647307" y="564444"/>
                    </a:lnTo>
                    <a:cubicBezTo>
                      <a:pt x="8762704" y="564437"/>
                      <a:pt x="8866480" y="634683"/>
                      <a:pt x="8909350" y="741821"/>
                    </a:cubicBezTo>
                    <a:lnTo>
                      <a:pt x="8979482" y="917222"/>
                    </a:lnTo>
                    <a:lnTo>
                      <a:pt x="9170053" y="1361934"/>
                    </a:lnTo>
                    <a:cubicBezTo>
                      <a:pt x="9174728" y="1372839"/>
                      <a:pt x="9173607" y="1385363"/>
                      <a:pt x="9167072" y="1395265"/>
                    </a:cubicBezTo>
                    <a:cubicBezTo>
                      <a:pt x="9160537" y="1405168"/>
                      <a:pt x="9149462" y="1411122"/>
                      <a:pt x="9137597" y="1411111"/>
                    </a:cubicBezTo>
                    <a:lnTo>
                      <a:pt x="9072545" y="1411111"/>
                    </a:lnTo>
                    <a:cubicBezTo>
                      <a:pt x="9016107" y="1411105"/>
                      <a:pt x="8965101" y="1377471"/>
                      <a:pt x="8942864" y="1325598"/>
                    </a:cubicBezTo>
                    <a:lnTo>
                      <a:pt x="8788841" y="966258"/>
                    </a:lnTo>
                    <a:cubicBezTo>
                      <a:pt x="8785595" y="958709"/>
                      <a:pt x="8774236" y="961884"/>
                      <a:pt x="8775365" y="969998"/>
                    </a:cubicBezTo>
                    <a:lnTo>
                      <a:pt x="8838371" y="1411111"/>
                    </a:lnTo>
                    <a:lnTo>
                      <a:pt x="8905752" y="2219607"/>
                    </a:lnTo>
                    <a:cubicBezTo>
                      <a:pt x="8906560" y="2229429"/>
                      <a:pt x="8903222" y="2239141"/>
                      <a:pt x="8896548" y="2246392"/>
                    </a:cubicBezTo>
                    <a:cubicBezTo>
                      <a:pt x="8889874" y="2253643"/>
                      <a:pt x="8880470" y="2257771"/>
                      <a:pt x="8870615" y="2257778"/>
                    </a:cubicBezTo>
                    <a:lnTo>
                      <a:pt x="8816781" y="2257778"/>
                    </a:lnTo>
                    <a:cubicBezTo>
                      <a:pt x="8747799" y="2257786"/>
                      <a:pt x="8688922" y="2207921"/>
                      <a:pt x="8677575" y="2139879"/>
                    </a:cubicBezTo>
                    <a:lnTo>
                      <a:pt x="8563204" y="1452880"/>
                    </a:lnTo>
                    <a:cubicBezTo>
                      <a:pt x="8561864" y="1444978"/>
                      <a:pt x="8550575" y="1444978"/>
                      <a:pt x="8549235" y="1452880"/>
                    </a:cubicBezTo>
                    <a:lnTo>
                      <a:pt x="8434794" y="2139879"/>
                    </a:lnTo>
                    <a:cubicBezTo>
                      <a:pt x="8423442" y="2207948"/>
                      <a:pt x="8364525" y="2257821"/>
                      <a:pt x="8295517" y="2257778"/>
                    </a:cubicBezTo>
                    <a:lnTo>
                      <a:pt x="8241683" y="2257778"/>
                    </a:lnTo>
                    <a:cubicBezTo>
                      <a:pt x="8231828" y="2257771"/>
                      <a:pt x="8222424" y="2253643"/>
                      <a:pt x="8215750" y="2246392"/>
                    </a:cubicBezTo>
                    <a:cubicBezTo>
                      <a:pt x="8209076" y="2239141"/>
                      <a:pt x="8205738" y="2229429"/>
                      <a:pt x="8206546" y="2219607"/>
                    </a:cubicBezTo>
                    <a:lnTo>
                      <a:pt x="8273927" y="1411111"/>
                    </a:lnTo>
                    <a:lnTo>
                      <a:pt x="8336933" y="969998"/>
                    </a:lnTo>
                    <a:moveTo>
                      <a:pt x="10143649" y="0"/>
                    </a:moveTo>
                    <a:cubicBezTo>
                      <a:pt x="10026748" y="0"/>
                      <a:pt x="9931982" y="94766"/>
                      <a:pt x="9931982" y="211667"/>
                    </a:cubicBezTo>
                    <a:lnTo>
                      <a:pt x="9931982" y="282222"/>
                    </a:lnTo>
                    <a:cubicBezTo>
                      <a:pt x="9931982" y="399122"/>
                      <a:pt x="10026748" y="493889"/>
                      <a:pt x="10143649" y="493889"/>
                    </a:cubicBezTo>
                    <a:cubicBezTo>
                      <a:pt x="10260550" y="493889"/>
                      <a:pt x="10355316" y="399122"/>
                      <a:pt x="10355316" y="282222"/>
                    </a:cubicBezTo>
                    <a:lnTo>
                      <a:pt x="10355316" y="211667"/>
                    </a:lnTo>
                    <a:cubicBezTo>
                      <a:pt x="10355316" y="94766"/>
                      <a:pt x="10260550" y="0"/>
                      <a:pt x="10143649" y="0"/>
                    </a:cubicBezTo>
                    <a:moveTo>
                      <a:pt x="9924433" y="969998"/>
                    </a:moveTo>
                    <a:cubicBezTo>
                      <a:pt x="9925632" y="961884"/>
                      <a:pt x="9914203" y="958709"/>
                      <a:pt x="9911028" y="966258"/>
                    </a:cubicBezTo>
                    <a:lnTo>
                      <a:pt x="9757004" y="1325598"/>
                    </a:lnTo>
                    <a:cubicBezTo>
                      <a:pt x="9734748" y="1377518"/>
                      <a:pt x="9683672" y="1411161"/>
                      <a:pt x="9627182" y="1411111"/>
                    </a:cubicBezTo>
                    <a:lnTo>
                      <a:pt x="9562130" y="1411111"/>
                    </a:lnTo>
                    <a:cubicBezTo>
                      <a:pt x="9550266" y="1411122"/>
                      <a:pt x="9539191" y="1405168"/>
                      <a:pt x="9532655" y="1395265"/>
                    </a:cubicBezTo>
                    <a:cubicBezTo>
                      <a:pt x="9526120" y="1385363"/>
                      <a:pt x="9525000" y="1372839"/>
                      <a:pt x="9529675" y="1361934"/>
                    </a:cubicBezTo>
                    <a:lnTo>
                      <a:pt x="9720316" y="917222"/>
                    </a:lnTo>
                    <a:lnTo>
                      <a:pt x="9790448" y="741821"/>
                    </a:lnTo>
                    <a:cubicBezTo>
                      <a:pt x="9833318" y="634683"/>
                      <a:pt x="9937094" y="564437"/>
                      <a:pt x="10052491" y="564444"/>
                    </a:cubicBezTo>
                    <a:lnTo>
                      <a:pt x="10234807" y="564444"/>
                    </a:lnTo>
                    <a:cubicBezTo>
                      <a:pt x="10350204" y="564437"/>
                      <a:pt x="10453980" y="634683"/>
                      <a:pt x="10496850" y="741821"/>
                    </a:cubicBezTo>
                    <a:lnTo>
                      <a:pt x="10566982" y="917222"/>
                    </a:lnTo>
                    <a:lnTo>
                      <a:pt x="10757553" y="1361934"/>
                    </a:lnTo>
                    <a:cubicBezTo>
                      <a:pt x="10762228" y="1372839"/>
                      <a:pt x="10761107" y="1385363"/>
                      <a:pt x="10754572" y="1395265"/>
                    </a:cubicBezTo>
                    <a:cubicBezTo>
                      <a:pt x="10748037" y="1405168"/>
                      <a:pt x="10736962" y="1411122"/>
                      <a:pt x="10725097" y="1411111"/>
                    </a:cubicBezTo>
                    <a:lnTo>
                      <a:pt x="10660045" y="1411111"/>
                    </a:lnTo>
                    <a:cubicBezTo>
                      <a:pt x="10603607" y="1411105"/>
                      <a:pt x="10552601" y="1377471"/>
                      <a:pt x="10530364" y="1325598"/>
                    </a:cubicBezTo>
                    <a:lnTo>
                      <a:pt x="10376341" y="966258"/>
                    </a:lnTo>
                    <a:cubicBezTo>
                      <a:pt x="10373095" y="958709"/>
                      <a:pt x="10361736" y="961884"/>
                      <a:pt x="10362865" y="969998"/>
                    </a:cubicBezTo>
                    <a:lnTo>
                      <a:pt x="10425871" y="1411111"/>
                    </a:lnTo>
                    <a:lnTo>
                      <a:pt x="10493252" y="2219607"/>
                    </a:lnTo>
                    <a:cubicBezTo>
                      <a:pt x="10494060" y="2229429"/>
                      <a:pt x="10490722" y="2239141"/>
                      <a:pt x="10484048" y="2246392"/>
                    </a:cubicBezTo>
                    <a:cubicBezTo>
                      <a:pt x="10477374" y="2253643"/>
                      <a:pt x="10467970" y="2257771"/>
                      <a:pt x="10458115" y="2257778"/>
                    </a:cubicBezTo>
                    <a:lnTo>
                      <a:pt x="10404281" y="2257778"/>
                    </a:lnTo>
                    <a:cubicBezTo>
                      <a:pt x="10335299" y="2257786"/>
                      <a:pt x="10276422" y="2207921"/>
                      <a:pt x="10265075" y="2139879"/>
                    </a:cubicBezTo>
                    <a:lnTo>
                      <a:pt x="10150704" y="1452880"/>
                    </a:lnTo>
                    <a:cubicBezTo>
                      <a:pt x="10149364" y="1444978"/>
                      <a:pt x="10138075" y="1444978"/>
                      <a:pt x="10136735" y="1452880"/>
                    </a:cubicBezTo>
                    <a:lnTo>
                      <a:pt x="10022294" y="2139879"/>
                    </a:lnTo>
                    <a:cubicBezTo>
                      <a:pt x="10010942" y="2207948"/>
                      <a:pt x="9952025" y="2257821"/>
                      <a:pt x="9883017" y="2257778"/>
                    </a:cubicBezTo>
                    <a:lnTo>
                      <a:pt x="9829183" y="2257778"/>
                    </a:lnTo>
                    <a:cubicBezTo>
                      <a:pt x="9819328" y="2257771"/>
                      <a:pt x="9809924" y="2253643"/>
                      <a:pt x="9803250" y="2246392"/>
                    </a:cubicBezTo>
                    <a:cubicBezTo>
                      <a:pt x="9796576" y="2239141"/>
                      <a:pt x="9793238" y="2229429"/>
                      <a:pt x="9794046" y="2219607"/>
                    </a:cubicBezTo>
                    <a:lnTo>
                      <a:pt x="9861427" y="1411111"/>
                    </a:lnTo>
                    <a:lnTo>
                      <a:pt x="9924433" y="969998"/>
                    </a:lnTo>
                    <a:moveTo>
                      <a:pt x="11731149" y="0"/>
                    </a:moveTo>
                    <a:cubicBezTo>
                      <a:pt x="11614248" y="0"/>
                      <a:pt x="11519482" y="94766"/>
                      <a:pt x="11519482" y="211667"/>
                    </a:cubicBezTo>
                    <a:lnTo>
                      <a:pt x="11519482" y="282222"/>
                    </a:lnTo>
                    <a:cubicBezTo>
                      <a:pt x="11519482" y="399122"/>
                      <a:pt x="11614248" y="493889"/>
                      <a:pt x="11731149" y="493889"/>
                    </a:cubicBezTo>
                    <a:cubicBezTo>
                      <a:pt x="11848050" y="493889"/>
                      <a:pt x="11942816" y="399122"/>
                      <a:pt x="11942816" y="282222"/>
                    </a:cubicBezTo>
                    <a:lnTo>
                      <a:pt x="11942816" y="211667"/>
                    </a:lnTo>
                    <a:cubicBezTo>
                      <a:pt x="11942816" y="94766"/>
                      <a:pt x="11848050" y="0"/>
                      <a:pt x="11731149" y="0"/>
                    </a:cubicBezTo>
                    <a:moveTo>
                      <a:pt x="11511933" y="969998"/>
                    </a:moveTo>
                    <a:cubicBezTo>
                      <a:pt x="11513132" y="961884"/>
                      <a:pt x="11501703" y="958709"/>
                      <a:pt x="11498528" y="966258"/>
                    </a:cubicBezTo>
                    <a:lnTo>
                      <a:pt x="11344504" y="1325598"/>
                    </a:lnTo>
                    <a:cubicBezTo>
                      <a:pt x="11322248" y="1377518"/>
                      <a:pt x="11271172" y="1411161"/>
                      <a:pt x="11214682" y="1411111"/>
                    </a:cubicBezTo>
                    <a:lnTo>
                      <a:pt x="11149630" y="1411111"/>
                    </a:lnTo>
                    <a:cubicBezTo>
                      <a:pt x="11137766" y="1411122"/>
                      <a:pt x="11126691" y="1405168"/>
                      <a:pt x="11120155" y="1395265"/>
                    </a:cubicBezTo>
                    <a:cubicBezTo>
                      <a:pt x="11113620" y="1385363"/>
                      <a:pt x="11112500" y="1372839"/>
                      <a:pt x="11117175" y="1361934"/>
                    </a:cubicBezTo>
                    <a:lnTo>
                      <a:pt x="11307816" y="917222"/>
                    </a:lnTo>
                    <a:lnTo>
                      <a:pt x="11377948" y="741821"/>
                    </a:lnTo>
                    <a:cubicBezTo>
                      <a:pt x="11420818" y="634683"/>
                      <a:pt x="11524594" y="564437"/>
                      <a:pt x="11639991" y="564444"/>
                    </a:cubicBezTo>
                    <a:lnTo>
                      <a:pt x="11822307" y="564444"/>
                    </a:lnTo>
                    <a:cubicBezTo>
                      <a:pt x="11937704" y="564437"/>
                      <a:pt x="12041480" y="634683"/>
                      <a:pt x="12084350" y="741821"/>
                    </a:cubicBezTo>
                    <a:lnTo>
                      <a:pt x="12154482" y="917222"/>
                    </a:lnTo>
                    <a:lnTo>
                      <a:pt x="12345053" y="1361934"/>
                    </a:lnTo>
                    <a:cubicBezTo>
                      <a:pt x="12349728" y="1372839"/>
                      <a:pt x="12348607" y="1385363"/>
                      <a:pt x="12342072" y="1395265"/>
                    </a:cubicBezTo>
                    <a:cubicBezTo>
                      <a:pt x="12335537" y="1405168"/>
                      <a:pt x="12324462" y="1411122"/>
                      <a:pt x="12312597" y="1411111"/>
                    </a:cubicBezTo>
                    <a:lnTo>
                      <a:pt x="12247545" y="1411111"/>
                    </a:lnTo>
                    <a:cubicBezTo>
                      <a:pt x="12191107" y="1411105"/>
                      <a:pt x="12140101" y="1377471"/>
                      <a:pt x="12117864" y="1325598"/>
                    </a:cubicBezTo>
                    <a:lnTo>
                      <a:pt x="11963841" y="966258"/>
                    </a:lnTo>
                    <a:cubicBezTo>
                      <a:pt x="11960595" y="958709"/>
                      <a:pt x="11949236" y="961884"/>
                      <a:pt x="11950365" y="969998"/>
                    </a:cubicBezTo>
                    <a:lnTo>
                      <a:pt x="12013371" y="1411111"/>
                    </a:lnTo>
                    <a:lnTo>
                      <a:pt x="12080752" y="2219607"/>
                    </a:lnTo>
                    <a:cubicBezTo>
                      <a:pt x="12081560" y="2229429"/>
                      <a:pt x="12078222" y="2239141"/>
                      <a:pt x="12071548" y="2246392"/>
                    </a:cubicBezTo>
                    <a:cubicBezTo>
                      <a:pt x="12064874" y="2253643"/>
                      <a:pt x="12055470" y="2257771"/>
                      <a:pt x="12045615" y="2257778"/>
                    </a:cubicBezTo>
                    <a:lnTo>
                      <a:pt x="11991781" y="2257778"/>
                    </a:lnTo>
                    <a:cubicBezTo>
                      <a:pt x="11922799" y="2257786"/>
                      <a:pt x="11863922" y="2207921"/>
                      <a:pt x="11852575" y="2139879"/>
                    </a:cubicBezTo>
                    <a:lnTo>
                      <a:pt x="11738204" y="1452880"/>
                    </a:lnTo>
                    <a:cubicBezTo>
                      <a:pt x="11736864" y="1444978"/>
                      <a:pt x="11725575" y="1444978"/>
                      <a:pt x="11724235" y="1452880"/>
                    </a:cubicBezTo>
                    <a:lnTo>
                      <a:pt x="11609794" y="2139879"/>
                    </a:lnTo>
                    <a:cubicBezTo>
                      <a:pt x="11598442" y="2207948"/>
                      <a:pt x="11539525" y="2257821"/>
                      <a:pt x="11470517" y="2257778"/>
                    </a:cubicBezTo>
                    <a:lnTo>
                      <a:pt x="11416683" y="2257778"/>
                    </a:lnTo>
                    <a:cubicBezTo>
                      <a:pt x="11406828" y="2257771"/>
                      <a:pt x="11397424" y="2253643"/>
                      <a:pt x="11390750" y="2246392"/>
                    </a:cubicBezTo>
                    <a:cubicBezTo>
                      <a:pt x="11384076" y="2239141"/>
                      <a:pt x="11380738" y="2229429"/>
                      <a:pt x="11381546" y="2219607"/>
                    </a:cubicBezTo>
                    <a:lnTo>
                      <a:pt x="11448927" y="1411111"/>
                    </a:lnTo>
                    <a:lnTo>
                      <a:pt x="11511933" y="969998"/>
                    </a:lnTo>
                    <a:moveTo>
                      <a:pt x="13318649" y="0"/>
                    </a:moveTo>
                    <a:cubicBezTo>
                      <a:pt x="13201749" y="0"/>
                      <a:pt x="13106983" y="94766"/>
                      <a:pt x="13106983" y="211667"/>
                    </a:cubicBezTo>
                    <a:lnTo>
                      <a:pt x="13106983" y="282222"/>
                    </a:lnTo>
                    <a:cubicBezTo>
                      <a:pt x="13106983" y="399122"/>
                      <a:pt x="13201749" y="493889"/>
                      <a:pt x="13318649" y="493889"/>
                    </a:cubicBezTo>
                    <a:cubicBezTo>
                      <a:pt x="13435549" y="493889"/>
                      <a:pt x="13530315" y="399122"/>
                      <a:pt x="13530315" y="282222"/>
                    </a:cubicBezTo>
                    <a:lnTo>
                      <a:pt x="13530315" y="211667"/>
                    </a:lnTo>
                    <a:cubicBezTo>
                      <a:pt x="13530315" y="94766"/>
                      <a:pt x="13435549" y="0"/>
                      <a:pt x="13318649" y="0"/>
                    </a:cubicBezTo>
                    <a:moveTo>
                      <a:pt x="13099433" y="969998"/>
                    </a:moveTo>
                    <a:cubicBezTo>
                      <a:pt x="13100633" y="961884"/>
                      <a:pt x="13089203" y="958709"/>
                      <a:pt x="13086028" y="966258"/>
                    </a:cubicBezTo>
                    <a:lnTo>
                      <a:pt x="12932004" y="1325598"/>
                    </a:lnTo>
                    <a:cubicBezTo>
                      <a:pt x="12909748" y="1377518"/>
                      <a:pt x="12858672" y="1411161"/>
                      <a:pt x="12802182" y="1411111"/>
                    </a:cubicBezTo>
                    <a:lnTo>
                      <a:pt x="12737130" y="1411111"/>
                    </a:lnTo>
                    <a:cubicBezTo>
                      <a:pt x="12725266" y="1411122"/>
                      <a:pt x="12714191" y="1405168"/>
                      <a:pt x="12707655" y="1395265"/>
                    </a:cubicBezTo>
                    <a:cubicBezTo>
                      <a:pt x="12701120" y="1385363"/>
                      <a:pt x="12700000" y="1372839"/>
                      <a:pt x="12704675" y="1361934"/>
                    </a:cubicBezTo>
                    <a:lnTo>
                      <a:pt x="12895316" y="917222"/>
                    </a:lnTo>
                    <a:lnTo>
                      <a:pt x="12965448" y="741821"/>
                    </a:lnTo>
                    <a:cubicBezTo>
                      <a:pt x="13008318" y="634683"/>
                      <a:pt x="13112094" y="564437"/>
                      <a:pt x="13227492" y="564444"/>
                    </a:cubicBezTo>
                    <a:lnTo>
                      <a:pt x="13409806" y="564444"/>
                    </a:lnTo>
                    <a:cubicBezTo>
                      <a:pt x="13525204" y="564437"/>
                      <a:pt x="13628980" y="634683"/>
                      <a:pt x="13671851" y="741821"/>
                    </a:cubicBezTo>
                    <a:lnTo>
                      <a:pt x="13741983" y="917222"/>
                    </a:lnTo>
                    <a:lnTo>
                      <a:pt x="13932553" y="1361934"/>
                    </a:lnTo>
                    <a:cubicBezTo>
                      <a:pt x="13937227" y="1372839"/>
                      <a:pt x="13936107" y="1385363"/>
                      <a:pt x="13929573" y="1395265"/>
                    </a:cubicBezTo>
                    <a:cubicBezTo>
                      <a:pt x="13923037" y="1405168"/>
                      <a:pt x="13911962" y="1411122"/>
                      <a:pt x="13900097" y="1411111"/>
                    </a:cubicBezTo>
                    <a:lnTo>
                      <a:pt x="13835045" y="1411111"/>
                    </a:lnTo>
                    <a:cubicBezTo>
                      <a:pt x="13778607" y="1411105"/>
                      <a:pt x="13727601" y="1377471"/>
                      <a:pt x="13705363" y="1325598"/>
                    </a:cubicBezTo>
                    <a:lnTo>
                      <a:pt x="13551342" y="966258"/>
                    </a:lnTo>
                    <a:cubicBezTo>
                      <a:pt x="13548095" y="958709"/>
                      <a:pt x="13536736" y="961884"/>
                      <a:pt x="13537865" y="969998"/>
                    </a:cubicBezTo>
                    <a:lnTo>
                      <a:pt x="13600872" y="1411111"/>
                    </a:lnTo>
                    <a:lnTo>
                      <a:pt x="13668252" y="2219607"/>
                    </a:lnTo>
                    <a:cubicBezTo>
                      <a:pt x="13669060" y="2229429"/>
                      <a:pt x="13665722" y="2239141"/>
                      <a:pt x="13659048" y="2246392"/>
                    </a:cubicBezTo>
                    <a:cubicBezTo>
                      <a:pt x="13652374" y="2253643"/>
                      <a:pt x="13642970" y="2257771"/>
                      <a:pt x="13633115" y="2257778"/>
                    </a:cubicBezTo>
                    <a:lnTo>
                      <a:pt x="13579281" y="2257778"/>
                    </a:lnTo>
                    <a:cubicBezTo>
                      <a:pt x="13510299" y="2257786"/>
                      <a:pt x="13451422" y="2207921"/>
                      <a:pt x="13440076" y="2139879"/>
                    </a:cubicBezTo>
                    <a:lnTo>
                      <a:pt x="13325704" y="1452880"/>
                    </a:lnTo>
                    <a:cubicBezTo>
                      <a:pt x="13324363" y="1444978"/>
                      <a:pt x="13313076" y="1444978"/>
                      <a:pt x="13311735" y="1452880"/>
                    </a:cubicBezTo>
                    <a:lnTo>
                      <a:pt x="13197294" y="2139879"/>
                    </a:lnTo>
                    <a:cubicBezTo>
                      <a:pt x="13185942" y="2207948"/>
                      <a:pt x="13127025" y="2257821"/>
                      <a:pt x="13058017" y="2257778"/>
                    </a:cubicBezTo>
                    <a:lnTo>
                      <a:pt x="13004183" y="2257778"/>
                    </a:lnTo>
                    <a:cubicBezTo>
                      <a:pt x="12994328" y="2257771"/>
                      <a:pt x="12984924" y="2253643"/>
                      <a:pt x="12978250" y="2246392"/>
                    </a:cubicBezTo>
                    <a:cubicBezTo>
                      <a:pt x="12971576" y="2239141"/>
                      <a:pt x="12968239" y="2229429"/>
                      <a:pt x="12969046" y="2219607"/>
                    </a:cubicBezTo>
                    <a:lnTo>
                      <a:pt x="13036427" y="1411111"/>
                    </a:lnTo>
                    <a:lnTo>
                      <a:pt x="13099433" y="969998"/>
                    </a:lnTo>
                    <a:moveTo>
                      <a:pt x="14906149" y="0"/>
                    </a:moveTo>
                    <a:cubicBezTo>
                      <a:pt x="14789249" y="0"/>
                      <a:pt x="14694483" y="94766"/>
                      <a:pt x="14694483" y="211667"/>
                    </a:cubicBezTo>
                    <a:lnTo>
                      <a:pt x="14694483" y="282222"/>
                    </a:lnTo>
                    <a:cubicBezTo>
                      <a:pt x="14694483" y="399122"/>
                      <a:pt x="14789249" y="493889"/>
                      <a:pt x="14906149" y="493889"/>
                    </a:cubicBezTo>
                    <a:cubicBezTo>
                      <a:pt x="15023049" y="493889"/>
                      <a:pt x="15117815" y="399122"/>
                      <a:pt x="15117815" y="282222"/>
                    </a:cubicBezTo>
                    <a:lnTo>
                      <a:pt x="15117815" y="211667"/>
                    </a:lnTo>
                    <a:cubicBezTo>
                      <a:pt x="15117815" y="94766"/>
                      <a:pt x="15023049" y="0"/>
                      <a:pt x="14906149" y="0"/>
                    </a:cubicBezTo>
                    <a:moveTo>
                      <a:pt x="14686933" y="969998"/>
                    </a:moveTo>
                    <a:cubicBezTo>
                      <a:pt x="14688133" y="961884"/>
                      <a:pt x="14676703" y="958709"/>
                      <a:pt x="14673528" y="966258"/>
                    </a:cubicBezTo>
                    <a:lnTo>
                      <a:pt x="14519504" y="1325598"/>
                    </a:lnTo>
                    <a:cubicBezTo>
                      <a:pt x="14497248" y="1377518"/>
                      <a:pt x="14446172" y="1411161"/>
                      <a:pt x="14389683" y="1411111"/>
                    </a:cubicBezTo>
                    <a:lnTo>
                      <a:pt x="14324629" y="1411111"/>
                    </a:lnTo>
                    <a:cubicBezTo>
                      <a:pt x="14312765" y="1411122"/>
                      <a:pt x="14301690" y="1405168"/>
                      <a:pt x="14295155" y="1395265"/>
                    </a:cubicBezTo>
                    <a:cubicBezTo>
                      <a:pt x="14288619" y="1385363"/>
                      <a:pt x="14287500" y="1372839"/>
                      <a:pt x="14292174" y="1361934"/>
                    </a:cubicBezTo>
                    <a:lnTo>
                      <a:pt x="14482815" y="917222"/>
                    </a:lnTo>
                    <a:lnTo>
                      <a:pt x="14552947" y="741821"/>
                    </a:lnTo>
                    <a:cubicBezTo>
                      <a:pt x="14595818" y="634683"/>
                      <a:pt x="14699594" y="564437"/>
                      <a:pt x="14814992" y="564444"/>
                    </a:cubicBezTo>
                    <a:lnTo>
                      <a:pt x="14997306" y="564444"/>
                    </a:lnTo>
                    <a:cubicBezTo>
                      <a:pt x="15112704" y="564437"/>
                      <a:pt x="15216480" y="634683"/>
                      <a:pt x="15259351" y="741821"/>
                    </a:cubicBezTo>
                    <a:lnTo>
                      <a:pt x="15329483" y="917222"/>
                    </a:lnTo>
                    <a:lnTo>
                      <a:pt x="15520053" y="1361934"/>
                    </a:lnTo>
                    <a:cubicBezTo>
                      <a:pt x="15524727" y="1372839"/>
                      <a:pt x="15523607" y="1385363"/>
                      <a:pt x="15517073" y="1395265"/>
                    </a:cubicBezTo>
                    <a:cubicBezTo>
                      <a:pt x="15510537" y="1405168"/>
                      <a:pt x="15499462" y="1411122"/>
                      <a:pt x="15487597" y="1411111"/>
                    </a:cubicBezTo>
                    <a:lnTo>
                      <a:pt x="15422545" y="1411111"/>
                    </a:lnTo>
                    <a:cubicBezTo>
                      <a:pt x="15366107" y="1411105"/>
                      <a:pt x="15315101" y="1377471"/>
                      <a:pt x="15292863" y="1325598"/>
                    </a:cubicBezTo>
                    <a:lnTo>
                      <a:pt x="15138842" y="966258"/>
                    </a:lnTo>
                    <a:cubicBezTo>
                      <a:pt x="15135595" y="958709"/>
                      <a:pt x="15124236" y="961884"/>
                      <a:pt x="15125365" y="969998"/>
                    </a:cubicBezTo>
                    <a:lnTo>
                      <a:pt x="15188372" y="1411111"/>
                    </a:lnTo>
                    <a:lnTo>
                      <a:pt x="15255752" y="2219607"/>
                    </a:lnTo>
                    <a:cubicBezTo>
                      <a:pt x="15256560" y="2229429"/>
                      <a:pt x="15253222" y="2239141"/>
                      <a:pt x="15246548" y="2246392"/>
                    </a:cubicBezTo>
                    <a:cubicBezTo>
                      <a:pt x="15239874" y="2253643"/>
                      <a:pt x="15230470" y="2257771"/>
                      <a:pt x="15220615" y="2257778"/>
                    </a:cubicBezTo>
                    <a:lnTo>
                      <a:pt x="15166781" y="2257778"/>
                    </a:lnTo>
                    <a:cubicBezTo>
                      <a:pt x="15097799" y="2257786"/>
                      <a:pt x="15038922" y="2207921"/>
                      <a:pt x="15027576" y="2139879"/>
                    </a:cubicBezTo>
                    <a:lnTo>
                      <a:pt x="14913204" y="1452880"/>
                    </a:lnTo>
                    <a:cubicBezTo>
                      <a:pt x="14911863" y="1444978"/>
                      <a:pt x="14900576" y="1444978"/>
                      <a:pt x="14899235" y="1452880"/>
                    </a:cubicBezTo>
                    <a:lnTo>
                      <a:pt x="14784794" y="2139879"/>
                    </a:lnTo>
                    <a:cubicBezTo>
                      <a:pt x="14773442" y="2207948"/>
                      <a:pt x="14714525" y="2257821"/>
                      <a:pt x="14645517" y="2257778"/>
                    </a:cubicBezTo>
                    <a:lnTo>
                      <a:pt x="14591683" y="2257778"/>
                    </a:lnTo>
                    <a:cubicBezTo>
                      <a:pt x="14581828" y="2257771"/>
                      <a:pt x="14572425" y="2253643"/>
                      <a:pt x="14565750" y="2246392"/>
                    </a:cubicBezTo>
                    <a:cubicBezTo>
                      <a:pt x="14559076" y="2239141"/>
                      <a:pt x="14555738" y="2229429"/>
                      <a:pt x="14556547" y="2219607"/>
                    </a:cubicBezTo>
                    <a:lnTo>
                      <a:pt x="14623927" y="1411111"/>
                    </a:lnTo>
                    <a:lnTo>
                      <a:pt x="14686933" y="969998"/>
                    </a:lnTo>
                    <a:moveTo>
                      <a:pt x="618649" y="2575278"/>
                    </a:moveTo>
                    <a:cubicBezTo>
                      <a:pt x="501749" y="2575278"/>
                      <a:pt x="406982" y="2670044"/>
                      <a:pt x="406982" y="2786944"/>
                    </a:cubicBezTo>
                    <a:lnTo>
                      <a:pt x="406982" y="2857500"/>
                    </a:lnTo>
                    <a:cubicBezTo>
                      <a:pt x="406982" y="2974400"/>
                      <a:pt x="501749" y="3069167"/>
                      <a:pt x="618649" y="3069167"/>
                    </a:cubicBezTo>
                    <a:cubicBezTo>
                      <a:pt x="735549" y="3069167"/>
                      <a:pt x="830316" y="2974400"/>
                      <a:pt x="830316" y="2857500"/>
                    </a:cubicBezTo>
                    <a:lnTo>
                      <a:pt x="830316" y="2786944"/>
                    </a:lnTo>
                    <a:cubicBezTo>
                      <a:pt x="830316" y="2670044"/>
                      <a:pt x="735549" y="2575278"/>
                      <a:pt x="618649" y="2575278"/>
                    </a:cubicBezTo>
                    <a:moveTo>
                      <a:pt x="399433" y="3545275"/>
                    </a:moveTo>
                    <a:cubicBezTo>
                      <a:pt x="400632" y="3537162"/>
                      <a:pt x="389202" y="3533987"/>
                      <a:pt x="386027" y="3541536"/>
                    </a:cubicBezTo>
                    <a:lnTo>
                      <a:pt x="232005" y="3900875"/>
                    </a:lnTo>
                    <a:cubicBezTo>
                      <a:pt x="209748" y="3952796"/>
                      <a:pt x="158672" y="3986439"/>
                      <a:pt x="102182" y="3986389"/>
                    </a:cubicBezTo>
                    <a:lnTo>
                      <a:pt x="37130" y="3986389"/>
                    </a:lnTo>
                    <a:cubicBezTo>
                      <a:pt x="25266" y="3986399"/>
                      <a:pt x="14190" y="3980445"/>
                      <a:pt x="7655" y="3970543"/>
                    </a:cubicBezTo>
                    <a:cubicBezTo>
                      <a:pt x="1120" y="3960641"/>
                      <a:pt x="0" y="3948116"/>
                      <a:pt x="4675" y="3937212"/>
                    </a:cubicBezTo>
                    <a:lnTo>
                      <a:pt x="195316" y="3492500"/>
                    </a:lnTo>
                    <a:lnTo>
                      <a:pt x="265448" y="3317099"/>
                    </a:lnTo>
                    <a:cubicBezTo>
                      <a:pt x="308318" y="3209961"/>
                      <a:pt x="412094" y="3139715"/>
                      <a:pt x="527491" y="3139722"/>
                    </a:cubicBezTo>
                    <a:lnTo>
                      <a:pt x="709807" y="3139722"/>
                    </a:lnTo>
                    <a:cubicBezTo>
                      <a:pt x="825204" y="3139715"/>
                      <a:pt x="928980" y="3209961"/>
                      <a:pt x="971850" y="3317099"/>
                    </a:cubicBezTo>
                    <a:lnTo>
                      <a:pt x="1041982" y="3492500"/>
                    </a:lnTo>
                    <a:lnTo>
                      <a:pt x="1232553" y="3937212"/>
                    </a:lnTo>
                    <a:cubicBezTo>
                      <a:pt x="1237228" y="3948116"/>
                      <a:pt x="1236108" y="3960641"/>
                      <a:pt x="1229572" y="3970543"/>
                    </a:cubicBezTo>
                    <a:cubicBezTo>
                      <a:pt x="1223037" y="3980445"/>
                      <a:pt x="1211962" y="3986399"/>
                      <a:pt x="1200097" y="3986389"/>
                    </a:cubicBezTo>
                    <a:lnTo>
                      <a:pt x="1135045" y="3986389"/>
                    </a:lnTo>
                    <a:cubicBezTo>
                      <a:pt x="1078607" y="3986383"/>
                      <a:pt x="1027601" y="3952749"/>
                      <a:pt x="1005364" y="3900875"/>
                    </a:cubicBezTo>
                    <a:lnTo>
                      <a:pt x="851341" y="3541536"/>
                    </a:lnTo>
                    <a:cubicBezTo>
                      <a:pt x="848096" y="3533987"/>
                      <a:pt x="836736" y="3537162"/>
                      <a:pt x="837865" y="3545275"/>
                    </a:cubicBezTo>
                    <a:lnTo>
                      <a:pt x="900871" y="3986389"/>
                    </a:lnTo>
                    <a:lnTo>
                      <a:pt x="968252" y="4794885"/>
                    </a:lnTo>
                    <a:cubicBezTo>
                      <a:pt x="969060" y="4804707"/>
                      <a:pt x="965723" y="4814419"/>
                      <a:pt x="959048" y="4821670"/>
                    </a:cubicBezTo>
                    <a:cubicBezTo>
                      <a:pt x="952374" y="4828921"/>
                      <a:pt x="942970" y="4833049"/>
                      <a:pt x="933115" y="4833055"/>
                    </a:cubicBezTo>
                    <a:lnTo>
                      <a:pt x="879281" y="4833055"/>
                    </a:lnTo>
                    <a:cubicBezTo>
                      <a:pt x="810300" y="4833064"/>
                      <a:pt x="751423" y="4783199"/>
                      <a:pt x="740075" y="4715157"/>
                    </a:cubicBezTo>
                    <a:lnTo>
                      <a:pt x="625705" y="4028158"/>
                    </a:lnTo>
                    <a:cubicBezTo>
                      <a:pt x="624364" y="4020255"/>
                      <a:pt x="613075" y="4020255"/>
                      <a:pt x="611735" y="4028158"/>
                    </a:cubicBezTo>
                    <a:lnTo>
                      <a:pt x="497293" y="4715157"/>
                    </a:lnTo>
                    <a:cubicBezTo>
                      <a:pt x="485942" y="4783225"/>
                      <a:pt x="427025" y="4833098"/>
                      <a:pt x="358017" y="4833055"/>
                    </a:cubicBezTo>
                    <a:lnTo>
                      <a:pt x="304183" y="4833055"/>
                    </a:lnTo>
                    <a:cubicBezTo>
                      <a:pt x="294328" y="4833049"/>
                      <a:pt x="284924" y="4828921"/>
                      <a:pt x="278250" y="4821670"/>
                    </a:cubicBezTo>
                    <a:cubicBezTo>
                      <a:pt x="271575" y="4814419"/>
                      <a:pt x="268238" y="4804707"/>
                      <a:pt x="269046" y="4794885"/>
                    </a:cubicBezTo>
                    <a:lnTo>
                      <a:pt x="336427" y="3986389"/>
                    </a:lnTo>
                    <a:lnTo>
                      <a:pt x="399433" y="3545275"/>
                    </a:lnTo>
                    <a:moveTo>
                      <a:pt x="2206149" y="2575278"/>
                    </a:moveTo>
                    <a:cubicBezTo>
                      <a:pt x="2089249" y="2575278"/>
                      <a:pt x="1994482" y="2670044"/>
                      <a:pt x="1994482" y="2786944"/>
                    </a:cubicBezTo>
                    <a:lnTo>
                      <a:pt x="1994482" y="2857500"/>
                    </a:lnTo>
                    <a:cubicBezTo>
                      <a:pt x="1994482" y="2974400"/>
                      <a:pt x="2089249" y="3069167"/>
                      <a:pt x="2206149" y="3069167"/>
                    </a:cubicBezTo>
                    <a:cubicBezTo>
                      <a:pt x="2323049" y="3069167"/>
                      <a:pt x="2417816" y="2974400"/>
                      <a:pt x="2417816" y="2857500"/>
                    </a:cubicBezTo>
                    <a:lnTo>
                      <a:pt x="2417816" y="2786944"/>
                    </a:lnTo>
                    <a:cubicBezTo>
                      <a:pt x="2417816" y="2670044"/>
                      <a:pt x="2323049" y="2575278"/>
                      <a:pt x="2206149" y="2575278"/>
                    </a:cubicBezTo>
                    <a:moveTo>
                      <a:pt x="1986933" y="3545275"/>
                    </a:moveTo>
                    <a:cubicBezTo>
                      <a:pt x="1988132" y="3537162"/>
                      <a:pt x="1976702" y="3533987"/>
                      <a:pt x="1973527" y="3541536"/>
                    </a:cubicBezTo>
                    <a:lnTo>
                      <a:pt x="1819505" y="3900875"/>
                    </a:lnTo>
                    <a:cubicBezTo>
                      <a:pt x="1797248" y="3952796"/>
                      <a:pt x="1746172" y="3986439"/>
                      <a:pt x="1689682" y="3986389"/>
                    </a:cubicBezTo>
                    <a:lnTo>
                      <a:pt x="1624630" y="3986389"/>
                    </a:lnTo>
                    <a:cubicBezTo>
                      <a:pt x="1612766" y="3986399"/>
                      <a:pt x="1601690" y="3980445"/>
                      <a:pt x="1595155" y="3970543"/>
                    </a:cubicBezTo>
                    <a:cubicBezTo>
                      <a:pt x="1588620" y="3960641"/>
                      <a:pt x="1587500" y="3948116"/>
                      <a:pt x="1592175" y="3937212"/>
                    </a:cubicBezTo>
                    <a:lnTo>
                      <a:pt x="1782816" y="3492500"/>
                    </a:lnTo>
                    <a:lnTo>
                      <a:pt x="1852948" y="3317099"/>
                    </a:lnTo>
                    <a:cubicBezTo>
                      <a:pt x="1895818" y="3209961"/>
                      <a:pt x="1999595" y="3139715"/>
                      <a:pt x="2114991" y="3139722"/>
                    </a:cubicBezTo>
                    <a:lnTo>
                      <a:pt x="2297307" y="3139722"/>
                    </a:lnTo>
                    <a:cubicBezTo>
                      <a:pt x="2412703" y="3139715"/>
                      <a:pt x="2516480" y="3209961"/>
                      <a:pt x="2559350" y="3317099"/>
                    </a:cubicBezTo>
                    <a:lnTo>
                      <a:pt x="2629482" y="3492500"/>
                    </a:lnTo>
                    <a:lnTo>
                      <a:pt x="2820053" y="3937212"/>
                    </a:lnTo>
                    <a:cubicBezTo>
                      <a:pt x="2824728" y="3948116"/>
                      <a:pt x="2823608" y="3960641"/>
                      <a:pt x="2817072" y="3970543"/>
                    </a:cubicBezTo>
                    <a:cubicBezTo>
                      <a:pt x="2810537" y="3980445"/>
                      <a:pt x="2799462" y="3986399"/>
                      <a:pt x="2787597" y="3986389"/>
                    </a:cubicBezTo>
                    <a:lnTo>
                      <a:pt x="2722545" y="3986389"/>
                    </a:lnTo>
                    <a:cubicBezTo>
                      <a:pt x="2666107" y="3986383"/>
                      <a:pt x="2615101" y="3952749"/>
                      <a:pt x="2592864" y="3900875"/>
                    </a:cubicBezTo>
                    <a:lnTo>
                      <a:pt x="2438841" y="3541536"/>
                    </a:lnTo>
                    <a:cubicBezTo>
                      <a:pt x="2435596" y="3533987"/>
                      <a:pt x="2424236" y="3537162"/>
                      <a:pt x="2425365" y="3545275"/>
                    </a:cubicBezTo>
                    <a:lnTo>
                      <a:pt x="2488371" y="3986389"/>
                    </a:lnTo>
                    <a:lnTo>
                      <a:pt x="2555752" y="4794885"/>
                    </a:lnTo>
                    <a:cubicBezTo>
                      <a:pt x="2556560" y="4804707"/>
                      <a:pt x="2553223" y="4814419"/>
                      <a:pt x="2546548" y="4821670"/>
                    </a:cubicBezTo>
                    <a:cubicBezTo>
                      <a:pt x="2539874" y="4828921"/>
                      <a:pt x="2530470" y="4833049"/>
                      <a:pt x="2520615" y="4833055"/>
                    </a:cubicBezTo>
                    <a:lnTo>
                      <a:pt x="2466781" y="4833055"/>
                    </a:lnTo>
                    <a:cubicBezTo>
                      <a:pt x="2397800" y="4833064"/>
                      <a:pt x="2338923" y="4783199"/>
                      <a:pt x="2327575" y="4715157"/>
                    </a:cubicBezTo>
                    <a:lnTo>
                      <a:pt x="2213205" y="4028158"/>
                    </a:lnTo>
                    <a:cubicBezTo>
                      <a:pt x="2211864" y="4020255"/>
                      <a:pt x="2200575" y="4020255"/>
                      <a:pt x="2199234" y="4028158"/>
                    </a:cubicBezTo>
                    <a:lnTo>
                      <a:pt x="2084793" y="4715157"/>
                    </a:lnTo>
                    <a:cubicBezTo>
                      <a:pt x="2073442" y="4783225"/>
                      <a:pt x="2014525" y="4833098"/>
                      <a:pt x="1945517" y="4833055"/>
                    </a:cubicBezTo>
                    <a:lnTo>
                      <a:pt x="1891683" y="4833055"/>
                    </a:lnTo>
                    <a:cubicBezTo>
                      <a:pt x="1881828" y="4833049"/>
                      <a:pt x="1872424" y="4828921"/>
                      <a:pt x="1865750" y="4821670"/>
                    </a:cubicBezTo>
                    <a:cubicBezTo>
                      <a:pt x="1859075" y="4814419"/>
                      <a:pt x="1855738" y="4804707"/>
                      <a:pt x="1856546" y="4794885"/>
                    </a:cubicBezTo>
                    <a:lnTo>
                      <a:pt x="1923927" y="3986389"/>
                    </a:lnTo>
                    <a:lnTo>
                      <a:pt x="1986933" y="3545275"/>
                    </a:lnTo>
                  </a:path>
                </a:pathLst>
              </a:custGeom>
              <a:solidFill>
                <a:srgbClr val="DA542E">
                  <a:alpha val="11765"/>
                </a:srgbClr>
              </a:solidFill>
            </p:spPr>
          </p:sp>
          <p:sp>
            <p:nvSpPr>
              <p:cNvPr id="16" name="Freeform 16"/>
              <p:cNvSpPr/>
              <p:nvPr/>
            </p:nvSpPr>
            <p:spPr>
              <a:xfrm>
                <a:off x="16351" y="2575278"/>
                <a:ext cx="15524727" cy="12558932"/>
              </a:xfrm>
              <a:custGeom>
                <a:avLst/>
                <a:gdLst/>
                <a:ahLst/>
                <a:cxnLst/>
                <a:rect l="l" t="t" r="r" b="b"/>
                <a:pathLst>
                  <a:path w="15524727" h="12558932">
                    <a:moveTo>
                      <a:pt x="3793649" y="0"/>
                    </a:moveTo>
                    <a:cubicBezTo>
                      <a:pt x="3676749" y="0"/>
                      <a:pt x="3581982" y="94766"/>
                      <a:pt x="3581982" y="211666"/>
                    </a:cubicBezTo>
                    <a:lnTo>
                      <a:pt x="3581982" y="282222"/>
                    </a:lnTo>
                    <a:cubicBezTo>
                      <a:pt x="3581982" y="399122"/>
                      <a:pt x="3676749" y="493889"/>
                      <a:pt x="3793649" y="493889"/>
                    </a:cubicBezTo>
                    <a:cubicBezTo>
                      <a:pt x="3910549" y="493889"/>
                      <a:pt x="4005316" y="399122"/>
                      <a:pt x="4005316" y="282222"/>
                    </a:cubicBezTo>
                    <a:lnTo>
                      <a:pt x="4005316" y="211666"/>
                    </a:lnTo>
                    <a:cubicBezTo>
                      <a:pt x="4005316" y="94766"/>
                      <a:pt x="3910549" y="0"/>
                      <a:pt x="3793649" y="0"/>
                    </a:cubicBezTo>
                    <a:moveTo>
                      <a:pt x="3574433" y="969997"/>
                    </a:moveTo>
                    <a:cubicBezTo>
                      <a:pt x="3575632" y="961884"/>
                      <a:pt x="3564202" y="958709"/>
                      <a:pt x="3561027" y="966258"/>
                    </a:cubicBezTo>
                    <a:lnTo>
                      <a:pt x="3407004" y="1325597"/>
                    </a:lnTo>
                    <a:cubicBezTo>
                      <a:pt x="3384748" y="1377518"/>
                      <a:pt x="3333672" y="1411161"/>
                      <a:pt x="3277182" y="1411111"/>
                    </a:cubicBezTo>
                    <a:lnTo>
                      <a:pt x="3212130" y="1411111"/>
                    </a:lnTo>
                    <a:cubicBezTo>
                      <a:pt x="3200266" y="1411121"/>
                      <a:pt x="3189190" y="1405167"/>
                      <a:pt x="3182655" y="1395265"/>
                    </a:cubicBezTo>
                    <a:cubicBezTo>
                      <a:pt x="3176120" y="1385363"/>
                      <a:pt x="3175000" y="1372838"/>
                      <a:pt x="3179675" y="1361934"/>
                    </a:cubicBezTo>
                    <a:lnTo>
                      <a:pt x="3370316" y="917222"/>
                    </a:lnTo>
                    <a:lnTo>
                      <a:pt x="3440448" y="741821"/>
                    </a:lnTo>
                    <a:cubicBezTo>
                      <a:pt x="3483318" y="634683"/>
                      <a:pt x="3587095" y="564437"/>
                      <a:pt x="3702491" y="564444"/>
                    </a:cubicBezTo>
                    <a:lnTo>
                      <a:pt x="3884807" y="564444"/>
                    </a:lnTo>
                    <a:cubicBezTo>
                      <a:pt x="4000203" y="564437"/>
                      <a:pt x="4103980" y="634683"/>
                      <a:pt x="4146850" y="741821"/>
                    </a:cubicBezTo>
                    <a:lnTo>
                      <a:pt x="4216982" y="917222"/>
                    </a:lnTo>
                    <a:lnTo>
                      <a:pt x="4407553" y="1361934"/>
                    </a:lnTo>
                    <a:cubicBezTo>
                      <a:pt x="4412228" y="1372838"/>
                      <a:pt x="4411107" y="1385363"/>
                      <a:pt x="4404572" y="1395265"/>
                    </a:cubicBezTo>
                    <a:cubicBezTo>
                      <a:pt x="4398037" y="1405167"/>
                      <a:pt x="4386962" y="1411121"/>
                      <a:pt x="4375097" y="1411111"/>
                    </a:cubicBezTo>
                    <a:lnTo>
                      <a:pt x="4310045" y="1411111"/>
                    </a:lnTo>
                    <a:cubicBezTo>
                      <a:pt x="4253607" y="1411105"/>
                      <a:pt x="4202601" y="1377471"/>
                      <a:pt x="4180364" y="1325597"/>
                    </a:cubicBezTo>
                    <a:lnTo>
                      <a:pt x="4026341" y="966258"/>
                    </a:lnTo>
                    <a:cubicBezTo>
                      <a:pt x="4023096" y="958709"/>
                      <a:pt x="4011736" y="961884"/>
                      <a:pt x="4012865" y="969997"/>
                    </a:cubicBezTo>
                    <a:lnTo>
                      <a:pt x="4075871" y="1411111"/>
                    </a:lnTo>
                    <a:lnTo>
                      <a:pt x="4143252" y="2219607"/>
                    </a:lnTo>
                    <a:cubicBezTo>
                      <a:pt x="4144060" y="2229429"/>
                      <a:pt x="4140723" y="2239141"/>
                      <a:pt x="4134048" y="2246392"/>
                    </a:cubicBezTo>
                    <a:cubicBezTo>
                      <a:pt x="4127374" y="2253643"/>
                      <a:pt x="4117970" y="2257771"/>
                      <a:pt x="4108115" y="2257777"/>
                    </a:cubicBezTo>
                    <a:lnTo>
                      <a:pt x="4054281" y="2257777"/>
                    </a:lnTo>
                    <a:cubicBezTo>
                      <a:pt x="3985299" y="2257786"/>
                      <a:pt x="3926423" y="2207921"/>
                      <a:pt x="3915075" y="2139879"/>
                    </a:cubicBezTo>
                    <a:lnTo>
                      <a:pt x="3800704" y="1452880"/>
                    </a:lnTo>
                    <a:cubicBezTo>
                      <a:pt x="3799364" y="1444977"/>
                      <a:pt x="3788075" y="1444977"/>
                      <a:pt x="3786735" y="1452880"/>
                    </a:cubicBezTo>
                    <a:lnTo>
                      <a:pt x="3672294" y="2139879"/>
                    </a:lnTo>
                    <a:cubicBezTo>
                      <a:pt x="3660942" y="2207947"/>
                      <a:pt x="3602025" y="2257820"/>
                      <a:pt x="3533017" y="2257777"/>
                    </a:cubicBezTo>
                    <a:lnTo>
                      <a:pt x="3479183" y="2257777"/>
                    </a:lnTo>
                    <a:cubicBezTo>
                      <a:pt x="3469328" y="2257771"/>
                      <a:pt x="3459924" y="2253643"/>
                      <a:pt x="3453250" y="2246392"/>
                    </a:cubicBezTo>
                    <a:cubicBezTo>
                      <a:pt x="3446575" y="2239141"/>
                      <a:pt x="3443238" y="2229429"/>
                      <a:pt x="3444046" y="2219607"/>
                    </a:cubicBezTo>
                    <a:lnTo>
                      <a:pt x="3511427" y="1411111"/>
                    </a:lnTo>
                    <a:lnTo>
                      <a:pt x="3574433" y="969997"/>
                    </a:lnTo>
                    <a:moveTo>
                      <a:pt x="5381149" y="0"/>
                    </a:moveTo>
                    <a:cubicBezTo>
                      <a:pt x="5264249" y="0"/>
                      <a:pt x="5169482" y="94766"/>
                      <a:pt x="5169482" y="211666"/>
                    </a:cubicBezTo>
                    <a:lnTo>
                      <a:pt x="5169482" y="282222"/>
                    </a:lnTo>
                    <a:cubicBezTo>
                      <a:pt x="5169482" y="399122"/>
                      <a:pt x="5264249" y="493889"/>
                      <a:pt x="5381149" y="493889"/>
                    </a:cubicBezTo>
                    <a:cubicBezTo>
                      <a:pt x="5498049" y="493889"/>
                      <a:pt x="5592816" y="399122"/>
                      <a:pt x="5592816" y="282222"/>
                    </a:cubicBezTo>
                    <a:lnTo>
                      <a:pt x="5592816" y="211666"/>
                    </a:lnTo>
                    <a:cubicBezTo>
                      <a:pt x="5592816" y="94766"/>
                      <a:pt x="5498049" y="0"/>
                      <a:pt x="5381149" y="0"/>
                    </a:cubicBezTo>
                    <a:moveTo>
                      <a:pt x="5161933" y="969997"/>
                    </a:moveTo>
                    <a:cubicBezTo>
                      <a:pt x="5163132" y="961884"/>
                      <a:pt x="5151702" y="958709"/>
                      <a:pt x="5148527" y="966258"/>
                    </a:cubicBezTo>
                    <a:lnTo>
                      <a:pt x="4994504" y="1325597"/>
                    </a:lnTo>
                    <a:cubicBezTo>
                      <a:pt x="4972248" y="1377518"/>
                      <a:pt x="4921172" y="1411161"/>
                      <a:pt x="4864682" y="1411111"/>
                    </a:cubicBezTo>
                    <a:lnTo>
                      <a:pt x="4799630" y="1411111"/>
                    </a:lnTo>
                    <a:cubicBezTo>
                      <a:pt x="4787765" y="1411121"/>
                      <a:pt x="4776691" y="1405167"/>
                      <a:pt x="4770155" y="1395265"/>
                    </a:cubicBezTo>
                    <a:cubicBezTo>
                      <a:pt x="4763620" y="1385363"/>
                      <a:pt x="4762500" y="1372838"/>
                      <a:pt x="4767174" y="1361934"/>
                    </a:cubicBezTo>
                    <a:lnTo>
                      <a:pt x="4957816" y="917222"/>
                    </a:lnTo>
                    <a:lnTo>
                      <a:pt x="5027948" y="741821"/>
                    </a:lnTo>
                    <a:cubicBezTo>
                      <a:pt x="5070818" y="634683"/>
                      <a:pt x="5174595" y="564437"/>
                      <a:pt x="5289991" y="564444"/>
                    </a:cubicBezTo>
                    <a:lnTo>
                      <a:pt x="5472307" y="564444"/>
                    </a:lnTo>
                    <a:cubicBezTo>
                      <a:pt x="5587703" y="564437"/>
                      <a:pt x="5691480" y="634683"/>
                      <a:pt x="5734350" y="741821"/>
                    </a:cubicBezTo>
                    <a:lnTo>
                      <a:pt x="5804482" y="917222"/>
                    </a:lnTo>
                    <a:lnTo>
                      <a:pt x="5995053" y="1361934"/>
                    </a:lnTo>
                    <a:cubicBezTo>
                      <a:pt x="5999728" y="1372838"/>
                      <a:pt x="5998607" y="1385363"/>
                      <a:pt x="5992072" y="1395265"/>
                    </a:cubicBezTo>
                    <a:cubicBezTo>
                      <a:pt x="5985537" y="1405167"/>
                      <a:pt x="5974462" y="1411121"/>
                      <a:pt x="5962597" y="1411111"/>
                    </a:cubicBezTo>
                    <a:lnTo>
                      <a:pt x="5897545" y="1411111"/>
                    </a:lnTo>
                    <a:cubicBezTo>
                      <a:pt x="5841107" y="1411105"/>
                      <a:pt x="5790101" y="1377471"/>
                      <a:pt x="5767864" y="1325597"/>
                    </a:cubicBezTo>
                    <a:lnTo>
                      <a:pt x="5613841" y="966258"/>
                    </a:lnTo>
                    <a:cubicBezTo>
                      <a:pt x="5610596" y="958709"/>
                      <a:pt x="5599236" y="961884"/>
                      <a:pt x="5600365" y="969997"/>
                    </a:cubicBezTo>
                    <a:lnTo>
                      <a:pt x="5663371" y="1411111"/>
                    </a:lnTo>
                    <a:lnTo>
                      <a:pt x="5730752" y="2219607"/>
                    </a:lnTo>
                    <a:cubicBezTo>
                      <a:pt x="5731560" y="2229429"/>
                      <a:pt x="5728223" y="2239141"/>
                      <a:pt x="5721548" y="2246392"/>
                    </a:cubicBezTo>
                    <a:cubicBezTo>
                      <a:pt x="5714874" y="2253643"/>
                      <a:pt x="5705470" y="2257771"/>
                      <a:pt x="5695615" y="2257777"/>
                    </a:cubicBezTo>
                    <a:lnTo>
                      <a:pt x="5641781" y="2257777"/>
                    </a:lnTo>
                    <a:cubicBezTo>
                      <a:pt x="5572799" y="2257786"/>
                      <a:pt x="5513923" y="2207921"/>
                      <a:pt x="5502575" y="2139879"/>
                    </a:cubicBezTo>
                    <a:lnTo>
                      <a:pt x="5388204" y="1452880"/>
                    </a:lnTo>
                    <a:cubicBezTo>
                      <a:pt x="5386864" y="1444977"/>
                      <a:pt x="5375575" y="1444977"/>
                      <a:pt x="5374235" y="1452880"/>
                    </a:cubicBezTo>
                    <a:lnTo>
                      <a:pt x="5259794" y="2139879"/>
                    </a:lnTo>
                    <a:cubicBezTo>
                      <a:pt x="5248442" y="2207947"/>
                      <a:pt x="5189525" y="2257820"/>
                      <a:pt x="5120517" y="2257777"/>
                    </a:cubicBezTo>
                    <a:lnTo>
                      <a:pt x="5066683" y="2257777"/>
                    </a:lnTo>
                    <a:cubicBezTo>
                      <a:pt x="5056828" y="2257771"/>
                      <a:pt x="5047424" y="2253643"/>
                      <a:pt x="5040750" y="2246392"/>
                    </a:cubicBezTo>
                    <a:cubicBezTo>
                      <a:pt x="5034075" y="2239141"/>
                      <a:pt x="5030738" y="2229429"/>
                      <a:pt x="5031546" y="2219607"/>
                    </a:cubicBezTo>
                    <a:lnTo>
                      <a:pt x="5098927" y="1411111"/>
                    </a:lnTo>
                    <a:lnTo>
                      <a:pt x="5161933" y="969997"/>
                    </a:lnTo>
                    <a:moveTo>
                      <a:pt x="6968649" y="0"/>
                    </a:moveTo>
                    <a:cubicBezTo>
                      <a:pt x="6851748" y="0"/>
                      <a:pt x="6756982" y="94766"/>
                      <a:pt x="6756982" y="211666"/>
                    </a:cubicBezTo>
                    <a:lnTo>
                      <a:pt x="6756982" y="282222"/>
                    </a:lnTo>
                    <a:cubicBezTo>
                      <a:pt x="6756982" y="399122"/>
                      <a:pt x="6851748" y="493889"/>
                      <a:pt x="6968649" y="493889"/>
                    </a:cubicBezTo>
                    <a:cubicBezTo>
                      <a:pt x="7085550" y="493889"/>
                      <a:pt x="7180316" y="399122"/>
                      <a:pt x="7180316" y="282222"/>
                    </a:cubicBezTo>
                    <a:lnTo>
                      <a:pt x="7180316" y="211666"/>
                    </a:lnTo>
                    <a:cubicBezTo>
                      <a:pt x="7180316" y="94766"/>
                      <a:pt x="7085550" y="0"/>
                      <a:pt x="6968649" y="0"/>
                    </a:cubicBezTo>
                    <a:moveTo>
                      <a:pt x="6749433" y="969997"/>
                    </a:moveTo>
                    <a:cubicBezTo>
                      <a:pt x="6750632" y="961884"/>
                      <a:pt x="6739203" y="958709"/>
                      <a:pt x="6736028" y="966258"/>
                    </a:cubicBezTo>
                    <a:lnTo>
                      <a:pt x="6582004" y="1325597"/>
                    </a:lnTo>
                    <a:cubicBezTo>
                      <a:pt x="6559748" y="1377518"/>
                      <a:pt x="6508672" y="1411161"/>
                      <a:pt x="6452182" y="1411111"/>
                    </a:cubicBezTo>
                    <a:lnTo>
                      <a:pt x="6387130" y="1411111"/>
                    </a:lnTo>
                    <a:cubicBezTo>
                      <a:pt x="6375265" y="1411121"/>
                      <a:pt x="6364191" y="1405167"/>
                      <a:pt x="6357655" y="1395265"/>
                    </a:cubicBezTo>
                    <a:cubicBezTo>
                      <a:pt x="6351120" y="1385363"/>
                      <a:pt x="6350000" y="1372838"/>
                      <a:pt x="6354674" y="1361934"/>
                    </a:cubicBezTo>
                    <a:lnTo>
                      <a:pt x="6545316" y="917222"/>
                    </a:lnTo>
                    <a:lnTo>
                      <a:pt x="6615448" y="741821"/>
                    </a:lnTo>
                    <a:cubicBezTo>
                      <a:pt x="6658318" y="634683"/>
                      <a:pt x="6762094" y="564437"/>
                      <a:pt x="6877491" y="564444"/>
                    </a:cubicBezTo>
                    <a:lnTo>
                      <a:pt x="7059807" y="564444"/>
                    </a:lnTo>
                    <a:cubicBezTo>
                      <a:pt x="7175204" y="564437"/>
                      <a:pt x="7278980" y="634683"/>
                      <a:pt x="7321850" y="741821"/>
                    </a:cubicBezTo>
                    <a:lnTo>
                      <a:pt x="7391982" y="917222"/>
                    </a:lnTo>
                    <a:lnTo>
                      <a:pt x="7582553" y="1361934"/>
                    </a:lnTo>
                    <a:cubicBezTo>
                      <a:pt x="7587228" y="1372838"/>
                      <a:pt x="7586107" y="1385363"/>
                      <a:pt x="7579572" y="1395265"/>
                    </a:cubicBezTo>
                    <a:cubicBezTo>
                      <a:pt x="7573037" y="1405167"/>
                      <a:pt x="7561962" y="1411121"/>
                      <a:pt x="7550097" y="1411111"/>
                    </a:cubicBezTo>
                    <a:lnTo>
                      <a:pt x="7485045" y="1411111"/>
                    </a:lnTo>
                    <a:cubicBezTo>
                      <a:pt x="7428607" y="1411105"/>
                      <a:pt x="7377601" y="1377471"/>
                      <a:pt x="7355364" y="1325597"/>
                    </a:cubicBezTo>
                    <a:lnTo>
                      <a:pt x="7201341" y="966258"/>
                    </a:lnTo>
                    <a:cubicBezTo>
                      <a:pt x="7198095" y="958709"/>
                      <a:pt x="7186736" y="961884"/>
                      <a:pt x="7187865" y="969997"/>
                    </a:cubicBezTo>
                    <a:lnTo>
                      <a:pt x="7250871" y="1411111"/>
                    </a:lnTo>
                    <a:lnTo>
                      <a:pt x="7318252" y="2219607"/>
                    </a:lnTo>
                    <a:cubicBezTo>
                      <a:pt x="7319060" y="2229429"/>
                      <a:pt x="7315722" y="2239141"/>
                      <a:pt x="7309048" y="2246392"/>
                    </a:cubicBezTo>
                    <a:cubicBezTo>
                      <a:pt x="7302374" y="2253643"/>
                      <a:pt x="7292970" y="2257771"/>
                      <a:pt x="7283115" y="2257777"/>
                    </a:cubicBezTo>
                    <a:lnTo>
                      <a:pt x="7229281" y="2257777"/>
                    </a:lnTo>
                    <a:cubicBezTo>
                      <a:pt x="7160299" y="2257786"/>
                      <a:pt x="7101422" y="2207921"/>
                      <a:pt x="7090075" y="2139879"/>
                    </a:cubicBezTo>
                    <a:lnTo>
                      <a:pt x="6975704" y="1452880"/>
                    </a:lnTo>
                    <a:cubicBezTo>
                      <a:pt x="6974364" y="1444977"/>
                      <a:pt x="6963075" y="1444977"/>
                      <a:pt x="6961735" y="1452880"/>
                    </a:cubicBezTo>
                    <a:lnTo>
                      <a:pt x="6847294" y="2139879"/>
                    </a:lnTo>
                    <a:cubicBezTo>
                      <a:pt x="6835942" y="2207947"/>
                      <a:pt x="6777025" y="2257820"/>
                      <a:pt x="6708017" y="2257777"/>
                    </a:cubicBezTo>
                    <a:lnTo>
                      <a:pt x="6654183" y="2257777"/>
                    </a:lnTo>
                    <a:cubicBezTo>
                      <a:pt x="6644328" y="2257771"/>
                      <a:pt x="6634924" y="2253643"/>
                      <a:pt x="6628250" y="2246392"/>
                    </a:cubicBezTo>
                    <a:cubicBezTo>
                      <a:pt x="6621576" y="2239141"/>
                      <a:pt x="6618238" y="2229429"/>
                      <a:pt x="6619046" y="2219607"/>
                    </a:cubicBezTo>
                    <a:lnTo>
                      <a:pt x="6686427" y="1411111"/>
                    </a:lnTo>
                    <a:lnTo>
                      <a:pt x="6749433" y="969997"/>
                    </a:lnTo>
                    <a:moveTo>
                      <a:pt x="8556149" y="0"/>
                    </a:moveTo>
                    <a:cubicBezTo>
                      <a:pt x="8439248" y="0"/>
                      <a:pt x="8344482" y="94766"/>
                      <a:pt x="8344482" y="211666"/>
                    </a:cubicBezTo>
                    <a:lnTo>
                      <a:pt x="8344482" y="282222"/>
                    </a:lnTo>
                    <a:cubicBezTo>
                      <a:pt x="8344482" y="399122"/>
                      <a:pt x="8439248" y="493889"/>
                      <a:pt x="8556149" y="493889"/>
                    </a:cubicBezTo>
                    <a:cubicBezTo>
                      <a:pt x="8673050" y="493889"/>
                      <a:pt x="8767816" y="399122"/>
                      <a:pt x="8767816" y="282222"/>
                    </a:cubicBezTo>
                    <a:lnTo>
                      <a:pt x="8767816" y="211666"/>
                    </a:lnTo>
                    <a:cubicBezTo>
                      <a:pt x="8767816" y="94766"/>
                      <a:pt x="8673050" y="0"/>
                      <a:pt x="8556149" y="0"/>
                    </a:cubicBezTo>
                    <a:moveTo>
                      <a:pt x="8336933" y="969997"/>
                    </a:moveTo>
                    <a:cubicBezTo>
                      <a:pt x="8338132" y="961884"/>
                      <a:pt x="8326703" y="958709"/>
                      <a:pt x="8323528" y="966258"/>
                    </a:cubicBezTo>
                    <a:lnTo>
                      <a:pt x="8169504" y="1325597"/>
                    </a:lnTo>
                    <a:cubicBezTo>
                      <a:pt x="8147248" y="1377518"/>
                      <a:pt x="8096172" y="1411161"/>
                      <a:pt x="8039682" y="1411111"/>
                    </a:cubicBezTo>
                    <a:lnTo>
                      <a:pt x="7974630" y="1411111"/>
                    </a:lnTo>
                    <a:cubicBezTo>
                      <a:pt x="7962766" y="1411121"/>
                      <a:pt x="7951691" y="1405167"/>
                      <a:pt x="7945155" y="1395265"/>
                    </a:cubicBezTo>
                    <a:cubicBezTo>
                      <a:pt x="7938620" y="1385363"/>
                      <a:pt x="7937500" y="1372838"/>
                      <a:pt x="7942175" y="1361934"/>
                    </a:cubicBezTo>
                    <a:lnTo>
                      <a:pt x="8132816" y="917222"/>
                    </a:lnTo>
                    <a:lnTo>
                      <a:pt x="8202948" y="741821"/>
                    </a:lnTo>
                    <a:cubicBezTo>
                      <a:pt x="8245818" y="634683"/>
                      <a:pt x="8349594" y="564437"/>
                      <a:pt x="8464991" y="564444"/>
                    </a:cubicBezTo>
                    <a:lnTo>
                      <a:pt x="8647307" y="564444"/>
                    </a:lnTo>
                    <a:cubicBezTo>
                      <a:pt x="8762704" y="564437"/>
                      <a:pt x="8866480" y="634683"/>
                      <a:pt x="8909350" y="741821"/>
                    </a:cubicBezTo>
                    <a:lnTo>
                      <a:pt x="8979482" y="917222"/>
                    </a:lnTo>
                    <a:lnTo>
                      <a:pt x="9170053" y="1361934"/>
                    </a:lnTo>
                    <a:cubicBezTo>
                      <a:pt x="9174728" y="1372838"/>
                      <a:pt x="9173607" y="1385363"/>
                      <a:pt x="9167072" y="1395265"/>
                    </a:cubicBezTo>
                    <a:cubicBezTo>
                      <a:pt x="9160537" y="1405167"/>
                      <a:pt x="9149462" y="1411121"/>
                      <a:pt x="9137597" y="1411111"/>
                    </a:cubicBezTo>
                    <a:lnTo>
                      <a:pt x="9072545" y="1411111"/>
                    </a:lnTo>
                    <a:cubicBezTo>
                      <a:pt x="9016107" y="1411105"/>
                      <a:pt x="8965101" y="1377471"/>
                      <a:pt x="8942864" y="1325597"/>
                    </a:cubicBezTo>
                    <a:lnTo>
                      <a:pt x="8788841" y="966258"/>
                    </a:lnTo>
                    <a:cubicBezTo>
                      <a:pt x="8785595" y="958709"/>
                      <a:pt x="8774236" y="961884"/>
                      <a:pt x="8775365" y="969997"/>
                    </a:cubicBezTo>
                    <a:lnTo>
                      <a:pt x="8838371" y="1411111"/>
                    </a:lnTo>
                    <a:lnTo>
                      <a:pt x="8905752" y="2219607"/>
                    </a:lnTo>
                    <a:cubicBezTo>
                      <a:pt x="8906560" y="2229429"/>
                      <a:pt x="8903222" y="2239141"/>
                      <a:pt x="8896548" y="2246392"/>
                    </a:cubicBezTo>
                    <a:cubicBezTo>
                      <a:pt x="8889874" y="2253643"/>
                      <a:pt x="8880470" y="2257771"/>
                      <a:pt x="8870615" y="2257777"/>
                    </a:cubicBezTo>
                    <a:lnTo>
                      <a:pt x="8816781" y="2257777"/>
                    </a:lnTo>
                    <a:cubicBezTo>
                      <a:pt x="8747799" y="2257786"/>
                      <a:pt x="8688922" y="2207921"/>
                      <a:pt x="8677575" y="2139879"/>
                    </a:cubicBezTo>
                    <a:lnTo>
                      <a:pt x="8563204" y="1452880"/>
                    </a:lnTo>
                    <a:cubicBezTo>
                      <a:pt x="8561864" y="1444977"/>
                      <a:pt x="8550575" y="1444977"/>
                      <a:pt x="8549235" y="1452880"/>
                    </a:cubicBezTo>
                    <a:lnTo>
                      <a:pt x="8434794" y="2139879"/>
                    </a:lnTo>
                    <a:cubicBezTo>
                      <a:pt x="8423442" y="2207947"/>
                      <a:pt x="8364525" y="2257820"/>
                      <a:pt x="8295517" y="2257777"/>
                    </a:cubicBezTo>
                    <a:lnTo>
                      <a:pt x="8241683" y="2257777"/>
                    </a:lnTo>
                    <a:cubicBezTo>
                      <a:pt x="8231828" y="2257771"/>
                      <a:pt x="8222424" y="2253643"/>
                      <a:pt x="8215750" y="2246392"/>
                    </a:cubicBezTo>
                    <a:cubicBezTo>
                      <a:pt x="8209076" y="2239141"/>
                      <a:pt x="8205738" y="2229429"/>
                      <a:pt x="8206546" y="2219607"/>
                    </a:cubicBezTo>
                    <a:lnTo>
                      <a:pt x="8273927" y="1411111"/>
                    </a:lnTo>
                    <a:lnTo>
                      <a:pt x="8336933" y="969997"/>
                    </a:lnTo>
                    <a:moveTo>
                      <a:pt x="10143649" y="0"/>
                    </a:moveTo>
                    <a:cubicBezTo>
                      <a:pt x="10026748" y="0"/>
                      <a:pt x="9931982" y="94766"/>
                      <a:pt x="9931982" y="211666"/>
                    </a:cubicBezTo>
                    <a:lnTo>
                      <a:pt x="9931982" y="282222"/>
                    </a:lnTo>
                    <a:cubicBezTo>
                      <a:pt x="9931982" y="399122"/>
                      <a:pt x="10026748" y="493889"/>
                      <a:pt x="10143649" y="493889"/>
                    </a:cubicBezTo>
                    <a:cubicBezTo>
                      <a:pt x="10260550" y="493889"/>
                      <a:pt x="10355316" y="399122"/>
                      <a:pt x="10355316" y="282222"/>
                    </a:cubicBezTo>
                    <a:lnTo>
                      <a:pt x="10355316" y="211666"/>
                    </a:lnTo>
                    <a:cubicBezTo>
                      <a:pt x="10355316" y="94766"/>
                      <a:pt x="10260550" y="0"/>
                      <a:pt x="10143649" y="0"/>
                    </a:cubicBezTo>
                    <a:moveTo>
                      <a:pt x="9924433" y="969997"/>
                    </a:moveTo>
                    <a:cubicBezTo>
                      <a:pt x="9925632" y="961884"/>
                      <a:pt x="9914203" y="958709"/>
                      <a:pt x="9911028" y="966258"/>
                    </a:cubicBezTo>
                    <a:lnTo>
                      <a:pt x="9757004" y="1325597"/>
                    </a:lnTo>
                    <a:cubicBezTo>
                      <a:pt x="9734748" y="1377518"/>
                      <a:pt x="9683672" y="1411161"/>
                      <a:pt x="9627182" y="1411111"/>
                    </a:cubicBezTo>
                    <a:lnTo>
                      <a:pt x="9562130" y="1411111"/>
                    </a:lnTo>
                    <a:cubicBezTo>
                      <a:pt x="9550266" y="1411121"/>
                      <a:pt x="9539191" y="1405167"/>
                      <a:pt x="9532655" y="1395265"/>
                    </a:cubicBezTo>
                    <a:cubicBezTo>
                      <a:pt x="9526120" y="1385363"/>
                      <a:pt x="9525000" y="1372838"/>
                      <a:pt x="9529675" y="1361934"/>
                    </a:cubicBezTo>
                    <a:lnTo>
                      <a:pt x="9720316" y="917222"/>
                    </a:lnTo>
                    <a:lnTo>
                      <a:pt x="9790448" y="741821"/>
                    </a:lnTo>
                    <a:cubicBezTo>
                      <a:pt x="9833318" y="634683"/>
                      <a:pt x="9937094" y="564437"/>
                      <a:pt x="10052491" y="564444"/>
                    </a:cubicBezTo>
                    <a:lnTo>
                      <a:pt x="10234807" y="564444"/>
                    </a:lnTo>
                    <a:cubicBezTo>
                      <a:pt x="10350204" y="564437"/>
                      <a:pt x="10453980" y="634683"/>
                      <a:pt x="10496850" y="741821"/>
                    </a:cubicBezTo>
                    <a:lnTo>
                      <a:pt x="10566982" y="917222"/>
                    </a:lnTo>
                    <a:lnTo>
                      <a:pt x="10757553" y="1361934"/>
                    </a:lnTo>
                    <a:cubicBezTo>
                      <a:pt x="10762228" y="1372838"/>
                      <a:pt x="10761107" y="1385363"/>
                      <a:pt x="10754572" y="1395265"/>
                    </a:cubicBezTo>
                    <a:cubicBezTo>
                      <a:pt x="10748037" y="1405167"/>
                      <a:pt x="10736962" y="1411121"/>
                      <a:pt x="10725097" y="1411111"/>
                    </a:cubicBezTo>
                    <a:lnTo>
                      <a:pt x="10660045" y="1411111"/>
                    </a:lnTo>
                    <a:cubicBezTo>
                      <a:pt x="10603607" y="1411105"/>
                      <a:pt x="10552601" y="1377471"/>
                      <a:pt x="10530364" y="1325597"/>
                    </a:cubicBezTo>
                    <a:lnTo>
                      <a:pt x="10376341" y="966258"/>
                    </a:lnTo>
                    <a:cubicBezTo>
                      <a:pt x="10373095" y="958709"/>
                      <a:pt x="10361736" y="961884"/>
                      <a:pt x="10362865" y="969997"/>
                    </a:cubicBezTo>
                    <a:lnTo>
                      <a:pt x="10425871" y="1411111"/>
                    </a:lnTo>
                    <a:lnTo>
                      <a:pt x="10493252" y="2219607"/>
                    </a:lnTo>
                    <a:cubicBezTo>
                      <a:pt x="10494060" y="2229429"/>
                      <a:pt x="10490722" y="2239141"/>
                      <a:pt x="10484048" y="2246392"/>
                    </a:cubicBezTo>
                    <a:cubicBezTo>
                      <a:pt x="10477374" y="2253643"/>
                      <a:pt x="10467970" y="2257771"/>
                      <a:pt x="10458115" y="2257777"/>
                    </a:cubicBezTo>
                    <a:lnTo>
                      <a:pt x="10404281" y="2257777"/>
                    </a:lnTo>
                    <a:cubicBezTo>
                      <a:pt x="10335299" y="2257786"/>
                      <a:pt x="10276422" y="2207921"/>
                      <a:pt x="10265075" y="2139879"/>
                    </a:cubicBezTo>
                    <a:lnTo>
                      <a:pt x="10150704" y="1452880"/>
                    </a:lnTo>
                    <a:cubicBezTo>
                      <a:pt x="10149364" y="1444977"/>
                      <a:pt x="10138075" y="1444977"/>
                      <a:pt x="10136735" y="1452880"/>
                    </a:cubicBezTo>
                    <a:lnTo>
                      <a:pt x="10022294" y="2139879"/>
                    </a:lnTo>
                    <a:cubicBezTo>
                      <a:pt x="10010942" y="2207947"/>
                      <a:pt x="9952025" y="2257820"/>
                      <a:pt x="9883017" y="2257777"/>
                    </a:cubicBezTo>
                    <a:lnTo>
                      <a:pt x="9829183" y="2257777"/>
                    </a:lnTo>
                    <a:cubicBezTo>
                      <a:pt x="9819328" y="2257771"/>
                      <a:pt x="9809924" y="2253643"/>
                      <a:pt x="9803250" y="2246392"/>
                    </a:cubicBezTo>
                    <a:cubicBezTo>
                      <a:pt x="9796576" y="2239141"/>
                      <a:pt x="9793238" y="2229429"/>
                      <a:pt x="9794046" y="2219607"/>
                    </a:cubicBezTo>
                    <a:lnTo>
                      <a:pt x="9861427" y="1411111"/>
                    </a:lnTo>
                    <a:lnTo>
                      <a:pt x="9924433" y="969997"/>
                    </a:lnTo>
                    <a:moveTo>
                      <a:pt x="11731149" y="0"/>
                    </a:moveTo>
                    <a:cubicBezTo>
                      <a:pt x="11614248" y="0"/>
                      <a:pt x="11519482" y="94766"/>
                      <a:pt x="11519482" y="211666"/>
                    </a:cubicBezTo>
                    <a:lnTo>
                      <a:pt x="11519482" y="282222"/>
                    </a:lnTo>
                    <a:cubicBezTo>
                      <a:pt x="11519482" y="399122"/>
                      <a:pt x="11614248" y="493889"/>
                      <a:pt x="11731149" y="493889"/>
                    </a:cubicBezTo>
                    <a:cubicBezTo>
                      <a:pt x="11848050" y="493889"/>
                      <a:pt x="11942816" y="399122"/>
                      <a:pt x="11942816" y="282222"/>
                    </a:cubicBezTo>
                    <a:lnTo>
                      <a:pt x="11942816" y="211666"/>
                    </a:lnTo>
                    <a:cubicBezTo>
                      <a:pt x="11942816" y="94766"/>
                      <a:pt x="11848050" y="0"/>
                      <a:pt x="11731149" y="0"/>
                    </a:cubicBezTo>
                    <a:moveTo>
                      <a:pt x="11511933" y="969997"/>
                    </a:moveTo>
                    <a:cubicBezTo>
                      <a:pt x="11513132" y="961884"/>
                      <a:pt x="11501703" y="958709"/>
                      <a:pt x="11498528" y="966258"/>
                    </a:cubicBezTo>
                    <a:lnTo>
                      <a:pt x="11344504" y="1325597"/>
                    </a:lnTo>
                    <a:cubicBezTo>
                      <a:pt x="11322248" y="1377518"/>
                      <a:pt x="11271172" y="1411161"/>
                      <a:pt x="11214682" y="1411111"/>
                    </a:cubicBezTo>
                    <a:lnTo>
                      <a:pt x="11149630" y="1411111"/>
                    </a:lnTo>
                    <a:cubicBezTo>
                      <a:pt x="11137766" y="1411121"/>
                      <a:pt x="11126691" y="1405167"/>
                      <a:pt x="11120155" y="1395265"/>
                    </a:cubicBezTo>
                    <a:cubicBezTo>
                      <a:pt x="11113620" y="1385363"/>
                      <a:pt x="11112500" y="1372838"/>
                      <a:pt x="11117175" y="1361934"/>
                    </a:cubicBezTo>
                    <a:lnTo>
                      <a:pt x="11307816" y="917222"/>
                    </a:lnTo>
                    <a:lnTo>
                      <a:pt x="11377948" y="741821"/>
                    </a:lnTo>
                    <a:cubicBezTo>
                      <a:pt x="11420818" y="634683"/>
                      <a:pt x="11524594" y="564437"/>
                      <a:pt x="11639991" y="564444"/>
                    </a:cubicBezTo>
                    <a:lnTo>
                      <a:pt x="11822307" y="564444"/>
                    </a:lnTo>
                    <a:cubicBezTo>
                      <a:pt x="11937704" y="564437"/>
                      <a:pt x="12041480" y="634683"/>
                      <a:pt x="12084350" y="741821"/>
                    </a:cubicBezTo>
                    <a:lnTo>
                      <a:pt x="12154482" y="917222"/>
                    </a:lnTo>
                    <a:lnTo>
                      <a:pt x="12345053" y="1361934"/>
                    </a:lnTo>
                    <a:cubicBezTo>
                      <a:pt x="12349728" y="1372838"/>
                      <a:pt x="12348607" y="1385363"/>
                      <a:pt x="12342072" y="1395265"/>
                    </a:cubicBezTo>
                    <a:cubicBezTo>
                      <a:pt x="12335537" y="1405167"/>
                      <a:pt x="12324462" y="1411121"/>
                      <a:pt x="12312597" y="1411111"/>
                    </a:cubicBezTo>
                    <a:lnTo>
                      <a:pt x="12247545" y="1411111"/>
                    </a:lnTo>
                    <a:cubicBezTo>
                      <a:pt x="12191107" y="1411105"/>
                      <a:pt x="12140101" y="1377471"/>
                      <a:pt x="12117864" y="1325597"/>
                    </a:cubicBezTo>
                    <a:lnTo>
                      <a:pt x="11963841" y="966258"/>
                    </a:lnTo>
                    <a:cubicBezTo>
                      <a:pt x="11960595" y="958709"/>
                      <a:pt x="11949236" y="961884"/>
                      <a:pt x="11950365" y="969997"/>
                    </a:cubicBezTo>
                    <a:lnTo>
                      <a:pt x="12013371" y="1411111"/>
                    </a:lnTo>
                    <a:lnTo>
                      <a:pt x="12080752" y="2219607"/>
                    </a:lnTo>
                    <a:cubicBezTo>
                      <a:pt x="12081560" y="2229429"/>
                      <a:pt x="12078222" y="2239141"/>
                      <a:pt x="12071548" y="2246392"/>
                    </a:cubicBezTo>
                    <a:cubicBezTo>
                      <a:pt x="12064874" y="2253643"/>
                      <a:pt x="12055470" y="2257771"/>
                      <a:pt x="12045615" y="2257777"/>
                    </a:cubicBezTo>
                    <a:lnTo>
                      <a:pt x="11991781" y="2257777"/>
                    </a:lnTo>
                    <a:cubicBezTo>
                      <a:pt x="11922799" y="2257786"/>
                      <a:pt x="11863922" y="2207921"/>
                      <a:pt x="11852575" y="2139879"/>
                    </a:cubicBezTo>
                    <a:lnTo>
                      <a:pt x="11738204" y="1452880"/>
                    </a:lnTo>
                    <a:cubicBezTo>
                      <a:pt x="11736864" y="1444977"/>
                      <a:pt x="11725575" y="1444977"/>
                      <a:pt x="11724235" y="1452880"/>
                    </a:cubicBezTo>
                    <a:lnTo>
                      <a:pt x="11609794" y="2139879"/>
                    </a:lnTo>
                    <a:cubicBezTo>
                      <a:pt x="11598442" y="2207947"/>
                      <a:pt x="11539525" y="2257820"/>
                      <a:pt x="11470517" y="2257777"/>
                    </a:cubicBezTo>
                    <a:lnTo>
                      <a:pt x="11416683" y="2257777"/>
                    </a:lnTo>
                    <a:cubicBezTo>
                      <a:pt x="11406828" y="2257771"/>
                      <a:pt x="11397424" y="2253643"/>
                      <a:pt x="11390750" y="2246392"/>
                    </a:cubicBezTo>
                    <a:cubicBezTo>
                      <a:pt x="11384076" y="2239141"/>
                      <a:pt x="11380738" y="2229429"/>
                      <a:pt x="11381546" y="2219607"/>
                    </a:cubicBezTo>
                    <a:lnTo>
                      <a:pt x="11448927" y="1411111"/>
                    </a:lnTo>
                    <a:lnTo>
                      <a:pt x="11511933" y="969997"/>
                    </a:lnTo>
                    <a:moveTo>
                      <a:pt x="13318649" y="0"/>
                    </a:moveTo>
                    <a:cubicBezTo>
                      <a:pt x="13201749" y="0"/>
                      <a:pt x="13106983" y="94766"/>
                      <a:pt x="13106983" y="211666"/>
                    </a:cubicBezTo>
                    <a:lnTo>
                      <a:pt x="13106983" y="282222"/>
                    </a:lnTo>
                    <a:cubicBezTo>
                      <a:pt x="13106983" y="399122"/>
                      <a:pt x="13201749" y="493889"/>
                      <a:pt x="13318649" y="493889"/>
                    </a:cubicBezTo>
                    <a:cubicBezTo>
                      <a:pt x="13435549" y="493889"/>
                      <a:pt x="13530315" y="399122"/>
                      <a:pt x="13530315" y="282222"/>
                    </a:cubicBezTo>
                    <a:lnTo>
                      <a:pt x="13530315" y="211666"/>
                    </a:lnTo>
                    <a:cubicBezTo>
                      <a:pt x="13530315" y="94766"/>
                      <a:pt x="13435549" y="0"/>
                      <a:pt x="13318649" y="0"/>
                    </a:cubicBezTo>
                    <a:moveTo>
                      <a:pt x="13099433" y="969997"/>
                    </a:moveTo>
                    <a:cubicBezTo>
                      <a:pt x="13100633" y="961884"/>
                      <a:pt x="13089203" y="958709"/>
                      <a:pt x="13086028" y="966258"/>
                    </a:cubicBezTo>
                    <a:lnTo>
                      <a:pt x="12932004" y="1325597"/>
                    </a:lnTo>
                    <a:cubicBezTo>
                      <a:pt x="12909748" y="1377518"/>
                      <a:pt x="12858672" y="1411161"/>
                      <a:pt x="12802182" y="1411111"/>
                    </a:cubicBezTo>
                    <a:lnTo>
                      <a:pt x="12737130" y="1411111"/>
                    </a:lnTo>
                    <a:cubicBezTo>
                      <a:pt x="12725266" y="1411121"/>
                      <a:pt x="12714191" y="1405167"/>
                      <a:pt x="12707655" y="1395265"/>
                    </a:cubicBezTo>
                    <a:cubicBezTo>
                      <a:pt x="12701120" y="1385363"/>
                      <a:pt x="12700000" y="1372838"/>
                      <a:pt x="12704675" y="1361934"/>
                    </a:cubicBezTo>
                    <a:lnTo>
                      <a:pt x="12895316" y="917222"/>
                    </a:lnTo>
                    <a:lnTo>
                      <a:pt x="12965448" y="741821"/>
                    </a:lnTo>
                    <a:cubicBezTo>
                      <a:pt x="13008318" y="634683"/>
                      <a:pt x="13112094" y="564437"/>
                      <a:pt x="13227492" y="564444"/>
                    </a:cubicBezTo>
                    <a:lnTo>
                      <a:pt x="13409806" y="564444"/>
                    </a:lnTo>
                    <a:cubicBezTo>
                      <a:pt x="13525204" y="564437"/>
                      <a:pt x="13628980" y="634683"/>
                      <a:pt x="13671851" y="741821"/>
                    </a:cubicBezTo>
                    <a:lnTo>
                      <a:pt x="13741983" y="917222"/>
                    </a:lnTo>
                    <a:lnTo>
                      <a:pt x="13932553" y="1361934"/>
                    </a:lnTo>
                    <a:cubicBezTo>
                      <a:pt x="13937227" y="1372838"/>
                      <a:pt x="13936107" y="1385363"/>
                      <a:pt x="13929573" y="1395265"/>
                    </a:cubicBezTo>
                    <a:cubicBezTo>
                      <a:pt x="13923037" y="1405167"/>
                      <a:pt x="13911962" y="1411121"/>
                      <a:pt x="13900097" y="1411111"/>
                    </a:cubicBezTo>
                    <a:lnTo>
                      <a:pt x="13835045" y="1411111"/>
                    </a:lnTo>
                    <a:cubicBezTo>
                      <a:pt x="13778607" y="1411105"/>
                      <a:pt x="13727601" y="1377471"/>
                      <a:pt x="13705363" y="1325597"/>
                    </a:cubicBezTo>
                    <a:lnTo>
                      <a:pt x="13551342" y="966258"/>
                    </a:lnTo>
                    <a:cubicBezTo>
                      <a:pt x="13548095" y="958709"/>
                      <a:pt x="13536736" y="961884"/>
                      <a:pt x="13537865" y="969997"/>
                    </a:cubicBezTo>
                    <a:lnTo>
                      <a:pt x="13600872" y="1411111"/>
                    </a:lnTo>
                    <a:lnTo>
                      <a:pt x="13668252" y="2219607"/>
                    </a:lnTo>
                    <a:cubicBezTo>
                      <a:pt x="13669060" y="2229429"/>
                      <a:pt x="13665722" y="2239141"/>
                      <a:pt x="13659048" y="2246392"/>
                    </a:cubicBezTo>
                    <a:cubicBezTo>
                      <a:pt x="13652374" y="2253643"/>
                      <a:pt x="13642970" y="2257771"/>
                      <a:pt x="13633115" y="2257777"/>
                    </a:cubicBezTo>
                    <a:lnTo>
                      <a:pt x="13579281" y="2257777"/>
                    </a:lnTo>
                    <a:cubicBezTo>
                      <a:pt x="13510299" y="2257786"/>
                      <a:pt x="13451422" y="2207921"/>
                      <a:pt x="13440076" y="2139879"/>
                    </a:cubicBezTo>
                    <a:lnTo>
                      <a:pt x="13325704" y="1452880"/>
                    </a:lnTo>
                    <a:cubicBezTo>
                      <a:pt x="13324363" y="1444977"/>
                      <a:pt x="13313076" y="1444977"/>
                      <a:pt x="13311735" y="1452880"/>
                    </a:cubicBezTo>
                    <a:lnTo>
                      <a:pt x="13197294" y="2139879"/>
                    </a:lnTo>
                    <a:cubicBezTo>
                      <a:pt x="13185942" y="2207947"/>
                      <a:pt x="13127025" y="2257820"/>
                      <a:pt x="13058017" y="2257777"/>
                    </a:cubicBezTo>
                    <a:lnTo>
                      <a:pt x="13004183" y="2257777"/>
                    </a:lnTo>
                    <a:cubicBezTo>
                      <a:pt x="12994328" y="2257771"/>
                      <a:pt x="12984924" y="2253643"/>
                      <a:pt x="12978250" y="2246392"/>
                    </a:cubicBezTo>
                    <a:cubicBezTo>
                      <a:pt x="12971576" y="2239141"/>
                      <a:pt x="12968239" y="2229429"/>
                      <a:pt x="12969046" y="2219607"/>
                    </a:cubicBezTo>
                    <a:lnTo>
                      <a:pt x="13036427" y="1411111"/>
                    </a:lnTo>
                    <a:lnTo>
                      <a:pt x="13099433" y="969997"/>
                    </a:lnTo>
                    <a:moveTo>
                      <a:pt x="14906149" y="0"/>
                    </a:moveTo>
                    <a:cubicBezTo>
                      <a:pt x="14789249" y="0"/>
                      <a:pt x="14694483" y="94766"/>
                      <a:pt x="14694483" y="211666"/>
                    </a:cubicBezTo>
                    <a:lnTo>
                      <a:pt x="14694483" y="282222"/>
                    </a:lnTo>
                    <a:cubicBezTo>
                      <a:pt x="14694483" y="399122"/>
                      <a:pt x="14789249" y="493889"/>
                      <a:pt x="14906149" y="493889"/>
                    </a:cubicBezTo>
                    <a:cubicBezTo>
                      <a:pt x="15023049" y="493889"/>
                      <a:pt x="15117815" y="399122"/>
                      <a:pt x="15117815" y="282222"/>
                    </a:cubicBezTo>
                    <a:lnTo>
                      <a:pt x="15117815" y="211666"/>
                    </a:lnTo>
                    <a:cubicBezTo>
                      <a:pt x="15117815" y="94766"/>
                      <a:pt x="15023049" y="0"/>
                      <a:pt x="14906149" y="0"/>
                    </a:cubicBezTo>
                    <a:moveTo>
                      <a:pt x="14686933" y="969997"/>
                    </a:moveTo>
                    <a:cubicBezTo>
                      <a:pt x="14688133" y="961884"/>
                      <a:pt x="14676703" y="958709"/>
                      <a:pt x="14673528" y="966258"/>
                    </a:cubicBezTo>
                    <a:lnTo>
                      <a:pt x="14519504" y="1325597"/>
                    </a:lnTo>
                    <a:cubicBezTo>
                      <a:pt x="14497248" y="1377518"/>
                      <a:pt x="14446172" y="1411161"/>
                      <a:pt x="14389683" y="1411111"/>
                    </a:cubicBezTo>
                    <a:lnTo>
                      <a:pt x="14324629" y="1411111"/>
                    </a:lnTo>
                    <a:cubicBezTo>
                      <a:pt x="14312765" y="1411121"/>
                      <a:pt x="14301690" y="1405167"/>
                      <a:pt x="14295155" y="1395265"/>
                    </a:cubicBezTo>
                    <a:cubicBezTo>
                      <a:pt x="14288619" y="1385363"/>
                      <a:pt x="14287500" y="1372838"/>
                      <a:pt x="14292174" y="1361934"/>
                    </a:cubicBezTo>
                    <a:lnTo>
                      <a:pt x="14482815" y="917222"/>
                    </a:lnTo>
                    <a:lnTo>
                      <a:pt x="14552947" y="741821"/>
                    </a:lnTo>
                    <a:cubicBezTo>
                      <a:pt x="14595818" y="634683"/>
                      <a:pt x="14699594" y="564437"/>
                      <a:pt x="14814992" y="564444"/>
                    </a:cubicBezTo>
                    <a:lnTo>
                      <a:pt x="14997306" y="564444"/>
                    </a:lnTo>
                    <a:cubicBezTo>
                      <a:pt x="15112704" y="564437"/>
                      <a:pt x="15216480" y="634683"/>
                      <a:pt x="15259351" y="741821"/>
                    </a:cubicBezTo>
                    <a:lnTo>
                      <a:pt x="15329483" y="917222"/>
                    </a:lnTo>
                    <a:lnTo>
                      <a:pt x="15520053" y="1361934"/>
                    </a:lnTo>
                    <a:cubicBezTo>
                      <a:pt x="15524727" y="1372838"/>
                      <a:pt x="15523607" y="1385363"/>
                      <a:pt x="15517073" y="1395265"/>
                    </a:cubicBezTo>
                    <a:cubicBezTo>
                      <a:pt x="15510537" y="1405167"/>
                      <a:pt x="15499462" y="1411121"/>
                      <a:pt x="15487597" y="1411111"/>
                    </a:cubicBezTo>
                    <a:lnTo>
                      <a:pt x="15422545" y="1411111"/>
                    </a:lnTo>
                    <a:cubicBezTo>
                      <a:pt x="15366107" y="1411105"/>
                      <a:pt x="15315101" y="1377471"/>
                      <a:pt x="15292863" y="1325597"/>
                    </a:cubicBezTo>
                    <a:lnTo>
                      <a:pt x="15138842" y="966258"/>
                    </a:lnTo>
                    <a:cubicBezTo>
                      <a:pt x="15135595" y="958709"/>
                      <a:pt x="15124236" y="961884"/>
                      <a:pt x="15125365" y="969997"/>
                    </a:cubicBezTo>
                    <a:lnTo>
                      <a:pt x="15188372" y="1411111"/>
                    </a:lnTo>
                    <a:lnTo>
                      <a:pt x="15255752" y="2219607"/>
                    </a:lnTo>
                    <a:cubicBezTo>
                      <a:pt x="15256560" y="2229429"/>
                      <a:pt x="15253222" y="2239141"/>
                      <a:pt x="15246548" y="2246392"/>
                    </a:cubicBezTo>
                    <a:cubicBezTo>
                      <a:pt x="15239874" y="2253643"/>
                      <a:pt x="15230470" y="2257771"/>
                      <a:pt x="15220615" y="2257777"/>
                    </a:cubicBezTo>
                    <a:lnTo>
                      <a:pt x="15166781" y="2257777"/>
                    </a:lnTo>
                    <a:cubicBezTo>
                      <a:pt x="15097799" y="2257786"/>
                      <a:pt x="15038922" y="2207921"/>
                      <a:pt x="15027576" y="2139879"/>
                    </a:cubicBezTo>
                    <a:lnTo>
                      <a:pt x="14913204" y="1452880"/>
                    </a:lnTo>
                    <a:cubicBezTo>
                      <a:pt x="14911863" y="1444977"/>
                      <a:pt x="14900576" y="1444977"/>
                      <a:pt x="14899235" y="1452880"/>
                    </a:cubicBezTo>
                    <a:lnTo>
                      <a:pt x="14784794" y="2139879"/>
                    </a:lnTo>
                    <a:cubicBezTo>
                      <a:pt x="14773442" y="2207947"/>
                      <a:pt x="14714525" y="2257820"/>
                      <a:pt x="14645517" y="2257777"/>
                    </a:cubicBezTo>
                    <a:lnTo>
                      <a:pt x="14591683" y="2257777"/>
                    </a:lnTo>
                    <a:cubicBezTo>
                      <a:pt x="14581828" y="2257771"/>
                      <a:pt x="14572425" y="2253643"/>
                      <a:pt x="14565750" y="2246392"/>
                    </a:cubicBezTo>
                    <a:cubicBezTo>
                      <a:pt x="14559076" y="2239141"/>
                      <a:pt x="14555738" y="2229429"/>
                      <a:pt x="14556547" y="2219607"/>
                    </a:cubicBezTo>
                    <a:lnTo>
                      <a:pt x="14623927" y="1411111"/>
                    </a:lnTo>
                    <a:lnTo>
                      <a:pt x="14686933" y="969997"/>
                    </a:lnTo>
                    <a:moveTo>
                      <a:pt x="618649" y="2575277"/>
                    </a:moveTo>
                    <a:cubicBezTo>
                      <a:pt x="501749" y="2575277"/>
                      <a:pt x="406982" y="2670044"/>
                      <a:pt x="406982" y="2786944"/>
                    </a:cubicBezTo>
                    <a:lnTo>
                      <a:pt x="406982" y="2857500"/>
                    </a:lnTo>
                    <a:cubicBezTo>
                      <a:pt x="406982" y="2974400"/>
                      <a:pt x="501749" y="3069167"/>
                      <a:pt x="618649" y="3069167"/>
                    </a:cubicBezTo>
                    <a:cubicBezTo>
                      <a:pt x="735549" y="3069167"/>
                      <a:pt x="830316" y="2974400"/>
                      <a:pt x="830316" y="2857500"/>
                    </a:cubicBezTo>
                    <a:lnTo>
                      <a:pt x="830316" y="2786944"/>
                    </a:lnTo>
                    <a:cubicBezTo>
                      <a:pt x="830316" y="2670044"/>
                      <a:pt x="735549" y="2575277"/>
                      <a:pt x="618649" y="2575277"/>
                    </a:cubicBezTo>
                    <a:moveTo>
                      <a:pt x="399433" y="3545275"/>
                    </a:moveTo>
                    <a:cubicBezTo>
                      <a:pt x="400632" y="3537161"/>
                      <a:pt x="389202" y="3533986"/>
                      <a:pt x="386027" y="3541536"/>
                    </a:cubicBezTo>
                    <a:lnTo>
                      <a:pt x="232005" y="3900875"/>
                    </a:lnTo>
                    <a:cubicBezTo>
                      <a:pt x="209748" y="3952796"/>
                      <a:pt x="158672" y="3986439"/>
                      <a:pt x="102182" y="3986389"/>
                    </a:cubicBezTo>
                    <a:lnTo>
                      <a:pt x="37130" y="3986389"/>
                    </a:lnTo>
                    <a:cubicBezTo>
                      <a:pt x="25266" y="3986399"/>
                      <a:pt x="14190" y="3980445"/>
                      <a:pt x="7655" y="3970543"/>
                    </a:cubicBezTo>
                    <a:cubicBezTo>
                      <a:pt x="1120" y="3960640"/>
                      <a:pt x="0" y="3948116"/>
                      <a:pt x="4675" y="3937211"/>
                    </a:cubicBezTo>
                    <a:lnTo>
                      <a:pt x="195316" y="3492500"/>
                    </a:lnTo>
                    <a:lnTo>
                      <a:pt x="265448" y="3317099"/>
                    </a:lnTo>
                    <a:cubicBezTo>
                      <a:pt x="308318" y="3209960"/>
                      <a:pt x="412094" y="3139714"/>
                      <a:pt x="527491" y="3139722"/>
                    </a:cubicBezTo>
                    <a:lnTo>
                      <a:pt x="709807" y="3139722"/>
                    </a:lnTo>
                    <a:cubicBezTo>
                      <a:pt x="825204" y="3139714"/>
                      <a:pt x="928980" y="3209960"/>
                      <a:pt x="971850" y="3317099"/>
                    </a:cubicBezTo>
                    <a:lnTo>
                      <a:pt x="1041982" y="3492500"/>
                    </a:lnTo>
                    <a:lnTo>
                      <a:pt x="1232553" y="3937211"/>
                    </a:lnTo>
                    <a:cubicBezTo>
                      <a:pt x="1237228" y="3948116"/>
                      <a:pt x="1236108" y="3960640"/>
                      <a:pt x="1229572" y="3970543"/>
                    </a:cubicBezTo>
                    <a:cubicBezTo>
                      <a:pt x="1223037" y="3980445"/>
                      <a:pt x="1211962" y="3986399"/>
                      <a:pt x="1200097" y="3986389"/>
                    </a:cubicBezTo>
                    <a:lnTo>
                      <a:pt x="1135045" y="3986389"/>
                    </a:lnTo>
                    <a:cubicBezTo>
                      <a:pt x="1078607" y="3986383"/>
                      <a:pt x="1027601" y="3952748"/>
                      <a:pt x="1005364" y="3900875"/>
                    </a:cubicBezTo>
                    <a:lnTo>
                      <a:pt x="851341" y="3541536"/>
                    </a:lnTo>
                    <a:cubicBezTo>
                      <a:pt x="848096" y="3533986"/>
                      <a:pt x="836736" y="3537161"/>
                      <a:pt x="837865" y="3545275"/>
                    </a:cubicBezTo>
                    <a:lnTo>
                      <a:pt x="900871" y="3986389"/>
                    </a:lnTo>
                    <a:lnTo>
                      <a:pt x="968252" y="4794885"/>
                    </a:lnTo>
                    <a:cubicBezTo>
                      <a:pt x="969060" y="4804706"/>
                      <a:pt x="965723" y="4814419"/>
                      <a:pt x="959048" y="4821670"/>
                    </a:cubicBezTo>
                    <a:cubicBezTo>
                      <a:pt x="952374" y="4828920"/>
                      <a:pt x="942970" y="4833049"/>
                      <a:pt x="933115" y="4833055"/>
                    </a:cubicBezTo>
                    <a:lnTo>
                      <a:pt x="879281" y="4833055"/>
                    </a:lnTo>
                    <a:cubicBezTo>
                      <a:pt x="810300" y="4833064"/>
                      <a:pt x="751423" y="4783199"/>
                      <a:pt x="740075" y="4715157"/>
                    </a:cubicBezTo>
                    <a:lnTo>
                      <a:pt x="625705" y="4028158"/>
                    </a:lnTo>
                    <a:cubicBezTo>
                      <a:pt x="624364" y="4020255"/>
                      <a:pt x="613075" y="4020255"/>
                      <a:pt x="611735" y="4028158"/>
                    </a:cubicBezTo>
                    <a:lnTo>
                      <a:pt x="497293" y="4715157"/>
                    </a:lnTo>
                    <a:cubicBezTo>
                      <a:pt x="485942" y="4783226"/>
                      <a:pt x="427025" y="4833098"/>
                      <a:pt x="358017" y="4833055"/>
                    </a:cubicBezTo>
                    <a:lnTo>
                      <a:pt x="304183" y="4833055"/>
                    </a:lnTo>
                    <a:cubicBezTo>
                      <a:pt x="294328" y="4833049"/>
                      <a:pt x="284924" y="4828920"/>
                      <a:pt x="278250" y="4821670"/>
                    </a:cubicBezTo>
                    <a:cubicBezTo>
                      <a:pt x="271575" y="4814419"/>
                      <a:pt x="268238" y="4804706"/>
                      <a:pt x="269046" y="4794885"/>
                    </a:cubicBezTo>
                    <a:lnTo>
                      <a:pt x="336427" y="3986389"/>
                    </a:lnTo>
                    <a:lnTo>
                      <a:pt x="399433" y="3545275"/>
                    </a:lnTo>
                    <a:moveTo>
                      <a:pt x="2206149" y="2575277"/>
                    </a:moveTo>
                    <a:cubicBezTo>
                      <a:pt x="2089249" y="2575277"/>
                      <a:pt x="1994482" y="2670044"/>
                      <a:pt x="1994482" y="2786944"/>
                    </a:cubicBezTo>
                    <a:lnTo>
                      <a:pt x="1994482" y="2857500"/>
                    </a:lnTo>
                    <a:cubicBezTo>
                      <a:pt x="1994482" y="2974400"/>
                      <a:pt x="2089249" y="3069167"/>
                      <a:pt x="2206149" y="3069167"/>
                    </a:cubicBezTo>
                    <a:cubicBezTo>
                      <a:pt x="2323049" y="3069167"/>
                      <a:pt x="2417816" y="2974400"/>
                      <a:pt x="2417816" y="2857500"/>
                    </a:cubicBezTo>
                    <a:lnTo>
                      <a:pt x="2417816" y="2786944"/>
                    </a:lnTo>
                    <a:cubicBezTo>
                      <a:pt x="2417816" y="2670044"/>
                      <a:pt x="2323049" y="2575277"/>
                      <a:pt x="2206149" y="2575277"/>
                    </a:cubicBezTo>
                    <a:moveTo>
                      <a:pt x="1986933" y="3545275"/>
                    </a:moveTo>
                    <a:cubicBezTo>
                      <a:pt x="1988132" y="3537161"/>
                      <a:pt x="1976702" y="3533986"/>
                      <a:pt x="1973527" y="3541536"/>
                    </a:cubicBezTo>
                    <a:lnTo>
                      <a:pt x="1819505" y="3900875"/>
                    </a:lnTo>
                    <a:cubicBezTo>
                      <a:pt x="1797248" y="3952796"/>
                      <a:pt x="1746172" y="3986439"/>
                      <a:pt x="1689682" y="3986389"/>
                    </a:cubicBezTo>
                    <a:lnTo>
                      <a:pt x="1624630" y="3986389"/>
                    </a:lnTo>
                    <a:cubicBezTo>
                      <a:pt x="1612766" y="3986399"/>
                      <a:pt x="1601690" y="3980445"/>
                      <a:pt x="1595155" y="3970543"/>
                    </a:cubicBezTo>
                    <a:cubicBezTo>
                      <a:pt x="1588620" y="3960640"/>
                      <a:pt x="1587500" y="3948116"/>
                      <a:pt x="1592175" y="3937211"/>
                    </a:cubicBezTo>
                    <a:lnTo>
                      <a:pt x="1782816" y="3492500"/>
                    </a:lnTo>
                    <a:lnTo>
                      <a:pt x="1852948" y="3317099"/>
                    </a:lnTo>
                    <a:cubicBezTo>
                      <a:pt x="1895818" y="3209960"/>
                      <a:pt x="1999595" y="3139714"/>
                      <a:pt x="2114991" y="3139722"/>
                    </a:cubicBezTo>
                    <a:lnTo>
                      <a:pt x="2297307" y="3139722"/>
                    </a:lnTo>
                    <a:cubicBezTo>
                      <a:pt x="2412703" y="3139714"/>
                      <a:pt x="2516480" y="3209960"/>
                      <a:pt x="2559350" y="3317099"/>
                    </a:cubicBezTo>
                    <a:lnTo>
                      <a:pt x="2629482" y="3492500"/>
                    </a:lnTo>
                    <a:lnTo>
                      <a:pt x="2820053" y="3937211"/>
                    </a:lnTo>
                    <a:cubicBezTo>
                      <a:pt x="2824728" y="3948116"/>
                      <a:pt x="2823608" y="3960640"/>
                      <a:pt x="2817072" y="3970543"/>
                    </a:cubicBezTo>
                    <a:cubicBezTo>
                      <a:pt x="2810537" y="3980445"/>
                      <a:pt x="2799462" y="3986399"/>
                      <a:pt x="2787597" y="3986389"/>
                    </a:cubicBezTo>
                    <a:lnTo>
                      <a:pt x="2722545" y="3986389"/>
                    </a:lnTo>
                    <a:cubicBezTo>
                      <a:pt x="2666107" y="3986383"/>
                      <a:pt x="2615101" y="3952748"/>
                      <a:pt x="2592864" y="3900875"/>
                    </a:cubicBezTo>
                    <a:lnTo>
                      <a:pt x="2438841" y="3541536"/>
                    </a:lnTo>
                    <a:cubicBezTo>
                      <a:pt x="2435596" y="3533986"/>
                      <a:pt x="2424236" y="3537161"/>
                      <a:pt x="2425365" y="3545275"/>
                    </a:cubicBezTo>
                    <a:lnTo>
                      <a:pt x="2488371" y="3986389"/>
                    </a:lnTo>
                    <a:lnTo>
                      <a:pt x="2555752" y="4794885"/>
                    </a:lnTo>
                    <a:cubicBezTo>
                      <a:pt x="2556560" y="4804706"/>
                      <a:pt x="2553223" y="4814419"/>
                      <a:pt x="2546548" y="4821670"/>
                    </a:cubicBezTo>
                    <a:cubicBezTo>
                      <a:pt x="2539874" y="4828920"/>
                      <a:pt x="2530470" y="4833049"/>
                      <a:pt x="2520615" y="4833055"/>
                    </a:cubicBezTo>
                    <a:lnTo>
                      <a:pt x="2466781" y="4833055"/>
                    </a:lnTo>
                    <a:cubicBezTo>
                      <a:pt x="2397800" y="4833064"/>
                      <a:pt x="2338923" y="4783199"/>
                      <a:pt x="2327575" y="4715157"/>
                    </a:cubicBezTo>
                    <a:lnTo>
                      <a:pt x="2213205" y="4028158"/>
                    </a:lnTo>
                    <a:cubicBezTo>
                      <a:pt x="2211864" y="4020255"/>
                      <a:pt x="2200575" y="4020255"/>
                      <a:pt x="2199234" y="4028158"/>
                    </a:cubicBezTo>
                    <a:lnTo>
                      <a:pt x="2084793" y="4715157"/>
                    </a:lnTo>
                    <a:cubicBezTo>
                      <a:pt x="2073442" y="4783226"/>
                      <a:pt x="2014525" y="4833098"/>
                      <a:pt x="1945517" y="4833055"/>
                    </a:cubicBezTo>
                    <a:lnTo>
                      <a:pt x="1891683" y="4833055"/>
                    </a:lnTo>
                    <a:cubicBezTo>
                      <a:pt x="1881828" y="4833049"/>
                      <a:pt x="1872424" y="4828920"/>
                      <a:pt x="1865750" y="4821670"/>
                    </a:cubicBezTo>
                    <a:cubicBezTo>
                      <a:pt x="1859075" y="4814419"/>
                      <a:pt x="1855738" y="4804706"/>
                      <a:pt x="1856546" y="4794885"/>
                    </a:cubicBezTo>
                    <a:lnTo>
                      <a:pt x="1923927" y="3986389"/>
                    </a:lnTo>
                    <a:lnTo>
                      <a:pt x="1986933" y="3545275"/>
                    </a:lnTo>
                    <a:moveTo>
                      <a:pt x="3793649" y="2575277"/>
                    </a:moveTo>
                    <a:cubicBezTo>
                      <a:pt x="3676749" y="2575277"/>
                      <a:pt x="3581982" y="2670044"/>
                      <a:pt x="3581982" y="2786944"/>
                    </a:cubicBezTo>
                    <a:lnTo>
                      <a:pt x="3581982" y="2857500"/>
                    </a:lnTo>
                    <a:cubicBezTo>
                      <a:pt x="3581982" y="2974400"/>
                      <a:pt x="3676749" y="3069167"/>
                      <a:pt x="3793649" y="3069167"/>
                    </a:cubicBezTo>
                    <a:cubicBezTo>
                      <a:pt x="3910549" y="3069167"/>
                      <a:pt x="4005316" y="2974400"/>
                      <a:pt x="4005316" y="2857500"/>
                    </a:cubicBezTo>
                    <a:lnTo>
                      <a:pt x="4005316" y="2786944"/>
                    </a:lnTo>
                    <a:cubicBezTo>
                      <a:pt x="4005316" y="2670044"/>
                      <a:pt x="3910549" y="2575277"/>
                      <a:pt x="3793649" y="2575277"/>
                    </a:cubicBezTo>
                    <a:moveTo>
                      <a:pt x="3574433" y="3545275"/>
                    </a:moveTo>
                    <a:cubicBezTo>
                      <a:pt x="3575632" y="3537161"/>
                      <a:pt x="3564202" y="3533986"/>
                      <a:pt x="3561027" y="3541536"/>
                    </a:cubicBezTo>
                    <a:lnTo>
                      <a:pt x="3407004" y="3900875"/>
                    </a:lnTo>
                    <a:cubicBezTo>
                      <a:pt x="3384748" y="3952796"/>
                      <a:pt x="3333672" y="3986439"/>
                      <a:pt x="3277182" y="3986389"/>
                    </a:cubicBezTo>
                    <a:lnTo>
                      <a:pt x="3212130" y="3986389"/>
                    </a:lnTo>
                    <a:cubicBezTo>
                      <a:pt x="3200266" y="3986399"/>
                      <a:pt x="3189190" y="3980445"/>
                      <a:pt x="3182655" y="3970543"/>
                    </a:cubicBezTo>
                    <a:cubicBezTo>
                      <a:pt x="3176120" y="3960640"/>
                      <a:pt x="3175000" y="3948116"/>
                      <a:pt x="3179675" y="3937211"/>
                    </a:cubicBezTo>
                    <a:lnTo>
                      <a:pt x="3370316" y="3492500"/>
                    </a:lnTo>
                    <a:lnTo>
                      <a:pt x="3440448" y="3317099"/>
                    </a:lnTo>
                    <a:cubicBezTo>
                      <a:pt x="3483318" y="3209960"/>
                      <a:pt x="3587095" y="3139714"/>
                      <a:pt x="3702491" y="3139722"/>
                    </a:cubicBezTo>
                    <a:lnTo>
                      <a:pt x="3884807" y="3139722"/>
                    </a:lnTo>
                    <a:cubicBezTo>
                      <a:pt x="4000203" y="3139714"/>
                      <a:pt x="4103980" y="3209960"/>
                      <a:pt x="4146850" y="3317099"/>
                    </a:cubicBezTo>
                    <a:lnTo>
                      <a:pt x="4216982" y="3492500"/>
                    </a:lnTo>
                    <a:lnTo>
                      <a:pt x="4407553" y="3937211"/>
                    </a:lnTo>
                    <a:cubicBezTo>
                      <a:pt x="4412228" y="3948116"/>
                      <a:pt x="4411107" y="3960640"/>
                      <a:pt x="4404572" y="3970543"/>
                    </a:cubicBezTo>
                    <a:cubicBezTo>
                      <a:pt x="4398037" y="3980445"/>
                      <a:pt x="4386962" y="3986399"/>
                      <a:pt x="4375097" y="3986389"/>
                    </a:cubicBezTo>
                    <a:lnTo>
                      <a:pt x="4310045" y="3986389"/>
                    </a:lnTo>
                    <a:cubicBezTo>
                      <a:pt x="4253607" y="3986383"/>
                      <a:pt x="4202601" y="3952748"/>
                      <a:pt x="4180364" y="3900875"/>
                    </a:cubicBezTo>
                    <a:lnTo>
                      <a:pt x="4026341" y="3541536"/>
                    </a:lnTo>
                    <a:cubicBezTo>
                      <a:pt x="4023096" y="3533986"/>
                      <a:pt x="4011736" y="3537161"/>
                      <a:pt x="4012865" y="3545275"/>
                    </a:cubicBezTo>
                    <a:lnTo>
                      <a:pt x="4075871" y="3986389"/>
                    </a:lnTo>
                    <a:lnTo>
                      <a:pt x="4143252" y="4794885"/>
                    </a:lnTo>
                    <a:cubicBezTo>
                      <a:pt x="4144060" y="4804706"/>
                      <a:pt x="4140723" y="4814419"/>
                      <a:pt x="4134048" y="4821670"/>
                    </a:cubicBezTo>
                    <a:cubicBezTo>
                      <a:pt x="4127374" y="4828920"/>
                      <a:pt x="4117970" y="4833049"/>
                      <a:pt x="4108115" y="4833055"/>
                    </a:cubicBezTo>
                    <a:lnTo>
                      <a:pt x="4054281" y="4833055"/>
                    </a:lnTo>
                    <a:cubicBezTo>
                      <a:pt x="3985299" y="4833064"/>
                      <a:pt x="3926423" y="4783199"/>
                      <a:pt x="3915075" y="4715157"/>
                    </a:cubicBezTo>
                    <a:lnTo>
                      <a:pt x="3800704" y="4028158"/>
                    </a:lnTo>
                    <a:cubicBezTo>
                      <a:pt x="3799364" y="4020255"/>
                      <a:pt x="3788075" y="4020255"/>
                      <a:pt x="3786735" y="4028158"/>
                    </a:cubicBezTo>
                    <a:lnTo>
                      <a:pt x="3672294" y="4715157"/>
                    </a:lnTo>
                    <a:cubicBezTo>
                      <a:pt x="3660942" y="4783226"/>
                      <a:pt x="3602025" y="4833098"/>
                      <a:pt x="3533017" y="4833055"/>
                    </a:cubicBezTo>
                    <a:lnTo>
                      <a:pt x="3479183" y="4833055"/>
                    </a:lnTo>
                    <a:cubicBezTo>
                      <a:pt x="3469328" y="4833049"/>
                      <a:pt x="3459924" y="4828920"/>
                      <a:pt x="3453250" y="4821670"/>
                    </a:cubicBezTo>
                    <a:cubicBezTo>
                      <a:pt x="3446575" y="4814419"/>
                      <a:pt x="3443238" y="4804706"/>
                      <a:pt x="3444046" y="4794885"/>
                    </a:cubicBezTo>
                    <a:lnTo>
                      <a:pt x="3511427" y="3986389"/>
                    </a:lnTo>
                    <a:lnTo>
                      <a:pt x="3574433" y="3545275"/>
                    </a:lnTo>
                    <a:moveTo>
                      <a:pt x="5381149" y="2575277"/>
                    </a:moveTo>
                    <a:cubicBezTo>
                      <a:pt x="5264249" y="2575277"/>
                      <a:pt x="5169482" y="2670044"/>
                      <a:pt x="5169482" y="2786944"/>
                    </a:cubicBezTo>
                    <a:lnTo>
                      <a:pt x="5169482" y="2857500"/>
                    </a:lnTo>
                    <a:cubicBezTo>
                      <a:pt x="5169482" y="2974400"/>
                      <a:pt x="5264249" y="3069167"/>
                      <a:pt x="5381149" y="3069167"/>
                    </a:cubicBezTo>
                    <a:cubicBezTo>
                      <a:pt x="5498049" y="3069167"/>
                      <a:pt x="5592816" y="2974400"/>
                      <a:pt x="5592816" y="2857500"/>
                    </a:cubicBezTo>
                    <a:lnTo>
                      <a:pt x="5592816" y="2786944"/>
                    </a:lnTo>
                    <a:cubicBezTo>
                      <a:pt x="5592816" y="2670044"/>
                      <a:pt x="5498049" y="2575277"/>
                      <a:pt x="5381149" y="2575277"/>
                    </a:cubicBezTo>
                    <a:moveTo>
                      <a:pt x="5161933" y="3545275"/>
                    </a:moveTo>
                    <a:cubicBezTo>
                      <a:pt x="5163132" y="3537161"/>
                      <a:pt x="5151702" y="3533986"/>
                      <a:pt x="5148527" y="3541536"/>
                    </a:cubicBezTo>
                    <a:lnTo>
                      <a:pt x="4994504" y="3900875"/>
                    </a:lnTo>
                    <a:cubicBezTo>
                      <a:pt x="4972248" y="3952796"/>
                      <a:pt x="4921172" y="3986439"/>
                      <a:pt x="4864682" y="3986389"/>
                    </a:cubicBezTo>
                    <a:lnTo>
                      <a:pt x="4799630" y="3986389"/>
                    </a:lnTo>
                    <a:cubicBezTo>
                      <a:pt x="4787765" y="3986399"/>
                      <a:pt x="4776691" y="3980445"/>
                      <a:pt x="4770155" y="3970543"/>
                    </a:cubicBezTo>
                    <a:cubicBezTo>
                      <a:pt x="4763620" y="3960640"/>
                      <a:pt x="4762500" y="3948116"/>
                      <a:pt x="4767174" y="3937211"/>
                    </a:cubicBezTo>
                    <a:lnTo>
                      <a:pt x="4957816" y="3492500"/>
                    </a:lnTo>
                    <a:lnTo>
                      <a:pt x="5027948" y="3317099"/>
                    </a:lnTo>
                    <a:cubicBezTo>
                      <a:pt x="5070818" y="3209960"/>
                      <a:pt x="5174595" y="3139714"/>
                      <a:pt x="5289991" y="3139722"/>
                    </a:cubicBezTo>
                    <a:lnTo>
                      <a:pt x="5472307" y="3139722"/>
                    </a:lnTo>
                    <a:cubicBezTo>
                      <a:pt x="5587703" y="3139714"/>
                      <a:pt x="5691480" y="3209960"/>
                      <a:pt x="5734350" y="3317099"/>
                    </a:cubicBezTo>
                    <a:lnTo>
                      <a:pt x="5804482" y="3492500"/>
                    </a:lnTo>
                    <a:lnTo>
                      <a:pt x="5995053" y="3937211"/>
                    </a:lnTo>
                    <a:cubicBezTo>
                      <a:pt x="5999728" y="3948116"/>
                      <a:pt x="5998607" y="3960640"/>
                      <a:pt x="5992072" y="3970543"/>
                    </a:cubicBezTo>
                    <a:cubicBezTo>
                      <a:pt x="5985537" y="3980445"/>
                      <a:pt x="5974462" y="3986399"/>
                      <a:pt x="5962597" y="3986389"/>
                    </a:cubicBezTo>
                    <a:lnTo>
                      <a:pt x="5897545" y="3986389"/>
                    </a:lnTo>
                    <a:cubicBezTo>
                      <a:pt x="5841107" y="3986383"/>
                      <a:pt x="5790101" y="3952748"/>
                      <a:pt x="5767864" y="3900875"/>
                    </a:cubicBezTo>
                    <a:lnTo>
                      <a:pt x="5613841" y="3541536"/>
                    </a:lnTo>
                    <a:cubicBezTo>
                      <a:pt x="5610596" y="3533986"/>
                      <a:pt x="5599236" y="3537161"/>
                      <a:pt x="5600365" y="3545275"/>
                    </a:cubicBezTo>
                    <a:lnTo>
                      <a:pt x="5663371" y="3986389"/>
                    </a:lnTo>
                    <a:lnTo>
                      <a:pt x="5730752" y="4794885"/>
                    </a:lnTo>
                    <a:cubicBezTo>
                      <a:pt x="5731560" y="4804706"/>
                      <a:pt x="5728223" y="4814419"/>
                      <a:pt x="5721548" y="4821670"/>
                    </a:cubicBezTo>
                    <a:cubicBezTo>
                      <a:pt x="5714874" y="4828920"/>
                      <a:pt x="5705470" y="4833049"/>
                      <a:pt x="5695615" y="4833055"/>
                    </a:cubicBezTo>
                    <a:lnTo>
                      <a:pt x="5641781" y="4833055"/>
                    </a:lnTo>
                    <a:cubicBezTo>
                      <a:pt x="5572799" y="4833064"/>
                      <a:pt x="5513923" y="4783199"/>
                      <a:pt x="5502575" y="4715157"/>
                    </a:cubicBezTo>
                    <a:lnTo>
                      <a:pt x="5388204" y="4028158"/>
                    </a:lnTo>
                    <a:cubicBezTo>
                      <a:pt x="5386864" y="4020255"/>
                      <a:pt x="5375575" y="4020255"/>
                      <a:pt x="5374235" y="4028158"/>
                    </a:cubicBezTo>
                    <a:lnTo>
                      <a:pt x="5259794" y="4715157"/>
                    </a:lnTo>
                    <a:cubicBezTo>
                      <a:pt x="5248442" y="4783226"/>
                      <a:pt x="5189525" y="4833098"/>
                      <a:pt x="5120517" y="4833055"/>
                    </a:cubicBezTo>
                    <a:lnTo>
                      <a:pt x="5066683" y="4833055"/>
                    </a:lnTo>
                    <a:cubicBezTo>
                      <a:pt x="5056828" y="4833049"/>
                      <a:pt x="5047424" y="4828920"/>
                      <a:pt x="5040750" y="4821670"/>
                    </a:cubicBezTo>
                    <a:cubicBezTo>
                      <a:pt x="5034075" y="4814419"/>
                      <a:pt x="5030738" y="4804706"/>
                      <a:pt x="5031546" y="4794885"/>
                    </a:cubicBezTo>
                    <a:lnTo>
                      <a:pt x="5098927" y="3986389"/>
                    </a:lnTo>
                    <a:lnTo>
                      <a:pt x="5161933" y="3545275"/>
                    </a:lnTo>
                    <a:moveTo>
                      <a:pt x="6968649" y="2575277"/>
                    </a:moveTo>
                    <a:cubicBezTo>
                      <a:pt x="6851748" y="2575277"/>
                      <a:pt x="6756982" y="2670044"/>
                      <a:pt x="6756982" y="2786944"/>
                    </a:cubicBezTo>
                    <a:lnTo>
                      <a:pt x="6756982" y="2857500"/>
                    </a:lnTo>
                    <a:cubicBezTo>
                      <a:pt x="6756982" y="2974400"/>
                      <a:pt x="6851748" y="3069167"/>
                      <a:pt x="6968649" y="3069167"/>
                    </a:cubicBezTo>
                    <a:cubicBezTo>
                      <a:pt x="7085550" y="3069167"/>
                      <a:pt x="7180316" y="2974400"/>
                      <a:pt x="7180316" y="2857500"/>
                    </a:cubicBezTo>
                    <a:lnTo>
                      <a:pt x="7180316" y="2786944"/>
                    </a:lnTo>
                    <a:cubicBezTo>
                      <a:pt x="7180316" y="2670044"/>
                      <a:pt x="7085550" y="2575277"/>
                      <a:pt x="6968649" y="2575277"/>
                    </a:cubicBezTo>
                    <a:moveTo>
                      <a:pt x="6749433" y="3545275"/>
                    </a:moveTo>
                    <a:cubicBezTo>
                      <a:pt x="6750632" y="3537161"/>
                      <a:pt x="6739203" y="3533986"/>
                      <a:pt x="6736028" y="3541536"/>
                    </a:cubicBezTo>
                    <a:lnTo>
                      <a:pt x="6582004" y="3900875"/>
                    </a:lnTo>
                    <a:cubicBezTo>
                      <a:pt x="6559748" y="3952796"/>
                      <a:pt x="6508672" y="3986439"/>
                      <a:pt x="6452182" y="3986389"/>
                    </a:cubicBezTo>
                    <a:lnTo>
                      <a:pt x="6387130" y="3986389"/>
                    </a:lnTo>
                    <a:cubicBezTo>
                      <a:pt x="6375265" y="3986399"/>
                      <a:pt x="6364191" y="3980445"/>
                      <a:pt x="6357655" y="3970543"/>
                    </a:cubicBezTo>
                    <a:cubicBezTo>
                      <a:pt x="6351120" y="3960640"/>
                      <a:pt x="6350000" y="3948116"/>
                      <a:pt x="6354674" y="3937211"/>
                    </a:cubicBezTo>
                    <a:lnTo>
                      <a:pt x="6545316" y="3492500"/>
                    </a:lnTo>
                    <a:lnTo>
                      <a:pt x="6615448" y="3317099"/>
                    </a:lnTo>
                    <a:cubicBezTo>
                      <a:pt x="6658318" y="3209960"/>
                      <a:pt x="6762094" y="3139714"/>
                      <a:pt x="6877491" y="3139722"/>
                    </a:cubicBezTo>
                    <a:lnTo>
                      <a:pt x="7059807" y="3139722"/>
                    </a:lnTo>
                    <a:cubicBezTo>
                      <a:pt x="7175204" y="3139714"/>
                      <a:pt x="7278980" y="3209960"/>
                      <a:pt x="7321850" y="3317099"/>
                    </a:cubicBezTo>
                    <a:lnTo>
                      <a:pt x="7391982" y="3492500"/>
                    </a:lnTo>
                    <a:lnTo>
                      <a:pt x="7582553" y="3937211"/>
                    </a:lnTo>
                    <a:cubicBezTo>
                      <a:pt x="7587228" y="3948116"/>
                      <a:pt x="7586107" y="3960640"/>
                      <a:pt x="7579572" y="3970543"/>
                    </a:cubicBezTo>
                    <a:cubicBezTo>
                      <a:pt x="7573037" y="3980445"/>
                      <a:pt x="7561962" y="3986399"/>
                      <a:pt x="7550097" y="3986389"/>
                    </a:cubicBezTo>
                    <a:lnTo>
                      <a:pt x="7485045" y="3986389"/>
                    </a:lnTo>
                    <a:cubicBezTo>
                      <a:pt x="7428607" y="3986383"/>
                      <a:pt x="7377601" y="3952748"/>
                      <a:pt x="7355364" y="3900875"/>
                    </a:cubicBezTo>
                    <a:lnTo>
                      <a:pt x="7201341" y="3541536"/>
                    </a:lnTo>
                    <a:cubicBezTo>
                      <a:pt x="7198095" y="3533986"/>
                      <a:pt x="7186736" y="3537161"/>
                      <a:pt x="7187865" y="3545275"/>
                    </a:cubicBezTo>
                    <a:lnTo>
                      <a:pt x="7250871" y="3986389"/>
                    </a:lnTo>
                    <a:lnTo>
                      <a:pt x="7318252" y="4794885"/>
                    </a:lnTo>
                    <a:cubicBezTo>
                      <a:pt x="7319060" y="4804706"/>
                      <a:pt x="7315722" y="4814419"/>
                      <a:pt x="7309048" y="4821670"/>
                    </a:cubicBezTo>
                    <a:cubicBezTo>
                      <a:pt x="7302374" y="4828920"/>
                      <a:pt x="7292970" y="4833049"/>
                      <a:pt x="7283115" y="4833055"/>
                    </a:cubicBezTo>
                    <a:lnTo>
                      <a:pt x="7229281" y="4833055"/>
                    </a:lnTo>
                    <a:cubicBezTo>
                      <a:pt x="7160299" y="4833064"/>
                      <a:pt x="7101422" y="4783199"/>
                      <a:pt x="7090075" y="4715157"/>
                    </a:cubicBezTo>
                    <a:lnTo>
                      <a:pt x="6975704" y="4028158"/>
                    </a:lnTo>
                    <a:cubicBezTo>
                      <a:pt x="6974364" y="4020255"/>
                      <a:pt x="6963075" y="4020255"/>
                      <a:pt x="6961735" y="4028158"/>
                    </a:cubicBezTo>
                    <a:lnTo>
                      <a:pt x="6847294" y="4715157"/>
                    </a:lnTo>
                    <a:cubicBezTo>
                      <a:pt x="6835942" y="4783226"/>
                      <a:pt x="6777025" y="4833098"/>
                      <a:pt x="6708017" y="4833055"/>
                    </a:cubicBezTo>
                    <a:lnTo>
                      <a:pt x="6654183" y="4833055"/>
                    </a:lnTo>
                    <a:cubicBezTo>
                      <a:pt x="6644328" y="4833049"/>
                      <a:pt x="6634924" y="4828920"/>
                      <a:pt x="6628250" y="4821670"/>
                    </a:cubicBezTo>
                    <a:cubicBezTo>
                      <a:pt x="6621576" y="4814419"/>
                      <a:pt x="6618238" y="4804706"/>
                      <a:pt x="6619046" y="4794885"/>
                    </a:cubicBezTo>
                    <a:lnTo>
                      <a:pt x="6686427" y="3986389"/>
                    </a:lnTo>
                    <a:lnTo>
                      <a:pt x="6749433" y="3545275"/>
                    </a:lnTo>
                    <a:moveTo>
                      <a:pt x="8556149" y="2575277"/>
                    </a:moveTo>
                    <a:cubicBezTo>
                      <a:pt x="8439248" y="2575277"/>
                      <a:pt x="8344482" y="2670044"/>
                      <a:pt x="8344482" y="2786944"/>
                    </a:cubicBezTo>
                    <a:lnTo>
                      <a:pt x="8344482" y="2857500"/>
                    </a:lnTo>
                    <a:cubicBezTo>
                      <a:pt x="8344482" y="2974400"/>
                      <a:pt x="8439248" y="3069167"/>
                      <a:pt x="8556149" y="3069167"/>
                    </a:cubicBezTo>
                    <a:cubicBezTo>
                      <a:pt x="8673050" y="3069167"/>
                      <a:pt x="8767816" y="2974400"/>
                      <a:pt x="8767816" y="2857500"/>
                    </a:cubicBezTo>
                    <a:lnTo>
                      <a:pt x="8767816" y="2786944"/>
                    </a:lnTo>
                    <a:cubicBezTo>
                      <a:pt x="8767816" y="2670044"/>
                      <a:pt x="8673050" y="2575277"/>
                      <a:pt x="8556149" y="2575277"/>
                    </a:cubicBezTo>
                    <a:moveTo>
                      <a:pt x="8336933" y="3545275"/>
                    </a:moveTo>
                    <a:cubicBezTo>
                      <a:pt x="8338132" y="3537161"/>
                      <a:pt x="8326703" y="3533986"/>
                      <a:pt x="8323528" y="3541536"/>
                    </a:cubicBezTo>
                    <a:lnTo>
                      <a:pt x="8169504" y="3900875"/>
                    </a:lnTo>
                    <a:cubicBezTo>
                      <a:pt x="8147248" y="3952796"/>
                      <a:pt x="8096172" y="3986439"/>
                      <a:pt x="8039682" y="3986389"/>
                    </a:cubicBezTo>
                    <a:lnTo>
                      <a:pt x="7974630" y="3986389"/>
                    </a:lnTo>
                    <a:cubicBezTo>
                      <a:pt x="7962766" y="3986399"/>
                      <a:pt x="7951691" y="3980445"/>
                      <a:pt x="7945155" y="3970543"/>
                    </a:cubicBezTo>
                    <a:cubicBezTo>
                      <a:pt x="7938620" y="3960640"/>
                      <a:pt x="7937500" y="3948116"/>
                      <a:pt x="7942175" y="3937211"/>
                    </a:cubicBezTo>
                    <a:lnTo>
                      <a:pt x="8132816" y="3492500"/>
                    </a:lnTo>
                    <a:lnTo>
                      <a:pt x="8202948" y="3317099"/>
                    </a:lnTo>
                    <a:cubicBezTo>
                      <a:pt x="8245818" y="3209960"/>
                      <a:pt x="8349594" y="3139714"/>
                      <a:pt x="8464991" y="3139722"/>
                    </a:cubicBezTo>
                    <a:lnTo>
                      <a:pt x="8647307" y="3139722"/>
                    </a:lnTo>
                    <a:cubicBezTo>
                      <a:pt x="8762704" y="3139714"/>
                      <a:pt x="8866480" y="3209960"/>
                      <a:pt x="8909350" y="3317099"/>
                    </a:cubicBezTo>
                    <a:lnTo>
                      <a:pt x="8979482" y="3492500"/>
                    </a:lnTo>
                    <a:lnTo>
                      <a:pt x="9170053" y="3937211"/>
                    </a:lnTo>
                    <a:cubicBezTo>
                      <a:pt x="9174728" y="3948116"/>
                      <a:pt x="9173607" y="3960640"/>
                      <a:pt x="9167072" y="3970543"/>
                    </a:cubicBezTo>
                    <a:cubicBezTo>
                      <a:pt x="9160537" y="3980445"/>
                      <a:pt x="9149462" y="3986399"/>
                      <a:pt x="9137597" y="3986389"/>
                    </a:cubicBezTo>
                    <a:lnTo>
                      <a:pt x="9072545" y="3986389"/>
                    </a:lnTo>
                    <a:cubicBezTo>
                      <a:pt x="9016107" y="3986383"/>
                      <a:pt x="8965101" y="3952748"/>
                      <a:pt x="8942864" y="3900875"/>
                    </a:cubicBezTo>
                    <a:lnTo>
                      <a:pt x="8788841" y="3541536"/>
                    </a:lnTo>
                    <a:cubicBezTo>
                      <a:pt x="8785595" y="3533986"/>
                      <a:pt x="8774236" y="3537161"/>
                      <a:pt x="8775365" y="3545275"/>
                    </a:cubicBezTo>
                    <a:lnTo>
                      <a:pt x="8838371" y="3986389"/>
                    </a:lnTo>
                    <a:lnTo>
                      <a:pt x="8905752" y="4794885"/>
                    </a:lnTo>
                    <a:cubicBezTo>
                      <a:pt x="8906560" y="4804706"/>
                      <a:pt x="8903222" y="4814419"/>
                      <a:pt x="8896548" y="4821670"/>
                    </a:cubicBezTo>
                    <a:cubicBezTo>
                      <a:pt x="8889874" y="4828920"/>
                      <a:pt x="8880470" y="4833049"/>
                      <a:pt x="8870615" y="4833055"/>
                    </a:cubicBezTo>
                    <a:lnTo>
                      <a:pt x="8816781" y="4833055"/>
                    </a:lnTo>
                    <a:cubicBezTo>
                      <a:pt x="8747799" y="4833064"/>
                      <a:pt x="8688922" y="4783199"/>
                      <a:pt x="8677575" y="4715157"/>
                    </a:cubicBezTo>
                    <a:lnTo>
                      <a:pt x="8563204" y="4028158"/>
                    </a:lnTo>
                    <a:cubicBezTo>
                      <a:pt x="8561864" y="4020255"/>
                      <a:pt x="8550575" y="4020255"/>
                      <a:pt x="8549235" y="4028158"/>
                    </a:cubicBezTo>
                    <a:lnTo>
                      <a:pt x="8434794" y="4715157"/>
                    </a:lnTo>
                    <a:cubicBezTo>
                      <a:pt x="8423442" y="4783226"/>
                      <a:pt x="8364525" y="4833098"/>
                      <a:pt x="8295517" y="4833055"/>
                    </a:cubicBezTo>
                    <a:lnTo>
                      <a:pt x="8241683" y="4833055"/>
                    </a:lnTo>
                    <a:cubicBezTo>
                      <a:pt x="8231828" y="4833049"/>
                      <a:pt x="8222424" y="4828920"/>
                      <a:pt x="8215750" y="4821670"/>
                    </a:cubicBezTo>
                    <a:cubicBezTo>
                      <a:pt x="8209076" y="4814419"/>
                      <a:pt x="8205738" y="4804706"/>
                      <a:pt x="8206546" y="4794885"/>
                    </a:cubicBezTo>
                    <a:lnTo>
                      <a:pt x="8273927" y="3986389"/>
                    </a:lnTo>
                    <a:lnTo>
                      <a:pt x="8336933" y="3545275"/>
                    </a:lnTo>
                    <a:moveTo>
                      <a:pt x="10143649" y="2575277"/>
                    </a:moveTo>
                    <a:cubicBezTo>
                      <a:pt x="10026748" y="2575277"/>
                      <a:pt x="9931982" y="2670044"/>
                      <a:pt x="9931982" y="2786944"/>
                    </a:cubicBezTo>
                    <a:lnTo>
                      <a:pt x="9931982" y="2857500"/>
                    </a:lnTo>
                    <a:cubicBezTo>
                      <a:pt x="9931982" y="2974400"/>
                      <a:pt x="10026748" y="3069167"/>
                      <a:pt x="10143649" y="3069167"/>
                    </a:cubicBezTo>
                    <a:cubicBezTo>
                      <a:pt x="10260550" y="3069167"/>
                      <a:pt x="10355316" y="2974400"/>
                      <a:pt x="10355316" y="2857500"/>
                    </a:cubicBezTo>
                    <a:lnTo>
                      <a:pt x="10355316" y="2786944"/>
                    </a:lnTo>
                    <a:cubicBezTo>
                      <a:pt x="10355316" y="2670044"/>
                      <a:pt x="10260550" y="2575277"/>
                      <a:pt x="10143649" y="2575277"/>
                    </a:cubicBezTo>
                    <a:moveTo>
                      <a:pt x="9924433" y="3545275"/>
                    </a:moveTo>
                    <a:cubicBezTo>
                      <a:pt x="9925632" y="3537161"/>
                      <a:pt x="9914203" y="3533986"/>
                      <a:pt x="9911028" y="3541536"/>
                    </a:cubicBezTo>
                    <a:lnTo>
                      <a:pt x="9757004" y="3900875"/>
                    </a:lnTo>
                    <a:cubicBezTo>
                      <a:pt x="9734748" y="3952796"/>
                      <a:pt x="9683672" y="3986439"/>
                      <a:pt x="9627182" y="3986389"/>
                    </a:cubicBezTo>
                    <a:lnTo>
                      <a:pt x="9562130" y="3986389"/>
                    </a:lnTo>
                    <a:cubicBezTo>
                      <a:pt x="9550266" y="3986399"/>
                      <a:pt x="9539191" y="3980445"/>
                      <a:pt x="9532655" y="3970543"/>
                    </a:cubicBezTo>
                    <a:cubicBezTo>
                      <a:pt x="9526120" y="3960640"/>
                      <a:pt x="9525000" y="3948116"/>
                      <a:pt x="9529675" y="3937211"/>
                    </a:cubicBezTo>
                    <a:lnTo>
                      <a:pt x="9720316" y="3492500"/>
                    </a:lnTo>
                    <a:lnTo>
                      <a:pt x="9790448" y="3317099"/>
                    </a:lnTo>
                    <a:cubicBezTo>
                      <a:pt x="9833318" y="3209960"/>
                      <a:pt x="9937094" y="3139714"/>
                      <a:pt x="10052491" y="3139722"/>
                    </a:cubicBezTo>
                    <a:lnTo>
                      <a:pt x="10234807" y="3139722"/>
                    </a:lnTo>
                    <a:cubicBezTo>
                      <a:pt x="10350204" y="3139714"/>
                      <a:pt x="10453980" y="3209960"/>
                      <a:pt x="10496850" y="3317099"/>
                    </a:cubicBezTo>
                    <a:lnTo>
                      <a:pt x="10566982" y="3492500"/>
                    </a:lnTo>
                    <a:lnTo>
                      <a:pt x="10757553" y="3937211"/>
                    </a:lnTo>
                    <a:cubicBezTo>
                      <a:pt x="10762228" y="3948116"/>
                      <a:pt x="10761107" y="3960640"/>
                      <a:pt x="10754572" y="3970543"/>
                    </a:cubicBezTo>
                    <a:cubicBezTo>
                      <a:pt x="10748037" y="3980445"/>
                      <a:pt x="10736962" y="3986399"/>
                      <a:pt x="10725097" y="3986389"/>
                    </a:cubicBezTo>
                    <a:lnTo>
                      <a:pt x="10660045" y="3986389"/>
                    </a:lnTo>
                    <a:cubicBezTo>
                      <a:pt x="10603607" y="3986383"/>
                      <a:pt x="10552601" y="3952748"/>
                      <a:pt x="10530364" y="3900875"/>
                    </a:cubicBezTo>
                    <a:lnTo>
                      <a:pt x="10376341" y="3541536"/>
                    </a:lnTo>
                    <a:cubicBezTo>
                      <a:pt x="10373095" y="3533986"/>
                      <a:pt x="10361736" y="3537161"/>
                      <a:pt x="10362865" y="3545275"/>
                    </a:cubicBezTo>
                    <a:lnTo>
                      <a:pt x="10425871" y="3986389"/>
                    </a:lnTo>
                    <a:lnTo>
                      <a:pt x="10493252" y="4794885"/>
                    </a:lnTo>
                    <a:cubicBezTo>
                      <a:pt x="10494060" y="4804706"/>
                      <a:pt x="10490722" y="4814419"/>
                      <a:pt x="10484048" y="4821670"/>
                    </a:cubicBezTo>
                    <a:cubicBezTo>
                      <a:pt x="10477374" y="4828920"/>
                      <a:pt x="10467970" y="4833049"/>
                      <a:pt x="10458115" y="4833055"/>
                    </a:cubicBezTo>
                    <a:lnTo>
                      <a:pt x="10404281" y="4833055"/>
                    </a:lnTo>
                    <a:cubicBezTo>
                      <a:pt x="10335299" y="4833064"/>
                      <a:pt x="10276422" y="4783199"/>
                      <a:pt x="10265075" y="4715157"/>
                    </a:cubicBezTo>
                    <a:lnTo>
                      <a:pt x="10150704" y="4028158"/>
                    </a:lnTo>
                    <a:cubicBezTo>
                      <a:pt x="10149364" y="4020255"/>
                      <a:pt x="10138075" y="4020255"/>
                      <a:pt x="10136735" y="4028158"/>
                    </a:cubicBezTo>
                    <a:lnTo>
                      <a:pt x="10022294" y="4715157"/>
                    </a:lnTo>
                    <a:cubicBezTo>
                      <a:pt x="10010942" y="4783226"/>
                      <a:pt x="9952025" y="4833098"/>
                      <a:pt x="9883017" y="4833055"/>
                    </a:cubicBezTo>
                    <a:lnTo>
                      <a:pt x="9829183" y="4833055"/>
                    </a:lnTo>
                    <a:cubicBezTo>
                      <a:pt x="9819328" y="4833049"/>
                      <a:pt x="9809924" y="4828920"/>
                      <a:pt x="9803250" y="4821670"/>
                    </a:cubicBezTo>
                    <a:cubicBezTo>
                      <a:pt x="9796576" y="4814419"/>
                      <a:pt x="9793238" y="4804706"/>
                      <a:pt x="9794046" y="4794885"/>
                    </a:cubicBezTo>
                    <a:lnTo>
                      <a:pt x="9861427" y="3986389"/>
                    </a:lnTo>
                    <a:lnTo>
                      <a:pt x="9924433" y="3545275"/>
                    </a:lnTo>
                    <a:moveTo>
                      <a:pt x="11731149" y="2575277"/>
                    </a:moveTo>
                    <a:cubicBezTo>
                      <a:pt x="11614248" y="2575277"/>
                      <a:pt x="11519482" y="2670044"/>
                      <a:pt x="11519482" y="2786944"/>
                    </a:cubicBezTo>
                    <a:lnTo>
                      <a:pt x="11519482" y="2857500"/>
                    </a:lnTo>
                    <a:cubicBezTo>
                      <a:pt x="11519482" y="2974400"/>
                      <a:pt x="11614248" y="3069167"/>
                      <a:pt x="11731149" y="3069167"/>
                    </a:cubicBezTo>
                    <a:cubicBezTo>
                      <a:pt x="11848050" y="3069167"/>
                      <a:pt x="11942816" y="2974400"/>
                      <a:pt x="11942816" y="2857500"/>
                    </a:cubicBezTo>
                    <a:lnTo>
                      <a:pt x="11942816" y="2786944"/>
                    </a:lnTo>
                    <a:cubicBezTo>
                      <a:pt x="11942816" y="2670044"/>
                      <a:pt x="11848050" y="2575277"/>
                      <a:pt x="11731149" y="2575277"/>
                    </a:cubicBezTo>
                    <a:moveTo>
                      <a:pt x="11511933" y="3545275"/>
                    </a:moveTo>
                    <a:cubicBezTo>
                      <a:pt x="11513132" y="3537161"/>
                      <a:pt x="11501703" y="3533986"/>
                      <a:pt x="11498528" y="3541536"/>
                    </a:cubicBezTo>
                    <a:lnTo>
                      <a:pt x="11344504" y="3900875"/>
                    </a:lnTo>
                    <a:cubicBezTo>
                      <a:pt x="11322248" y="3952796"/>
                      <a:pt x="11271172" y="3986439"/>
                      <a:pt x="11214682" y="3986389"/>
                    </a:cubicBezTo>
                    <a:lnTo>
                      <a:pt x="11149630" y="3986389"/>
                    </a:lnTo>
                    <a:cubicBezTo>
                      <a:pt x="11137766" y="3986399"/>
                      <a:pt x="11126691" y="3980445"/>
                      <a:pt x="11120155" y="3970543"/>
                    </a:cubicBezTo>
                    <a:cubicBezTo>
                      <a:pt x="11113620" y="3960640"/>
                      <a:pt x="11112500" y="3948116"/>
                      <a:pt x="11117175" y="3937211"/>
                    </a:cubicBezTo>
                    <a:lnTo>
                      <a:pt x="11307816" y="3492500"/>
                    </a:lnTo>
                    <a:lnTo>
                      <a:pt x="11377948" y="3317099"/>
                    </a:lnTo>
                    <a:cubicBezTo>
                      <a:pt x="11420818" y="3209960"/>
                      <a:pt x="11524594" y="3139714"/>
                      <a:pt x="11639991" y="3139722"/>
                    </a:cubicBezTo>
                    <a:lnTo>
                      <a:pt x="11822307" y="3139722"/>
                    </a:lnTo>
                    <a:cubicBezTo>
                      <a:pt x="11937704" y="3139714"/>
                      <a:pt x="12041480" y="3209960"/>
                      <a:pt x="12084350" y="3317099"/>
                    </a:cubicBezTo>
                    <a:lnTo>
                      <a:pt x="12154482" y="3492500"/>
                    </a:lnTo>
                    <a:lnTo>
                      <a:pt x="12345053" y="3937211"/>
                    </a:lnTo>
                    <a:cubicBezTo>
                      <a:pt x="12349728" y="3948116"/>
                      <a:pt x="12348607" y="3960640"/>
                      <a:pt x="12342072" y="3970543"/>
                    </a:cubicBezTo>
                    <a:cubicBezTo>
                      <a:pt x="12335537" y="3980445"/>
                      <a:pt x="12324462" y="3986399"/>
                      <a:pt x="12312597" y="3986389"/>
                    </a:cubicBezTo>
                    <a:lnTo>
                      <a:pt x="12247545" y="3986389"/>
                    </a:lnTo>
                    <a:cubicBezTo>
                      <a:pt x="12191107" y="3986383"/>
                      <a:pt x="12140101" y="3952748"/>
                      <a:pt x="12117864" y="3900875"/>
                    </a:cubicBezTo>
                    <a:lnTo>
                      <a:pt x="11963841" y="3541536"/>
                    </a:lnTo>
                    <a:cubicBezTo>
                      <a:pt x="11960595" y="3533986"/>
                      <a:pt x="11949236" y="3537161"/>
                      <a:pt x="11950365" y="3545275"/>
                    </a:cubicBezTo>
                    <a:lnTo>
                      <a:pt x="12013371" y="3986389"/>
                    </a:lnTo>
                    <a:lnTo>
                      <a:pt x="12080752" y="4794885"/>
                    </a:lnTo>
                    <a:cubicBezTo>
                      <a:pt x="12081560" y="4804706"/>
                      <a:pt x="12078222" y="4814419"/>
                      <a:pt x="12071548" y="4821670"/>
                    </a:cubicBezTo>
                    <a:cubicBezTo>
                      <a:pt x="12064874" y="4828920"/>
                      <a:pt x="12055470" y="4833049"/>
                      <a:pt x="12045615" y="4833055"/>
                    </a:cubicBezTo>
                    <a:lnTo>
                      <a:pt x="11991781" y="4833055"/>
                    </a:lnTo>
                    <a:cubicBezTo>
                      <a:pt x="11922799" y="4833064"/>
                      <a:pt x="11863922" y="4783199"/>
                      <a:pt x="11852575" y="4715157"/>
                    </a:cubicBezTo>
                    <a:lnTo>
                      <a:pt x="11738204" y="4028158"/>
                    </a:lnTo>
                    <a:cubicBezTo>
                      <a:pt x="11736864" y="4020255"/>
                      <a:pt x="11725575" y="4020255"/>
                      <a:pt x="11724235" y="4028158"/>
                    </a:cubicBezTo>
                    <a:lnTo>
                      <a:pt x="11609794" y="4715157"/>
                    </a:lnTo>
                    <a:cubicBezTo>
                      <a:pt x="11598442" y="4783226"/>
                      <a:pt x="11539525" y="4833098"/>
                      <a:pt x="11470517" y="4833055"/>
                    </a:cubicBezTo>
                    <a:lnTo>
                      <a:pt x="11416683" y="4833055"/>
                    </a:lnTo>
                    <a:cubicBezTo>
                      <a:pt x="11406828" y="4833049"/>
                      <a:pt x="11397424" y="4828920"/>
                      <a:pt x="11390750" y="4821670"/>
                    </a:cubicBezTo>
                    <a:cubicBezTo>
                      <a:pt x="11384076" y="4814419"/>
                      <a:pt x="11380738" y="4804706"/>
                      <a:pt x="11381546" y="4794885"/>
                    </a:cubicBezTo>
                    <a:lnTo>
                      <a:pt x="11448927" y="3986389"/>
                    </a:lnTo>
                    <a:lnTo>
                      <a:pt x="11511933" y="3545275"/>
                    </a:lnTo>
                    <a:moveTo>
                      <a:pt x="13318649" y="2575277"/>
                    </a:moveTo>
                    <a:cubicBezTo>
                      <a:pt x="13201749" y="2575277"/>
                      <a:pt x="13106983" y="2670044"/>
                      <a:pt x="13106983" y="2786944"/>
                    </a:cubicBezTo>
                    <a:lnTo>
                      <a:pt x="13106983" y="2857500"/>
                    </a:lnTo>
                    <a:cubicBezTo>
                      <a:pt x="13106983" y="2974400"/>
                      <a:pt x="13201749" y="3069167"/>
                      <a:pt x="13318649" y="3069167"/>
                    </a:cubicBezTo>
                    <a:cubicBezTo>
                      <a:pt x="13435549" y="3069167"/>
                      <a:pt x="13530315" y="2974400"/>
                      <a:pt x="13530315" y="2857500"/>
                    </a:cubicBezTo>
                    <a:lnTo>
                      <a:pt x="13530315" y="2786944"/>
                    </a:lnTo>
                    <a:cubicBezTo>
                      <a:pt x="13530315" y="2670044"/>
                      <a:pt x="13435549" y="2575277"/>
                      <a:pt x="13318649" y="2575277"/>
                    </a:cubicBezTo>
                    <a:moveTo>
                      <a:pt x="13099433" y="3545275"/>
                    </a:moveTo>
                    <a:cubicBezTo>
                      <a:pt x="13100633" y="3537161"/>
                      <a:pt x="13089203" y="3533986"/>
                      <a:pt x="13086028" y="3541536"/>
                    </a:cubicBezTo>
                    <a:lnTo>
                      <a:pt x="12932004" y="3900875"/>
                    </a:lnTo>
                    <a:cubicBezTo>
                      <a:pt x="12909748" y="3952796"/>
                      <a:pt x="12858672" y="3986439"/>
                      <a:pt x="12802182" y="3986389"/>
                    </a:cubicBezTo>
                    <a:lnTo>
                      <a:pt x="12737130" y="3986389"/>
                    </a:lnTo>
                    <a:cubicBezTo>
                      <a:pt x="12725266" y="3986399"/>
                      <a:pt x="12714191" y="3980445"/>
                      <a:pt x="12707655" y="3970543"/>
                    </a:cubicBezTo>
                    <a:cubicBezTo>
                      <a:pt x="12701120" y="3960640"/>
                      <a:pt x="12700000" y="3948116"/>
                      <a:pt x="12704675" y="3937211"/>
                    </a:cubicBezTo>
                    <a:lnTo>
                      <a:pt x="12895316" y="3492500"/>
                    </a:lnTo>
                    <a:lnTo>
                      <a:pt x="12965448" y="3317099"/>
                    </a:lnTo>
                    <a:cubicBezTo>
                      <a:pt x="13008318" y="3209960"/>
                      <a:pt x="13112094" y="3139714"/>
                      <a:pt x="13227492" y="3139722"/>
                    </a:cubicBezTo>
                    <a:lnTo>
                      <a:pt x="13409806" y="3139722"/>
                    </a:lnTo>
                    <a:cubicBezTo>
                      <a:pt x="13525204" y="3139714"/>
                      <a:pt x="13628980" y="3209960"/>
                      <a:pt x="13671851" y="3317099"/>
                    </a:cubicBezTo>
                    <a:lnTo>
                      <a:pt x="13741983" y="3492500"/>
                    </a:lnTo>
                    <a:lnTo>
                      <a:pt x="13932553" y="3937211"/>
                    </a:lnTo>
                    <a:cubicBezTo>
                      <a:pt x="13937227" y="3948116"/>
                      <a:pt x="13936107" y="3960640"/>
                      <a:pt x="13929573" y="3970543"/>
                    </a:cubicBezTo>
                    <a:cubicBezTo>
                      <a:pt x="13923037" y="3980445"/>
                      <a:pt x="13911962" y="3986399"/>
                      <a:pt x="13900097" y="3986389"/>
                    </a:cubicBezTo>
                    <a:lnTo>
                      <a:pt x="13835045" y="3986389"/>
                    </a:lnTo>
                    <a:cubicBezTo>
                      <a:pt x="13778607" y="3986383"/>
                      <a:pt x="13727601" y="3952748"/>
                      <a:pt x="13705363" y="3900875"/>
                    </a:cubicBezTo>
                    <a:lnTo>
                      <a:pt x="13551342" y="3541536"/>
                    </a:lnTo>
                    <a:cubicBezTo>
                      <a:pt x="13548095" y="3533986"/>
                      <a:pt x="13536736" y="3537161"/>
                      <a:pt x="13537865" y="3545275"/>
                    </a:cubicBezTo>
                    <a:lnTo>
                      <a:pt x="13600872" y="3986389"/>
                    </a:lnTo>
                    <a:lnTo>
                      <a:pt x="13668252" y="4794885"/>
                    </a:lnTo>
                    <a:cubicBezTo>
                      <a:pt x="13669060" y="4804706"/>
                      <a:pt x="13665722" y="4814419"/>
                      <a:pt x="13659048" y="4821670"/>
                    </a:cubicBezTo>
                    <a:cubicBezTo>
                      <a:pt x="13652374" y="4828920"/>
                      <a:pt x="13642970" y="4833049"/>
                      <a:pt x="13633115" y="4833055"/>
                    </a:cubicBezTo>
                    <a:lnTo>
                      <a:pt x="13579281" y="4833055"/>
                    </a:lnTo>
                    <a:cubicBezTo>
                      <a:pt x="13510299" y="4833064"/>
                      <a:pt x="13451422" y="4783199"/>
                      <a:pt x="13440076" y="4715157"/>
                    </a:cubicBezTo>
                    <a:lnTo>
                      <a:pt x="13325704" y="4028158"/>
                    </a:lnTo>
                    <a:cubicBezTo>
                      <a:pt x="13324363" y="4020255"/>
                      <a:pt x="13313076" y="4020255"/>
                      <a:pt x="13311735" y="4028158"/>
                    </a:cubicBezTo>
                    <a:lnTo>
                      <a:pt x="13197294" y="4715157"/>
                    </a:lnTo>
                    <a:cubicBezTo>
                      <a:pt x="13185942" y="4783226"/>
                      <a:pt x="13127025" y="4833098"/>
                      <a:pt x="13058017" y="4833055"/>
                    </a:cubicBezTo>
                    <a:lnTo>
                      <a:pt x="13004183" y="4833055"/>
                    </a:lnTo>
                    <a:cubicBezTo>
                      <a:pt x="12994328" y="4833049"/>
                      <a:pt x="12984924" y="4828920"/>
                      <a:pt x="12978250" y="4821670"/>
                    </a:cubicBezTo>
                    <a:cubicBezTo>
                      <a:pt x="12971576" y="4814419"/>
                      <a:pt x="12968239" y="4804706"/>
                      <a:pt x="12969046" y="4794885"/>
                    </a:cubicBezTo>
                    <a:lnTo>
                      <a:pt x="13036427" y="3986389"/>
                    </a:lnTo>
                    <a:lnTo>
                      <a:pt x="13099433" y="3545275"/>
                    </a:lnTo>
                    <a:moveTo>
                      <a:pt x="14906149" y="2575277"/>
                    </a:moveTo>
                    <a:cubicBezTo>
                      <a:pt x="14789249" y="2575277"/>
                      <a:pt x="14694483" y="2670044"/>
                      <a:pt x="14694483" y="2786944"/>
                    </a:cubicBezTo>
                    <a:lnTo>
                      <a:pt x="14694483" y="2857500"/>
                    </a:lnTo>
                    <a:cubicBezTo>
                      <a:pt x="14694483" y="2974400"/>
                      <a:pt x="14789249" y="3069167"/>
                      <a:pt x="14906149" y="3069167"/>
                    </a:cubicBezTo>
                    <a:cubicBezTo>
                      <a:pt x="15023049" y="3069167"/>
                      <a:pt x="15117815" y="2974400"/>
                      <a:pt x="15117815" y="2857500"/>
                    </a:cubicBezTo>
                    <a:lnTo>
                      <a:pt x="15117815" y="2786944"/>
                    </a:lnTo>
                    <a:cubicBezTo>
                      <a:pt x="15117815" y="2670044"/>
                      <a:pt x="15023049" y="2575277"/>
                      <a:pt x="14906149" y="2575277"/>
                    </a:cubicBezTo>
                    <a:moveTo>
                      <a:pt x="14686933" y="3545275"/>
                    </a:moveTo>
                    <a:cubicBezTo>
                      <a:pt x="14688133" y="3537161"/>
                      <a:pt x="14676703" y="3533986"/>
                      <a:pt x="14673528" y="3541536"/>
                    </a:cubicBezTo>
                    <a:lnTo>
                      <a:pt x="14519504" y="3900875"/>
                    </a:lnTo>
                    <a:cubicBezTo>
                      <a:pt x="14497248" y="3952796"/>
                      <a:pt x="14446172" y="3986439"/>
                      <a:pt x="14389683" y="3986389"/>
                    </a:cubicBezTo>
                    <a:lnTo>
                      <a:pt x="14324629" y="3986389"/>
                    </a:lnTo>
                    <a:cubicBezTo>
                      <a:pt x="14312765" y="3986399"/>
                      <a:pt x="14301690" y="3980445"/>
                      <a:pt x="14295155" y="3970543"/>
                    </a:cubicBezTo>
                    <a:cubicBezTo>
                      <a:pt x="14288619" y="3960640"/>
                      <a:pt x="14287500" y="3948116"/>
                      <a:pt x="14292174" y="3937211"/>
                    </a:cubicBezTo>
                    <a:lnTo>
                      <a:pt x="14482815" y="3492500"/>
                    </a:lnTo>
                    <a:lnTo>
                      <a:pt x="14552947" y="3317099"/>
                    </a:lnTo>
                    <a:cubicBezTo>
                      <a:pt x="14595818" y="3209960"/>
                      <a:pt x="14699594" y="3139714"/>
                      <a:pt x="14814992" y="3139722"/>
                    </a:cubicBezTo>
                    <a:lnTo>
                      <a:pt x="14997306" y="3139722"/>
                    </a:lnTo>
                    <a:cubicBezTo>
                      <a:pt x="15112704" y="3139714"/>
                      <a:pt x="15216480" y="3209960"/>
                      <a:pt x="15259351" y="3317099"/>
                    </a:cubicBezTo>
                    <a:lnTo>
                      <a:pt x="15329483" y="3492500"/>
                    </a:lnTo>
                    <a:lnTo>
                      <a:pt x="15520053" y="3937211"/>
                    </a:lnTo>
                    <a:cubicBezTo>
                      <a:pt x="15524727" y="3948116"/>
                      <a:pt x="15523607" y="3960640"/>
                      <a:pt x="15517073" y="3970543"/>
                    </a:cubicBezTo>
                    <a:cubicBezTo>
                      <a:pt x="15510537" y="3980445"/>
                      <a:pt x="15499462" y="3986399"/>
                      <a:pt x="15487597" y="3986389"/>
                    </a:cubicBezTo>
                    <a:lnTo>
                      <a:pt x="15422545" y="3986389"/>
                    </a:lnTo>
                    <a:cubicBezTo>
                      <a:pt x="15366107" y="3986383"/>
                      <a:pt x="15315101" y="3952748"/>
                      <a:pt x="15292863" y="3900875"/>
                    </a:cubicBezTo>
                    <a:lnTo>
                      <a:pt x="15138842" y="3541536"/>
                    </a:lnTo>
                    <a:cubicBezTo>
                      <a:pt x="15135595" y="3533986"/>
                      <a:pt x="15124236" y="3537161"/>
                      <a:pt x="15125365" y="3545275"/>
                    </a:cubicBezTo>
                    <a:lnTo>
                      <a:pt x="15188372" y="3986389"/>
                    </a:lnTo>
                    <a:lnTo>
                      <a:pt x="15255752" y="4794885"/>
                    </a:lnTo>
                    <a:cubicBezTo>
                      <a:pt x="15256560" y="4804706"/>
                      <a:pt x="15253222" y="4814419"/>
                      <a:pt x="15246548" y="4821670"/>
                    </a:cubicBezTo>
                    <a:cubicBezTo>
                      <a:pt x="15239874" y="4828920"/>
                      <a:pt x="15230470" y="4833049"/>
                      <a:pt x="15220615" y="4833055"/>
                    </a:cubicBezTo>
                    <a:lnTo>
                      <a:pt x="15166781" y="4833055"/>
                    </a:lnTo>
                    <a:cubicBezTo>
                      <a:pt x="15097799" y="4833064"/>
                      <a:pt x="15038922" y="4783199"/>
                      <a:pt x="15027576" y="4715157"/>
                    </a:cubicBezTo>
                    <a:lnTo>
                      <a:pt x="14913204" y="4028158"/>
                    </a:lnTo>
                    <a:cubicBezTo>
                      <a:pt x="14911863" y="4020255"/>
                      <a:pt x="14900576" y="4020255"/>
                      <a:pt x="14899235" y="4028158"/>
                    </a:cubicBezTo>
                    <a:lnTo>
                      <a:pt x="14784794" y="4715157"/>
                    </a:lnTo>
                    <a:cubicBezTo>
                      <a:pt x="14773442" y="4783226"/>
                      <a:pt x="14714525" y="4833098"/>
                      <a:pt x="14645517" y="4833055"/>
                    </a:cubicBezTo>
                    <a:lnTo>
                      <a:pt x="14591683" y="4833055"/>
                    </a:lnTo>
                    <a:cubicBezTo>
                      <a:pt x="14581828" y="4833049"/>
                      <a:pt x="14572425" y="4828920"/>
                      <a:pt x="14565750" y="4821670"/>
                    </a:cubicBezTo>
                    <a:cubicBezTo>
                      <a:pt x="14559076" y="4814419"/>
                      <a:pt x="14555738" y="4804706"/>
                      <a:pt x="14556547" y="4794885"/>
                    </a:cubicBezTo>
                    <a:lnTo>
                      <a:pt x="14623927" y="3986389"/>
                    </a:lnTo>
                    <a:lnTo>
                      <a:pt x="14686933" y="3545275"/>
                    </a:lnTo>
                    <a:moveTo>
                      <a:pt x="618649" y="5150555"/>
                    </a:moveTo>
                    <a:cubicBezTo>
                      <a:pt x="501749" y="5150555"/>
                      <a:pt x="406982" y="5245321"/>
                      <a:pt x="406982" y="5362222"/>
                    </a:cubicBezTo>
                    <a:lnTo>
                      <a:pt x="406982" y="5432777"/>
                    </a:lnTo>
                    <a:cubicBezTo>
                      <a:pt x="406982" y="5549678"/>
                      <a:pt x="501749" y="5644444"/>
                      <a:pt x="618649" y="5644444"/>
                    </a:cubicBezTo>
                    <a:cubicBezTo>
                      <a:pt x="735549" y="5644444"/>
                      <a:pt x="830316" y="5549678"/>
                      <a:pt x="830316" y="5432777"/>
                    </a:cubicBezTo>
                    <a:lnTo>
                      <a:pt x="830316" y="5362222"/>
                    </a:lnTo>
                    <a:cubicBezTo>
                      <a:pt x="830316" y="5245321"/>
                      <a:pt x="735549" y="5150555"/>
                      <a:pt x="618649" y="5150555"/>
                    </a:cubicBezTo>
                    <a:moveTo>
                      <a:pt x="399433" y="6120553"/>
                    </a:moveTo>
                    <a:cubicBezTo>
                      <a:pt x="400632" y="6112439"/>
                      <a:pt x="389202" y="6109264"/>
                      <a:pt x="386027" y="6116814"/>
                    </a:cubicBezTo>
                    <a:lnTo>
                      <a:pt x="232005" y="6476153"/>
                    </a:lnTo>
                    <a:cubicBezTo>
                      <a:pt x="209748" y="6528073"/>
                      <a:pt x="158672" y="6561717"/>
                      <a:pt x="102182" y="6561667"/>
                    </a:cubicBezTo>
                    <a:lnTo>
                      <a:pt x="37130" y="6561667"/>
                    </a:lnTo>
                    <a:cubicBezTo>
                      <a:pt x="25266" y="6561677"/>
                      <a:pt x="14190" y="6555723"/>
                      <a:pt x="7655" y="6545820"/>
                    </a:cubicBezTo>
                    <a:cubicBezTo>
                      <a:pt x="1120" y="6535919"/>
                      <a:pt x="0" y="6523394"/>
                      <a:pt x="4675" y="6512489"/>
                    </a:cubicBezTo>
                    <a:lnTo>
                      <a:pt x="195316" y="6067777"/>
                    </a:lnTo>
                    <a:lnTo>
                      <a:pt x="265448" y="5892376"/>
                    </a:lnTo>
                    <a:cubicBezTo>
                      <a:pt x="308318" y="5785238"/>
                      <a:pt x="412094" y="5714992"/>
                      <a:pt x="527491" y="5715000"/>
                    </a:cubicBezTo>
                    <a:lnTo>
                      <a:pt x="709807" y="5715000"/>
                    </a:lnTo>
                    <a:cubicBezTo>
                      <a:pt x="825204" y="5714992"/>
                      <a:pt x="928980" y="5785238"/>
                      <a:pt x="971850" y="5892376"/>
                    </a:cubicBezTo>
                    <a:lnTo>
                      <a:pt x="1041982" y="6067777"/>
                    </a:lnTo>
                    <a:lnTo>
                      <a:pt x="1232553" y="6512489"/>
                    </a:lnTo>
                    <a:cubicBezTo>
                      <a:pt x="1237228" y="6523394"/>
                      <a:pt x="1236108" y="6535919"/>
                      <a:pt x="1229572" y="6545820"/>
                    </a:cubicBezTo>
                    <a:cubicBezTo>
                      <a:pt x="1223037" y="6555723"/>
                      <a:pt x="1211962" y="6561677"/>
                      <a:pt x="1200097" y="6561667"/>
                    </a:cubicBezTo>
                    <a:lnTo>
                      <a:pt x="1135045" y="6561667"/>
                    </a:lnTo>
                    <a:cubicBezTo>
                      <a:pt x="1078607" y="6561660"/>
                      <a:pt x="1027601" y="6528026"/>
                      <a:pt x="1005364" y="6476153"/>
                    </a:cubicBezTo>
                    <a:lnTo>
                      <a:pt x="851341" y="6116814"/>
                    </a:lnTo>
                    <a:cubicBezTo>
                      <a:pt x="848096" y="6109264"/>
                      <a:pt x="836736" y="6112439"/>
                      <a:pt x="837865" y="6120553"/>
                    </a:cubicBezTo>
                    <a:lnTo>
                      <a:pt x="900871" y="6561667"/>
                    </a:lnTo>
                    <a:lnTo>
                      <a:pt x="968252" y="7370162"/>
                    </a:lnTo>
                    <a:cubicBezTo>
                      <a:pt x="969060" y="7379985"/>
                      <a:pt x="965723" y="7389697"/>
                      <a:pt x="959048" y="7396947"/>
                    </a:cubicBezTo>
                    <a:cubicBezTo>
                      <a:pt x="952374" y="7404199"/>
                      <a:pt x="942970" y="7408327"/>
                      <a:pt x="933115" y="7408333"/>
                    </a:cubicBezTo>
                    <a:lnTo>
                      <a:pt x="879281" y="7408333"/>
                    </a:lnTo>
                    <a:cubicBezTo>
                      <a:pt x="810300" y="7408341"/>
                      <a:pt x="751423" y="7358477"/>
                      <a:pt x="740075" y="7290435"/>
                    </a:cubicBezTo>
                    <a:lnTo>
                      <a:pt x="625705" y="6603435"/>
                    </a:lnTo>
                    <a:cubicBezTo>
                      <a:pt x="624364" y="6595533"/>
                      <a:pt x="613075" y="6595533"/>
                      <a:pt x="611735" y="6603435"/>
                    </a:cubicBezTo>
                    <a:lnTo>
                      <a:pt x="497293" y="7290435"/>
                    </a:lnTo>
                    <a:cubicBezTo>
                      <a:pt x="485942" y="7358503"/>
                      <a:pt x="427025" y="7408376"/>
                      <a:pt x="358017" y="7408333"/>
                    </a:cubicBezTo>
                    <a:lnTo>
                      <a:pt x="304183" y="7408333"/>
                    </a:lnTo>
                    <a:cubicBezTo>
                      <a:pt x="294328" y="7408327"/>
                      <a:pt x="284924" y="7404199"/>
                      <a:pt x="278250" y="7396947"/>
                    </a:cubicBezTo>
                    <a:cubicBezTo>
                      <a:pt x="271575" y="7389697"/>
                      <a:pt x="268238" y="7379985"/>
                      <a:pt x="269046" y="7370162"/>
                    </a:cubicBezTo>
                    <a:lnTo>
                      <a:pt x="336427" y="6561667"/>
                    </a:lnTo>
                    <a:lnTo>
                      <a:pt x="399433" y="6120553"/>
                    </a:lnTo>
                    <a:moveTo>
                      <a:pt x="2206149" y="5150555"/>
                    </a:moveTo>
                    <a:cubicBezTo>
                      <a:pt x="2089249" y="5150555"/>
                      <a:pt x="1994482" y="5245321"/>
                      <a:pt x="1994482" y="5362222"/>
                    </a:cubicBezTo>
                    <a:lnTo>
                      <a:pt x="1994482" y="5432777"/>
                    </a:lnTo>
                    <a:cubicBezTo>
                      <a:pt x="1994482" y="5549678"/>
                      <a:pt x="2089249" y="5644444"/>
                      <a:pt x="2206149" y="5644444"/>
                    </a:cubicBezTo>
                    <a:cubicBezTo>
                      <a:pt x="2323049" y="5644444"/>
                      <a:pt x="2417816" y="5549678"/>
                      <a:pt x="2417816" y="5432777"/>
                    </a:cubicBezTo>
                    <a:lnTo>
                      <a:pt x="2417816" y="5362222"/>
                    </a:lnTo>
                    <a:cubicBezTo>
                      <a:pt x="2417816" y="5245321"/>
                      <a:pt x="2323049" y="5150555"/>
                      <a:pt x="2206149" y="5150555"/>
                    </a:cubicBezTo>
                    <a:moveTo>
                      <a:pt x="1986933" y="6120553"/>
                    </a:moveTo>
                    <a:cubicBezTo>
                      <a:pt x="1988132" y="6112439"/>
                      <a:pt x="1976702" y="6109264"/>
                      <a:pt x="1973527" y="6116814"/>
                    </a:cubicBezTo>
                    <a:lnTo>
                      <a:pt x="1819505" y="6476153"/>
                    </a:lnTo>
                    <a:cubicBezTo>
                      <a:pt x="1797248" y="6528073"/>
                      <a:pt x="1746172" y="6561717"/>
                      <a:pt x="1689682" y="6561667"/>
                    </a:cubicBezTo>
                    <a:lnTo>
                      <a:pt x="1624630" y="6561667"/>
                    </a:lnTo>
                    <a:cubicBezTo>
                      <a:pt x="1612766" y="6561677"/>
                      <a:pt x="1601690" y="6555723"/>
                      <a:pt x="1595155" y="6545820"/>
                    </a:cubicBezTo>
                    <a:cubicBezTo>
                      <a:pt x="1588620" y="6535919"/>
                      <a:pt x="1587500" y="6523394"/>
                      <a:pt x="1592175" y="6512489"/>
                    </a:cubicBezTo>
                    <a:lnTo>
                      <a:pt x="1782816" y="6067777"/>
                    </a:lnTo>
                    <a:lnTo>
                      <a:pt x="1852948" y="5892376"/>
                    </a:lnTo>
                    <a:cubicBezTo>
                      <a:pt x="1895818" y="5785238"/>
                      <a:pt x="1999595" y="5714992"/>
                      <a:pt x="2114991" y="5715000"/>
                    </a:cubicBezTo>
                    <a:lnTo>
                      <a:pt x="2297307" y="5715000"/>
                    </a:lnTo>
                    <a:cubicBezTo>
                      <a:pt x="2412703" y="5714992"/>
                      <a:pt x="2516480" y="5785238"/>
                      <a:pt x="2559350" y="5892376"/>
                    </a:cubicBezTo>
                    <a:lnTo>
                      <a:pt x="2629482" y="6067777"/>
                    </a:lnTo>
                    <a:lnTo>
                      <a:pt x="2820053" y="6512489"/>
                    </a:lnTo>
                    <a:cubicBezTo>
                      <a:pt x="2824728" y="6523394"/>
                      <a:pt x="2823608" y="6535919"/>
                      <a:pt x="2817072" y="6545820"/>
                    </a:cubicBezTo>
                    <a:cubicBezTo>
                      <a:pt x="2810537" y="6555723"/>
                      <a:pt x="2799462" y="6561677"/>
                      <a:pt x="2787597" y="6561667"/>
                    </a:cubicBezTo>
                    <a:lnTo>
                      <a:pt x="2722545" y="6561667"/>
                    </a:lnTo>
                    <a:cubicBezTo>
                      <a:pt x="2666107" y="6561660"/>
                      <a:pt x="2615101" y="6528026"/>
                      <a:pt x="2592864" y="6476153"/>
                    </a:cubicBezTo>
                    <a:lnTo>
                      <a:pt x="2438841" y="6116814"/>
                    </a:lnTo>
                    <a:cubicBezTo>
                      <a:pt x="2435596" y="6109264"/>
                      <a:pt x="2424236" y="6112439"/>
                      <a:pt x="2425365" y="6120553"/>
                    </a:cubicBezTo>
                    <a:lnTo>
                      <a:pt x="2488371" y="6561667"/>
                    </a:lnTo>
                    <a:lnTo>
                      <a:pt x="2555752" y="7370162"/>
                    </a:lnTo>
                    <a:cubicBezTo>
                      <a:pt x="2556560" y="7379985"/>
                      <a:pt x="2553223" y="7389697"/>
                      <a:pt x="2546548" y="7396947"/>
                    </a:cubicBezTo>
                    <a:cubicBezTo>
                      <a:pt x="2539874" y="7404199"/>
                      <a:pt x="2530470" y="7408327"/>
                      <a:pt x="2520615" y="7408333"/>
                    </a:cubicBezTo>
                    <a:lnTo>
                      <a:pt x="2466781" y="7408333"/>
                    </a:lnTo>
                    <a:cubicBezTo>
                      <a:pt x="2397800" y="7408341"/>
                      <a:pt x="2338923" y="7358477"/>
                      <a:pt x="2327575" y="7290435"/>
                    </a:cubicBezTo>
                    <a:lnTo>
                      <a:pt x="2213205" y="6603435"/>
                    </a:lnTo>
                    <a:cubicBezTo>
                      <a:pt x="2211864" y="6595533"/>
                      <a:pt x="2200575" y="6595533"/>
                      <a:pt x="2199234" y="6603435"/>
                    </a:cubicBezTo>
                    <a:lnTo>
                      <a:pt x="2084793" y="7290435"/>
                    </a:lnTo>
                    <a:cubicBezTo>
                      <a:pt x="2073442" y="7358503"/>
                      <a:pt x="2014525" y="7408376"/>
                      <a:pt x="1945517" y="7408333"/>
                    </a:cubicBezTo>
                    <a:lnTo>
                      <a:pt x="1891683" y="7408333"/>
                    </a:lnTo>
                    <a:cubicBezTo>
                      <a:pt x="1881828" y="7408327"/>
                      <a:pt x="1872424" y="7404199"/>
                      <a:pt x="1865750" y="7396947"/>
                    </a:cubicBezTo>
                    <a:cubicBezTo>
                      <a:pt x="1859075" y="7389697"/>
                      <a:pt x="1855738" y="7379985"/>
                      <a:pt x="1856546" y="7370162"/>
                    </a:cubicBezTo>
                    <a:lnTo>
                      <a:pt x="1923927" y="6561667"/>
                    </a:lnTo>
                    <a:lnTo>
                      <a:pt x="1986933" y="6120553"/>
                    </a:lnTo>
                    <a:moveTo>
                      <a:pt x="3793649" y="5150555"/>
                    </a:moveTo>
                    <a:cubicBezTo>
                      <a:pt x="3676749" y="5150555"/>
                      <a:pt x="3581982" y="5245321"/>
                      <a:pt x="3581982" y="5362222"/>
                    </a:cubicBezTo>
                    <a:lnTo>
                      <a:pt x="3581982" y="5432777"/>
                    </a:lnTo>
                    <a:cubicBezTo>
                      <a:pt x="3581982" y="5549678"/>
                      <a:pt x="3676749" y="5644444"/>
                      <a:pt x="3793649" y="5644444"/>
                    </a:cubicBezTo>
                    <a:cubicBezTo>
                      <a:pt x="3910549" y="5644444"/>
                      <a:pt x="4005316" y="5549678"/>
                      <a:pt x="4005316" y="5432777"/>
                    </a:cubicBezTo>
                    <a:lnTo>
                      <a:pt x="4005316" y="5362222"/>
                    </a:lnTo>
                    <a:cubicBezTo>
                      <a:pt x="4005316" y="5245321"/>
                      <a:pt x="3910549" y="5150555"/>
                      <a:pt x="3793649" y="5150555"/>
                    </a:cubicBezTo>
                    <a:moveTo>
                      <a:pt x="3574433" y="6120553"/>
                    </a:moveTo>
                    <a:cubicBezTo>
                      <a:pt x="3575632" y="6112439"/>
                      <a:pt x="3564202" y="6109264"/>
                      <a:pt x="3561027" y="6116814"/>
                    </a:cubicBezTo>
                    <a:lnTo>
                      <a:pt x="3407004" y="6476153"/>
                    </a:lnTo>
                    <a:cubicBezTo>
                      <a:pt x="3384748" y="6528073"/>
                      <a:pt x="3333672" y="6561717"/>
                      <a:pt x="3277182" y="6561667"/>
                    </a:cubicBezTo>
                    <a:lnTo>
                      <a:pt x="3212130" y="6561667"/>
                    </a:lnTo>
                    <a:cubicBezTo>
                      <a:pt x="3200266" y="6561677"/>
                      <a:pt x="3189190" y="6555723"/>
                      <a:pt x="3182655" y="6545820"/>
                    </a:cubicBezTo>
                    <a:cubicBezTo>
                      <a:pt x="3176120" y="6535919"/>
                      <a:pt x="3175000" y="6523394"/>
                      <a:pt x="3179675" y="6512489"/>
                    </a:cubicBezTo>
                    <a:lnTo>
                      <a:pt x="3370316" y="6067777"/>
                    </a:lnTo>
                    <a:lnTo>
                      <a:pt x="3440448" y="5892376"/>
                    </a:lnTo>
                    <a:cubicBezTo>
                      <a:pt x="3483318" y="5785238"/>
                      <a:pt x="3587095" y="5714992"/>
                      <a:pt x="3702491" y="5715000"/>
                    </a:cubicBezTo>
                    <a:lnTo>
                      <a:pt x="3884807" y="5715000"/>
                    </a:lnTo>
                    <a:cubicBezTo>
                      <a:pt x="4000203" y="5714992"/>
                      <a:pt x="4103980" y="5785238"/>
                      <a:pt x="4146850" y="5892376"/>
                    </a:cubicBezTo>
                    <a:lnTo>
                      <a:pt x="4216982" y="6067777"/>
                    </a:lnTo>
                    <a:lnTo>
                      <a:pt x="4407553" y="6512489"/>
                    </a:lnTo>
                    <a:cubicBezTo>
                      <a:pt x="4412228" y="6523394"/>
                      <a:pt x="4411107" y="6535919"/>
                      <a:pt x="4404572" y="6545820"/>
                    </a:cubicBezTo>
                    <a:cubicBezTo>
                      <a:pt x="4398037" y="6555723"/>
                      <a:pt x="4386962" y="6561677"/>
                      <a:pt x="4375097" y="6561667"/>
                    </a:cubicBezTo>
                    <a:lnTo>
                      <a:pt x="4310045" y="6561667"/>
                    </a:lnTo>
                    <a:cubicBezTo>
                      <a:pt x="4253607" y="6561660"/>
                      <a:pt x="4202601" y="6528026"/>
                      <a:pt x="4180364" y="6476153"/>
                    </a:cubicBezTo>
                    <a:lnTo>
                      <a:pt x="4026341" y="6116814"/>
                    </a:lnTo>
                    <a:cubicBezTo>
                      <a:pt x="4023096" y="6109264"/>
                      <a:pt x="4011736" y="6112439"/>
                      <a:pt x="4012865" y="6120553"/>
                    </a:cubicBezTo>
                    <a:lnTo>
                      <a:pt x="4075871" y="6561667"/>
                    </a:lnTo>
                    <a:lnTo>
                      <a:pt x="4143252" y="7370162"/>
                    </a:lnTo>
                    <a:cubicBezTo>
                      <a:pt x="4144060" y="7379985"/>
                      <a:pt x="4140723" y="7389697"/>
                      <a:pt x="4134048" y="7396947"/>
                    </a:cubicBezTo>
                    <a:cubicBezTo>
                      <a:pt x="4127374" y="7404199"/>
                      <a:pt x="4117970" y="7408327"/>
                      <a:pt x="4108115" y="7408333"/>
                    </a:cubicBezTo>
                    <a:lnTo>
                      <a:pt x="4054281" y="7408333"/>
                    </a:lnTo>
                    <a:cubicBezTo>
                      <a:pt x="3985299" y="7408341"/>
                      <a:pt x="3926423" y="7358477"/>
                      <a:pt x="3915075" y="7290435"/>
                    </a:cubicBezTo>
                    <a:lnTo>
                      <a:pt x="3800704" y="6603435"/>
                    </a:lnTo>
                    <a:cubicBezTo>
                      <a:pt x="3799364" y="6595533"/>
                      <a:pt x="3788075" y="6595533"/>
                      <a:pt x="3786735" y="6603435"/>
                    </a:cubicBezTo>
                    <a:lnTo>
                      <a:pt x="3672294" y="7290435"/>
                    </a:lnTo>
                    <a:cubicBezTo>
                      <a:pt x="3660942" y="7358503"/>
                      <a:pt x="3602025" y="7408376"/>
                      <a:pt x="3533017" y="7408333"/>
                    </a:cubicBezTo>
                    <a:lnTo>
                      <a:pt x="3479183" y="7408333"/>
                    </a:lnTo>
                    <a:cubicBezTo>
                      <a:pt x="3469328" y="7408327"/>
                      <a:pt x="3459924" y="7404199"/>
                      <a:pt x="3453250" y="7396947"/>
                    </a:cubicBezTo>
                    <a:cubicBezTo>
                      <a:pt x="3446575" y="7389697"/>
                      <a:pt x="3443238" y="7379985"/>
                      <a:pt x="3444046" y="7370162"/>
                    </a:cubicBezTo>
                    <a:lnTo>
                      <a:pt x="3511427" y="6561667"/>
                    </a:lnTo>
                    <a:lnTo>
                      <a:pt x="3574433" y="6120553"/>
                    </a:lnTo>
                    <a:moveTo>
                      <a:pt x="5381149" y="5150555"/>
                    </a:moveTo>
                    <a:cubicBezTo>
                      <a:pt x="5264249" y="5150555"/>
                      <a:pt x="5169482" y="5245321"/>
                      <a:pt x="5169482" y="5362222"/>
                    </a:cubicBezTo>
                    <a:lnTo>
                      <a:pt x="5169482" y="5432777"/>
                    </a:lnTo>
                    <a:cubicBezTo>
                      <a:pt x="5169482" y="5549678"/>
                      <a:pt x="5264249" y="5644444"/>
                      <a:pt x="5381149" y="5644444"/>
                    </a:cubicBezTo>
                    <a:cubicBezTo>
                      <a:pt x="5498049" y="5644444"/>
                      <a:pt x="5592816" y="5549678"/>
                      <a:pt x="5592816" y="5432777"/>
                    </a:cubicBezTo>
                    <a:lnTo>
                      <a:pt x="5592816" y="5362222"/>
                    </a:lnTo>
                    <a:cubicBezTo>
                      <a:pt x="5592816" y="5245321"/>
                      <a:pt x="5498049" y="5150555"/>
                      <a:pt x="5381149" y="5150555"/>
                    </a:cubicBezTo>
                    <a:moveTo>
                      <a:pt x="5161933" y="6120553"/>
                    </a:moveTo>
                    <a:cubicBezTo>
                      <a:pt x="5163132" y="6112439"/>
                      <a:pt x="5151702" y="6109264"/>
                      <a:pt x="5148527" y="6116814"/>
                    </a:cubicBezTo>
                    <a:lnTo>
                      <a:pt x="4994504" y="6476153"/>
                    </a:lnTo>
                    <a:cubicBezTo>
                      <a:pt x="4972248" y="6528073"/>
                      <a:pt x="4921172" y="6561717"/>
                      <a:pt x="4864682" y="6561667"/>
                    </a:cubicBezTo>
                    <a:lnTo>
                      <a:pt x="4799630" y="6561667"/>
                    </a:lnTo>
                    <a:cubicBezTo>
                      <a:pt x="4787765" y="6561677"/>
                      <a:pt x="4776691" y="6555723"/>
                      <a:pt x="4770155" y="6545820"/>
                    </a:cubicBezTo>
                    <a:cubicBezTo>
                      <a:pt x="4763620" y="6535919"/>
                      <a:pt x="4762500" y="6523394"/>
                      <a:pt x="4767174" y="6512489"/>
                    </a:cubicBezTo>
                    <a:lnTo>
                      <a:pt x="4957816" y="6067777"/>
                    </a:lnTo>
                    <a:lnTo>
                      <a:pt x="5027948" y="5892376"/>
                    </a:lnTo>
                    <a:cubicBezTo>
                      <a:pt x="5070818" y="5785238"/>
                      <a:pt x="5174595" y="5714992"/>
                      <a:pt x="5289991" y="5715000"/>
                    </a:cubicBezTo>
                    <a:lnTo>
                      <a:pt x="5472307" y="5715000"/>
                    </a:lnTo>
                    <a:cubicBezTo>
                      <a:pt x="5587703" y="5714992"/>
                      <a:pt x="5691480" y="5785238"/>
                      <a:pt x="5734350" y="5892376"/>
                    </a:cubicBezTo>
                    <a:lnTo>
                      <a:pt x="5804482" y="6067777"/>
                    </a:lnTo>
                    <a:lnTo>
                      <a:pt x="5995053" y="6512489"/>
                    </a:lnTo>
                    <a:cubicBezTo>
                      <a:pt x="5999728" y="6523394"/>
                      <a:pt x="5998607" y="6535919"/>
                      <a:pt x="5992072" y="6545820"/>
                    </a:cubicBezTo>
                    <a:cubicBezTo>
                      <a:pt x="5985537" y="6555723"/>
                      <a:pt x="5974462" y="6561677"/>
                      <a:pt x="5962597" y="6561667"/>
                    </a:cubicBezTo>
                    <a:lnTo>
                      <a:pt x="5897545" y="6561667"/>
                    </a:lnTo>
                    <a:cubicBezTo>
                      <a:pt x="5841107" y="6561660"/>
                      <a:pt x="5790101" y="6528026"/>
                      <a:pt x="5767864" y="6476153"/>
                    </a:cubicBezTo>
                    <a:lnTo>
                      <a:pt x="5613841" y="6116814"/>
                    </a:lnTo>
                    <a:cubicBezTo>
                      <a:pt x="5610596" y="6109264"/>
                      <a:pt x="5599236" y="6112439"/>
                      <a:pt x="5600365" y="6120553"/>
                    </a:cubicBezTo>
                    <a:lnTo>
                      <a:pt x="5663371" y="6561667"/>
                    </a:lnTo>
                    <a:lnTo>
                      <a:pt x="5730752" y="7370162"/>
                    </a:lnTo>
                    <a:cubicBezTo>
                      <a:pt x="5731560" y="7379985"/>
                      <a:pt x="5728223" y="7389697"/>
                      <a:pt x="5721548" y="7396947"/>
                    </a:cubicBezTo>
                    <a:cubicBezTo>
                      <a:pt x="5714874" y="7404199"/>
                      <a:pt x="5705470" y="7408327"/>
                      <a:pt x="5695615" y="7408333"/>
                    </a:cubicBezTo>
                    <a:lnTo>
                      <a:pt x="5641781" y="7408333"/>
                    </a:lnTo>
                    <a:cubicBezTo>
                      <a:pt x="5572799" y="7408341"/>
                      <a:pt x="5513923" y="7358477"/>
                      <a:pt x="5502575" y="7290435"/>
                    </a:cubicBezTo>
                    <a:lnTo>
                      <a:pt x="5388204" y="6603435"/>
                    </a:lnTo>
                    <a:cubicBezTo>
                      <a:pt x="5386864" y="6595533"/>
                      <a:pt x="5375575" y="6595533"/>
                      <a:pt x="5374235" y="6603435"/>
                    </a:cubicBezTo>
                    <a:lnTo>
                      <a:pt x="5259794" y="7290435"/>
                    </a:lnTo>
                    <a:cubicBezTo>
                      <a:pt x="5248442" y="7358503"/>
                      <a:pt x="5189525" y="7408376"/>
                      <a:pt x="5120517" y="7408333"/>
                    </a:cubicBezTo>
                    <a:lnTo>
                      <a:pt x="5066683" y="7408333"/>
                    </a:lnTo>
                    <a:cubicBezTo>
                      <a:pt x="5056828" y="7408327"/>
                      <a:pt x="5047424" y="7404199"/>
                      <a:pt x="5040750" y="7396947"/>
                    </a:cubicBezTo>
                    <a:cubicBezTo>
                      <a:pt x="5034075" y="7389697"/>
                      <a:pt x="5030738" y="7379985"/>
                      <a:pt x="5031546" y="7370162"/>
                    </a:cubicBezTo>
                    <a:lnTo>
                      <a:pt x="5098927" y="6561667"/>
                    </a:lnTo>
                    <a:lnTo>
                      <a:pt x="5161933" y="6120553"/>
                    </a:lnTo>
                    <a:moveTo>
                      <a:pt x="6968649" y="5150555"/>
                    </a:moveTo>
                    <a:cubicBezTo>
                      <a:pt x="6851748" y="5150555"/>
                      <a:pt x="6756982" y="5245321"/>
                      <a:pt x="6756982" y="5362222"/>
                    </a:cubicBezTo>
                    <a:lnTo>
                      <a:pt x="6756982" y="5432777"/>
                    </a:lnTo>
                    <a:cubicBezTo>
                      <a:pt x="6756982" y="5549678"/>
                      <a:pt x="6851748" y="5644444"/>
                      <a:pt x="6968649" y="5644444"/>
                    </a:cubicBezTo>
                    <a:cubicBezTo>
                      <a:pt x="7085550" y="5644444"/>
                      <a:pt x="7180316" y="5549678"/>
                      <a:pt x="7180316" y="5432777"/>
                    </a:cubicBezTo>
                    <a:lnTo>
                      <a:pt x="7180316" y="5362222"/>
                    </a:lnTo>
                    <a:cubicBezTo>
                      <a:pt x="7180316" y="5245321"/>
                      <a:pt x="7085550" y="5150555"/>
                      <a:pt x="6968649" y="5150555"/>
                    </a:cubicBezTo>
                    <a:moveTo>
                      <a:pt x="6749433" y="6120553"/>
                    </a:moveTo>
                    <a:cubicBezTo>
                      <a:pt x="6750632" y="6112439"/>
                      <a:pt x="6739203" y="6109264"/>
                      <a:pt x="6736028" y="6116814"/>
                    </a:cubicBezTo>
                    <a:lnTo>
                      <a:pt x="6582004" y="6476153"/>
                    </a:lnTo>
                    <a:cubicBezTo>
                      <a:pt x="6559748" y="6528073"/>
                      <a:pt x="6508672" y="6561717"/>
                      <a:pt x="6452182" y="6561667"/>
                    </a:cubicBezTo>
                    <a:lnTo>
                      <a:pt x="6387130" y="6561667"/>
                    </a:lnTo>
                    <a:cubicBezTo>
                      <a:pt x="6375265" y="6561677"/>
                      <a:pt x="6364191" y="6555723"/>
                      <a:pt x="6357655" y="6545820"/>
                    </a:cubicBezTo>
                    <a:cubicBezTo>
                      <a:pt x="6351120" y="6535919"/>
                      <a:pt x="6350000" y="6523394"/>
                      <a:pt x="6354674" y="6512489"/>
                    </a:cubicBezTo>
                    <a:lnTo>
                      <a:pt x="6545316" y="6067777"/>
                    </a:lnTo>
                    <a:lnTo>
                      <a:pt x="6615448" y="5892376"/>
                    </a:lnTo>
                    <a:cubicBezTo>
                      <a:pt x="6658318" y="5785238"/>
                      <a:pt x="6762094" y="5714992"/>
                      <a:pt x="6877491" y="5715000"/>
                    </a:cubicBezTo>
                    <a:lnTo>
                      <a:pt x="7059807" y="5715000"/>
                    </a:lnTo>
                    <a:cubicBezTo>
                      <a:pt x="7175204" y="5714992"/>
                      <a:pt x="7278980" y="5785238"/>
                      <a:pt x="7321850" y="5892376"/>
                    </a:cubicBezTo>
                    <a:lnTo>
                      <a:pt x="7391982" y="6067777"/>
                    </a:lnTo>
                    <a:lnTo>
                      <a:pt x="7582553" y="6512489"/>
                    </a:lnTo>
                    <a:cubicBezTo>
                      <a:pt x="7587228" y="6523394"/>
                      <a:pt x="7586107" y="6535919"/>
                      <a:pt x="7579572" y="6545820"/>
                    </a:cubicBezTo>
                    <a:cubicBezTo>
                      <a:pt x="7573037" y="6555723"/>
                      <a:pt x="7561962" y="6561677"/>
                      <a:pt x="7550097" y="6561667"/>
                    </a:cubicBezTo>
                    <a:lnTo>
                      <a:pt x="7485045" y="6561667"/>
                    </a:lnTo>
                    <a:cubicBezTo>
                      <a:pt x="7428607" y="6561660"/>
                      <a:pt x="7377601" y="6528026"/>
                      <a:pt x="7355364" y="6476153"/>
                    </a:cubicBezTo>
                    <a:lnTo>
                      <a:pt x="7201341" y="6116814"/>
                    </a:lnTo>
                    <a:cubicBezTo>
                      <a:pt x="7198095" y="6109264"/>
                      <a:pt x="7186736" y="6112439"/>
                      <a:pt x="7187865" y="6120553"/>
                    </a:cubicBezTo>
                    <a:lnTo>
                      <a:pt x="7250871" y="6561667"/>
                    </a:lnTo>
                    <a:lnTo>
                      <a:pt x="7318252" y="7370162"/>
                    </a:lnTo>
                    <a:cubicBezTo>
                      <a:pt x="7319060" y="7379985"/>
                      <a:pt x="7315722" y="7389697"/>
                      <a:pt x="7309048" y="7396947"/>
                    </a:cubicBezTo>
                    <a:cubicBezTo>
                      <a:pt x="7302374" y="7404199"/>
                      <a:pt x="7292970" y="7408327"/>
                      <a:pt x="7283115" y="7408333"/>
                    </a:cubicBezTo>
                    <a:lnTo>
                      <a:pt x="7229281" y="7408333"/>
                    </a:lnTo>
                    <a:cubicBezTo>
                      <a:pt x="7160299" y="7408341"/>
                      <a:pt x="7101422" y="7358477"/>
                      <a:pt x="7090075" y="7290435"/>
                    </a:cubicBezTo>
                    <a:lnTo>
                      <a:pt x="6975704" y="6603435"/>
                    </a:lnTo>
                    <a:cubicBezTo>
                      <a:pt x="6974364" y="6595533"/>
                      <a:pt x="6963075" y="6595533"/>
                      <a:pt x="6961735" y="6603435"/>
                    </a:cubicBezTo>
                    <a:lnTo>
                      <a:pt x="6847294" y="7290435"/>
                    </a:lnTo>
                    <a:cubicBezTo>
                      <a:pt x="6835942" y="7358503"/>
                      <a:pt x="6777025" y="7408376"/>
                      <a:pt x="6708017" y="7408333"/>
                    </a:cubicBezTo>
                    <a:lnTo>
                      <a:pt x="6654183" y="7408333"/>
                    </a:lnTo>
                    <a:cubicBezTo>
                      <a:pt x="6644328" y="7408327"/>
                      <a:pt x="6634924" y="7404199"/>
                      <a:pt x="6628250" y="7396947"/>
                    </a:cubicBezTo>
                    <a:cubicBezTo>
                      <a:pt x="6621576" y="7389697"/>
                      <a:pt x="6618238" y="7379985"/>
                      <a:pt x="6619046" y="7370162"/>
                    </a:cubicBezTo>
                    <a:lnTo>
                      <a:pt x="6686427" y="6561667"/>
                    </a:lnTo>
                    <a:lnTo>
                      <a:pt x="6749433" y="6120553"/>
                    </a:lnTo>
                    <a:moveTo>
                      <a:pt x="8556149" y="5150555"/>
                    </a:moveTo>
                    <a:cubicBezTo>
                      <a:pt x="8439248" y="5150555"/>
                      <a:pt x="8344482" y="5245321"/>
                      <a:pt x="8344482" y="5362222"/>
                    </a:cubicBezTo>
                    <a:lnTo>
                      <a:pt x="8344482" y="5432777"/>
                    </a:lnTo>
                    <a:cubicBezTo>
                      <a:pt x="8344482" y="5549678"/>
                      <a:pt x="8439248" y="5644444"/>
                      <a:pt x="8556149" y="5644444"/>
                    </a:cubicBezTo>
                    <a:cubicBezTo>
                      <a:pt x="8673050" y="5644444"/>
                      <a:pt x="8767816" y="5549678"/>
                      <a:pt x="8767816" y="5432777"/>
                    </a:cubicBezTo>
                    <a:lnTo>
                      <a:pt x="8767816" y="5362222"/>
                    </a:lnTo>
                    <a:cubicBezTo>
                      <a:pt x="8767816" y="5245321"/>
                      <a:pt x="8673050" y="5150555"/>
                      <a:pt x="8556149" y="5150555"/>
                    </a:cubicBezTo>
                    <a:moveTo>
                      <a:pt x="8336933" y="6120553"/>
                    </a:moveTo>
                    <a:cubicBezTo>
                      <a:pt x="8338132" y="6112439"/>
                      <a:pt x="8326703" y="6109264"/>
                      <a:pt x="8323528" y="6116814"/>
                    </a:cubicBezTo>
                    <a:lnTo>
                      <a:pt x="8169504" y="6476153"/>
                    </a:lnTo>
                    <a:cubicBezTo>
                      <a:pt x="8147248" y="6528073"/>
                      <a:pt x="8096172" y="6561717"/>
                      <a:pt x="8039682" y="6561667"/>
                    </a:cubicBezTo>
                    <a:lnTo>
                      <a:pt x="7974630" y="6561667"/>
                    </a:lnTo>
                    <a:cubicBezTo>
                      <a:pt x="7962766" y="6561677"/>
                      <a:pt x="7951691" y="6555723"/>
                      <a:pt x="7945155" y="6545820"/>
                    </a:cubicBezTo>
                    <a:cubicBezTo>
                      <a:pt x="7938620" y="6535919"/>
                      <a:pt x="7937500" y="6523394"/>
                      <a:pt x="7942175" y="6512489"/>
                    </a:cubicBezTo>
                    <a:lnTo>
                      <a:pt x="8132816" y="6067777"/>
                    </a:lnTo>
                    <a:lnTo>
                      <a:pt x="8202948" y="5892376"/>
                    </a:lnTo>
                    <a:cubicBezTo>
                      <a:pt x="8245818" y="5785238"/>
                      <a:pt x="8349594" y="5714992"/>
                      <a:pt x="8464991" y="5715000"/>
                    </a:cubicBezTo>
                    <a:lnTo>
                      <a:pt x="8647307" y="5715000"/>
                    </a:lnTo>
                    <a:cubicBezTo>
                      <a:pt x="8762704" y="5714992"/>
                      <a:pt x="8866480" y="5785238"/>
                      <a:pt x="8909350" y="5892376"/>
                    </a:cubicBezTo>
                    <a:lnTo>
                      <a:pt x="8979482" y="6067777"/>
                    </a:lnTo>
                    <a:lnTo>
                      <a:pt x="9170053" y="6512489"/>
                    </a:lnTo>
                    <a:cubicBezTo>
                      <a:pt x="9174728" y="6523394"/>
                      <a:pt x="9173607" y="6535919"/>
                      <a:pt x="9167072" y="6545820"/>
                    </a:cubicBezTo>
                    <a:cubicBezTo>
                      <a:pt x="9160537" y="6555723"/>
                      <a:pt x="9149462" y="6561677"/>
                      <a:pt x="9137597" y="6561667"/>
                    </a:cubicBezTo>
                    <a:lnTo>
                      <a:pt x="9072545" y="6561667"/>
                    </a:lnTo>
                    <a:cubicBezTo>
                      <a:pt x="9016107" y="6561660"/>
                      <a:pt x="8965101" y="6528026"/>
                      <a:pt x="8942864" y="6476153"/>
                    </a:cubicBezTo>
                    <a:lnTo>
                      <a:pt x="8788841" y="6116814"/>
                    </a:lnTo>
                    <a:cubicBezTo>
                      <a:pt x="8785595" y="6109264"/>
                      <a:pt x="8774236" y="6112439"/>
                      <a:pt x="8775365" y="6120553"/>
                    </a:cubicBezTo>
                    <a:lnTo>
                      <a:pt x="8838371" y="6561667"/>
                    </a:lnTo>
                    <a:lnTo>
                      <a:pt x="8905752" y="7370162"/>
                    </a:lnTo>
                    <a:cubicBezTo>
                      <a:pt x="8906560" y="7379985"/>
                      <a:pt x="8903222" y="7389697"/>
                      <a:pt x="8896548" y="7396947"/>
                    </a:cubicBezTo>
                    <a:cubicBezTo>
                      <a:pt x="8889874" y="7404199"/>
                      <a:pt x="8880470" y="7408327"/>
                      <a:pt x="8870615" y="7408333"/>
                    </a:cubicBezTo>
                    <a:lnTo>
                      <a:pt x="8816781" y="7408333"/>
                    </a:lnTo>
                    <a:cubicBezTo>
                      <a:pt x="8747799" y="7408341"/>
                      <a:pt x="8688922" y="7358477"/>
                      <a:pt x="8677575" y="7290435"/>
                    </a:cubicBezTo>
                    <a:lnTo>
                      <a:pt x="8563204" y="6603435"/>
                    </a:lnTo>
                    <a:cubicBezTo>
                      <a:pt x="8561864" y="6595533"/>
                      <a:pt x="8550575" y="6595533"/>
                      <a:pt x="8549235" y="6603435"/>
                    </a:cubicBezTo>
                    <a:lnTo>
                      <a:pt x="8434794" y="7290435"/>
                    </a:lnTo>
                    <a:cubicBezTo>
                      <a:pt x="8423442" y="7358503"/>
                      <a:pt x="8364525" y="7408376"/>
                      <a:pt x="8295517" y="7408333"/>
                    </a:cubicBezTo>
                    <a:lnTo>
                      <a:pt x="8241683" y="7408333"/>
                    </a:lnTo>
                    <a:cubicBezTo>
                      <a:pt x="8231828" y="7408327"/>
                      <a:pt x="8222424" y="7404199"/>
                      <a:pt x="8215750" y="7396947"/>
                    </a:cubicBezTo>
                    <a:cubicBezTo>
                      <a:pt x="8209076" y="7389697"/>
                      <a:pt x="8205738" y="7379985"/>
                      <a:pt x="8206546" y="7370162"/>
                    </a:cubicBezTo>
                    <a:lnTo>
                      <a:pt x="8273927" y="6561667"/>
                    </a:lnTo>
                    <a:lnTo>
                      <a:pt x="8336933" y="6120553"/>
                    </a:lnTo>
                    <a:moveTo>
                      <a:pt x="10143649" y="5150555"/>
                    </a:moveTo>
                    <a:cubicBezTo>
                      <a:pt x="10026748" y="5150555"/>
                      <a:pt x="9931982" y="5245321"/>
                      <a:pt x="9931982" y="5362222"/>
                    </a:cubicBezTo>
                    <a:lnTo>
                      <a:pt x="9931982" y="5432777"/>
                    </a:lnTo>
                    <a:cubicBezTo>
                      <a:pt x="9931982" y="5549678"/>
                      <a:pt x="10026748" y="5644444"/>
                      <a:pt x="10143649" y="5644444"/>
                    </a:cubicBezTo>
                    <a:cubicBezTo>
                      <a:pt x="10260550" y="5644444"/>
                      <a:pt x="10355316" y="5549678"/>
                      <a:pt x="10355316" y="5432777"/>
                    </a:cubicBezTo>
                    <a:lnTo>
                      <a:pt x="10355316" y="5362222"/>
                    </a:lnTo>
                    <a:cubicBezTo>
                      <a:pt x="10355316" y="5245321"/>
                      <a:pt x="10260550" y="5150555"/>
                      <a:pt x="10143649" y="5150555"/>
                    </a:cubicBezTo>
                    <a:moveTo>
                      <a:pt x="9924433" y="6120553"/>
                    </a:moveTo>
                    <a:cubicBezTo>
                      <a:pt x="9925632" y="6112439"/>
                      <a:pt x="9914203" y="6109264"/>
                      <a:pt x="9911028" y="6116814"/>
                    </a:cubicBezTo>
                    <a:lnTo>
                      <a:pt x="9757004" y="6476153"/>
                    </a:lnTo>
                    <a:cubicBezTo>
                      <a:pt x="9734748" y="6528073"/>
                      <a:pt x="9683672" y="6561717"/>
                      <a:pt x="9627182" y="6561667"/>
                    </a:cubicBezTo>
                    <a:lnTo>
                      <a:pt x="9562130" y="6561667"/>
                    </a:lnTo>
                    <a:cubicBezTo>
                      <a:pt x="9550266" y="6561677"/>
                      <a:pt x="9539191" y="6555723"/>
                      <a:pt x="9532655" y="6545820"/>
                    </a:cubicBezTo>
                    <a:cubicBezTo>
                      <a:pt x="9526120" y="6535919"/>
                      <a:pt x="9525000" y="6523394"/>
                      <a:pt x="9529675" y="6512489"/>
                    </a:cubicBezTo>
                    <a:lnTo>
                      <a:pt x="9720316" y="6067777"/>
                    </a:lnTo>
                    <a:lnTo>
                      <a:pt x="9790448" y="5892376"/>
                    </a:lnTo>
                    <a:cubicBezTo>
                      <a:pt x="9833318" y="5785238"/>
                      <a:pt x="9937094" y="5714992"/>
                      <a:pt x="10052491" y="5715000"/>
                    </a:cubicBezTo>
                    <a:lnTo>
                      <a:pt x="10234807" y="5715000"/>
                    </a:lnTo>
                    <a:cubicBezTo>
                      <a:pt x="10350204" y="5714992"/>
                      <a:pt x="10453980" y="5785238"/>
                      <a:pt x="10496850" y="5892376"/>
                    </a:cubicBezTo>
                    <a:lnTo>
                      <a:pt x="10566982" y="6067777"/>
                    </a:lnTo>
                    <a:lnTo>
                      <a:pt x="10757553" y="6512489"/>
                    </a:lnTo>
                    <a:cubicBezTo>
                      <a:pt x="10762228" y="6523394"/>
                      <a:pt x="10761107" y="6535919"/>
                      <a:pt x="10754572" y="6545820"/>
                    </a:cubicBezTo>
                    <a:cubicBezTo>
                      <a:pt x="10748037" y="6555723"/>
                      <a:pt x="10736962" y="6561677"/>
                      <a:pt x="10725097" y="6561667"/>
                    </a:cubicBezTo>
                    <a:lnTo>
                      <a:pt x="10660045" y="6561667"/>
                    </a:lnTo>
                    <a:cubicBezTo>
                      <a:pt x="10603607" y="6561660"/>
                      <a:pt x="10552601" y="6528026"/>
                      <a:pt x="10530364" y="6476153"/>
                    </a:cubicBezTo>
                    <a:lnTo>
                      <a:pt x="10376341" y="6116814"/>
                    </a:lnTo>
                    <a:cubicBezTo>
                      <a:pt x="10373095" y="6109264"/>
                      <a:pt x="10361736" y="6112439"/>
                      <a:pt x="10362865" y="6120553"/>
                    </a:cubicBezTo>
                    <a:lnTo>
                      <a:pt x="10425871" y="6561667"/>
                    </a:lnTo>
                    <a:lnTo>
                      <a:pt x="10493252" y="7370162"/>
                    </a:lnTo>
                    <a:cubicBezTo>
                      <a:pt x="10494060" y="7379985"/>
                      <a:pt x="10490722" y="7389697"/>
                      <a:pt x="10484048" y="7396947"/>
                    </a:cubicBezTo>
                    <a:cubicBezTo>
                      <a:pt x="10477374" y="7404199"/>
                      <a:pt x="10467970" y="7408327"/>
                      <a:pt x="10458115" y="7408333"/>
                    </a:cubicBezTo>
                    <a:lnTo>
                      <a:pt x="10404281" y="7408333"/>
                    </a:lnTo>
                    <a:cubicBezTo>
                      <a:pt x="10335299" y="7408341"/>
                      <a:pt x="10276422" y="7358477"/>
                      <a:pt x="10265075" y="7290435"/>
                    </a:cubicBezTo>
                    <a:lnTo>
                      <a:pt x="10150704" y="6603435"/>
                    </a:lnTo>
                    <a:cubicBezTo>
                      <a:pt x="10149364" y="6595533"/>
                      <a:pt x="10138075" y="6595533"/>
                      <a:pt x="10136735" y="6603435"/>
                    </a:cubicBezTo>
                    <a:lnTo>
                      <a:pt x="10022294" y="7290435"/>
                    </a:lnTo>
                    <a:cubicBezTo>
                      <a:pt x="10010942" y="7358503"/>
                      <a:pt x="9952025" y="7408376"/>
                      <a:pt x="9883017" y="7408333"/>
                    </a:cubicBezTo>
                    <a:lnTo>
                      <a:pt x="9829183" y="7408333"/>
                    </a:lnTo>
                    <a:cubicBezTo>
                      <a:pt x="9819328" y="7408327"/>
                      <a:pt x="9809924" y="7404199"/>
                      <a:pt x="9803250" y="7396947"/>
                    </a:cubicBezTo>
                    <a:cubicBezTo>
                      <a:pt x="9796576" y="7389697"/>
                      <a:pt x="9793238" y="7379985"/>
                      <a:pt x="9794046" y="7370162"/>
                    </a:cubicBezTo>
                    <a:lnTo>
                      <a:pt x="9861427" y="6561667"/>
                    </a:lnTo>
                    <a:lnTo>
                      <a:pt x="9924433" y="6120553"/>
                    </a:lnTo>
                    <a:moveTo>
                      <a:pt x="11731149" y="5150555"/>
                    </a:moveTo>
                    <a:cubicBezTo>
                      <a:pt x="11614248" y="5150555"/>
                      <a:pt x="11519482" y="5245321"/>
                      <a:pt x="11519482" y="5362222"/>
                    </a:cubicBezTo>
                    <a:lnTo>
                      <a:pt x="11519482" y="5432777"/>
                    </a:lnTo>
                    <a:cubicBezTo>
                      <a:pt x="11519482" y="5549678"/>
                      <a:pt x="11614248" y="5644444"/>
                      <a:pt x="11731149" y="5644444"/>
                    </a:cubicBezTo>
                    <a:cubicBezTo>
                      <a:pt x="11848050" y="5644444"/>
                      <a:pt x="11942816" y="5549678"/>
                      <a:pt x="11942816" y="5432777"/>
                    </a:cubicBezTo>
                    <a:lnTo>
                      <a:pt x="11942816" y="5362222"/>
                    </a:lnTo>
                    <a:cubicBezTo>
                      <a:pt x="11942816" y="5245321"/>
                      <a:pt x="11848050" y="5150555"/>
                      <a:pt x="11731149" y="5150555"/>
                    </a:cubicBezTo>
                    <a:moveTo>
                      <a:pt x="11511933" y="6120553"/>
                    </a:moveTo>
                    <a:cubicBezTo>
                      <a:pt x="11513132" y="6112439"/>
                      <a:pt x="11501703" y="6109264"/>
                      <a:pt x="11498528" y="6116814"/>
                    </a:cubicBezTo>
                    <a:lnTo>
                      <a:pt x="11344504" y="6476153"/>
                    </a:lnTo>
                    <a:cubicBezTo>
                      <a:pt x="11322248" y="6528073"/>
                      <a:pt x="11271172" y="6561717"/>
                      <a:pt x="11214682" y="6561667"/>
                    </a:cubicBezTo>
                    <a:lnTo>
                      <a:pt x="11149630" y="6561667"/>
                    </a:lnTo>
                    <a:cubicBezTo>
                      <a:pt x="11137766" y="6561677"/>
                      <a:pt x="11126691" y="6555723"/>
                      <a:pt x="11120155" y="6545820"/>
                    </a:cubicBezTo>
                    <a:cubicBezTo>
                      <a:pt x="11113620" y="6535919"/>
                      <a:pt x="11112500" y="6523394"/>
                      <a:pt x="11117175" y="6512489"/>
                    </a:cubicBezTo>
                    <a:lnTo>
                      <a:pt x="11307816" y="6067777"/>
                    </a:lnTo>
                    <a:lnTo>
                      <a:pt x="11377948" y="5892376"/>
                    </a:lnTo>
                    <a:cubicBezTo>
                      <a:pt x="11420818" y="5785238"/>
                      <a:pt x="11524594" y="5714992"/>
                      <a:pt x="11639991" y="5715000"/>
                    </a:cubicBezTo>
                    <a:lnTo>
                      <a:pt x="11822307" y="5715000"/>
                    </a:lnTo>
                    <a:cubicBezTo>
                      <a:pt x="11937704" y="5714992"/>
                      <a:pt x="12041480" y="5785238"/>
                      <a:pt x="12084350" y="5892376"/>
                    </a:cubicBezTo>
                    <a:lnTo>
                      <a:pt x="12154482" y="6067777"/>
                    </a:lnTo>
                    <a:lnTo>
                      <a:pt x="12345053" y="6512489"/>
                    </a:lnTo>
                    <a:cubicBezTo>
                      <a:pt x="12349728" y="6523394"/>
                      <a:pt x="12348607" y="6535919"/>
                      <a:pt x="12342072" y="6545820"/>
                    </a:cubicBezTo>
                    <a:cubicBezTo>
                      <a:pt x="12335537" y="6555723"/>
                      <a:pt x="12324462" y="6561677"/>
                      <a:pt x="12312597" y="6561667"/>
                    </a:cubicBezTo>
                    <a:lnTo>
                      <a:pt x="12247545" y="6561667"/>
                    </a:lnTo>
                    <a:cubicBezTo>
                      <a:pt x="12191107" y="6561660"/>
                      <a:pt x="12140101" y="6528026"/>
                      <a:pt x="12117864" y="6476153"/>
                    </a:cubicBezTo>
                    <a:lnTo>
                      <a:pt x="11963841" y="6116814"/>
                    </a:lnTo>
                    <a:cubicBezTo>
                      <a:pt x="11960595" y="6109264"/>
                      <a:pt x="11949236" y="6112439"/>
                      <a:pt x="11950365" y="6120553"/>
                    </a:cubicBezTo>
                    <a:lnTo>
                      <a:pt x="12013371" y="6561667"/>
                    </a:lnTo>
                    <a:lnTo>
                      <a:pt x="12080752" y="7370162"/>
                    </a:lnTo>
                    <a:cubicBezTo>
                      <a:pt x="12081560" y="7379985"/>
                      <a:pt x="12078222" y="7389697"/>
                      <a:pt x="12071548" y="7396947"/>
                    </a:cubicBezTo>
                    <a:cubicBezTo>
                      <a:pt x="12064874" y="7404199"/>
                      <a:pt x="12055470" y="7408327"/>
                      <a:pt x="12045615" y="7408333"/>
                    </a:cubicBezTo>
                    <a:lnTo>
                      <a:pt x="11991781" y="7408333"/>
                    </a:lnTo>
                    <a:cubicBezTo>
                      <a:pt x="11922799" y="7408341"/>
                      <a:pt x="11863922" y="7358477"/>
                      <a:pt x="11852575" y="7290435"/>
                    </a:cubicBezTo>
                    <a:lnTo>
                      <a:pt x="11738204" y="6603435"/>
                    </a:lnTo>
                    <a:cubicBezTo>
                      <a:pt x="11736864" y="6595533"/>
                      <a:pt x="11725575" y="6595533"/>
                      <a:pt x="11724235" y="6603435"/>
                    </a:cubicBezTo>
                    <a:lnTo>
                      <a:pt x="11609794" y="7290435"/>
                    </a:lnTo>
                    <a:cubicBezTo>
                      <a:pt x="11598442" y="7358503"/>
                      <a:pt x="11539525" y="7408376"/>
                      <a:pt x="11470517" y="7408333"/>
                    </a:cubicBezTo>
                    <a:lnTo>
                      <a:pt x="11416683" y="7408333"/>
                    </a:lnTo>
                    <a:cubicBezTo>
                      <a:pt x="11406828" y="7408327"/>
                      <a:pt x="11397424" y="7404199"/>
                      <a:pt x="11390750" y="7396947"/>
                    </a:cubicBezTo>
                    <a:cubicBezTo>
                      <a:pt x="11384076" y="7389697"/>
                      <a:pt x="11380738" y="7379985"/>
                      <a:pt x="11381546" y="7370162"/>
                    </a:cubicBezTo>
                    <a:lnTo>
                      <a:pt x="11448927" y="6561667"/>
                    </a:lnTo>
                    <a:lnTo>
                      <a:pt x="11511933" y="6120553"/>
                    </a:lnTo>
                    <a:moveTo>
                      <a:pt x="13318649" y="5150555"/>
                    </a:moveTo>
                    <a:cubicBezTo>
                      <a:pt x="13201749" y="5150555"/>
                      <a:pt x="13106983" y="5245321"/>
                      <a:pt x="13106983" y="5362222"/>
                    </a:cubicBezTo>
                    <a:lnTo>
                      <a:pt x="13106983" y="5432777"/>
                    </a:lnTo>
                    <a:cubicBezTo>
                      <a:pt x="13106983" y="5549678"/>
                      <a:pt x="13201749" y="5644444"/>
                      <a:pt x="13318649" y="5644444"/>
                    </a:cubicBezTo>
                    <a:cubicBezTo>
                      <a:pt x="13435549" y="5644444"/>
                      <a:pt x="13530315" y="5549678"/>
                      <a:pt x="13530315" y="5432777"/>
                    </a:cubicBezTo>
                    <a:lnTo>
                      <a:pt x="13530315" y="5362222"/>
                    </a:lnTo>
                    <a:cubicBezTo>
                      <a:pt x="13530315" y="5245321"/>
                      <a:pt x="13435549" y="5150555"/>
                      <a:pt x="13318649" y="5150555"/>
                    </a:cubicBezTo>
                    <a:moveTo>
                      <a:pt x="13099433" y="6120553"/>
                    </a:moveTo>
                    <a:cubicBezTo>
                      <a:pt x="13100633" y="6112439"/>
                      <a:pt x="13089203" y="6109264"/>
                      <a:pt x="13086028" y="6116814"/>
                    </a:cubicBezTo>
                    <a:lnTo>
                      <a:pt x="12932004" y="6476153"/>
                    </a:lnTo>
                    <a:cubicBezTo>
                      <a:pt x="12909748" y="6528073"/>
                      <a:pt x="12858672" y="6561717"/>
                      <a:pt x="12802182" y="6561667"/>
                    </a:cubicBezTo>
                    <a:lnTo>
                      <a:pt x="12737130" y="6561667"/>
                    </a:lnTo>
                    <a:cubicBezTo>
                      <a:pt x="12725266" y="6561677"/>
                      <a:pt x="12714191" y="6555723"/>
                      <a:pt x="12707655" y="6545820"/>
                    </a:cubicBezTo>
                    <a:cubicBezTo>
                      <a:pt x="12701120" y="6535919"/>
                      <a:pt x="12700000" y="6523394"/>
                      <a:pt x="12704675" y="6512489"/>
                    </a:cubicBezTo>
                    <a:lnTo>
                      <a:pt x="12895316" y="6067777"/>
                    </a:lnTo>
                    <a:lnTo>
                      <a:pt x="12965448" y="5892376"/>
                    </a:lnTo>
                    <a:cubicBezTo>
                      <a:pt x="13008318" y="5785238"/>
                      <a:pt x="13112094" y="5714992"/>
                      <a:pt x="13227492" y="5715000"/>
                    </a:cubicBezTo>
                    <a:lnTo>
                      <a:pt x="13409806" y="5715000"/>
                    </a:lnTo>
                    <a:cubicBezTo>
                      <a:pt x="13525204" y="5714992"/>
                      <a:pt x="13628980" y="5785238"/>
                      <a:pt x="13671851" y="5892376"/>
                    </a:cubicBezTo>
                    <a:lnTo>
                      <a:pt x="13741983" y="6067777"/>
                    </a:lnTo>
                    <a:lnTo>
                      <a:pt x="13932553" y="6512489"/>
                    </a:lnTo>
                    <a:cubicBezTo>
                      <a:pt x="13937227" y="6523394"/>
                      <a:pt x="13936107" y="6535919"/>
                      <a:pt x="13929573" y="6545820"/>
                    </a:cubicBezTo>
                    <a:cubicBezTo>
                      <a:pt x="13923037" y="6555723"/>
                      <a:pt x="13911962" y="6561677"/>
                      <a:pt x="13900097" y="6561667"/>
                    </a:cubicBezTo>
                    <a:lnTo>
                      <a:pt x="13835045" y="6561667"/>
                    </a:lnTo>
                    <a:cubicBezTo>
                      <a:pt x="13778607" y="6561660"/>
                      <a:pt x="13727601" y="6528026"/>
                      <a:pt x="13705363" y="6476153"/>
                    </a:cubicBezTo>
                    <a:lnTo>
                      <a:pt x="13551342" y="6116814"/>
                    </a:lnTo>
                    <a:cubicBezTo>
                      <a:pt x="13548095" y="6109264"/>
                      <a:pt x="13536736" y="6112439"/>
                      <a:pt x="13537865" y="6120553"/>
                    </a:cubicBezTo>
                    <a:lnTo>
                      <a:pt x="13600872" y="6561667"/>
                    </a:lnTo>
                    <a:lnTo>
                      <a:pt x="13668252" y="7370162"/>
                    </a:lnTo>
                    <a:cubicBezTo>
                      <a:pt x="13669060" y="7379985"/>
                      <a:pt x="13665722" y="7389697"/>
                      <a:pt x="13659048" y="7396947"/>
                    </a:cubicBezTo>
                    <a:cubicBezTo>
                      <a:pt x="13652374" y="7404199"/>
                      <a:pt x="13642970" y="7408327"/>
                      <a:pt x="13633115" y="7408333"/>
                    </a:cubicBezTo>
                    <a:lnTo>
                      <a:pt x="13579281" y="7408333"/>
                    </a:lnTo>
                    <a:cubicBezTo>
                      <a:pt x="13510299" y="7408341"/>
                      <a:pt x="13451422" y="7358477"/>
                      <a:pt x="13440076" y="7290435"/>
                    </a:cubicBezTo>
                    <a:lnTo>
                      <a:pt x="13325704" y="6603435"/>
                    </a:lnTo>
                    <a:cubicBezTo>
                      <a:pt x="13324363" y="6595533"/>
                      <a:pt x="13313076" y="6595533"/>
                      <a:pt x="13311735" y="6603435"/>
                    </a:cubicBezTo>
                    <a:lnTo>
                      <a:pt x="13197294" y="7290435"/>
                    </a:lnTo>
                    <a:cubicBezTo>
                      <a:pt x="13185942" y="7358503"/>
                      <a:pt x="13127025" y="7408376"/>
                      <a:pt x="13058017" y="7408333"/>
                    </a:cubicBezTo>
                    <a:lnTo>
                      <a:pt x="13004183" y="7408333"/>
                    </a:lnTo>
                    <a:cubicBezTo>
                      <a:pt x="12994328" y="7408327"/>
                      <a:pt x="12984924" y="7404199"/>
                      <a:pt x="12978250" y="7396947"/>
                    </a:cubicBezTo>
                    <a:cubicBezTo>
                      <a:pt x="12971576" y="7389697"/>
                      <a:pt x="12968239" y="7379985"/>
                      <a:pt x="12969046" y="7370162"/>
                    </a:cubicBezTo>
                    <a:lnTo>
                      <a:pt x="13036427" y="6561667"/>
                    </a:lnTo>
                    <a:lnTo>
                      <a:pt x="13099433" y="6120553"/>
                    </a:lnTo>
                    <a:moveTo>
                      <a:pt x="14906149" y="5150555"/>
                    </a:moveTo>
                    <a:cubicBezTo>
                      <a:pt x="14789249" y="5150555"/>
                      <a:pt x="14694483" y="5245321"/>
                      <a:pt x="14694483" y="5362222"/>
                    </a:cubicBezTo>
                    <a:lnTo>
                      <a:pt x="14694483" y="5432777"/>
                    </a:lnTo>
                    <a:cubicBezTo>
                      <a:pt x="14694483" y="5549678"/>
                      <a:pt x="14789249" y="5644444"/>
                      <a:pt x="14906149" y="5644444"/>
                    </a:cubicBezTo>
                    <a:cubicBezTo>
                      <a:pt x="15023049" y="5644444"/>
                      <a:pt x="15117815" y="5549678"/>
                      <a:pt x="15117815" y="5432777"/>
                    </a:cubicBezTo>
                    <a:lnTo>
                      <a:pt x="15117815" y="5362222"/>
                    </a:lnTo>
                    <a:cubicBezTo>
                      <a:pt x="15117815" y="5245321"/>
                      <a:pt x="15023049" y="5150555"/>
                      <a:pt x="14906149" y="5150555"/>
                    </a:cubicBezTo>
                    <a:moveTo>
                      <a:pt x="14686933" y="6120553"/>
                    </a:moveTo>
                    <a:cubicBezTo>
                      <a:pt x="14688133" y="6112439"/>
                      <a:pt x="14676703" y="6109264"/>
                      <a:pt x="14673528" y="6116814"/>
                    </a:cubicBezTo>
                    <a:lnTo>
                      <a:pt x="14519504" y="6476153"/>
                    </a:lnTo>
                    <a:cubicBezTo>
                      <a:pt x="14497248" y="6528073"/>
                      <a:pt x="14446172" y="6561717"/>
                      <a:pt x="14389683" y="6561667"/>
                    </a:cubicBezTo>
                    <a:lnTo>
                      <a:pt x="14324629" y="6561667"/>
                    </a:lnTo>
                    <a:cubicBezTo>
                      <a:pt x="14312765" y="6561677"/>
                      <a:pt x="14301690" y="6555723"/>
                      <a:pt x="14295155" y="6545820"/>
                    </a:cubicBezTo>
                    <a:cubicBezTo>
                      <a:pt x="14288619" y="6535919"/>
                      <a:pt x="14287500" y="6523394"/>
                      <a:pt x="14292174" y="6512489"/>
                    </a:cubicBezTo>
                    <a:lnTo>
                      <a:pt x="14482815" y="6067777"/>
                    </a:lnTo>
                    <a:lnTo>
                      <a:pt x="14552947" y="5892376"/>
                    </a:lnTo>
                    <a:cubicBezTo>
                      <a:pt x="14595818" y="5785238"/>
                      <a:pt x="14699594" y="5714992"/>
                      <a:pt x="14814992" y="5715000"/>
                    </a:cubicBezTo>
                    <a:lnTo>
                      <a:pt x="14997306" y="5715000"/>
                    </a:lnTo>
                    <a:cubicBezTo>
                      <a:pt x="15112704" y="5714992"/>
                      <a:pt x="15216480" y="5785238"/>
                      <a:pt x="15259351" y="5892376"/>
                    </a:cubicBezTo>
                    <a:lnTo>
                      <a:pt x="15329483" y="6067777"/>
                    </a:lnTo>
                    <a:lnTo>
                      <a:pt x="15520053" y="6512489"/>
                    </a:lnTo>
                    <a:cubicBezTo>
                      <a:pt x="15524727" y="6523394"/>
                      <a:pt x="15523607" y="6535919"/>
                      <a:pt x="15517073" y="6545820"/>
                    </a:cubicBezTo>
                    <a:cubicBezTo>
                      <a:pt x="15510537" y="6555723"/>
                      <a:pt x="15499462" y="6561677"/>
                      <a:pt x="15487597" y="6561667"/>
                    </a:cubicBezTo>
                    <a:lnTo>
                      <a:pt x="15422545" y="6561667"/>
                    </a:lnTo>
                    <a:cubicBezTo>
                      <a:pt x="15366107" y="6561660"/>
                      <a:pt x="15315101" y="6528026"/>
                      <a:pt x="15292863" y="6476153"/>
                    </a:cubicBezTo>
                    <a:lnTo>
                      <a:pt x="15138842" y="6116814"/>
                    </a:lnTo>
                    <a:cubicBezTo>
                      <a:pt x="15135595" y="6109264"/>
                      <a:pt x="15124236" y="6112439"/>
                      <a:pt x="15125365" y="6120553"/>
                    </a:cubicBezTo>
                    <a:lnTo>
                      <a:pt x="15188372" y="6561667"/>
                    </a:lnTo>
                    <a:lnTo>
                      <a:pt x="15255752" y="7370162"/>
                    </a:lnTo>
                    <a:cubicBezTo>
                      <a:pt x="15256560" y="7379985"/>
                      <a:pt x="15253222" y="7389697"/>
                      <a:pt x="15246548" y="7396947"/>
                    </a:cubicBezTo>
                    <a:cubicBezTo>
                      <a:pt x="15239874" y="7404199"/>
                      <a:pt x="15230470" y="7408327"/>
                      <a:pt x="15220615" y="7408333"/>
                    </a:cubicBezTo>
                    <a:lnTo>
                      <a:pt x="15166781" y="7408333"/>
                    </a:lnTo>
                    <a:cubicBezTo>
                      <a:pt x="15097799" y="7408341"/>
                      <a:pt x="15038922" y="7358477"/>
                      <a:pt x="15027576" y="7290435"/>
                    </a:cubicBezTo>
                    <a:lnTo>
                      <a:pt x="14913204" y="6603435"/>
                    </a:lnTo>
                    <a:cubicBezTo>
                      <a:pt x="14911863" y="6595533"/>
                      <a:pt x="14900576" y="6595533"/>
                      <a:pt x="14899235" y="6603435"/>
                    </a:cubicBezTo>
                    <a:lnTo>
                      <a:pt x="14784794" y="7290435"/>
                    </a:lnTo>
                    <a:cubicBezTo>
                      <a:pt x="14773442" y="7358503"/>
                      <a:pt x="14714525" y="7408376"/>
                      <a:pt x="14645517" y="7408333"/>
                    </a:cubicBezTo>
                    <a:lnTo>
                      <a:pt x="14591683" y="7408333"/>
                    </a:lnTo>
                    <a:cubicBezTo>
                      <a:pt x="14581828" y="7408327"/>
                      <a:pt x="14572425" y="7404199"/>
                      <a:pt x="14565750" y="7396947"/>
                    </a:cubicBezTo>
                    <a:cubicBezTo>
                      <a:pt x="14559076" y="7389697"/>
                      <a:pt x="14555738" y="7379985"/>
                      <a:pt x="14556547" y="7370162"/>
                    </a:cubicBezTo>
                    <a:lnTo>
                      <a:pt x="14623927" y="6561667"/>
                    </a:lnTo>
                    <a:lnTo>
                      <a:pt x="14686933" y="6120553"/>
                    </a:lnTo>
                    <a:moveTo>
                      <a:pt x="618649" y="7725833"/>
                    </a:moveTo>
                    <a:cubicBezTo>
                      <a:pt x="501749" y="7725833"/>
                      <a:pt x="406982" y="7820600"/>
                      <a:pt x="406982" y="7937500"/>
                    </a:cubicBezTo>
                    <a:lnTo>
                      <a:pt x="406982" y="8008055"/>
                    </a:lnTo>
                    <a:cubicBezTo>
                      <a:pt x="406982" y="8124956"/>
                      <a:pt x="501749" y="8219722"/>
                      <a:pt x="618649" y="8219722"/>
                    </a:cubicBezTo>
                    <a:cubicBezTo>
                      <a:pt x="735549" y="8219722"/>
                      <a:pt x="830316" y="8124956"/>
                      <a:pt x="830316" y="8008055"/>
                    </a:cubicBezTo>
                    <a:lnTo>
                      <a:pt x="830316" y="7937500"/>
                    </a:lnTo>
                    <a:cubicBezTo>
                      <a:pt x="830316" y="7820600"/>
                      <a:pt x="735549" y="7725833"/>
                      <a:pt x="618649" y="7725833"/>
                    </a:cubicBezTo>
                    <a:moveTo>
                      <a:pt x="399433" y="8695831"/>
                    </a:moveTo>
                    <a:cubicBezTo>
                      <a:pt x="400632" y="8687717"/>
                      <a:pt x="389202" y="8684542"/>
                      <a:pt x="386027" y="8692092"/>
                    </a:cubicBezTo>
                    <a:lnTo>
                      <a:pt x="232005" y="9051431"/>
                    </a:lnTo>
                    <a:cubicBezTo>
                      <a:pt x="209748" y="9103351"/>
                      <a:pt x="158672" y="9136995"/>
                      <a:pt x="102182" y="9136944"/>
                    </a:cubicBezTo>
                    <a:lnTo>
                      <a:pt x="37130" y="9136944"/>
                    </a:lnTo>
                    <a:cubicBezTo>
                      <a:pt x="25266" y="9136955"/>
                      <a:pt x="14190" y="9131000"/>
                      <a:pt x="7655" y="9121098"/>
                    </a:cubicBezTo>
                    <a:cubicBezTo>
                      <a:pt x="1120" y="9111196"/>
                      <a:pt x="0" y="9098671"/>
                      <a:pt x="4675" y="9087767"/>
                    </a:cubicBezTo>
                    <a:lnTo>
                      <a:pt x="195316" y="8643055"/>
                    </a:lnTo>
                    <a:lnTo>
                      <a:pt x="265448" y="8467654"/>
                    </a:lnTo>
                    <a:cubicBezTo>
                      <a:pt x="308318" y="8360516"/>
                      <a:pt x="412094" y="8290270"/>
                      <a:pt x="527491" y="8290277"/>
                    </a:cubicBezTo>
                    <a:lnTo>
                      <a:pt x="709807" y="8290277"/>
                    </a:lnTo>
                    <a:cubicBezTo>
                      <a:pt x="825204" y="8290270"/>
                      <a:pt x="928980" y="8360516"/>
                      <a:pt x="971850" y="8467654"/>
                    </a:cubicBezTo>
                    <a:lnTo>
                      <a:pt x="1041982" y="8643055"/>
                    </a:lnTo>
                    <a:lnTo>
                      <a:pt x="1232553" y="9087767"/>
                    </a:lnTo>
                    <a:cubicBezTo>
                      <a:pt x="1237228" y="9098671"/>
                      <a:pt x="1236108" y="9111196"/>
                      <a:pt x="1229572" y="9121098"/>
                    </a:cubicBezTo>
                    <a:cubicBezTo>
                      <a:pt x="1223037" y="9131000"/>
                      <a:pt x="1211962" y="9136955"/>
                      <a:pt x="1200097" y="9136944"/>
                    </a:cubicBezTo>
                    <a:lnTo>
                      <a:pt x="1135045" y="9136944"/>
                    </a:lnTo>
                    <a:cubicBezTo>
                      <a:pt x="1078607" y="9136938"/>
                      <a:pt x="1027601" y="9103304"/>
                      <a:pt x="1005364" y="9051431"/>
                    </a:cubicBezTo>
                    <a:lnTo>
                      <a:pt x="851341" y="8692092"/>
                    </a:lnTo>
                    <a:cubicBezTo>
                      <a:pt x="848096" y="8684542"/>
                      <a:pt x="836736" y="8687717"/>
                      <a:pt x="837865" y="8695831"/>
                    </a:cubicBezTo>
                    <a:lnTo>
                      <a:pt x="900871" y="9136944"/>
                    </a:lnTo>
                    <a:lnTo>
                      <a:pt x="968252" y="9945441"/>
                    </a:lnTo>
                    <a:cubicBezTo>
                      <a:pt x="969060" y="9955263"/>
                      <a:pt x="965723" y="9964974"/>
                      <a:pt x="959048" y="9972225"/>
                    </a:cubicBezTo>
                    <a:cubicBezTo>
                      <a:pt x="952374" y="9979477"/>
                      <a:pt x="942970" y="9983605"/>
                      <a:pt x="933115" y="9983611"/>
                    </a:cubicBezTo>
                    <a:lnTo>
                      <a:pt x="879281" y="9983611"/>
                    </a:lnTo>
                    <a:cubicBezTo>
                      <a:pt x="810300" y="9983620"/>
                      <a:pt x="751423" y="9933755"/>
                      <a:pt x="740075" y="9865712"/>
                    </a:cubicBezTo>
                    <a:lnTo>
                      <a:pt x="625705" y="9178713"/>
                    </a:lnTo>
                    <a:cubicBezTo>
                      <a:pt x="624364" y="9170811"/>
                      <a:pt x="613075" y="9170811"/>
                      <a:pt x="611735" y="9178713"/>
                    </a:cubicBezTo>
                    <a:lnTo>
                      <a:pt x="497293" y="9865712"/>
                    </a:lnTo>
                    <a:cubicBezTo>
                      <a:pt x="485942" y="9933781"/>
                      <a:pt x="427025" y="9983654"/>
                      <a:pt x="358017" y="9983611"/>
                    </a:cubicBezTo>
                    <a:lnTo>
                      <a:pt x="304183" y="9983611"/>
                    </a:lnTo>
                    <a:cubicBezTo>
                      <a:pt x="294328" y="9983605"/>
                      <a:pt x="284924" y="9979477"/>
                      <a:pt x="278250" y="9972225"/>
                    </a:cubicBezTo>
                    <a:cubicBezTo>
                      <a:pt x="271575" y="9964974"/>
                      <a:pt x="268238" y="9955263"/>
                      <a:pt x="269046" y="9945441"/>
                    </a:cubicBezTo>
                    <a:lnTo>
                      <a:pt x="336427" y="9136944"/>
                    </a:lnTo>
                    <a:lnTo>
                      <a:pt x="399433" y="8695831"/>
                    </a:lnTo>
                    <a:moveTo>
                      <a:pt x="2206149" y="7725833"/>
                    </a:moveTo>
                    <a:cubicBezTo>
                      <a:pt x="2089249" y="7725833"/>
                      <a:pt x="1994482" y="7820600"/>
                      <a:pt x="1994482" y="7937500"/>
                    </a:cubicBezTo>
                    <a:lnTo>
                      <a:pt x="1994482" y="8008055"/>
                    </a:lnTo>
                    <a:cubicBezTo>
                      <a:pt x="1994482" y="8124956"/>
                      <a:pt x="2089249" y="8219722"/>
                      <a:pt x="2206149" y="8219722"/>
                    </a:cubicBezTo>
                    <a:cubicBezTo>
                      <a:pt x="2323049" y="8219722"/>
                      <a:pt x="2417816" y="8124956"/>
                      <a:pt x="2417816" y="8008055"/>
                    </a:cubicBezTo>
                    <a:lnTo>
                      <a:pt x="2417816" y="7937500"/>
                    </a:lnTo>
                    <a:cubicBezTo>
                      <a:pt x="2417816" y="7820600"/>
                      <a:pt x="2323049" y="7725833"/>
                      <a:pt x="2206149" y="7725833"/>
                    </a:cubicBezTo>
                    <a:moveTo>
                      <a:pt x="1986933" y="8695831"/>
                    </a:moveTo>
                    <a:cubicBezTo>
                      <a:pt x="1988132" y="8687717"/>
                      <a:pt x="1976702" y="8684542"/>
                      <a:pt x="1973527" y="8692092"/>
                    </a:cubicBezTo>
                    <a:lnTo>
                      <a:pt x="1819505" y="9051431"/>
                    </a:lnTo>
                    <a:cubicBezTo>
                      <a:pt x="1797248" y="9103351"/>
                      <a:pt x="1746172" y="9136995"/>
                      <a:pt x="1689682" y="9136944"/>
                    </a:cubicBezTo>
                    <a:lnTo>
                      <a:pt x="1624630" y="9136944"/>
                    </a:lnTo>
                    <a:cubicBezTo>
                      <a:pt x="1612766" y="9136955"/>
                      <a:pt x="1601690" y="9131000"/>
                      <a:pt x="1595155" y="9121098"/>
                    </a:cubicBezTo>
                    <a:cubicBezTo>
                      <a:pt x="1588620" y="9111196"/>
                      <a:pt x="1587500" y="9098671"/>
                      <a:pt x="1592175" y="9087767"/>
                    </a:cubicBezTo>
                    <a:lnTo>
                      <a:pt x="1782816" y="8643055"/>
                    </a:lnTo>
                    <a:lnTo>
                      <a:pt x="1852948" y="8467654"/>
                    </a:lnTo>
                    <a:cubicBezTo>
                      <a:pt x="1895818" y="8360516"/>
                      <a:pt x="1999595" y="8290270"/>
                      <a:pt x="2114991" y="8290277"/>
                    </a:cubicBezTo>
                    <a:lnTo>
                      <a:pt x="2297307" y="8290277"/>
                    </a:lnTo>
                    <a:cubicBezTo>
                      <a:pt x="2412703" y="8290270"/>
                      <a:pt x="2516480" y="8360516"/>
                      <a:pt x="2559350" y="8467654"/>
                    </a:cubicBezTo>
                    <a:lnTo>
                      <a:pt x="2629482" y="8643055"/>
                    </a:lnTo>
                    <a:lnTo>
                      <a:pt x="2820053" y="9087767"/>
                    </a:lnTo>
                    <a:cubicBezTo>
                      <a:pt x="2824728" y="9098671"/>
                      <a:pt x="2823608" y="9111196"/>
                      <a:pt x="2817072" y="9121098"/>
                    </a:cubicBezTo>
                    <a:cubicBezTo>
                      <a:pt x="2810537" y="9131000"/>
                      <a:pt x="2799462" y="9136955"/>
                      <a:pt x="2787597" y="9136944"/>
                    </a:cubicBezTo>
                    <a:lnTo>
                      <a:pt x="2722545" y="9136944"/>
                    </a:lnTo>
                    <a:cubicBezTo>
                      <a:pt x="2666107" y="9136938"/>
                      <a:pt x="2615101" y="9103304"/>
                      <a:pt x="2592864" y="9051431"/>
                    </a:cubicBezTo>
                    <a:lnTo>
                      <a:pt x="2438841" y="8692092"/>
                    </a:lnTo>
                    <a:cubicBezTo>
                      <a:pt x="2435596" y="8684542"/>
                      <a:pt x="2424236" y="8687717"/>
                      <a:pt x="2425365" y="8695831"/>
                    </a:cubicBezTo>
                    <a:lnTo>
                      <a:pt x="2488371" y="9136944"/>
                    </a:lnTo>
                    <a:lnTo>
                      <a:pt x="2555752" y="9945441"/>
                    </a:lnTo>
                    <a:cubicBezTo>
                      <a:pt x="2556560" y="9955263"/>
                      <a:pt x="2553223" y="9964974"/>
                      <a:pt x="2546548" y="9972225"/>
                    </a:cubicBezTo>
                    <a:cubicBezTo>
                      <a:pt x="2539874" y="9979477"/>
                      <a:pt x="2530470" y="9983605"/>
                      <a:pt x="2520615" y="9983611"/>
                    </a:cubicBezTo>
                    <a:lnTo>
                      <a:pt x="2466781" y="9983611"/>
                    </a:lnTo>
                    <a:cubicBezTo>
                      <a:pt x="2397800" y="9983620"/>
                      <a:pt x="2338923" y="9933755"/>
                      <a:pt x="2327575" y="9865712"/>
                    </a:cubicBezTo>
                    <a:lnTo>
                      <a:pt x="2213205" y="9178713"/>
                    </a:lnTo>
                    <a:cubicBezTo>
                      <a:pt x="2211864" y="9170811"/>
                      <a:pt x="2200575" y="9170811"/>
                      <a:pt x="2199234" y="9178713"/>
                    </a:cubicBezTo>
                    <a:lnTo>
                      <a:pt x="2084793" y="9865712"/>
                    </a:lnTo>
                    <a:cubicBezTo>
                      <a:pt x="2073442" y="9933781"/>
                      <a:pt x="2014525" y="9983654"/>
                      <a:pt x="1945517" y="9983611"/>
                    </a:cubicBezTo>
                    <a:lnTo>
                      <a:pt x="1891683" y="9983611"/>
                    </a:lnTo>
                    <a:cubicBezTo>
                      <a:pt x="1881828" y="9983605"/>
                      <a:pt x="1872424" y="9979477"/>
                      <a:pt x="1865750" y="9972225"/>
                    </a:cubicBezTo>
                    <a:cubicBezTo>
                      <a:pt x="1859075" y="9964974"/>
                      <a:pt x="1855738" y="9955263"/>
                      <a:pt x="1856546" y="9945441"/>
                    </a:cubicBezTo>
                    <a:lnTo>
                      <a:pt x="1923927" y="9136944"/>
                    </a:lnTo>
                    <a:lnTo>
                      <a:pt x="1986933" y="8695831"/>
                    </a:lnTo>
                    <a:moveTo>
                      <a:pt x="3793649" y="7725833"/>
                    </a:moveTo>
                    <a:cubicBezTo>
                      <a:pt x="3676749" y="7725833"/>
                      <a:pt x="3581982" y="7820600"/>
                      <a:pt x="3581982" y="7937500"/>
                    </a:cubicBezTo>
                    <a:lnTo>
                      <a:pt x="3581982" y="8008055"/>
                    </a:lnTo>
                    <a:cubicBezTo>
                      <a:pt x="3581982" y="8124956"/>
                      <a:pt x="3676749" y="8219722"/>
                      <a:pt x="3793649" y="8219722"/>
                    </a:cubicBezTo>
                    <a:cubicBezTo>
                      <a:pt x="3910549" y="8219722"/>
                      <a:pt x="4005316" y="8124956"/>
                      <a:pt x="4005316" y="8008055"/>
                    </a:cubicBezTo>
                    <a:lnTo>
                      <a:pt x="4005316" y="7937500"/>
                    </a:lnTo>
                    <a:cubicBezTo>
                      <a:pt x="4005316" y="7820600"/>
                      <a:pt x="3910549" y="7725833"/>
                      <a:pt x="3793649" y="7725833"/>
                    </a:cubicBezTo>
                    <a:moveTo>
                      <a:pt x="3574433" y="8695831"/>
                    </a:moveTo>
                    <a:cubicBezTo>
                      <a:pt x="3575632" y="8687717"/>
                      <a:pt x="3564202" y="8684542"/>
                      <a:pt x="3561027" y="8692092"/>
                    </a:cubicBezTo>
                    <a:lnTo>
                      <a:pt x="3407004" y="9051431"/>
                    </a:lnTo>
                    <a:cubicBezTo>
                      <a:pt x="3384748" y="9103351"/>
                      <a:pt x="3333672" y="9136995"/>
                      <a:pt x="3277182" y="9136944"/>
                    </a:cubicBezTo>
                    <a:lnTo>
                      <a:pt x="3212130" y="9136944"/>
                    </a:lnTo>
                    <a:cubicBezTo>
                      <a:pt x="3200266" y="9136955"/>
                      <a:pt x="3189190" y="9131000"/>
                      <a:pt x="3182655" y="9121098"/>
                    </a:cubicBezTo>
                    <a:cubicBezTo>
                      <a:pt x="3176120" y="9111196"/>
                      <a:pt x="3175000" y="9098671"/>
                      <a:pt x="3179675" y="9087767"/>
                    </a:cubicBezTo>
                    <a:lnTo>
                      <a:pt x="3370316" y="8643055"/>
                    </a:lnTo>
                    <a:lnTo>
                      <a:pt x="3440448" y="8467654"/>
                    </a:lnTo>
                    <a:cubicBezTo>
                      <a:pt x="3483318" y="8360516"/>
                      <a:pt x="3587095" y="8290270"/>
                      <a:pt x="3702491" y="8290277"/>
                    </a:cubicBezTo>
                    <a:lnTo>
                      <a:pt x="3884807" y="8290277"/>
                    </a:lnTo>
                    <a:cubicBezTo>
                      <a:pt x="4000203" y="8290270"/>
                      <a:pt x="4103980" y="8360516"/>
                      <a:pt x="4146850" y="8467654"/>
                    </a:cubicBezTo>
                    <a:lnTo>
                      <a:pt x="4216982" y="8643055"/>
                    </a:lnTo>
                    <a:lnTo>
                      <a:pt x="4407553" y="9087767"/>
                    </a:lnTo>
                    <a:cubicBezTo>
                      <a:pt x="4412228" y="9098671"/>
                      <a:pt x="4411107" y="9111196"/>
                      <a:pt x="4404572" y="9121098"/>
                    </a:cubicBezTo>
                    <a:cubicBezTo>
                      <a:pt x="4398037" y="9131000"/>
                      <a:pt x="4386962" y="9136955"/>
                      <a:pt x="4375097" y="9136944"/>
                    </a:cubicBezTo>
                    <a:lnTo>
                      <a:pt x="4310045" y="9136944"/>
                    </a:lnTo>
                    <a:cubicBezTo>
                      <a:pt x="4253607" y="9136938"/>
                      <a:pt x="4202601" y="9103304"/>
                      <a:pt x="4180364" y="9051431"/>
                    </a:cubicBezTo>
                    <a:lnTo>
                      <a:pt x="4026341" y="8692092"/>
                    </a:lnTo>
                    <a:cubicBezTo>
                      <a:pt x="4023096" y="8684542"/>
                      <a:pt x="4011736" y="8687717"/>
                      <a:pt x="4012865" y="8695831"/>
                    </a:cubicBezTo>
                    <a:lnTo>
                      <a:pt x="4075871" y="9136944"/>
                    </a:lnTo>
                    <a:lnTo>
                      <a:pt x="4143252" y="9945441"/>
                    </a:lnTo>
                    <a:cubicBezTo>
                      <a:pt x="4144060" y="9955263"/>
                      <a:pt x="4140723" y="9964974"/>
                      <a:pt x="4134048" y="9972225"/>
                    </a:cubicBezTo>
                    <a:cubicBezTo>
                      <a:pt x="4127374" y="9979477"/>
                      <a:pt x="4117970" y="9983605"/>
                      <a:pt x="4108115" y="9983611"/>
                    </a:cubicBezTo>
                    <a:lnTo>
                      <a:pt x="4054281" y="9983611"/>
                    </a:lnTo>
                    <a:cubicBezTo>
                      <a:pt x="3985299" y="9983620"/>
                      <a:pt x="3926423" y="9933755"/>
                      <a:pt x="3915075" y="9865712"/>
                    </a:cubicBezTo>
                    <a:lnTo>
                      <a:pt x="3800704" y="9178713"/>
                    </a:lnTo>
                    <a:cubicBezTo>
                      <a:pt x="3799364" y="9170811"/>
                      <a:pt x="3788075" y="9170811"/>
                      <a:pt x="3786735" y="9178713"/>
                    </a:cubicBezTo>
                    <a:lnTo>
                      <a:pt x="3672294" y="9865712"/>
                    </a:lnTo>
                    <a:cubicBezTo>
                      <a:pt x="3660942" y="9933781"/>
                      <a:pt x="3602025" y="9983654"/>
                      <a:pt x="3533017" y="9983611"/>
                    </a:cubicBezTo>
                    <a:lnTo>
                      <a:pt x="3479183" y="9983611"/>
                    </a:lnTo>
                    <a:cubicBezTo>
                      <a:pt x="3469328" y="9983605"/>
                      <a:pt x="3459924" y="9979477"/>
                      <a:pt x="3453250" y="9972225"/>
                    </a:cubicBezTo>
                    <a:cubicBezTo>
                      <a:pt x="3446575" y="9964974"/>
                      <a:pt x="3443238" y="9955263"/>
                      <a:pt x="3444046" y="9945441"/>
                    </a:cubicBezTo>
                    <a:lnTo>
                      <a:pt x="3511427" y="9136944"/>
                    </a:lnTo>
                    <a:lnTo>
                      <a:pt x="3574433" y="8695831"/>
                    </a:lnTo>
                    <a:moveTo>
                      <a:pt x="5381149" y="7725833"/>
                    </a:moveTo>
                    <a:cubicBezTo>
                      <a:pt x="5264249" y="7725833"/>
                      <a:pt x="5169482" y="7820600"/>
                      <a:pt x="5169482" y="7937500"/>
                    </a:cubicBezTo>
                    <a:lnTo>
                      <a:pt x="5169482" y="8008055"/>
                    </a:lnTo>
                    <a:cubicBezTo>
                      <a:pt x="5169482" y="8124956"/>
                      <a:pt x="5264249" y="8219722"/>
                      <a:pt x="5381149" y="8219722"/>
                    </a:cubicBezTo>
                    <a:cubicBezTo>
                      <a:pt x="5498049" y="8219722"/>
                      <a:pt x="5592816" y="8124956"/>
                      <a:pt x="5592816" y="8008055"/>
                    </a:cubicBezTo>
                    <a:lnTo>
                      <a:pt x="5592816" y="7937500"/>
                    </a:lnTo>
                    <a:cubicBezTo>
                      <a:pt x="5592816" y="7820600"/>
                      <a:pt x="5498049" y="7725833"/>
                      <a:pt x="5381149" y="7725833"/>
                    </a:cubicBezTo>
                    <a:moveTo>
                      <a:pt x="5161933" y="8695831"/>
                    </a:moveTo>
                    <a:cubicBezTo>
                      <a:pt x="5163132" y="8687717"/>
                      <a:pt x="5151702" y="8684542"/>
                      <a:pt x="5148527" y="8692092"/>
                    </a:cubicBezTo>
                    <a:lnTo>
                      <a:pt x="4994504" y="9051431"/>
                    </a:lnTo>
                    <a:cubicBezTo>
                      <a:pt x="4972248" y="9103351"/>
                      <a:pt x="4921172" y="9136995"/>
                      <a:pt x="4864682" y="9136944"/>
                    </a:cubicBezTo>
                    <a:lnTo>
                      <a:pt x="4799630" y="9136944"/>
                    </a:lnTo>
                    <a:cubicBezTo>
                      <a:pt x="4787765" y="9136955"/>
                      <a:pt x="4776691" y="9131000"/>
                      <a:pt x="4770155" y="9121098"/>
                    </a:cubicBezTo>
                    <a:cubicBezTo>
                      <a:pt x="4763620" y="9111196"/>
                      <a:pt x="4762500" y="9098671"/>
                      <a:pt x="4767174" y="9087767"/>
                    </a:cubicBezTo>
                    <a:lnTo>
                      <a:pt x="4957816" y="8643055"/>
                    </a:lnTo>
                    <a:lnTo>
                      <a:pt x="5027948" y="8467654"/>
                    </a:lnTo>
                    <a:cubicBezTo>
                      <a:pt x="5070818" y="8360516"/>
                      <a:pt x="5174595" y="8290270"/>
                      <a:pt x="5289991" y="8290277"/>
                    </a:cubicBezTo>
                    <a:lnTo>
                      <a:pt x="5472307" y="8290277"/>
                    </a:lnTo>
                    <a:cubicBezTo>
                      <a:pt x="5587703" y="8290270"/>
                      <a:pt x="5691480" y="8360516"/>
                      <a:pt x="5734350" y="8467654"/>
                    </a:cubicBezTo>
                    <a:lnTo>
                      <a:pt x="5804482" y="8643055"/>
                    </a:lnTo>
                    <a:lnTo>
                      <a:pt x="5995053" y="9087767"/>
                    </a:lnTo>
                    <a:cubicBezTo>
                      <a:pt x="5999728" y="9098671"/>
                      <a:pt x="5998607" y="9111196"/>
                      <a:pt x="5992072" y="9121098"/>
                    </a:cubicBezTo>
                    <a:cubicBezTo>
                      <a:pt x="5985537" y="9131000"/>
                      <a:pt x="5974462" y="9136955"/>
                      <a:pt x="5962597" y="9136944"/>
                    </a:cubicBezTo>
                    <a:lnTo>
                      <a:pt x="5897545" y="9136944"/>
                    </a:lnTo>
                    <a:cubicBezTo>
                      <a:pt x="5841107" y="9136938"/>
                      <a:pt x="5790101" y="9103304"/>
                      <a:pt x="5767864" y="9051431"/>
                    </a:cubicBezTo>
                    <a:lnTo>
                      <a:pt x="5613841" y="8692092"/>
                    </a:lnTo>
                    <a:cubicBezTo>
                      <a:pt x="5610596" y="8684542"/>
                      <a:pt x="5599236" y="8687717"/>
                      <a:pt x="5600365" y="8695831"/>
                    </a:cubicBezTo>
                    <a:lnTo>
                      <a:pt x="5663371" y="9136944"/>
                    </a:lnTo>
                    <a:lnTo>
                      <a:pt x="5730752" y="9945441"/>
                    </a:lnTo>
                    <a:cubicBezTo>
                      <a:pt x="5731560" y="9955263"/>
                      <a:pt x="5728223" y="9964974"/>
                      <a:pt x="5721548" y="9972225"/>
                    </a:cubicBezTo>
                    <a:cubicBezTo>
                      <a:pt x="5714874" y="9979477"/>
                      <a:pt x="5705470" y="9983605"/>
                      <a:pt x="5695615" y="9983611"/>
                    </a:cubicBezTo>
                    <a:lnTo>
                      <a:pt x="5641781" y="9983611"/>
                    </a:lnTo>
                    <a:cubicBezTo>
                      <a:pt x="5572799" y="9983620"/>
                      <a:pt x="5513923" y="9933755"/>
                      <a:pt x="5502575" y="9865712"/>
                    </a:cubicBezTo>
                    <a:lnTo>
                      <a:pt x="5388204" y="9178713"/>
                    </a:lnTo>
                    <a:cubicBezTo>
                      <a:pt x="5386864" y="9170811"/>
                      <a:pt x="5375575" y="9170811"/>
                      <a:pt x="5374235" y="9178713"/>
                    </a:cubicBezTo>
                    <a:lnTo>
                      <a:pt x="5259794" y="9865712"/>
                    </a:lnTo>
                    <a:cubicBezTo>
                      <a:pt x="5248442" y="9933781"/>
                      <a:pt x="5189525" y="9983654"/>
                      <a:pt x="5120517" y="9983611"/>
                    </a:cubicBezTo>
                    <a:lnTo>
                      <a:pt x="5066683" y="9983611"/>
                    </a:lnTo>
                    <a:cubicBezTo>
                      <a:pt x="5056828" y="9983605"/>
                      <a:pt x="5047424" y="9979477"/>
                      <a:pt x="5040750" y="9972225"/>
                    </a:cubicBezTo>
                    <a:cubicBezTo>
                      <a:pt x="5034075" y="9964974"/>
                      <a:pt x="5030738" y="9955263"/>
                      <a:pt x="5031546" y="9945441"/>
                    </a:cubicBezTo>
                    <a:lnTo>
                      <a:pt x="5098927" y="9136944"/>
                    </a:lnTo>
                    <a:lnTo>
                      <a:pt x="5161933" y="8695831"/>
                    </a:lnTo>
                    <a:moveTo>
                      <a:pt x="6968649" y="7725833"/>
                    </a:moveTo>
                    <a:cubicBezTo>
                      <a:pt x="6851748" y="7725833"/>
                      <a:pt x="6756982" y="7820600"/>
                      <a:pt x="6756982" y="7937500"/>
                    </a:cubicBezTo>
                    <a:lnTo>
                      <a:pt x="6756982" y="8008055"/>
                    </a:lnTo>
                    <a:cubicBezTo>
                      <a:pt x="6756982" y="8124956"/>
                      <a:pt x="6851748" y="8219722"/>
                      <a:pt x="6968649" y="8219722"/>
                    </a:cubicBezTo>
                    <a:cubicBezTo>
                      <a:pt x="7085550" y="8219722"/>
                      <a:pt x="7180316" y="8124956"/>
                      <a:pt x="7180316" y="8008055"/>
                    </a:cubicBezTo>
                    <a:lnTo>
                      <a:pt x="7180316" y="7937500"/>
                    </a:lnTo>
                    <a:cubicBezTo>
                      <a:pt x="7180316" y="7820600"/>
                      <a:pt x="7085550" y="7725833"/>
                      <a:pt x="6968649" y="7725833"/>
                    </a:cubicBezTo>
                    <a:moveTo>
                      <a:pt x="6749433" y="8695831"/>
                    </a:moveTo>
                    <a:cubicBezTo>
                      <a:pt x="6750632" y="8687717"/>
                      <a:pt x="6739203" y="8684542"/>
                      <a:pt x="6736028" y="8692092"/>
                    </a:cubicBezTo>
                    <a:lnTo>
                      <a:pt x="6582004" y="9051431"/>
                    </a:lnTo>
                    <a:cubicBezTo>
                      <a:pt x="6559748" y="9103351"/>
                      <a:pt x="6508672" y="9136995"/>
                      <a:pt x="6452182" y="9136944"/>
                    </a:cubicBezTo>
                    <a:lnTo>
                      <a:pt x="6387130" y="9136944"/>
                    </a:lnTo>
                    <a:cubicBezTo>
                      <a:pt x="6375265" y="9136955"/>
                      <a:pt x="6364191" y="9131000"/>
                      <a:pt x="6357655" y="9121098"/>
                    </a:cubicBezTo>
                    <a:cubicBezTo>
                      <a:pt x="6351120" y="9111196"/>
                      <a:pt x="6350000" y="9098671"/>
                      <a:pt x="6354674" y="9087767"/>
                    </a:cubicBezTo>
                    <a:lnTo>
                      <a:pt x="6545316" y="8643055"/>
                    </a:lnTo>
                    <a:lnTo>
                      <a:pt x="6615448" y="8467654"/>
                    </a:lnTo>
                    <a:cubicBezTo>
                      <a:pt x="6658318" y="8360516"/>
                      <a:pt x="6762094" y="8290270"/>
                      <a:pt x="6877491" y="8290277"/>
                    </a:cubicBezTo>
                    <a:lnTo>
                      <a:pt x="7059807" y="8290277"/>
                    </a:lnTo>
                    <a:cubicBezTo>
                      <a:pt x="7175204" y="8290270"/>
                      <a:pt x="7278980" y="8360516"/>
                      <a:pt x="7321850" y="8467654"/>
                    </a:cubicBezTo>
                    <a:lnTo>
                      <a:pt x="7391982" y="8643055"/>
                    </a:lnTo>
                    <a:lnTo>
                      <a:pt x="7582553" y="9087767"/>
                    </a:lnTo>
                    <a:cubicBezTo>
                      <a:pt x="7587228" y="9098671"/>
                      <a:pt x="7586107" y="9111196"/>
                      <a:pt x="7579572" y="9121098"/>
                    </a:cubicBezTo>
                    <a:cubicBezTo>
                      <a:pt x="7573037" y="9131000"/>
                      <a:pt x="7561962" y="9136955"/>
                      <a:pt x="7550097" y="9136944"/>
                    </a:cubicBezTo>
                    <a:lnTo>
                      <a:pt x="7485045" y="9136944"/>
                    </a:lnTo>
                    <a:cubicBezTo>
                      <a:pt x="7428607" y="9136938"/>
                      <a:pt x="7377601" y="9103304"/>
                      <a:pt x="7355364" y="9051431"/>
                    </a:cubicBezTo>
                    <a:lnTo>
                      <a:pt x="7201341" y="8692092"/>
                    </a:lnTo>
                    <a:cubicBezTo>
                      <a:pt x="7198095" y="8684542"/>
                      <a:pt x="7186736" y="8687717"/>
                      <a:pt x="7187865" y="8695831"/>
                    </a:cubicBezTo>
                    <a:lnTo>
                      <a:pt x="7250871" y="9136944"/>
                    </a:lnTo>
                    <a:lnTo>
                      <a:pt x="7318252" y="9945441"/>
                    </a:lnTo>
                    <a:cubicBezTo>
                      <a:pt x="7319060" y="9955263"/>
                      <a:pt x="7315722" y="9964974"/>
                      <a:pt x="7309048" y="9972225"/>
                    </a:cubicBezTo>
                    <a:cubicBezTo>
                      <a:pt x="7302374" y="9979477"/>
                      <a:pt x="7292970" y="9983605"/>
                      <a:pt x="7283115" y="9983611"/>
                    </a:cubicBezTo>
                    <a:lnTo>
                      <a:pt x="7229281" y="9983611"/>
                    </a:lnTo>
                    <a:cubicBezTo>
                      <a:pt x="7160299" y="9983620"/>
                      <a:pt x="7101422" y="9933755"/>
                      <a:pt x="7090075" y="9865712"/>
                    </a:cubicBezTo>
                    <a:lnTo>
                      <a:pt x="6975704" y="9178713"/>
                    </a:lnTo>
                    <a:cubicBezTo>
                      <a:pt x="6974364" y="9170811"/>
                      <a:pt x="6963075" y="9170811"/>
                      <a:pt x="6961735" y="9178713"/>
                    </a:cubicBezTo>
                    <a:lnTo>
                      <a:pt x="6847294" y="9865712"/>
                    </a:lnTo>
                    <a:cubicBezTo>
                      <a:pt x="6835942" y="9933781"/>
                      <a:pt x="6777025" y="9983654"/>
                      <a:pt x="6708017" y="9983611"/>
                    </a:cubicBezTo>
                    <a:lnTo>
                      <a:pt x="6654183" y="9983611"/>
                    </a:lnTo>
                    <a:cubicBezTo>
                      <a:pt x="6644328" y="9983605"/>
                      <a:pt x="6634924" y="9979477"/>
                      <a:pt x="6628250" y="9972225"/>
                    </a:cubicBezTo>
                    <a:cubicBezTo>
                      <a:pt x="6621576" y="9964974"/>
                      <a:pt x="6618238" y="9955263"/>
                      <a:pt x="6619046" y="9945441"/>
                    </a:cubicBezTo>
                    <a:lnTo>
                      <a:pt x="6686427" y="9136944"/>
                    </a:lnTo>
                    <a:lnTo>
                      <a:pt x="6749433" y="8695831"/>
                    </a:lnTo>
                    <a:moveTo>
                      <a:pt x="8556149" y="7725833"/>
                    </a:moveTo>
                    <a:cubicBezTo>
                      <a:pt x="8439248" y="7725833"/>
                      <a:pt x="8344482" y="7820600"/>
                      <a:pt x="8344482" y="7937500"/>
                    </a:cubicBezTo>
                    <a:lnTo>
                      <a:pt x="8344482" y="8008055"/>
                    </a:lnTo>
                    <a:cubicBezTo>
                      <a:pt x="8344482" y="8124956"/>
                      <a:pt x="8439248" y="8219722"/>
                      <a:pt x="8556149" y="8219722"/>
                    </a:cubicBezTo>
                    <a:cubicBezTo>
                      <a:pt x="8673050" y="8219722"/>
                      <a:pt x="8767816" y="8124956"/>
                      <a:pt x="8767816" y="8008055"/>
                    </a:cubicBezTo>
                    <a:lnTo>
                      <a:pt x="8767816" y="7937500"/>
                    </a:lnTo>
                    <a:cubicBezTo>
                      <a:pt x="8767816" y="7820600"/>
                      <a:pt x="8673050" y="7725833"/>
                      <a:pt x="8556149" y="7725833"/>
                    </a:cubicBezTo>
                    <a:moveTo>
                      <a:pt x="8336933" y="8695831"/>
                    </a:moveTo>
                    <a:cubicBezTo>
                      <a:pt x="8338132" y="8687717"/>
                      <a:pt x="8326703" y="8684542"/>
                      <a:pt x="8323528" y="8692092"/>
                    </a:cubicBezTo>
                    <a:lnTo>
                      <a:pt x="8169504" y="9051431"/>
                    </a:lnTo>
                    <a:cubicBezTo>
                      <a:pt x="8147248" y="9103351"/>
                      <a:pt x="8096172" y="9136995"/>
                      <a:pt x="8039682" y="9136944"/>
                    </a:cubicBezTo>
                    <a:lnTo>
                      <a:pt x="7974630" y="9136944"/>
                    </a:lnTo>
                    <a:cubicBezTo>
                      <a:pt x="7962766" y="9136955"/>
                      <a:pt x="7951691" y="9131000"/>
                      <a:pt x="7945155" y="9121098"/>
                    </a:cubicBezTo>
                    <a:cubicBezTo>
                      <a:pt x="7938620" y="9111196"/>
                      <a:pt x="7937500" y="9098671"/>
                      <a:pt x="7942175" y="9087767"/>
                    </a:cubicBezTo>
                    <a:lnTo>
                      <a:pt x="8132816" y="8643055"/>
                    </a:lnTo>
                    <a:lnTo>
                      <a:pt x="8202948" y="8467654"/>
                    </a:lnTo>
                    <a:cubicBezTo>
                      <a:pt x="8245818" y="8360516"/>
                      <a:pt x="8349594" y="8290270"/>
                      <a:pt x="8464991" y="8290277"/>
                    </a:cubicBezTo>
                    <a:lnTo>
                      <a:pt x="8647307" y="8290277"/>
                    </a:lnTo>
                    <a:cubicBezTo>
                      <a:pt x="8762704" y="8290270"/>
                      <a:pt x="8866480" y="8360516"/>
                      <a:pt x="8909350" y="8467654"/>
                    </a:cubicBezTo>
                    <a:lnTo>
                      <a:pt x="8979482" y="8643055"/>
                    </a:lnTo>
                    <a:lnTo>
                      <a:pt x="9170053" y="9087767"/>
                    </a:lnTo>
                    <a:cubicBezTo>
                      <a:pt x="9174728" y="9098671"/>
                      <a:pt x="9173607" y="9111196"/>
                      <a:pt x="9167072" y="9121098"/>
                    </a:cubicBezTo>
                    <a:cubicBezTo>
                      <a:pt x="9160537" y="9131000"/>
                      <a:pt x="9149462" y="9136955"/>
                      <a:pt x="9137597" y="9136944"/>
                    </a:cubicBezTo>
                    <a:lnTo>
                      <a:pt x="9072545" y="9136944"/>
                    </a:lnTo>
                    <a:cubicBezTo>
                      <a:pt x="9016107" y="9136938"/>
                      <a:pt x="8965101" y="9103304"/>
                      <a:pt x="8942864" y="9051431"/>
                    </a:cubicBezTo>
                    <a:lnTo>
                      <a:pt x="8788841" y="8692092"/>
                    </a:lnTo>
                    <a:cubicBezTo>
                      <a:pt x="8785595" y="8684542"/>
                      <a:pt x="8774236" y="8687717"/>
                      <a:pt x="8775365" y="8695831"/>
                    </a:cubicBezTo>
                    <a:lnTo>
                      <a:pt x="8838371" y="9136944"/>
                    </a:lnTo>
                    <a:lnTo>
                      <a:pt x="8905752" y="9945441"/>
                    </a:lnTo>
                    <a:cubicBezTo>
                      <a:pt x="8906560" y="9955263"/>
                      <a:pt x="8903222" y="9964974"/>
                      <a:pt x="8896548" y="9972225"/>
                    </a:cubicBezTo>
                    <a:cubicBezTo>
                      <a:pt x="8889874" y="9979477"/>
                      <a:pt x="8880470" y="9983605"/>
                      <a:pt x="8870615" y="9983611"/>
                    </a:cubicBezTo>
                    <a:lnTo>
                      <a:pt x="8816781" y="9983611"/>
                    </a:lnTo>
                    <a:cubicBezTo>
                      <a:pt x="8747799" y="9983620"/>
                      <a:pt x="8688922" y="9933755"/>
                      <a:pt x="8677575" y="9865712"/>
                    </a:cubicBezTo>
                    <a:lnTo>
                      <a:pt x="8563204" y="9178713"/>
                    </a:lnTo>
                    <a:cubicBezTo>
                      <a:pt x="8561864" y="9170811"/>
                      <a:pt x="8550575" y="9170811"/>
                      <a:pt x="8549235" y="9178713"/>
                    </a:cubicBezTo>
                    <a:lnTo>
                      <a:pt x="8434794" y="9865712"/>
                    </a:lnTo>
                    <a:cubicBezTo>
                      <a:pt x="8423442" y="9933781"/>
                      <a:pt x="8364525" y="9983654"/>
                      <a:pt x="8295517" y="9983611"/>
                    </a:cubicBezTo>
                    <a:lnTo>
                      <a:pt x="8241683" y="9983611"/>
                    </a:lnTo>
                    <a:cubicBezTo>
                      <a:pt x="8231828" y="9983605"/>
                      <a:pt x="8222424" y="9979477"/>
                      <a:pt x="8215750" y="9972225"/>
                    </a:cubicBezTo>
                    <a:cubicBezTo>
                      <a:pt x="8209076" y="9964974"/>
                      <a:pt x="8205738" y="9955263"/>
                      <a:pt x="8206546" y="9945441"/>
                    </a:cubicBezTo>
                    <a:lnTo>
                      <a:pt x="8273927" y="9136944"/>
                    </a:lnTo>
                    <a:lnTo>
                      <a:pt x="8336933" y="8695831"/>
                    </a:lnTo>
                    <a:moveTo>
                      <a:pt x="10143649" y="7725833"/>
                    </a:moveTo>
                    <a:cubicBezTo>
                      <a:pt x="10026748" y="7725833"/>
                      <a:pt x="9931982" y="7820600"/>
                      <a:pt x="9931982" y="7937500"/>
                    </a:cubicBezTo>
                    <a:lnTo>
                      <a:pt x="9931982" y="8008055"/>
                    </a:lnTo>
                    <a:cubicBezTo>
                      <a:pt x="9931982" y="8124956"/>
                      <a:pt x="10026748" y="8219722"/>
                      <a:pt x="10143649" y="8219722"/>
                    </a:cubicBezTo>
                    <a:cubicBezTo>
                      <a:pt x="10260550" y="8219722"/>
                      <a:pt x="10355316" y="8124956"/>
                      <a:pt x="10355316" y="8008055"/>
                    </a:cubicBezTo>
                    <a:lnTo>
                      <a:pt x="10355316" y="7937500"/>
                    </a:lnTo>
                    <a:cubicBezTo>
                      <a:pt x="10355316" y="7820600"/>
                      <a:pt x="10260550" y="7725833"/>
                      <a:pt x="10143649" y="7725833"/>
                    </a:cubicBezTo>
                    <a:moveTo>
                      <a:pt x="9924433" y="8695831"/>
                    </a:moveTo>
                    <a:cubicBezTo>
                      <a:pt x="9925632" y="8687717"/>
                      <a:pt x="9914203" y="8684542"/>
                      <a:pt x="9911028" y="8692092"/>
                    </a:cubicBezTo>
                    <a:lnTo>
                      <a:pt x="9757004" y="9051431"/>
                    </a:lnTo>
                    <a:cubicBezTo>
                      <a:pt x="9734748" y="9103351"/>
                      <a:pt x="9683672" y="9136995"/>
                      <a:pt x="9627182" y="9136944"/>
                    </a:cubicBezTo>
                    <a:lnTo>
                      <a:pt x="9562130" y="9136944"/>
                    </a:lnTo>
                    <a:cubicBezTo>
                      <a:pt x="9550266" y="9136955"/>
                      <a:pt x="9539191" y="9131000"/>
                      <a:pt x="9532655" y="9121098"/>
                    </a:cubicBezTo>
                    <a:cubicBezTo>
                      <a:pt x="9526120" y="9111196"/>
                      <a:pt x="9525000" y="9098671"/>
                      <a:pt x="9529675" y="9087767"/>
                    </a:cubicBezTo>
                    <a:lnTo>
                      <a:pt x="9720316" y="8643055"/>
                    </a:lnTo>
                    <a:lnTo>
                      <a:pt x="9790448" y="8467654"/>
                    </a:lnTo>
                    <a:cubicBezTo>
                      <a:pt x="9833318" y="8360516"/>
                      <a:pt x="9937094" y="8290270"/>
                      <a:pt x="10052491" y="8290277"/>
                    </a:cubicBezTo>
                    <a:lnTo>
                      <a:pt x="10234807" y="8290277"/>
                    </a:lnTo>
                    <a:cubicBezTo>
                      <a:pt x="10350204" y="8290270"/>
                      <a:pt x="10453980" y="8360516"/>
                      <a:pt x="10496850" y="8467654"/>
                    </a:cubicBezTo>
                    <a:lnTo>
                      <a:pt x="10566982" y="8643055"/>
                    </a:lnTo>
                    <a:lnTo>
                      <a:pt x="10757553" y="9087767"/>
                    </a:lnTo>
                    <a:cubicBezTo>
                      <a:pt x="10762228" y="9098671"/>
                      <a:pt x="10761107" y="9111196"/>
                      <a:pt x="10754572" y="9121098"/>
                    </a:cubicBezTo>
                    <a:cubicBezTo>
                      <a:pt x="10748037" y="9131000"/>
                      <a:pt x="10736962" y="9136955"/>
                      <a:pt x="10725097" y="9136944"/>
                    </a:cubicBezTo>
                    <a:lnTo>
                      <a:pt x="10660045" y="9136944"/>
                    </a:lnTo>
                    <a:cubicBezTo>
                      <a:pt x="10603607" y="9136938"/>
                      <a:pt x="10552601" y="9103304"/>
                      <a:pt x="10530364" y="9051431"/>
                    </a:cubicBezTo>
                    <a:lnTo>
                      <a:pt x="10376341" y="8692092"/>
                    </a:lnTo>
                    <a:cubicBezTo>
                      <a:pt x="10373095" y="8684542"/>
                      <a:pt x="10361736" y="8687717"/>
                      <a:pt x="10362865" y="8695831"/>
                    </a:cubicBezTo>
                    <a:lnTo>
                      <a:pt x="10425871" y="9136944"/>
                    </a:lnTo>
                    <a:lnTo>
                      <a:pt x="10493252" y="9945441"/>
                    </a:lnTo>
                    <a:cubicBezTo>
                      <a:pt x="10494060" y="9955263"/>
                      <a:pt x="10490722" y="9964974"/>
                      <a:pt x="10484048" y="9972225"/>
                    </a:cubicBezTo>
                    <a:cubicBezTo>
                      <a:pt x="10477374" y="9979477"/>
                      <a:pt x="10467970" y="9983605"/>
                      <a:pt x="10458115" y="9983611"/>
                    </a:cubicBezTo>
                    <a:lnTo>
                      <a:pt x="10404281" y="9983611"/>
                    </a:lnTo>
                    <a:cubicBezTo>
                      <a:pt x="10335299" y="9983620"/>
                      <a:pt x="10276422" y="9933755"/>
                      <a:pt x="10265075" y="9865712"/>
                    </a:cubicBezTo>
                    <a:lnTo>
                      <a:pt x="10150704" y="9178713"/>
                    </a:lnTo>
                    <a:cubicBezTo>
                      <a:pt x="10149364" y="9170811"/>
                      <a:pt x="10138075" y="9170811"/>
                      <a:pt x="10136735" y="9178713"/>
                    </a:cubicBezTo>
                    <a:lnTo>
                      <a:pt x="10022294" y="9865712"/>
                    </a:lnTo>
                    <a:cubicBezTo>
                      <a:pt x="10010942" y="9933781"/>
                      <a:pt x="9952025" y="9983654"/>
                      <a:pt x="9883017" y="9983611"/>
                    </a:cubicBezTo>
                    <a:lnTo>
                      <a:pt x="9829183" y="9983611"/>
                    </a:lnTo>
                    <a:cubicBezTo>
                      <a:pt x="9819328" y="9983605"/>
                      <a:pt x="9809924" y="9979477"/>
                      <a:pt x="9803250" y="9972225"/>
                    </a:cubicBezTo>
                    <a:cubicBezTo>
                      <a:pt x="9796576" y="9964974"/>
                      <a:pt x="9793238" y="9955263"/>
                      <a:pt x="9794046" y="9945441"/>
                    </a:cubicBezTo>
                    <a:lnTo>
                      <a:pt x="9861427" y="9136944"/>
                    </a:lnTo>
                    <a:lnTo>
                      <a:pt x="9924433" y="8695831"/>
                    </a:lnTo>
                    <a:moveTo>
                      <a:pt x="11731149" y="7725833"/>
                    </a:moveTo>
                    <a:cubicBezTo>
                      <a:pt x="11614248" y="7725833"/>
                      <a:pt x="11519482" y="7820600"/>
                      <a:pt x="11519482" y="7937500"/>
                    </a:cubicBezTo>
                    <a:lnTo>
                      <a:pt x="11519482" y="8008055"/>
                    </a:lnTo>
                    <a:cubicBezTo>
                      <a:pt x="11519482" y="8124956"/>
                      <a:pt x="11614248" y="8219722"/>
                      <a:pt x="11731149" y="8219722"/>
                    </a:cubicBezTo>
                    <a:cubicBezTo>
                      <a:pt x="11848050" y="8219722"/>
                      <a:pt x="11942816" y="8124956"/>
                      <a:pt x="11942816" y="8008055"/>
                    </a:cubicBezTo>
                    <a:lnTo>
                      <a:pt x="11942816" y="7937500"/>
                    </a:lnTo>
                    <a:cubicBezTo>
                      <a:pt x="11942816" y="7820600"/>
                      <a:pt x="11848050" y="7725833"/>
                      <a:pt x="11731149" y="7725833"/>
                    </a:cubicBezTo>
                    <a:moveTo>
                      <a:pt x="11511933" y="8695831"/>
                    </a:moveTo>
                    <a:cubicBezTo>
                      <a:pt x="11513132" y="8687717"/>
                      <a:pt x="11501703" y="8684542"/>
                      <a:pt x="11498528" y="8692092"/>
                    </a:cubicBezTo>
                    <a:lnTo>
                      <a:pt x="11344504" y="9051431"/>
                    </a:lnTo>
                    <a:cubicBezTo>
                      <a:pt x="11322248" y="9103351"/>
                      <a:pt x="11271172" y="9136995"/>
                      <a:pt x="11214682" y="9136944"/>
                    </a:cubicBezTo>
                    <a:lnTo>
                      <a:pt x="11149630" y="9136944"/>
                    </a:lnTo>
                    <a:cubicBezTo>
                      <a:pt x="11137766" y="9136955"/>
                      <a:pt x="11126691" y="9131000"/>
                      <a:pt x="11120155" y="9121098"/>
                    </a:cubicBezTo>
                    <a:cubicBezTo>
                      <a:pt x="11113620" y="9111196"/>
                      <a:pt x="11112500" y="9098671"/>
                      <a:pt x="11117175" y="9087767"/>
                    </a:cubicBezTo>
                    <a:lnTo>
                      <a:pt x="11307816" y="8643055"/>
                    </a:lnTo>
                    <a:lnTo>
                      <a:pt x="11377948" y="8467654"/>
                    </a:lnTo>
                    <a:cubicBezTo>
                      <a:pt x="11420818" y="8360516"/>
                      <a:pt x="11524594" y="8290270"/>
                      <a:pt x="11639991" y="8290277"/>
                    </a:cubicBezTo>
                    <a:lnTo>
                      <a:pt x="11822307" y="8290277"/>
                    </a:lnTo>
                    <a:cubicBezTo>
                      <a:pt x="11937704" y="8290270"/>
                      <a:pt x="12041480" y="8360516"/>
                      <a:pt x="12084350" y="8467654"/>
                    </a:cubicBezTo>
                    <a:lnTo>
                      <a:pt x="12154482" y="8643055"/>
                    </a:lnTo>
                    <a:lnTo>
                      <a:pt x="12345053" y="9087767"/>
                    </a:lnTo>
                    <a:cubicBezTo>
                      <a:pt x="12349728" y="9098671"/>
                      <a:pt x="12348607" y="9111196"/>
                      <a:pt x="12342072" y="9121098"/>
                    </a:cubicBezTo>
                    <a:cubicBezTo>
                      <a:pt x="12335537" y="9131000"/>
                      <a:pt x="12324462" y="9136955"/>
                      <a:pt x="12312597" y="9136944"/>
                    </a:cubicBezTo>
                    <a:lnTo>
                      <a:pt x="12247545" y="9136944"/>
                    </a:lnTo>
                    <a:cubicBezTo>
                      <a:pt x="12191107" y="9136938"/>
                      <a:pt x="12140101" y="9103304"/>
                      <a:pt x="12117864" y="9051431"/>
                    </a:cubicBezTo>
                    <a:lnTo>
                      <a:pt x="11963841" y="8692092"/>
                    </a:lnTo>
                    <a:cubicBezTo>
                      <a:pt x="11960595" y="8684542"/>
                      <a:pt x="11949236" y="8687717"/>
                      <a:pt x="11950365" y="8695831"/>
                    </a:cubicBezTo>
                    <a:lnTo>
                      <a:pt x="12013371" y="9136944"/>
                    </a:lnTo>
                    <a:lnTo>
                      <a:pt x="12080752" y="9945441"/>
                    </a:lnTo>
                    <a:cubicBezTo>
                      <a:pt x="12081560" y="9955263"/>
                      <a:pt x="12078222" y="9964974"/>
                      <a:pt x="12071548" y="9972225"/>
                    </a:cubicBezTo>
                    <a:cubicBezTo>
                      <a:pt x="12064874" y="9979477"/>
                      <a:pt x="12055470" y="9983605"/>
                      <a:pt x="12045615" y="9983611"/>
                    </a:cubicBezTo>
                    <a:lnTo>
                      <a:pt x="11991781" y="9983611"/>
                    </a:lnTo>
                    <a:cubicBezTo>
                      <a:pt x="11922799" y="9983620"/>
                      <a:pt x="11863922" y="9933755"/>
                      <a:pt x="11852575" y="9865712"/>
                    </a:cubicBezTo>
                    <a:lnTo>
                      <a:pt x="11738204" y="9178713"/>
                    </a:lnTo>
                    <a:cubicBezTo>
                      <a:pt x="11736864" y="9170811"/>
                      <a:pt x="11725575" y="9170811"/>
                      <a:pt x="11724235" y="9178713"/>
                    </a:cubicBezTo>
                    <a:lnTo>
                      <a:pt x="11609794" y="9865712"/>
                    </a:lnTo>
                    <a:cubicBezTo>
                      <a:pt x="11598442" y="9933781"/>
                      <a:pt x="11539525" y="9983654"/>
                      <a:pt x="11470517" y="9983611"/>
                    </a:cubicBezTo>
                    <a:lnTo>
                      <a:pt x="11416683" y="9983611"/>
                    </a:lnTo>
                    <a:cubicBezTo>
                      <a:pt x="11406828" y="9983605"/>
                      <a:pt x="11397424" y="9979477"/>
                      <a:pt x="11390750" y="9972225"/>
                    </a:cubicBezTo>
                    <a:cubicBezTo>
                      <a:pt x="11384076" y="9964974"/>
                      <a:pt x="11380738" y="9955263"/>
                      <a:pt x="11381546" y="9945441"/>
                    </a:cubicBezTo>
                    <a:lnTo>
                      <a:pt x="11448927" y="9136944"/>
                    </a:lnTo>
                    <a:lnTo>
                      <a:pt x="11511933" y="8695831"/>
                    </a:lnTo>
                    <a:moveTo>
                      <a:pt x="13318649" y="7725833"/>
                    </a:moveTo>
                    <a:cubicBezTo>
                      <a:pt x="13201749" y="7725833"/>
                      <a:pt x="13106983" y="7820600"/>
                      <a:pt x="13106983" y="7937500"/>
                    </a:cubicBezTo>
                    <a:lnTo>
                      <a:pt x="13106983" y="8008055"/>
                    </a:lnTo>
                    <a:cubicBezTo>
                      <a:pt x="13106983" y="8124956"/>
                      <a:pt x="13201749" y="8219722"/>
                      <a:pt x="13318649" y="8219722"/>
                    </a:cubicBezTo>
                    <a:cubicBezTo>
                      <a:pt x="13435549" y="8219722"/>
                      <a:pt x="13530315" y="8124956"/>
                      <a:pt x="13530315" y="8008055"/>
                    </a:cubicBezTo>
                    <a:lnTo>
                      <a:pt x="13530315" y="7937500"/>
                    </a:lnTo>
                    <a:cubicBezTo>
                      <a:pt x="13530315" y="7820600"/>
                      <a:pt x="13435549" y="7725833"/>
                      <a:pt x="13318649" y="7725833"/>
                    </a:cubicBezTo>
                    <a:moveTo>
                      <a:pt x="13099433" y="8695831"/>
                    </a:moveTo>
                    <a:cubicBezTo>
                      <a:pt x="13100633" y="8687717"/>
                      <a:pt x="13089203" y="8684542"/>
                      <a:pt x="13086028" y="8692092"/>
                    </a:cubicBezTo>
                    <a:lnTo>
                      <a:pt x="12932004" y="9051431"/>
                    </a:lnTo>
                    <a:cubicBezTo>
                      <a:pt x="12909748" y="9103351"/>
                      <a:pt x="12858672" y="9136995"/>
                      <a:pt x="12802182" y="9136944"/>
                    </a:cubicBezTo>
                    <a:lnTo>
                      <a:pt x="12737130" y="9136944"/>
                    </a:lnTo>
                    <a:cubicBezTo>
                      <a:pt x="12725266" y="9136955"/>
                      <a:pt x="12714191" y="9131000"/>
                      <a:pt x="12707655" y="9121098"/>
                    </a:cubicBezTo>
                    <a:cubicBezTo>
                      <a:pt x="12701120" y="9111196"/>
                      <a:pt x="12700000" y="9098671"/>
                      <a:pt x="12704675" y="9087767"/>
                    </a:cubicBezTo>
                    <a:lnTo>
                      <a:pt x="12895316" y="8643055"/>
                    </a:lnTo>
                    <a:lnTo>
                      <a:pt x="12965448" y="8467654"/>
                    </a:lnTo>
                    <a:cubicBezTo>
                      <a:pt x="13008318" y="8360516"/>
                      <a:pt x="13112094" y="8290270"/>
                      <a:pt x="13227492" y="8290277"/>
                    </a:cubicBezTo>
                    <a:lnTo>
                      <a:pt x="13409806" y="8290277"/>
                    </a:lnTo>
                    <a:cubicBezTo>
                      <a:pt x="13525204" y="8290270"/>
                      <a:pt x="13628980" y="8360516"/>
                      <a:pt x="13671851" y="8467654"/>
                    </a:cubicBezTo>
                    <a:lnTo>
                      <a:pt x="13741983" y="8643055"/>
                    </a:lnTo>
                    <a:lnTo>
                      <a:pt x="13932553" y="9087767"/>
                    </a:lnTo>
                    <a:cubicBezTo>
                      <a:pt x="13937227" y="9098671"/>
                      <a:pt x="13936107" y="9111196"/>
                      <a:pt x="13929573" y="9121098"/>
                    </a:cubicBezTo>
                    <a:cubicBezTo>
                      <a:pt x="13923037" y="9131000"/>
                      <a:pt x="13911962" y="9136955"/>
                      <a:pt x="13900097" y="9136944"/>
                    </a:cubicBezTo>
                    <a:lnTo>
                      <a:pt x="13835045" y="9136944"/>
                    </a:lnTo>
                    <a:cubicBezTo>
                      <a:pt x="13778607" y="9136938"/>
                      <a:pt x="13727601" y="9103304"/>
                      <a:pt x="13705363" y="9051431"/>
                    </a:cubicBezTo>
                    <a:lnTo>
                      <a:pt x="13551342" y="8692092"/>
                    </a:lnTo>
                    <a:cubicBezTo>
                      <a:pt x="13548095" y="8684542"/>
                      <a:pt x="13536736" y="8687717"/>
                      <a:pt x="13537865" y="8695831"/>
                    </a:cubicBezTo>
                    <a:lnTo>
                      <a:pt x="13600872" y="9136944"/>
                    </a:lnTo>
                    <a:lnTo>
                      <a:pt x="13668252" y="9945441"/>
                    </a:lnTo>
                    <a:cubicBezTo>
                      <a:pt x="13669060" y="9955263"/>
                      <a:pt x="13665722" y="9964974"/>
                      <a:pt x="13659048" y="9972225"/>
                    </a:cubicBezTo>
                    <a:cubicBezTo>
                      <a:pt x="13652374" y="9979477"/>
                      <a:pt x="13642970" y="9983605"/>
                      <a:pt x="13633115" y="9983611"/>
                    </a:cubicBezTo>
                    <a:lnTo>
                      <a:pt x="13579281" y="9983611"/>
                    </a:lnTo>
                    <a:cubicBezTo>
                      <a:pt x="13510299" y="9983620"/>
                      <a:pt x="13451422" y="9933755"/>
                      <a:pt x="13440076" y="9865712"/>
                    </a:cubicBezTo>
                    <a:lnTo>
                      <a:pt x="13325704" y="9178713"/>
                    </a:lnTo>
                    <a:cubicBezTo>
                      <a:pt x="13324363" y="9170811"/>
                      <a:pt x="13313076" y="9170811"/>
                      <a:pt x="13311735" y="9178713"/>
                    </a:cubicBezTo>
                    <a:lnTo>
                      <a:pt x="13197294" y="9865712"/>
                    </a:lnTo>
                    <a:cubicBezTo>
                      <a:pt x="13185942" y="9933781"/>
                      <a:pt x="13127025" y="9983654"/>
                      <a:pt x="13058017" y="9983611"/>
                    </a:cubicBezTo>
                    <a:lnTo>
                      <a:pt x="13004183" y="9983611"/>
                    </a:lnTo>
                    <a:cubicBezTo>
                      <a:pt x="12994328" y="9983605"/>
                      <a:pt x="12984924" y="9979477"/>
                      <a:pt x="12978250" y="9972225"/>
                    </a:cubicBezTo>
                    <a:cubicBezTo>
                      <a:pt x="12971576" y="9964974"/>
                      <a:pt x="12968239" y="9955263"/>
                      <a:pt x="12969046" y="9945441"/>
                    </a:cubicBezTo>
                    <a:lnTo>
                      <a:pt x="13036427" y="9136944"/>
                    </a:lnTo>
                    <a:lnTo>
                      <a:pt x="13099433" y="8695831"/>
                    </a:lnTo>
                    <a:moveTo>
                      <a:pt x="14906149" y="7725833"/>
                    </a:moveTo>
                    <a:cubicBezTo>
                      <a:pt x="14789249" y="7725833"/>
                      <a:pt x="14694483" y="7820600"/>
                      <a:pt x="14694483" y="7937500"/>
                    </a:cubicBezTo>
                    <a:lnTo>
                      <a:pt x="14694483" y="8008055"/>
                    </a:lnTo>
                    <a:cubicBezTo>
                      <a:pt x="14694483" y="8124956"/>
                      <a:pt x="14789249" y="8219722"/>
                      <a:pt x="14906149" y="8219722"/>
                    </a:cubicBezTo>
                    <a:cubicBezTo>
                      <a:pt x="15023049" y="8219722"/>
                      <a:pt x="15117815" y="8124956"/>
                      <a:pt x="15117815" y="8008055"/>
                    </a:cubicBezTo>
                    <a:lnTo>
                      <a:pt x="15117815" y="7937500"/>
                    </a:lnTo>
                    <a:cubicBezTo>
                      <a:pt x="15117815" y="7820600"/>
                      <a:pt x="15023049" y="7725833"/>
                      <a:pt x="14906149" y="7725833"/>
                    </a:cubicBezTo>
                    <a:moveTo>
                      <a:pt x="14686933" y="8695831"/>
                    </a:moveTo>
                    <a:cubicBezTo>
                      <a:pt x="14688133" y="8687717"/>
                      <a:pt x="14676703" y="8684542"/>
                      <a:pt x="14673528" y="8692092"/>
                    </a:cubicBezTo>
                    <a:lnTo>
                      <a:pt x="14519504" y="9051431"/>
                    </a:lnTo>
                    <a:cubicBezTo>
                      <a:pt x="14497248" y="9103351"/>
                      <a:pt x="14446172" y="9136995"/>
                      <a:pt x="14389683" y="9136944"/>
                    </a:cubicBezTo>
                    <a:lnTo>
                      <a:pt x="14324629" y="9136944"/>
                    </a:lnTo>
                    <a:cubicBezTo>
                      <a:pt x="14312765" y="9136955"/>
                      <a:pt x="14301690" y="9131000"/>
                      <a:pt x="14295155" y="9121098"/>
                    </a:cubicBezTo>
                    <a:cubicBezTo>
                      <a:pt x="14288619" y="9111196"/>
                      <a:pt x="14287500" y="9098671"/>
                      <a:pt x="14292174" y="9087767"/>
                    </a:cubicBezTo>
                    <a:lnTo>
                      <a:pt x="14482815" y="8643055"/>
                    </a:lnTo>
                    <a:lnTo>
                      <a:pt x="14552947" y="8467654"/>
                    </a:lnTo>
                    <a:cubicBezTo>
                      <a:pt x="14595818" y="8360516"/>
                      <a:pt x="14699594" y="8290270"/>
                      <a:pt x="14814992" y="8290277"/>
                    </a:cubicBezTo>
                    <a:lnTo>
                      <a:pt x="14997306" y="8290277"/>
                    </a:lnTo>
                    <a:cubicBezTo>
                      <a:pt x="15112704" y="8290270"/>
                      <a:pt x="15216480" y="8360516"/>
                      <a:pt x="15259351" y="8467654"/>
                    </a:cubicBezTo>
                    <a:lnTo>
                      <a:pt x="15329483" y="8643055"/>
                    </a:lnTo>
                    <a:lnTo>
                      <a:pt x="15520053" y="9087767"/>
                    </a:lnTo>
                    <a:cubicBezTo>
                      <a:pt x="15524727" y="9098671"/>
                      <a:pt x="15523607" y="9111196"/>
                      <a:pt x="15517073" y="9121098"/>
                    </a:cubicBezTo>
                    <a:cubicBezTo>
                      <a:pt x="15510537" y="9131000"/>
                      <a:pt x="15499462" y="9136955"/>
                      <a:pt x="15487597" y="9136944"/>
                    </a:cubicBezTo>
                    <a:lnTo>
                      <a:pt x="15422545" y="9136944"/>
                    </a:lnTo>
                    <a:cubicBezTo>
                      <a:pt x="15366107" y="9136938"/>
                      <a:pt x="15315101" y="9103304"/>
                      <a:pt x="15292863" y="9051431"/>
                    </a:cubicBezTo>
                    <a:lnTo>
                      <a:pt x="15138842" y="8692092"/>
                    </a:lnTo>
                    <a:cubicBezTo>
                      <a:pt x="15135595" y="8684542"/>
                      <a:pt x="15124236" y="8687717"/>
                      <a:pt x="15125365" y="8695831"/>
                    </a:cubicBezTo>
                    <a:lnTo>
                      <a:pt x="15188372" y="9136944"/>
                    </a:lnTo>
                    <a:lnTo>
                      <a:pt x="15255752" y="9945441"/>
                    </a:lnTo>
                    <a:cubicBezTo>
                      <a:pt x="15256560" y="9955263"/>
                      <a:pt x="15253222" y="9964974"/>
                      <a:pt x="15246548" y="9972225"/>
                    </a:cubicBezTo>
                    <a:cubicBezTo>
                      <a:pt x="15239874" y="9979477"/>
                      <a:pt x="15230470" y="9983605"/>
                      <a:pt x="15220615" y="9983611"/>
                    </a:cubicBezTo>
                    <a:lnTo>
                      <a:pt x="15166781" y="9983611"/>
                    </a:lnTo>
                    <a:cubicBezTo>
                      <a:pt x="15097799" y="9983620"/>
                      <a:pt x="15038922" y="9933755"/>
                      <a:pt x="15027576" y="9865712"/>
                    </a:cubicBezTo>
                    <a:lnTo>
                      <a:pt x="14913204" y="9178713"/>
                    </a:lnTo>
                    <a:cubicBezTo>
                      <a:pt x="14911863" y="9170811"/>
                      <a:pt x="14900576" y="9170811"/>
                      <a:pt x="14899235" y="9178713"/>
                    </a:cubicBezTo>
                    <a:lnTo>
                      <a:pt x="14784794" y="9865712"/>
                    </a:lnTo>
                    <a:cubicBezTo>
                      <a:pt x="14773442" y="9933781"/>
                      <a:pt x="14714525" y="9983654"/>
                      <a:pt x="14645517" y="9983611"/>
                    </a:cubicBezTo>
                    <a:lnTo>
                      <a:pt x="14591683" y="9983611"/>
                    </a:lnTo>
                    <a:cubicBezTo>
                      <a:pt x="14581828" y="9983605"/>
                      <a:pt x="14572425" y="9979477"/>
                      <a:pt x="14565750" y="9972225"/>
                    </a:cubicBezTo>
                    <a:cubicBezTo>
                      <a:pt x="14559076" y="9964974"/>
                      <a:pt x="14555738" y="9955263"/>
                      <a:pt x="14556547" y="9945441"/>
                    </a:cubicBezTo>
                    <a:lnTo>
                      <a:pt x="14623927" y="9136944"/>
                    </a:lnTo>
                    <a:lnTo>
                      <a:pt x="14686933" y="8695831"/>
                    </a:lnTo>
                    <a:moveTo>
                      <a:pt x="618649" y="10301111"/>
                    </a:moveTo>
                    <a:cubicBezTo>
                      <a:pt x="501749" y="10301111"/>
                      <a:pt x="406982" y="10395878"/>
                      <a:pt x="406982" y="10512777"/>
                    </a:cubicBezTo>
                    <a:lnTo>
                      <a:pt x="406982" y="10583333"/>
                    </a:lnTo>
                    <a:cubicBezTo>
                      <a:pt x="406982" y="10700234"/>
                      <a:pt x="501749" y="10795000"/>
                      <a:pt x="618649" y="10795000"/>
                    </a:cubicBezTo>
                    <a:cubicBezTo>
                      <a:pt x="735549" y="10795000"/>
                      <a:pt x="830316" y="10700234"/>
                      <a:pt x="830316" y="10583333"/>
                    </a:cubicBezTo>
                    <a:lnTo>
                      <a:pt x="830316" y="10512777"/>
                    </a:lnTo>
                    <a:cubicBezTo>
                      <a:pt x="830316" y="10395878"/>
                      <a:pt x="735549" y="10301111"/>
                      <a:pt x="618649" y="10301111"/>
                    </a:cubicBezTo>
                    <a:moveTo>
                      <a:pt x="399433" y="11271109"/>
                    </a:moveTo>
                    <a:cubicBezTo>
                      <a:pt x="400632" y="11262995"/>
                      <a:pt x="389202" y="11259820"/>
                      <a:pt x="386027" y="11267370"/>
                    </a:cubicBezTo>
                    <a:lnTo>
                      <a:pt x="232005" y="11626709"/>
                    </a:lnTo>
                    <a:cubicBezTo>
                      <a:pt x="209748" y="11678629"/>
                      <a:pt x="158672" y="11712272"/>
                      <a:pt x="102182" y="11712222"/>
                    </a:cubicBezTo>
                    <a:lnTo>
                      <a:pt x="37130" y="11712222"/>
                    </a:lnTo>
                    <a:cubicBezTo>
                      <a:pt x="25266" y="11712233"/>
                      <a:pt x="14190" y="11706278"/>
                      <a:pt x="7655" y="11696376"/>
                    </a:cubicBezTo>
                    <a:cubicBezTo>
                      <a:pt x="1120" y="11686473"/>
                      <a:pt x="0" y="11673950"/>
                      <a:pt x="4675" y="11663045"/>
                    </a:cubicBezTo>
                    <a:lnTo>
                      <a:pt x="195316" y="11218333"/>
                    </a:lnTo>
                    <a:lnTo>
                      <a:pt x="265448" y="11042933"/>
                    </a:lnTo>
                    <a:cubicBezTo>
                      <a:pt x="308318" y="10935793"/>
                      <a:pt x="412094" y="10865548"/>
                      <a:pt x="527491" y="10865556"/>
                    </a:cubicBezTo>
                    <a:lnTo>
                      <a:pt x="709807" y="10865556"/>
                    </a:lnTo>
                    <a:cubicBezTo>
                      <a:pt x="825204" y="10865548"/>
                      <a:pt x="928980" y="10935793"/>
                      <a:pt x="971850" y="11042933"/>
                    </a:cubicBezTo>
                    <a:lnTo>
                      <a:pt x="1041982" y="11218333"/>
                    </a:lnTo>
                    <a:lnTo>
                      <a:pt x="1232553" y="11663045"/>
                    </a:lnTo>
                    <a:cubicBezTo>
                      <a:pt x="1237228" y="11673950"/>
                      <a:pt x="1236108" y="11686473"/>
                      <a:pt x="1229572" y="11696376"/>
                    </a:cubicBezTo>
                    <a:cubicBezTo>
                      <a:pt x="1223037" y="11706278"/>
                      <a:pt x="1211962" y="11712233"/>
                      <a:pt x="1200097" y="11712222"/>
                    </a:cubicBezTo>
                    <a:lnTo>
                      <a:pt x="1135045" y="11712222"/>
                    </a:lnTo>
                    <a:cubicBezTo>
                      <a:pt x="1078607" y="11712216"/>
                      <a:pt x="1027601" y="11678582"/>
                      <a:pt x="1005364" y="11626709"/>
                    </a:cubicBezTo>
                    <a:lnTo>
                      <a:pt x="851341" y="11267370"/>
                    </a:lnTo>
                    <a:cubicBezTo>
                      <a:pt x="848096" y="11259820"/>
                      <a:pt x="836736" y="11262995"/>
                      <a:pt x="837865" y="11271109"/>
                    </a:cubicBezTo>
                    <a:lnTo>
                      <a:pt x="900871" y="11712222"/>
                    </a:lnTo>
                    <a:lnTo>
                      <a:pt x="968252" y="12520718"/>
                    </a:lnTo>
                    <a:cubicBezTo>
                      <a:pt x="969060" y="12530539"/>
                      <a:pt x="965723" y="12540252"/>
                      <a:pt x="959048" y="12547503"/>
                    </a:cubicBezTo>
                    <a:cubicBezTo>
                      <a:pt x="952374" y="12554754"/>
                      <a:pt x="942970" y="12558882"/>
                      <a:pt x="933115" y="12558888"/>
                    </a:cubicBezTo>
                    <a:lnTo>
                      <a:pt x="879281" y="12558888"/>
                    </a:lnTo>
                    <a:cubicBezTo>
                      <a:pt x="810300" y="12558897"/>
                      <a:pt x="751423" y="12509032"/>
                      <a:pt x="740075" y="12440990"/>
                    </a:cubicBezTo>
                    <a:lnTo>
                      <a:pt x="625705" y="11753992"/>
                    </a:lnTo>
                    <a:cubicBezTo>
                      <a:pt x="624364" y="11746088"/>
                      <a:pt x="613075" y="11746088"/>
                      <a:pt x="611735" y="11753992"/>
                    </a:cubicBezTo>
                    <a:lnTo>
                      <a:pt x="497293" y="12440990"/>
                    </a:lnTo>
                    <a:cubicBezTo>
                      <a:pt x="485942" y="12509059"/>
                      <a:pt x="427025" y="12558932"/>
                      <a:pt x="358017" y="12558888"/>
                    </a:cubicBezTo>
                    <a:lnTo>
                      <a:pt x="304183" y="12558888"/>
                    </a:lnTo>
                    <a:cubicBezTo>
                      <a:pt x="294328" y="12558882"/>
                      <a:pt x="284924" y="12554754"/>
                      <a:pt x="278250" y="12547503"/>
                    </a:cubicBezTo>
                    <a:cubicBezTo>
                      <a:pt x="271575" y="12540252"/>
                      <a:pt x="268238" y="12530539"/>
                      <a:pt x="269046" y="12520718"/>
                    </a:cubicBezTo>
                    <a:lnTo>
                      <a:pt x="336427" y="11712222"/>
                    </a:lnTo>
                    <a:lnTo>
                      <a:pt x="399433" y="11271109"/>
                    </a:lnTo>
                    <a:moveTo>
                      <a:pt x="2206149" y="10301111"/>
                    </a:moveTo>
                    <a:cubicBezTo>
                      <a:pt x="2089249" y="10301111"/>
                      <a:pt x="1994482" y="10395878"/>
                      <a:pt x="1994482" y="10512777"/>
                    </a:cubicBezTo>
                    <a:lnTo>
                      <a:pt x="1994482" y="10583333"/>
                    </a:lnTo>
                    <a:cubicBezTo>
                      <a:pt x="1994482" y="10700234"/>
                      <a:pt x="2089249" y="10795000"/>
                      <a:pt x="2206149" y="10795000"/>
                    </a:cubicBezTo>
                    <a:cubicBezTo>
                      <a:pt x="2323049" y="10795000"/>
                      <a:pt x="2417816" y="10700234"/>
                      <a:pt x="2417816" y="10583333"/>
                    </a:cubicBezTo>
                    <a:lnTo>
                      <a:pt x="2417816" y="10512777"/>
                    </a:lnTo>
                    <a:cubicBezTo>
                      <a:pt x="2417816" y="10395878"/>
                      <a:pt x="2323049" y="10301111"/>
                      <a:pt x="2206149" y="10301111"/>
                    </a:cubicBezTo>
                    <a:moveTo>
                      <a:pt x="1986933" y="11271109"/>
                    </a:moveTo>
                    <a:cubicBezTo>
                      <a:pt x="1988132" y="11262995"/>
                      <a:pt x="1976702" y="11259820"/>
                      <a:pt x="1973527" y="11267370"/>
                    </a:cubicBezTo>
                    <a:lnTo>
                      <a:pt x="1819505" y="11626709"/>
                    </a:lnTo>
                    <a:cubicBezTo>
                      <a:pt x="1797248" y="11678629"/>
                      <a:pt x="1746172" y="11712272"/>
                      <a:pt x="1689682" y="11712222"/>
                    </a:cubicBezTo>
                    <a:lnTo>
                      <a:pt x="1624630" y="11712222"/>
                    </a:lnTo>
                    <a:cubicBezTo>
                      <a:pt x="1612766" y="11712233"/>
                      <a:pt x="1601690" y="11706278"/>
                      <a:pt x="1595155" y="11696376"/>
                    </a:cubicBezTo>
                    <a:cubicBezTo>
                      <a:pt x="1588620" y="11686473"/>
                      <a:pt x="1587500" y="11673950"/>
                      <a:pt x="1592175" y="11663045"/>
                    </a:cubicBezTo>
                    <a:lnTo>
                      <a:pt x="1782816" y="11218333"/>
                    </a:lnTo>
                    <a:lnTo>
                      <a:pt x="1852948" y="11042933"/>
                    </a:lnTo>
                    <a:cubicBezTo>
                      <a:pt x="1895818" y="10935793"/>
                      <a:pt x="1999595" y="10865548"/>
                      <a:pt x="2114991" y="10865556"/>
                    </a:cubicBezTo>
                    <a:lnTo>
                      <a:pt x="2297307" y="10865556"/>
                    </a:lnTo>
                    <a:cubicBezTo>
                      <a:pt x="2412703" y="10865548"/>
                      <a:pt x="2516480" y="10935793"/>
                      <a:pt x="2559350" y="11042933"/>
                    </a:cubicBezTo>
                    <a:lnTo>
                      <a:pt x="2629482" y="11218333"/>
                    </a:lnTo>
                    <a:lnTo>
                      <a:pt x="2820053" y="11663045"/>
                    </a:lnTo>
                    <a:cubicBezTo>
                      <a:pt x="2824728" y="11673950"/>
                      <a:pt x="2823608" y="11686473"/>
                      <a:pt x="2817072" y="11696376"/>
                    </a:cubicBezTo>
                    <a:cubicBezTo>
                      <a:pt x="2810537" y="11706278"/>
                      <a:pt x="2799462" y="11712233"/>
                      <a:pt x="2787597" y="11712222"/>
                    </a:cubicBezTo>
                    <a:lnTo>
                      <a:pt x="2722545" y="11712222"/>
                    </a:lnTo>
                    <a:cubicBezTo>
                      <a:pt x="2666107" y="11712216"/>
                      <a:pt x="2615101" y="11678582"/>
                      <a:pt x="2592864" y="11626709"/>
                    </a:cubicBezTo>
                    <a:lnTo>
                      <a:pt x="2438841" y="11267370"/>
                    </a:lnTo>
                    <a:cubicBezTo>
                      <a:pt x="2435596" y="11259820"/>
                      <a:pt x="2424236" y="11262995"/>
                      <a:pt x="2425365" y="11271109"/>
                    </a:cubicBezTo>
                    <a:lnTo>
                      <a:pt x="2488371" y="11712222"/>
                    </a:lnTo>
                    <a:lnTo>
                      <a:pt x="2555752" y="12520718"/>
                    </a:lnTo>
                    <a:cubicBezTo>
                      <a:pt x="2556560" y="12530539"/>
                      <a:pt x="2553223" y="12540252"/>
                      <a:pt x="2546548" y="12547503"/>
                    </a:cubicBezTo>
                    <a:cubicBezTo>
                      <a:pt x="2539874" y="12554754"/>
                      <a:pt x="2530470" y="12558882"/>
                      <a:pt x="2520615" y="12558888"/>
                    </a:cubicBezTo>
                    <a:lnTo>
                      <a:pt x="2466781" y="12558888"/>
                    </a:lnTo>
                    <a:cubicBezTo>
                      <a:pt x="2397800" y="12558897"/>
                      <a:pt x="2338923" y="12509032"/>
                      <a:pt x="2327575" y="12440990"/>
                    </a:cubicBezTo>
                    <a:lnTo>
                      <a:pt x="2213205" y="11753992"/>
                    </a:lnTo>
                    <a:cubicBezTo>
                      <a:pt x="2211864" y="11746088"/>
                      <a:pt x="2200575" y="11746088"/>
                      <a:pt x="2199234" y="11753992"/>
                    </a:cubicBezTo>
                    <a:lnTo>
                      <a:pt x="2084793" y="12440990"/>
                    </a:lnTo>
                    <a:cubicBezTo>
                      <a:pt x="2073442" y="12509059"/>
                      <a:pt x="2014525" y="12558932"/>
                      <a:pt x="1945517" y="12558888"/>
                    </a:cubicBezTo>
                    <a:lnTo>
                      <a:pt x="1891683" y="12558888"/>
                    </a:lnTo>
                    <a:cubicBezTo>
                      <a:pt x="1881828" y="12558882"/>
                      <a:pt x="1872424" y="12554754"/>
                      <a:pt x="1865750" y="12547503"/>
                    </a:cubicBezTo>
                    <a:cubicBezTo>
                      <a:pt x="1859075" y="12540252"/>
                      <a:pt x="1855738" y="12530539"/>
                      <a:pt x="1856546" y="12520718"/>
                    </a:cubicBezTo>
                    <a:lnTo>
                      <a:pt x="1923927" y="11712222"/>
                    </a:lnTo>
                    <a:lnTo>
                      <a:pt x="1986933" y="11271109"/>
                    </a:lnTo>
                    <a:moveTo>
                      <a:pt x="3793649" y="10301111"/>
                    </a:moveTo>
                    <a:cubicBezTo>
                      <a:pt x="3676749" y="10301111"/>
                      <a:pt x="3581982" y="10395878"/>
                      <a:pt x="3581982" y="10512777"/>
                    </a:cubicBezTo>
                    <a:lnTo>
                      <a:pt x="3581982" y="10583333"/>
                    </a:lnTo>
                    <a:cubicBezTo>
                      <a:pt x="3581982" y="10700234"/>
                      <a:pt x="3676749" y="10795000"/>
                      <a:pt x="3793649" y="10795000"/>
                    </a:cubicBezTo>
                    <a:cubicBezTo>
                      <a:pt x="3910549" y="10795000"/>
                      <a:pt x="4005316" y="10700234"/>
                      <a:pt x="4005316" y="10583333"/>
                    </a:cubicBezTo>
                    <a:lnTo>
                      <a:pt x="4005316" y="10512777"/>
                    </a:lnTo>
                    <a:cubicBezTo>
                      <a:pt x="4005316" y="10395878"/>
                      <a:pt x="3910549" y="10301111"/>
                      <a:pt x="3793649" y="10301111"/>
                    </a:cubicBezTo>
                    <a:moveTo>
                      <a:pt x="3574433" y="11271109"/>
                    </a:moveTo>
                    <a:cubicBezTo>
                      <a:pt x="3575632" y="11262995"/>
                      <a:pt x="3564202" y="11259820"/>
                      <a:pt x="3561027" y="11267370"/>
                    </a:cubicBezTo>
                    <a:lnTo>
                      <a:pt x="3407004" y="11626709"/>
                    </a:lnTo>
                    <a:cubicBezTo>
                      <a:pt x="3384748" y="11678629"/>
                      <a:pt x="3333672" y="11712272"/>
                      <a:pt x="3277182" y="11712222"/>
                    </a:cubicBezTo>
                    <a:lnTo>
                      <a:pt x="3212130" y="11712222"/>
                    </a:lnTo>
                    <a:cubicBezTo>
                      <a:pt x="3200266" y="11712233"/>
                      <a:pt x="3189190" y="11706278"/>
                      <a:pt x="3182655" y="11696376"/>
                    </a:cubicBezTo>
                    <a:cubicBezTo>
                      <a:pt x="3176120" y="11686473"/>
                      <a:pt x="3175000" y="11673950"/>
                      <a:pt x="3179675" y="11663045"/>
                    </a:cubicBezTo>
                    <a:lnTo>
                      <a:pt x="3370316" y="11218333"/>
                    </a:lnTo>
                    <a:lnTo>
                      <a:pt x="3440448" y="11042933"/>
                    </a:lnTo>
                    <a:cubicBezTo>
                      <a:pt x="3483318" y="10935793"/>
                      <a:pt x="3587095" y="10865548"/>
                      <a:pt x="3702491" y="10865556"/>
                    </a:cubicBezTo>
                    <a:lnTo>
                      <a:pt x="3884807" y="10865556"/>
                    </a:lnTo>
                    <a:cubicBezTo>
                      <a:pt x="4000203" y="10865548"/>
                      <a:pt x="4103980" y="10935793"/>
                      <a:pt x="4146850" y="11042933"/>
                    </a:cubicBezTo>
                    <a:lnTo>
                      <a:pt x="4216982" y="11218333"/>
                    </a:lnTo>
                    <a:lnTo>
                      <a:pt x="4407553" y="11663045"/>
                    </a:lnTo>
                    <a:cubicBezTo>
                      <a:pt x="4412228" y="11673950"/>
                      <a:pt x="4411107" y="11686473"/>
                      <a:pt x="4404572" y="11696376"/>
                    </a:cubicBezTo>
                    <a:cubicBezTo>
                      <a:pt x="4398037" y="11706278"/>
                      <a:pt x="4386962" y="11712233"/>
                      <a:pt x="4375097" y="11712222"/>
                    </a:cubicBezTo>
                    <a:lnTo>
                      <a:pt x="4310045" y="11712222"/>
                    </a:lnTo>
                    <a:cubicBezTo>
                      <a:pt x="4253607" y="11712216"/>
                      <a:pt x="4202601" y="11678582"/>
                      <a:pt x="4180364" y="11626709"/>
                    </a:cubicBezTo>
                    <a:lnTo>
                      <a:pt x="4026341" y="11267370"/>
                    </a:lnTo>
                    <a:cubicBezTo>
                      <a:pt x="4023096" y="11259820"/>
                      <a:pt x="4011736" y="11262995"/>
                      <a:pt x="4012865" y="11271109"/>
                    </a:cubicBezTo>
                    <a:lnTo>
                      <a:pt x="4075871" y="11712222"/>
                    </a:lnTo>
                    <a:lnTo>
                      <a:pt x="4143252" y="12520718"/>
                    </a:lnTo>
                    <a:cubicBezTo>
                      <a:pt x="4144060" y="12530539"/>
                      <a:pt x="4140723" y="12540252"/>
                      <a:pt x="4134048" y="12547503"/>
                    </a:cubicBezTo>
                    <a:cubicBezTo>
                      <a:pt x="4127374" y="12554754"/>
                      <a:pt x="4117970" y="12558882"/>
                      <a:pt x="4108115" y="12558888"/>
                    </a:cubicBezTo>
                    <a:lnTo>
                      <a:pt x="4054281" y="12558888"/>
                    </a:lnTo>
                    <a:cubicBezTo>
                      <a:pt x="3985299" y="12558897"/>
                      <a:pt x="3926423" y="12509032"/>
                      <a:pt x="3915075" y="12440990"/>
                    </a:cubicBezTo>
                    <a:lnTo>
                      <a:pt x="3800704" y="11753992"/>
                    </a:lnTo>
                    <a:cubicBezTo>
                      <a:pt x="3799364" y="11746088"/>
                      <a:pt x="3788075" y="11746088"/>
                      <a:pt x="3786735" y="11753992"/>
                    </a:cubicBezTo>
                    <a:lnTo>
                      <a:pt x="3672294" y="12440990"/>
                    </a:lnTo>
                    <a:cubicBezTo>
                      <a:pt x="3660942" y="12509059"/>
                      <a:pt x="3602025" y="12558932"/>
                      <a:pt x="3533017" y="12558888"/>
                    </a:cubicBezTo>
                    <a:lnTo>
                      <a:pt x="3479183" y="12558888"/>
                    </a:lnTo>
                    <a:cubicBezTo>
                      <a:pt x="3469328" y="12558882"/>
                      <a:pt x="3459924" y="12554754"/>
                      <a:pt x="3453250" y="12547503"/>
                    </a:cubicBezTo>
                    <a:cubicBezTo>
                      <a:pt x="3446575" y="12540252"/>
                      <a:pt x="3443238" y="12530539"/>
                      <a:pt x="3444046" y="12520718"/>
                    </a:cubicBezTo>
                    <a:lnTo>
                      <a:pt x="3511427" y="11712222"/>
                    </a:lnTo>
                    <a:lnTo>
                      <a:pt x="3574433" y="11271109"/>
                    </a:lnTo>
                    <a:moveTo>
                      <a:pt x="5381149" y="10301111"/>
                    </a:moveTo>
                    <a:cubicBezTo>
                      <a:pt x="5264249" y="10301111"/>
                      <a:pt x="5169482" y="10395878"/>
                      <a:pt x="5169482" y="10512777"/>
                    </a:cubicBezTo>
                    <a:lnTo>
                      <a:pt x="5169482" y="10583333"/>
                    </a:lnTo>
                    <a:cubicBezTo>
                      <a:pt x="5169482" y="10700234"/>
                      <a:pt x="5264249" y="10795000"/>
                      <a:pt x="5381149" y="10795000"/>
                    </a:cubicBezTo>
                    <a:cubicBezTo>
                      <a:pt x="5498049" y="10795000"/>
                      <a:pt x="5592816" y="10700234"/>
                      <a:pt x="5592816" y="10583333"/>
                    </a:cubicBezTo>
                    <a:lnTo>
                      <a:pt x="5592816" y="10512777"/>
                    </a:lnTo>
                    <a:cubicBezTo>
                      <a:pt x="5592816" y="10395878"/>
                      <a:pt x="5498049" y="10301111"/>
                      <a:pt x="5381149" y="10301111"/>
                    </a:cubicBezTo>
                    <a:moveTo>
                      <a:pt x="5161933" y="11271109"/>
                    </a:moveTo>
                    <a:cubicBezTo>
                      <a:pt x="5163132" y="11262995"/>
                      <a:pt x="5151702" y="11259820"/>
                      <a:pt x="5148527" y="11267370"/>
                    </a:cubicBezTo>
                    <a:lnTo>
                      <a:pt x="4994504" y="11626709"/>
                    </a:lnTo>
                    <a:cubicBezTo>
                      <a:pt x="4972248" y="11678629"/>
                      <a:pt x="4921172" y="11712272"/>
                      <a:pt x="4864682" y="11712222"/>
                    </a:cubicBezTo>
                    <a:lnTo>
                      <a:pt x="4799630" y="11712222"/>
                    </a:lnTo>
                    <a:cubicBezTo>
                      <a:pt x="4787765" y="11712233"/>
                      <a:pt x="4776691" y="11706278"/>
                      <a:pt x="4770155" y="11696376"/>
                    </a:cubicBezTo>
                    <a:cubicBezTo>
                      <a:pt x="4763620" y="11686473"/>
                      <a:pt x="4762500" y="11673950"/>
                      <a:pt x="4767174" y="11663045"/>
                    </a:cubicBezTo>
                    <a:lnTo>
                      <a:pt x="4957816" y="11218333"/>
                    </a:lnTo>
                    <a:lnTo>
                      <a:pt x="5027948" y="11042933"/>
                    </a:lnTo>
                    <a:cubicBezTo>
                      <a:pt x="5070818" y="10935793"/>
                      <a:pt x="5174595" y="10865548"/>
                      <a:pt x="5289991" y="10865556"/>
                    </a:cubicBezTo>
                    <a:lnTo>
                      <a:pt x="5472307" y="10865556"/>
                    </a:lnTo>
                    <a:cubicBezTo>
                      <a:pt x="5587703" y="10865548"/>
                      <a:pt x="5691480" y="10935793"/>
                      <a:pt x="5734350" y="11042933"/>
                    </a:cubicBezTo>
                    <a:lnTo>
                      <a:pt x="5804482" y="11218333"/>
                    </a:lnTo>
                    <a:lnTo>
                      <a:pt x="5995053" y="11663045"/>
                    </a:lnTo>
                    <a:cubicBezTo>
                      <a:pt x="5999728" y="11673950"/>
                      <a:pt x="5998607" y="11686473"/>
                      <a:pt x="5992072" y="11696376"/>
                    </a:cubicBezTo>
                    <a:cubicBezTo>
                      <a:pt x="5985537" y="11706278"/>
                      <a:pt x="5974462" y="11712233"/>
                      <a:pt x="5962597" y="11712222"/>
                    </a:cubicBezTo>
                    <a:lnTo>
                      <a:pt x="5897545" y="11712222"/>
                    </a:lnTo>
                    <a:cubicBezTo>
                      <a:pt x="5841107" y="11712216"/>
                      <a:pt x="5790101" y="11678582"/>
                      <a:pt x="5767864" y="11626709"/>
                    </a:cubicBezTo>
                    <a:lnTo>
                      <a:pt x="5613841" y="11267370"/>
                    </a:lnTo>
                    <a:cubicBezTo>
                      <a:pt x="5610596" y="11259820"/>
                      <a:pt x="5599236" y="11262995"/>
                      <a:pt x="5600365" y="11271109"/>
                    </a:cubicBezTo>
                    <a:lnTo>
                      <a:pt x="5663371" y="11712222"/>
                    </a:lnTo>
                    <a:lnTo>
                      <a:pt x="5730752" y="12520718"/>
                    </a:lnTo>
                    <a:cubicBezTo>
                      <a:pt x="5731560" y="12530539"/>
                      <a:pt x="5728223" y="12540252"/>
                      <a:pt x="5721548" y="12547503"/>
                    </a:cubicBezTo>
                    <a:cubicBezTo>
                      <a:pt x="5714874" y="12554754"/>
                      <a:pt x="5705470" y="12558882"/>
                      <a:pt x="5695615" y="12558888"/>
                    </a:cubicBezTo>
                    <a:lnTo>
                      <a:pt x="5641781" y="12558888"/>
                    </a:lnTo>
                    <a:cubicBezTo>
                      <a:pt x="5572799" y="12558897"/>
                      <a:pt x="5513923" y="12509032"/>
                      <a:pt x="5502575" y="12440990"/>
                    </a:cubicBezTo>
                    <a:lnTo>
                      <a:pt x="5388204" y="11753992"/>
                    </a:lnTo>
                    <a:cubicBezTo>
                      <a:pt x="5386864" y="11746088"/>
                      <a:pt x="5375575" y="11746088"/>
                      <a:pt x="5374235" y="11753992"/>
                    </a:cubicBezTo>
                    <a:lnTo>
                      <a:pt x="5259794" y="12440990"/>
                    </a:lnTo>
                    <a:cubicBezTo>
                      <a:pt x="5248442" y="12509059"/>
                      <a:pt x="5189525" y="12558932"/>
                      <a:pt x="5120517" y="12558888"/>
                    </a:cubicBezTo>
                    <a:lnTo>
                      <a:pt x="5066683" y="12558888"/>
                    </a:lnTo>
                    <a:cubicBezTo>
                      <a:pt x="5056828" y="12558882"/>
                      <a:pt x="5047424" y="12554754"/>
                      <a:pt x="5040750" y="12547503"/>
                    </a:cubicBezTo>
                    <a:cubicBezTo>
                      <a:pt x="5034075" y="12540252"/>
                      <a:pt x="5030738" y="12530539"/>
                      <a:pt x="5031546" y="12520718"/>
                    </a:cubicBezTo>
                    <a:lnTo>
                      <a:pt x="5098927" y="11712222"/>
                    </a:lnTo>
                    <a:lnTo>
                      <a:pt x="5161933" y="11271109"/>
                    </a:lnTo>
                    <a:moveTo>
                      <a:pt x="6968649" y="10301111"/>
                    </a:moveTo>
                    <a:cubicBezTo>
                      <a:pt x="6851748" y="10301111"/>
                      <a:pt x="6756982" y="10395878"/>
                      <a:pt x="6756982" y="10512777"/>
                    </a:cubicBezTo>
                    <a:lnTo>
                      <a:pt x="6756982" y="10583333"/>
                    </a:lnTo>
                    <a:cubicBezTo>
                      <a:pt x="6756982" y="10700234"/>
                      <a:pt x="6851748" y="10795000"/>
                      <a:pt x="6968649" y="10795000"/>
                    </a:cubicBezTo>
                    <a:cubicBezTo>
                      <a:pt x="7085550" y="10795000"/>
                      <a:pt x="7180316" y="10700234"/>
                      <a:pt x="7180316" y="10583333"/>
                    </a:cubicBezTo>
                    <a:lnTo>
                      <a:pt x="7180316" y="10512777"/>
                    </a:lnTo>
                    <a:cubicBezTo>
                      <a:pt x="7180316" y="10395878"/>
                      <a:pt x="7085550" y="10301111"/>
                      <a:pt x="6968649" y="10301111"/>
                    </a:cubicBezTo>
                    <a:moveTo>
                      <a:pt x="6749433" y="11271109"/>
                    </a:moveTo>
                    <a:cubicBezTo>
                      <a:pt x="6750632" y="11262995"/>
                      <a:pt x="6739203" y="11259820"/>
                      <a:pt x="6736028" y="11267370"/>
                    </a:cubicBezTo>
                    <a:lnTo>
                      <a:pt x="6582004" y="11626709"/>
                    </a:lnTo>
                    <a:cubicBezTo>
                      <a:pt x="6559748" y="11678629"/>
                      <a:pt x="6508672" y="11712272"/>
                      <a:pt x="6452182" y="11712222"/>
                    </a:cubicBezTo>
                    <a:lnTo>
                      <a:pt x="6387130" y="11712222"/>
                    </a:lnTo>
                    <a:cubicBezTo>
                      <a:pt x="6375265" y="11712233"/>
                      <a:pt x="6364191" y="11706278"/>
                      <a:pt x="6357655" y="11696376"/>
                    </a:cubicBezTo>
                    <a:cubicBezTo>
                      <a:pt x="6351120" y="11686473"/>
                      <a:pt x="6350000" y="11673950"/>
                      <a:pt x="6354674" y="11663045"/>
                    </a:cubicBezTo>
                    <a:lnTo>
                      <a:pt x="6545316" y="11218333"/>
                    </a:lnTo>
                    <a:lnTo>
                      <a:pt x="6615448" y="11042933"/>
                    </a:lnTo>
                    <a:cubicBezTo>
                      <a:pt x="6658318" y="10935793"/>
                      <a:pt x="6762094" y="10865548"/>
                      <a:pt x="6877491" y="10865556"/>
                    </a:cubicBezTo>
                    <a:lnTo>
                      <a:pt x="7059807" y="10865556"/>
                    </a:lnTo>
                    <a:cubicBezTo>
                      <a:pt x="7175204" y="10865548"/>
                      <a:pt x="7278980" y="10935793"/>
                      <a:pt x="7321850" y="11042933"/>
                    </a:cubicBezTo>
                    <a:lnTo>
                      <a:pt x="7391982" y="11218333"/>
                    </a:lnTo>
                    <a:lnTo>
                      <a:pt x="7582553" y="11663045"/>
                    </a:lnTo>
                    <a:cubicBezTo>
                      <a:pt x="7587228" y="11673950"/>
                      <a:pt x="7586107" y="11686473"/>
                      <a:pt x="7579572" y="11696376"/>
                    </a:cubicBezTo>
                    <a:cubicBezTo>
                      <a:pt x="7573037" y="11706278"/>
                      <a:pt x="7561962" y="11712233"/>
                      <a:pt x="7550097" y="11712222"/>
                    </a:cubicBezTo>
                    <a:lnTo>
                      <a:pt x="7485045" y="11712222"/>
                    </a:lnTo>
                    <a:cubicBezTo>
                      <a:pt x="7428607" y="11712216"/>
                      <a:pt x="7377601" y="11678582"/>
                      <a:pt x="7355364" y="11626709"/>
                    </a:cubicBezTo>
                    <a:lnTo>
                      <a:pt x="7201341" y="11267370"/>
                    </a:lnTo>
                    <a:cubicBezTo>
                      <a:pt x="7198095" y="11259820"/>
                      <a:pt x="7186736" y="11262995"/>
                      <a:pt x="7187865" y="11271109"/>
                    </a:cubicBezTo>
                    <a:lnTo>
                      <a:pt x="7250871" y="11712222"/>
                    </a:lnTo>
                    <a:lnTo>
                      <a:pt x="7318252" y="12520718"/>
                    </a:lnTo>
                    <a:cubicBezTo>
                      <a:pt x="7319060" y="12530539"/>
                      <a:pt x="7315722" y="12540252"/>
                      <a:pt x="7309048" y="12547503"/>
                    </a:cubicBezTo>
                    <a:cubicBezTo>
                      <a:pt x="7302374" y="12554754"/>
                      <a:pt x="7292970" y="12558882"/>
                      <a:pt x="7283115" y="12558888"/>
                    </a:cubicBezTo>
                    <a:lnTo>
                      <a:pt x="7229281" y="12558888"/>
                    </a:lnTo>
                    <a:cubicBezTo>
                      <a:pt x="7160299" y="12558897"/>
                      <a:pt x="7101422" y="12509032"/>
                      <a:pt x="7090075" y="12440990"/>
                    </a:cubicBezTo>
                    <a:lnTo>
                      <a:pt x="6975704" y="11753992"/>
                    </a:lnTo>
                    <a:cubicBezTo>
                      <a:pt x="6974364" y="11746088"/>
                      <a:pt x="6963075" y="11746088"/>
                      <a:pt x="6961735" y="11753992"/>
                    </a:cubicBezTo>
                    <a:lnTo>
                      <a:pt x="6847294" y="12440990"/>
                    </a:lnTo>
                    <a:cubicBezTo>
                      <a:pt x="6835942" y="12509059"/>
                      <a:pt x="6777025" y="12558932"/>
                      <a:pt x="6708017" y="12558888"/>
                    </a:cubicBezTo>
                    <a:lnTo>
                      <a:pt x="6654183" y="12558888"/>
                    </a:lnTo>
                    <a:cubicBezTo>
                      <a:pt x="6644328" y="12558882"/>
                      <a:pt x="6634924" y="12554754"/>
                      <a:pt x="6628250" y="12547503"/>
                    </a:cubicBezTo>
                    <a:cubicBezTo>
                      <a:pt x="6621576" y="12540252"/>
                      <a:pt x="6618238" y="12530539"/>
                      <a:pt x="6619046" y="12520718"/>
                    </a:cubicBezTo>
                    <a:lnTo>
                      <a:pt x="6686427" y="11712222"/>
                    </a:lnTo>
                    <a:lnTo>
                      <a:pt x="6749433" y="11271109"/>
                    </a:lnTo>
                    <a:moveTo>
                      <a:pt x="8556149" y="10301111"/>
                    </a:moveTo>
                    <a:cubicBezTo>
                      <a:pt x="8439248" y="10301111"/>
                      <a:pt x="8344482" y="10395878"/>
                      <a:pt x="8344482" y="10512777"/>
                    </a:cubicBezTo>
                    <a:lnTo>
                      <a:pt x="8344482" y="10583333"/>
                    </a:lnTo>
                    <a:cubicBezTo>
                      <a:pt x="8344482" y="10700234"/>
                      <a:pt x="8439248" y="10795000"/>
                      <a:pt x="8556149" y="10795000"/>
                    </a:cubicBezTo>
                    <a:cubicBezTo>
                      <a:pt x="8673050" y="10795000"/>
                      <a:pt x="8767816" y="10700234"/>
                      <a:pt x="8767816" y="10583333"/>
                    </a:cubicBezTo>
                    <a:lnTo>
                      <a:pt x="8767816" y="10512777"/>
                    </a:lnTo>
                    <a:cubicBezTo>
                      <a:pt x="8767816" y="10395878"/>
                      <a:pt x="8673050" y="10301111"/>
                      <a:pt x="8556149" y="10301111"/>
                    </a:cubicBezTo>
                    <a:moveTo>
                      <a:pt x="8336933" y="11271109"/>
                    </a:moveTo>
                    <a:cubicBezTo>
                      <a:pt x="8338132" y="11262995"/>
                      <a:pt x="8326703" y="11259820"/>
                      <a:pt x="8323528" y="11267370"/>
                    </a:cubicBezTo>
                    <a:lnTo>
                      <a:pt x="8169504" y="11626709"/>
                    </a:lnTo>
                    <a:cubicBezTo>
                      <a:pt x="8147248" y="11678629"/>
                      <a:pt x="8096172" y="11712272"/>
                      <a:pt x="8039682" y="11712222"/>
                    </a:cubicBezTo>
                    <a:lnTo>
                      <a:pt x="7974630" y="11712222"/>
                    </a:lnTo>
                    <a:cubicBezTo>
                      <a:pt x="7962766" y="11712233"/>
                      <a:pt x="7951691" y="11706278"/>
                      <a:pt x="7945155" y="11696376"/>
                    </a:cubicBezTo>
                    <a:cubicBezTo>
                      <a:pt x="7938620" y="11686473"/>
                      <a:pt x="7937500" y="11673950"/>
                      <a:pt x="7942175" y="11663045"/>
                    </a:cubicBezTo>
                    <a:lnTo>
                      <a:pt x="8132816" y="11218333"/>
                    </a:lnTo>
                    <a:lnTo>
                      <a:pt x="8202948" y="11042933"/>
                    </a:lnTo>
                    <a:cubicBezTo>
                      <a:pt x="8245818" y="10935793"/>
                      <a:pt x="8349594" y="10865548"/>
                      <a:pt x="8464991" y="10865556"/>
                    </a:cubicBezTo>
                    <a:lnTo>
                      <a:pt x="8647307" y="10865556"/>
                    </a:lnTo>
                    <a:cubicBezTo>
                      <a:pt x="8762704" y="10865548"/>
                      <a:pt x="8866480" y="10935793"/>
                      <a:pt x="8909350" y="11042933"/>
                    </a:cubicBezTo>
                    <a:lnTo>
                      <a:pt x="8979482" y="11218333"/>
                    </a:lnTo>
                    <a:lnTo>
                      <a:pt x="9170053" y="11663045"/>
                    </a:lnTo>
                    <a:cubicBezTo>
                      <a:pt x="9174728" y="11673950"/>
                      <a:pt x="9173607" y="11686473"/>
                      <a:pt x="9167072" y="11696376"/>
                    </a:cubicBezTo>
                    <a:cubicBezTo>
                      <a:pt x="9160537" y="11706278"/>
                      <a:pt x="9149462" y="11712233"/>
                      <a:pt x="9137597" y="11712222"/>
                    </a:cubicBezTo>
                    <a:lnTo>
                      <a:pt x="9072545" y="11712222"/>
                    </a:lnTo>
                    <a:cubicBezTo>
                      <a:pt x="9016107" y="11712216"/>
                      <a:pt x="8965101" y="11678582"/>
                      <a:pt x="8942864" y="11626709"/>
                    </a:cubicBezTo>
                    <a:lnTo>
                      <a:pt x="8788841" y="11267370"/>
                    </a:lnTo>
                    <a:cubicBezTo>
                      <a:pt x="8785595" y="11259820"/>
                      <a:pt x="8774236" y="11262995"/>
                      <a:pt x="8775365" y="11271109"/>
                    </a:cubicBezTo>
                    <a:lnTo>
                      <a:pt x="8838371" y="11712222"/>
                    </a:lnTo>
                    <a:lnTo>
                      <a:pt x="8905752" y="12520718"/>
                    </a:lnTo>
                    <a:cubicBezTo>
                      <a:pt x="8906560" y="12530539"/>
                      <a:pt x="8903222" y="12540252"/>
                      <a:pt x="8896548" y="12547503"/>
                    </a:cubicBezTo>
                    <a:cubicBezTo>
                      <a:pt x="8889874" y="12554754"/>
                      <a:pt x="8880470" y="12558882"/>
                      <a:pt x="8870615" y="12558888"/>
                    </a:cubicBezTo>
                    <a:lnTo>
                      <a:pt x="8816781" y="12558888"/>
                    </a:lnTo>
                    <a:cubicBezTo>
                      <a:pt x="8747799" y="12558897"/>
                      <a:pt x="8688922" y="12509032"/>
                      <a:pt x="8677575" y="12440990"/>
                    </a:cubicBezTo>
                    <a:lnTo>
                      <a:pt x="8563204" y="11753992"/>
                    </a:lnTo>
                    <a:cubicBezTo>
                      <a:pt x="8561864" y="11746088"/>
                      <a:pt x="8550575" y="11746088"/>
                      <a:pt x="8549235" y="11753992"/>
                    </a:cubicBezTo>
                    <a:lnTo>
                      <a:pt x="8434794" y="12440990"/>
                    </a:lnTo>
                    <a:cubicBezTo>
                      <a:pt x="8423442" y="12509059"/>
                      <a:pt x="8364525" y="12558932"/>
                      <a:pt x="8295517" y="12558888"/>
                    </a:cubicBezTo>
                    <a:lnTo>
                      <a:pt x="8241683" y="12558888"/>
                    </a:lnTo>
                    <a:cubicBezTo>
                      <a:pt x="8231828" y="12558882"/>
                      <a:pt x="8222424" y="12554754"/>
                      <a:pt x="8215750" y="12547503"/>
                    </a:cubicBezTo>
                    <a:cubicBezTo>
                      <a:pt x="8209076" y="12540252"/>
                      <a:pt x="8205738" y="12530539"/>
                      <a:pt x="8206546" y="12520718"/>
                    </a:cubicBezTo>
                    <a:lnTo>
                      <a:pt x="8273927" y="11712222"/>
                    </a:lnTo>
                    <a:lnTo>
                      <a:pt x="8336933" y="11271109"/>
                    </a:lnTo>
                    <a:moveTo>
                      <a:pt x="10143649" y="10301111"/>
                    </a:moveTo>
                    <a:cubicBezTo>
                      <a:pt x="10026748" y="10301111"/>
                      <a:pt x="9931982" y="10395878"/>
                      <a:pt x="9931982" y="10512777"/>
                    </a:cubicBezTo>
                    <a:lnTo>
                      <a:pt x="9931982" y="10583333"/>
                    </a:lnTo>
                    <a:cubicBezTo>
                      <a:pt x="9931982" y="10700234"/>
                      <a:pt x="10026748" y="10795000"/>
                      <a:pt x="10143649" y="10795000"/>
                    </a:cubicBezTo>
                    <a:cubicBezTo>
                      <a:pt x="10260550" y="10795000"/>
                      <a:pt x="10355316" y="10700234"/>
                      <a:pt x="10355316" y="10583333"/>
                    </a:cubicBezTo>
                    <a:lnTo>
                      <a:pt x="10355316" y="10512777"/>
                    </a:lnTo>
                    <a:cubicBezTo>
                      <a:pt x="10355316" y="10395878"/>
                      <a:pt x="10260550" y="10301111"/>
                      <a:pt x="10143649" y="10301111"/>
                    </a:cubicBezTo>
                    <a:moveTo>
                      <a:pt x="9924433" y="11271109"/>
                    </a:moveTo>
                    <a:cubicBezTo>
                      <a:pt x="9925632" y="11262995"/>
                      <a:pt x="9914203" y="11259820"/>
                      <a:pt x="9911028" y="11267370"/>
                    </a:cubicBezTo>
                    <a:lnTo>
                      <a:pt x="9757004" y="11626709"/>
                    </a:lnTo>
                    <a:cubicBezTo>
                      <a:pt x="9734748" y="11678629"/>
                      <a:pt x="9683672" y="11712272"/>
                      <a:pt x="9627182" y="11712222"/>
                    </a:cubicBezTo>
                    <a:lnTo>
                      <a:pt x="9562130" y="11712222"/>
                    </a:lnTo>
                    <a:cubicBezTo>
                      <a:pt x="9550266" y="11712233"/>
                      <a:pt x="9539191" y="11706278"/>
                      <a:pt x="9532655" y="11696376"/>
                    </a:cubicBezTo>
                    <a:cubicBezTo>
                      <a:pt x="9526120" y="11686473"/>
                      <a:pt x="9525000" y="11673950"/>
                      <a:pt x="9529675" y="11663045"/>
                    </a:cubicBezTo>
                    <a:lnTo>
                      <a:pt x="9720316" y="11218333"/>
                    </a:lnTo>
                    <a:lnTo>
                      <a:pt x="9790448" y="11042933"/>
                    </a:lnTo>
                    <a:cubicBezTo>
                      <a:pt x="9833318" y="10935793"/>
                      <a:pt x="9937094" y="10865548"/>
                      <a:pt x="10052491" y="10865556"/>
                    </a:cubicBezTo>
                    <a:lnTo>
                      <a:pt x="10234807" y="10865556"/>
                    </a:lnTo>
                    <a:cubicBezTo>
                      <a:pt x="10350204" y="10865548"/>
                      <a:pt x="10453980" y="10935793"/>
                      <a:pt x="10496850" y="11042933"/>
                    </a:cubicBezTo>
                    <a:lnTo>
                      <a:pt x="10566982" y="11218333"/>
                    </a:lnTo>
                    <a:lnTo>
                      <a:pt x="10757553" y="11663045"/>
                    </a:lnTo>
                    <a:cubicBezTo>
                      <a:pt x="10762228" y="11673950"/>
                      <a:pt x="10761107" y="11686473"/>
                      <a:pt x="10754572" y="11696376"/>
                    </a:cubicBezTo>
                    <a:cubicBezTo>
                      <a:pt x="10748037" y="11706278"/>
                      <a:pt x="10736962" y="11712233"/>
                      <a:pt x="10725097" y="11712222"/>
                    </a:cubicBezTo>
                    <a:lnTo>
                      <a:pt x="10660045" y="11712222"/>
                    </a:lnTo>
                    <a:cubicBezTo>
                      <a:pt x="10603607" y="11712216"/>
                      <a:pt x="10552601" y="11678582"/>
                      <a:pt x="10530364" y="11626709"/>
                    </a:cubicBezTo>
                    <a:lnTo>
                      <a:pt x="10376341" y="11267370"/>
                    </a:lnTo>
                    <a:cubicBezTo>
                      <a:pt x="10373095" y="11259820"/>
                      <a:pt x="10361736" y="11262995"/>
                      <a:pt x="10362865" y="11271109"/>
                    </a:cubicBezTo>
                    <a:lnTo>
                      <a:pt x="10425871" y="11712222"/>
                    </a:lnTo>
                    <a:lnTo>
                      <a:pt x="10493252" y="12520718"/>
                    </a:lnTo>
                    <a:cubicBezTo>
                      <a:pt x="10494060" y="12530539"/>
                      <a:pt x="10490722" y="12540252"/>
                      <a:pt x="10484048" y="12547503"/>
                    </a:cubicBezTo>
                    <a:cubicBezTo>
                      <a:pt x="10477374" y="12554754"/>
                      <a:pt x="10467970" y="12558882"/>
                      <a:pt x="10458115" y="12558888"/>
                    </a:cubicBezTo>
                    <a:lnTo>
                      <a:pt x="10404281" y="12558888"/>
                    </a:lnTo>
                    <a:cubicBezTo>
                      <a:pt x="10335299" y="12558897"/>
                      <a:pt x="10276422" y="12509032"/>
                      <a:pt x="10265075" y="12440990"/>
                    </a:cubicBezTo>
                    <a:lnTo>
                      <a:pt x="10150704" y="11753992"/>
                    </a:lnTo>
                    <a:cubicBezTo>
                      <a:pt x="10149364" y="11746088"/>
                      <a:pt x="10138075" y="11746088"/>
                      <a:pt x="10136735" y="11753992"/>
                    </a:cubicBezTo>
                    <a:lnTo>
                      <a:pt x="10022294" y="12440990"/>
                    </a:lnTo>
                    <a:cubicBezTo>
                      <a:pt x="10010942" y="12509059"/>
                      <a:pt x="9952025" y="12558932"/>
                      <a:pt x="9883017" y="12558888"/>
                    </a:cubicBezTo>
                    <a:lnTo>
                      <a:pt x="9829183" y="12558888"/>
                    </a:lnTo>
                    <a:cubicBezTo>
                      <a:pt x="9819328" y="12558882"/>
                      <a:pt x="9809924" y="12554754"/>
                      <a:pt x="9803250" y="12547503"/>
                    </a:cubicBezTo>
                    <a:cubicBezTo>
                      <a:pt x="9796576" y="12540252"/>
                      <a:pt x="9793238" y="12530539"/>
                      <a:pt x="9794046" y="12520718"/>
                    </a:cubicBezTo>
                    <a:lnTo>
                      <a:pt x="9861427" y="11712222"/>
                    </a:lnTo>
                    <a:lnTo>
                      <a:pt x="9924433" y="11271109"/>
                    </a:lnTo>
                    <a:moveTo>
                      <a:pt x="11731149" y="10301111"/>
                    </a:moveTo>
                    <a:cubicBezTo>
                      <a:pt x="11614248" y="10301111"/>
                      <a:pt x="11519482" y="10395878"/>
                      <a:pt x="11519482" y="10512777"/>
                    </a:cubicBezTo>
                    <a:lnTo>
                      <a:pt x="11519482" y="10583333"/>
                    </a:lnTo>
                    <a:cubicBezTo>
                      <a:pt x="11519482" y="10700234"/>
                      <a:pt x="11614248" y="10795000"/>
                      <a:pt x="11731149" y="10795000"/>
                    </a:cubicBezTo>
                    <a:cubicBezTo>
                      <a:pt x="11848050" y="10795000"/>
                      <a:pt x="11942816" y="10700234"/>
                      <a:pt x="11942816" y="10583333"/>
                    </a:cubicBezTo>
                    <a:lnTo>
                      <a:pt x="11942816" y="10512777"/>
                    </a:lnTo>
                    <a:cubicBezTo>
                      <a:pt x="11942816" y="10395878"/>
                      <a:pt x="11848050" y="10301111"/>
                      <a:pt x="11731149" y="10301111"/>
                    </a:cubicBezTo>
                    <a:moveTo>
                      <a:pt x="11511933" y="11271109"/>
                    </a:moveTo>
                    <a:cubicBezTo>
                      <a:pt x="11513132" y="11262995"/>
                      <a:pt x="11501703" y="11259820"/>
                      <a:pt x="11498528" y="11267370"/>
                    </a:cubicBezTo>
                    <a:lnTo>
                      <a:pt x="11344504" y="11626709"/>
                    </a:lnTo>
                    <a:cubicBezTo>
                      <a:pt x="11322248" y="11678629"/>
                      <a:pt x="11271172" y="11712272"/>
                      <a:pt x="11214682" y="11712222"/>
                    </a:cubicBezTo>
                    <a:lnTo>
                      <a:pt x="11149630" y="11712222"/>
                    </a:lnTo>
                    <a:cubicBezTo>
                      <a:pt x="11137766" y="11712233"/>
                      <a:pt x="11126691" y="11706278"/>
                      <a:pt x="11120155" y="11696376"/>
                    </a:cubicBezTo>
                    <a:cubicBezTo>
                      <a:pt x="11113620" y="11686473"/>
                      <a:pt x="11112500" y="11673950"/>
                      <a:pt x="11117175" y="11663045"/>
                    </a:cubicBezTo>
                    <a:lnTo>
                      <a:pt x="11307816" y="11218333"/>
                    </a:lnTo>
                    <a:lnTo>
                      <a:pt x="11377948" y="11042933"/>
                    </a:lnTo>
                    <a:cubicBezTo>
                      <a:pt x="11420818" y="10935793"/>
                      <a:pt x="11524594" y="10865548"/>
                      <a:pt x="11639991" y="10865556"/>
                    </a:cubicBezTo>
                    <a:lnTo>
                      <a:pt x="11822307" y="10865556"/>
                    </a:lnTo>
                    <a:cubicBezTo>
                      <a:pt x="11937704" y="10865548"/>
                      <a:pt x="12041480" y="10935793"/>
                      <a:pt x="12084350" y="11042933"/>
                    </a:cubicBezTo>
                    <a:lnTo>
                      <a:pt x="12154482" y="11218333"/>
                    </a:lnTo>
                    <a:lnTo>
                      <a:pt x="12345053" y="11663045"/>
                    </a:lnTo>
                    <a:cubicBezTo>
                      <a:pt x="12349728" y="11673950"/>
                      <a:pt x="12348607" y="11686473"/>
                      <a:pt x="12342072" y="11696376"/>
                    </a:cubicBezTo>
                    <a:cubicBezTo>
                      <a:pt x="12335537" y="11706278"/>
                      <a:pt x="12324462" y="11712233"/>
                      <a:pt x="12312597" y="11712222"/>
                    </a:cubicBezTo>
                    <a:lnTo>
                      <a:pt x="12247545" y="11712222"/>
                    </a:lnTo>
                    <a:cubicBezTo>
                      <a:pt x="12191107" y="11712216"/>
                      <a:pt x="12140101" y="11678582"/>
                      <a:pt x="12117864" y="11626709"/>
                    </a:cubicBezTo>
                    <a:lnTo>
                      <a:pt x="11963841" y="11267370"/>
                    </a:lnTo>
                    <a:cubicBezTo>
                      <a:pt x="11960595" y="11259820"/>
                      <a:pt x="11949236" y="11262995"/>
                      <a:pt x="11950365" y="11271109"/>
                    </a:cubicBezTo>
                    <a:lnTo>
                      <a:pt x="12013371" y="11712222"/>
                    </a:lnTo>
                    <a:lnTo>
                      <a:pt x="12080752" y="12520718"/>
                    </a:lnTo>
                    <a:cubicBezTo>
                      <a:pt x="12081560" y="12530539"/>
                      <a:pt x="12078222" y="12540252"/>
                      <a:pt x="12071548" y="12547503"/>
                    </a:cubicBezTo>
                    <a:cubicBezTo>
                      <a:pt x="12064874" y="12554754"/>
                      <a:pt x="12055470" y="12558882"/>
                      <a:pt x="12045615" y="12558888"/>
                    </a:cubicBezTo>
                    <a:lnTo>
                      <a:pt x="11991781" y="12558888"/>
                    </a:lnTo>
                    <a:cubicBezTo>
                      <a:pt x="11922799" y="12558897"/>
                      <a:pt x="11863922" y="12509032"/>
                      <a:pt x="11852575" y="12440990"/>
                    </a:cubicBezTo>
                    <a:lnTo>
                      <a:pt x="11738204" y="11753992"/>
                    </a:lnTo>
                    <a:cubicBezTo>
                      <a:pt x="11736864" y="11746088"/>
                      <a:pt x="11725575" y="11746088"/>
                      <a:pt x="11724235" y="11753992"/>
                    </a:cubicBezTo>
                    <a:lnTo>
                      <a:pt x="11609794" y="12440990"/>
                    </a:lnTo>
                    <a:cubicBezTo>
                      <a:pt x="11598442" y="12509059"/>
                      <a:pt x="11539525" y="12558932"/>
                      <a:pt x="11470517" y="12558888"/>
                    </a:cubicBezTo>
                    <a:lnTo>
                      <a:pt x="11416683" y="12558888"/>
                    </a:lnTo>
                    <a:cubicBezTo>
                      <a:pt x="11406828" y="12558882"/>
                      <a:pt x="11397424" y="12554754"/>
                      <a:pt x="11390750" y="12547503"/>
                    </a:cubicBezTo>
                    <a:cubicBezTo>
                      <a:pt x="11384076" y="12540252"/>
                      <a:pt x="11380738" y="12530539"/>
                      <a:pt x="11381546" y="12520718"/>
                    </a:cubicBezTo>
                    <a:lnTo>
                      <a:pt x="11448927" y="11712222"/>
                    </a:lnTo>
                    <a:lnTo>
                      <a:pt x="11511933" y="11271109"/>
                    </a:lnTo>
                    <a:moveTo>
                      <a:pt x="13318649" y="10301111"/>
                    </a:moveTo>
                    <a:cubicBezTo>
                      <a:pt x="13201749" y="10301111"/>
                      <a:pt x="13106983" y="10395878"/>
                      <a:pt x="13106983" y="10512777"/>
                    </a:cubicBezTo>
                    <a:lnTo>
                      <a:pt x="13106983" y="10583333"/>
                    </a:lnTo>
                    <a:cubicBezTo>
                      <a:pt x="13106983" y="10700234"/>
                      <a:pt x="13201749" y="10795000"/>
                      <a:pt x="13318649" y="10795000"/>
                    </a:cubicBezTo>
                    <a:cubicBezTo>
                      <a:pt x="13435549" y="10795000"/>
                      <a:pt x="13530315" y="10700234"/>
                      <a:pt x="13530315" y="10583333"/>
                    </a:cubicBezTo>
                    <a:lnTo>
                      <a:pt x="13530315" y="10512777"/>
                    </a:lnTo>
                    <a:cubicBezTo>
                      <a:pt x="13530315" y="10395878"/>
                      <a:pt x="13435549" y="10301111"/>
                      <a:pt x="13318649" y="10301111"/>
                    </a:cubicBezTo>
                    <a:moveTo>
                      <a:pt x="13099433" y="11271109"/>
                    </a:moveTo>
                    <a:cubicBezTo>
                      <a:pt x="13100633" y="11262995"/>
                      <a:pt x="13089203" y="11259820"/>
                      <a:pt x="13086028" y="11267370"/>
                    </a:cubicBezTo>
                    <a:lnTo>
                      <a:pt x="12932004" y="11626709"/>
                    </a:lnTo>
                    <a:cubicBezTo>
                      <a:pt x="12909748" y="11678629"/>
                      <a:pt x="12858672" y="11712272"/>
                      <a:pt x="12802182" y="11712222"/>
                    </a:cubicBezTo>
                    <a:lnTo>
                      <a:pt x="12737130" y="11712222"/>
                    </a:lnTo>
                    <a:cubicBezTo>
                      <a:pt x="12725266" y="11712233"/>
                      <a:pt x="12714191" y="11706278"/>
                      <a:pt x="12707655" y="11696376"/>
                    </a:cubicBezTo>
                    <a:cubicBezTo>
                      <a:pt x="12701120" y="11686473"/>
                      <a:pt x="12700000" y="11673950"/>
                      <a:pt x="12704675" y="11663045"/>
                    </a:cubicBezTo>
                    <a:lnTo>
                      <a:pt x="12895316" y="11218333"/>
                    </a:lnTo>
                    <a:lnTo>
                      <a:pt x="12965448" y="11042933"/>
                    </a:lnTo>
                    <a:cubicBezTo>
                      <a:pt x="13008318" y="10935793"/>
                      <a:pt x="13112094" y="10865548"/>
                      <a:pt x="13227492" y="10865556"/>
                    </a:cubicBezTo>
                    <a:lnTo>
                      <a:pt x="13409806" y="10865556"/>
                    </a:lnTo>
                    <a:cubicBezTo>
                      <a:pt x="13525204" y="10865548"/>
                      <a:pt x="13628980" y="10935793"/>
                      <a:pt x="13671851" y="11042933"/>
                    </a:cubicBezTo>
                    <a:lnTo>
                      <a:pt x="13741983" y="11218333"/>
                    </a:lnTo>
                    <a:lnTo>
                      <a:pt x="13932553" y="11663045"/>
                    </a:lnTo>
                    <a:cubicBezTo>
                      <a:pt x="13937227" y="11673950"/>
                      <a:pt x="13936107" y="11686473"/>
                      <a:pt x="13929573" y="11696376"/>
                    </a:cubicBezTo>
                    <a:cubicBezTo>
                      <a:pt x="13923037" y="11706278"/>
                      <a:pt x="13911962" y="11712233"/>
                      <a:pt x="13900097" y="11712222"/>
                    </a:cubicBezTo>
                    <a:lnTo>
                      <a:pt x="13835045" y="11712222"/>
                    </a:lnTo>
                    <a:cubicBezTo>
                      <a:pt x="13778607" y="11712216"/>
                      <a:pt x="13727601" y="11678582"/>
                      <a:pt x="13705363" y="11626709"/>
                    </a:cubicBezTo>
                    <a:lnTo>
                      <a:pt x="13551342" y="11267370"/>
                    </a:lnTo>
                    <a:cubicBezTo>
                      <a:pt x="13548095" y="11259820"/>
                      <a:pt x="13536736" y="11262995"/>
                      <a:pt x="13537865" y="11271109"/>
                    </a:cubicBezTo>
                    <a:lnTo>
                      <a:pt x="13600872" y="11712222"/>
                    </a:lnTo>
                    <a:lnTo>
                      <a:pt x="13668252" y="12520718"/>
                    </a:lnTo>
                    <a:cubicBezTo>
                      <a:pt x="13669060" y="12530539"/>
                      <a:pt x="13665722" y="12540252"/>
                      <a:pt x="13659048" y="12547503"/>
                    </a:cubicBezTo>
                    <a:cubicBezTo>
                      <a:pt x="13652374" y="12554754"/>
                      <a:pt x="13642970" y="12558882"/>
                      <a:pt x="13633115" y="12558888"/>
                    </a:cubicBezTo>
                    <a:lnTo>
                      <a:pt x="13579281" y="12558888"/>
                    </a:lnTo>
                    <a:cubicBezTo>
                      <a:pt x="13510299" y="12558897"/>
                      <a:pt x="13451422" y="12509032"/>
                      <a:pt x="13440076" y="12440990"/>
                    </a:cubicBezTo>
                    <a:lnTo>
                      <a:pt x="13325704" y="11753992"/>
                    </a:lnTo>
                    <a:cubicBezTo>
                      <a:pt x="13324363" y="11746088"/>
                      <a:pt x="13313076" y="11746088"/>
                      <a:pt x="13311735" y="11753992"/>
                    </a:cubicBezTo>
                    <a:lnTo>
                      <a:pt x="13197294" y="12440990"/>
                    </a:lnTo>
                    <a:cubicBezTo>
                      <a:pt x="13185942" y="12509059"/>
                      <a:pt x="13127025" y="12558932"/>
                      <a:pt x="13058017" y="12558888"/>
                    </a:cubicBezTo>
                    <a:lnTo>
                      <a:pt x="13004183" y="12558888"/>
                    </a:lnTo>
                    <a:cubicBezTo>
                      <a:pt x="12994328" y="12558882"/>
                      <a:pt x="12984924" y="12554754"/>
                      <a:pt x="12978250" y="12547503"/>
                    </a:cubicBezTo>
                    <a:cubicBezTo>
                      <a:pt x="12971576" y="12540252"/>
                      <a:pt x="12968239" y="12530539"/>
                      <a:pt x="12969046" y="12520718"/>
                    </a:cubicBezTo>
                    <a:lnTo>
                      <a:pt x="13036427" y="11712222"/>
                    </a:lnTo>
                    <a:lnTo>
                      <a:pt x="13099433" y="11271109"/>
                    </a:lnTo>
                    <a:moveTo>
                      <a:pt x="14906149" y="10301111"/>
                    </a:moveTo>
                    <a:cubicBezTo>
                      <a:pt x="14789249" y="10301111"/>
                      <a:pt x="14694483" y="10395878"/>
                      <a:pt x="14694483" y="10512777"/>
                    </a:cubicBezTo>
                    <a:lnTo>
                      <a:pt x="14694483" y="10583333"/>
                    </a:lnTo>
                    <a:cubicBezTo>
                      <a:pt x="14694483" y="10700234"/>
                      <a:pt x="14789249" y="10795000"/>
                      <a:pt x="14906149" y="10795000"/>
                    </a:cubicBezTo>
                    <a:cubicBezTo>
                      <a:pt x="15023049" y="10795000"/>
                      <a:pt x="15117815" y="10700234"/>
                      <a:pt x="15117815" y="10583333"/>
                    </a:cubicBezTo>
                    <a:lnTo>
                      <a:pt x="15117815" y="10512777"/>
                    </a:lnTo>
                    <a:cubicBezTo>
                      <a:pt x="15117815" y="10395878"/>
                      <a:pt x="15023049" y="10301111"/>
                      <a:pt x="14906149" y="10301111"/>
                    </a:cubicBezTo>
                    <a:moveTo>
                      <a:pt x="14686933" y="11271109"/>
                    </a:moveTo>
                    <a:cubicBezTo>
                      <a:pt x="14688133" y="11262995"/>
                      <a:pt x="14676703" y="11259820"/>
                      <a:pt x="14673528" y="11267370"/>
                    </a:cubicBezTo>
                    <a:lnTo>
                      <a:pt x="14519504" y="11626709"/>
                    </a:lnTo>
                    <a:cubicBezTo>
                      <a:pt x="14497248" y="11678629"/>
                      <a:pt x="14446172" y="11712272"/>
                      <a:pt x="14389683" y="11712222"/>
                    </a:cubicBezTo>
                    <a:lnTo>
                      <a:pt x="14324629" y="11712222"/>
                    </a:lnTo>
                    <a:cubicBezTo>
                      <a:pt x="14312765" y="11712233"/>
                      <a:pt x="14301690" y="11706278"/>
                      <a:pt x="14295155" y="11696376"/>
                    </a:cubicBezTo>
                    <a:cubicBezTo>
                      <a:pt x="14288619" y="11686473"/>
                      <a:pt x="14287500" y="11673950"/>
                      <a:pt x="14292174" y="11663045"/>
                    </a:cubicBezTo>
                    <a:lnTo>
                      <a:pt x="14482815" y="11218333"/>
                    </a:lnTo>
                    <a:lnTo>
                      <a:pt x="14552947" y="11042933"/>
                    </a:lnTo>
                    <a:cubicBezTo>
                      <a:pt x="14595818" y="10935793"/>
                      <a:pt x="14699594" y="10865548"/>
                      <a:pt x="14814992" y="10865556"/>
                    </a:cubicBezTo>
                    <a:lnTo>
                      <a:pt x="14997306" y="10865556"/>
                    </a:lnTo>
                    <a:cubicBezTo>
                      <a:pt x="15112704" y="10865548"/>
                      <a:pt x="15216480" y="10935793"/>
                      <a:pt x="15259351" y="11042933"/>
                    </a:cubicBezTo>
                    <a:lnTo>
                      <a:pt x="15329483" y="11218333"/>
                    </a:lnTo>
                    <a:lnTo>
                      <a:pt x="15520053" y="11663045"/>
                    </a:lnTo>
                    <a:cubicBezTo>
                      <a:pt x="15524727" y="11673950"/>
                      <a:pt x="15523607" y="11686473"/>
                      <a:pt x="15517073" y="11696376"/>
                    </a:cubicBezTo>
                    <a:cubicBezTo>
                      <a:pt x="15510537" y="11706278"/>
                      <a:pt x="15499462" y="11712233"/>
                      <a:pt x="15487597" y="11712222"/>
                    </a:cubicBezTo>
                    <a:lnTo>
                      <a:pt x="15422545" y="11712222"/>
                    </a:lnTo>
                    <a:cubicBezTo>
                      <a:pt x="15366107" y="11712216"/>
                      <a:pt x="15315101" y="11678582"/>
                      <a:pt x="15292863" y="11626709"/>
                    </a:cubicBezTo>
                    <a:lnTo>
                      <a:pt x="15138842" y="11267370"/>
                    </a:lnTo>
                    <a:cubicBezTo>
                      <a:pt x="15135595" y="11259820"/>
                      <a:pt x="15124236" y="11262995"/>
                      <a:pt x="15125365" y="11271109"/>
                    </a:cubicBezTo>
                    <a:lnTo>
                      <a:pt x="15188372" y="11712222"/>
                    </a:lnTo>
                    <a:lnTo>
                      <a:pt x="15255752" y="12520718"/>
                    </a:lnTo>
                    <a:cubicBezTo>
                      <a:pt x="15256560" y="12530539"/>
                      <a:pt x="15253222" y="12540252"/>
                      <a:pt x="15246548" y="12547503"/>
                    </a:cubicBezTo>
                    <a:cubicBezTo>
                      <a:pt x="15239874" y="12554754"/>
                      <a:pt x="15230470" y="12558882"/>
                      <a:pt x="15220615" y="12558888"/>
                    </a:cubicBezTo>
                    <a:lnTo>
                      <a:pt x="15166781" y="12558888"/>
                    </a:lnTo>
                    <a:cubicBezTo>
                      <a:pt x="15097799" y="12558897"/>
                      <a:pt x="15038922" y="12509032"/>
                      <a:pt x="15027576" y="12440990"/>
                    </a:cubicBezTo>
                    <a:lnTo>
                      <a:pt x="14913204" y="11753992"/>
                    </a:lnTo>
                    <a:cubicBezTo>
                      <a:pt x="14911863" y="11746088"/>
                      <a:pt x="14900576" y="11746088"/>
                      <a:pt x="14899235" y="11753992"/>
                    </a:cubicBezTo>
                    <a:lnTo>
                      <a:pt x="14784794" y="12440990"/>
                    </a:lnTo>
                    <a:cubicBezTo>
                      <a:pt x="14773442" y="12509059"/>
                      <a:pt x="14714525" y="12558932"/>
                      <a:pt x="14645517" y="12558888"/>
                    </a:cubicBezTo>
                    <a:lnTo>
                      <a:pt x="14591683" y="12558888"/>
                    </a:lnTo>
                    <a:cubicBezTo>
                      <a:pt x="14581828" y="12558882"/>
                      <a:pt x="14572425" y="12554754"/>
                      <a:pt x="14565750" y="12547503"/>
                    </a:cubicBezTo>
                    <a:cubicBezTo>
                      <a:pt x="14559076" y="12540252"/>
                      <a:pt x="14555738" y="12530539"/>
                      <a:pt x="14556547" y="12520718"/>
                    </a:cubicBezTo>
                    <a:lnTo>
                      <a:pt x="14623927" y="11712222"/>
                    </a:lnTo>
                    <a:lnTo>
                      <a:pt x="14686933" y="11271109"/>
                    </a:lnTo>
                  </a:path>
                </a:pathLst>
              </a:custGeom>
              <a:solidFill>
                <a:srgbClr val="FCC30B">
                  <a:alpha val="11765"/>
                </a:srgbClr>
              </a:solidFill>
            </p:spPr>
          </p:sp>
        </p:grpSp>
      </p:grpSp>
      <p:sp>
        <p:nvSpPr>
          <p:cNvPr id="17" name="TextBox 17"/>
          <p:cNvSpPr txBox="1"/>
          <p:nvPr/>
        </p:nvSpPr>
        <p:spPr>
          <a:xfrm>
            <a:off x="6558712" y="7317295"/>
            <a:ext cx="5170576" cy="1225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2"/>
              </a:lnSpc>
            </a:pPr>
            <a:r>
              <a:rPr lang="en-US" sz="355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民眾</a:t>
            </a:r>
            <a:r>
              <a:rPr lang="en-US" sz="3551">
                <a:solidFill>
                  <a:srgbClr val="C5192D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不知情</a:t>
            </a:r>
            <a:r>
              <a:rPr lang="en-US" sz="355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臺灣2030年</a:t>
            </a:r>
          </a:p>
          <a:p>
            <a:pPr algn="ctr">
              <a:lnSpc>
                <a:spcPts val="4832"/>
              </a:lnSpc>
            </a:pPr>
            <a:r>
              <a:rPr lang="en-US" sz="345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全面禁用一次性塑膠產品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892680" y="7121086"/>
            <a:ext cx="4366620" cy="1176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335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七成師生外帶</a:t>
            </a:r>
          </a:p>
          <a:p>
            <a:pPr algn="ctr">
              <a:lnSpc>
                <a:spcPts val="1675"/>
              </a:lnSpc>
            </a:pPr>
            <a:r>
              <a:rPr lang="en-US" sz="335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選擇一次性餐具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943327" y="8263172"/>
            <a:ext cx="1686997" cy="1194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88"/>
              </a:lnSpc>
              <a:spcBef>
                <a:spcPct val="0"/>
              </a:spcBef>
            </a:pPr>
            <a:r>
              <a:rPr lang="en-US" sz="699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37%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81295" y="8542801"/>
            <a:ext cx="1473144" cy="780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649"/>
              </a:lnSpc>
              <a:spcBef>
                <a:spcPct val="0"/>
              </a:spcBef>
            </a:pPr>
            <a:r>
              <a:rPr lang="en-US" sz="4749" dirty="0" err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成長</a:t>
            </a:r>
            <a:endParaRPr lang="en-US" sz="4749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7994469" y="3928082"/>
            <a:ext cx="2533848" cy="2533848"/>
            <a:chOff x="0" y="0"/>
            <a:chExt cx="3378464" cy="3378464"/>
          </a:xfrm>
        </p:grpSpPr>
        <p:sp>
          <p:nvSpPr>
            <p:cNvPr id="22" name="TextBox 22"/>
            <p:cNvSpPr txBox="1"/>
            <p:nvPr/>
          </p:nvSpPr>
          <p:spPr>
            <a:xfrm>
              <a:off x="848135" y="1075273"/>
              <a:ext cx="1682194" cy="1123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042"/>
                </a:lnSpc>
              </a:pPr>
              <a:r>
                <a:rPr lang="en-US" sz="5030">
                  <a:solidFill>
                    <a:srgbClr val="0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80%</a:t>
              </a:r>
            </a:p>
          </p:txBody>
        </p:sp>
        <p:grpSp>
          <p:nvGrpSpPr>
            <p:cNvPr id="23" name="Group 23"/>
            <p:cNvGrpSpPr>
              <a:grpSpLocks noChangeAspect="1"/>
            </p:cNvGrpSpPr>
            <p:nvPr/>
          </p:nvGrpSpPr>
          <p:grpSpPr>
            <a:xfrm>
              <a:off x="0" y="0"/>
              <a:ext cx="3378464" cy="3378464"/>
              <a:chOff x="0" y="0"/>
              <a:chExt cx="2540000" cy="25400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-62725" y="-2035"/>
                <a:ext cx="2665449" cy="2544070"/>
              </a:xfrm>
              <a:custGeom>
                <a:avLst/>
                <a:gdLst/>
                <a:ahLst/>
                <a:cxnLst/>
                <a:rect l="l" t="t" r="r" b="b"/>
                <a:pathLst>
                  <a:path w="2665449" h="2544070">
                    <a:moveTo>
                      <a:pt x="1332725" y="2035"/>
                    </a:moveTo>
                    <a:cubicBezTo>
                      <a:pt x="1787805" y="0"/>
                      <a:pt x="2209190" y="241614"/>
                      <a:pt x="2437320" y="635390"/>
                    </a:cubicBezTo>
                    <a:cubicBezTo>
                      <a:pt x="2665450" y="1029165"/>
                      <a:pt x="2665450" y="1514905"/>
                      <a:pt x="2437320" y="1908680"/>
                    </a:cubicBezTo>
                    <a:cubicBezTo>
                      <a:pt x="2209190" y="2302456"/>
                      <a:pt x="1787805" y="2544070"/>
                      <a:pt x="1332725" y="2542035"/>
                    </a:cubicBezTo>
                    <a:cubicBezTo>
                      <a:pt x="877645" y="2544070"/>
                      <a:pt x="456260" y="2302456"/>
                      <a:pt x="228130" y="1908680"/>
                    </a:cubicBezTo>
                    <a:cubicBezTo>
                      <a:pt x="0" y="1514905"/>
                      <a:pt x="0" y="1029165"/>
                      <a:pt x="228130" y="635390"/>
                    </a:cubicBezTo>
                    <a:cubicBezTo>
                      <a:pt x="456260" y="241614"/>
                      <a:pt x="877645" y="0"/>
                      <a:pt x="1332725" y="2035"/>
                    </a:cubicBezTo>
                    <a:lnTo>
                      <a:pt x="1332725" y="408435"/>
                    </a:lnTo>
                    <a:cubicBezTo>
                      <a:pt x="1023270" y="407051"/>
                      <a:pt x="736729" y="571349"/>
                      <a:pt x="581600" y="839116"/>
                    </a:cubicBezTo>
                    <a:cubicBezTo>
                      <a:pt x="426472" y="1106884"/>
                      <a:pt x="426472" y="1437186"/>
                      <a:pt x="581600" y="1704954"/>
                    </a:cubicBezTo>
                    <a:cubicBezTo>
                      <a:pt x="736729" y="1972721"/>
                      <a:pt x="1023270" y="2137019"/>
                      <a:pt x="1332725" y="2135635"/>
                    </a:cubicBezTo>
                    <a:cubicBezTo>
                      <a:pt x="1642180" y="2137019"/>
                      <a:pt x="1928721" y="1972721"/>
                      <a:pt x="2083850" y="1704954"/>
                    </a:cubicBezTo>
                    <a:cubicBezTo>
                      <a:pt x="2238978" y="1437186"/>
                      <a:pt x="2238978" y="1106884"/>
                      <a:pt x="2083850" y="839116"/>
                    </a:cubicBezTo>
                    <a:cubicBezTo>
                      <a:pt x="1928721" y="571349"/>
                      <a:pt x="1642180" y="407051"/>
                      <a:pt x="1332725" y="408435"/>
                    </a:cubicBezTo>
                    <a:close/>
                  </a:path>
                </a:pathLst>
              </a:custGeom>
              <a:solidFill>
                <a:srgbClr val="F6F2EF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-74803" y="9063"/>
                <a:ext cx="2712580" cy="2617588"/>
              </a:xfrm>
              <a:custGeom>
                <a:avLst/>
                <a:gdLst/>
                <a:ahLst/>
                <a:cxnLst/>
                <a:rect l="l" t="t" r="r" b="b"/>
                <a:pathLst>
                  <a:path w="2712580" h="2617588">
                    <a:moveTo>
                      <a:pt x="1586708" y="14188"/>
                    </a:moveTo>
                    <a:cubicBezTo>
                      <a:pt x="2264074" y="145617"/>
                      <a:pt x="2712580" y="793834"/>
                      <a:pt x="2596795" y="1474049"/>
                    </a:cubicBezTo>
                    <a:cubicBezTo>
                      <a:pt x="2481010" y="2154264"/>
                      <a:pt x="1843300" y="2617587"/>
                      <a:pt x="1160598" y="2517507"/>
                    </a:cubicBezTo>
                    <a:cubicBezTo>
                      <a:pt x="477895" y="2417427"/>
                      <a:pt x="0" y="1790563"/>
                      <a:pt x="84322" y="1105736"/>
                    </a:cubicBezTo>
                    <a:cubicBezTo>
                      <a:pt x="92897" y="1033429"/>
                      <a:pt x="139505" y="971237"/>
                      <a:pt x="206497" y="942709"/>
                    </a:cubicBezTo>
                    <a:cubicBezTo>
                      <a:pt x="273490" y="914181"/>
                      <a:pt x="350625" y="923679"/>
                      <a:pt x="408697" y="967606"/>
                    </a:cubicBezTo>
                    <a:cubicBezTo>
                      <a:pt x="466768" y="1011532"/>
                      <a:pt x="496897" y="1083173"/>
                      <a:pt x="487676" y="1155400"/>
                    </a:cubicBezTo>
                    <a:cubicBezTo>
                      <a:pt x="430337" y="1621083"/>
                      <a:pt x="755306" y="2047350"/>
                      <a:pt x="1219543" y="2115405"/>
                    </a:cubicBezTo>
                    <a:cubicBezTo>
                      <a:pt x="1683781" y="2183459"/>
                      <a:pt x="2117424" y="1868399"/>
                      <a:pt x="2196157" y="1405853"/>
                    </a:cubicBezTo>
                    <a:cubicBezTo>
                      <a:pt x="2274891" y="943307"/>
                      <a:pt x="1969907" y="502519"/>
                      <a:pt x="1509298" y="413148"/>
                    </a:cubicBezTo>
                    <a:cubicBezTo>
                      <a:pt x="1437756" y="399598"/>
                      <a:pt x="1378933" y="348806"/>
                      <a:pt x="1355101" y="280003"/>
                    </a:cubicBezTo>
                    <a:cubicBezTo>
                      <a:pt x="1331269" y="211199"/>
                      <a:pt x="1346073" y="134904"/>
                      <a:pt x="1393906" y="80006"/>
                    </a:cubicBezTo>
                    <a:cubicBezTo>
                      <a:pt x="1441739" y="25108"/>
                      <a:pt x="1515290" y="0"/>
                      <a:pt x="1586708" y="14188"/>
                    </a:cubicBezTo>
                    <a:close/>
                  </a:path>
                </a:pathLst>
              </a:custGeom>
              <a:solidFill>
                <a:srgbClr val="F9AC46"/>
              </a:solidFill>
            </p:spPr>
          </p:sp>
        </p:grpSp>
      </p:grpSp>
      <p:sp>
        <p:nvSpPr>
          <p:cNvPr id="26" name="TextBox 26"/>
          <p:cNvSpPr txBox="1"/>
          <p:nvPr/>
        </p:nvSpPr>
        <p:spPr>
          <a:xfrm>
            <a:off x="16369982" y="5863509"/>
            <a:ext cx="1273135" cy="567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9"/>
              </a:lnSpc>
              <a:spcBef>
                <a:spcPct val="0"/>
              </a:spcBef>
            </a:pPr>
            <a:r>
              <a:rPr lang="en-US" sz="3449">
                <a:solidFill>
                  <a:srgbClr val="000000">
                    <a:alpha val="35686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n=110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170280" y="2986381"/>
            <a:ext cx="4384363" cy="539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10"/>
              </a:lnSpc>
              <a:spcBef>
                <a:spcPct val="0"/>
              </a:spcBef>
            </a:pPr>
            <a:r>
              <a:rPr lang="en-US" sz="3469" spc="104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全台資料文獻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74924" y="7359205"/>
            <a:ext cx="3406623" cy="2156270"/>
            <a:chOff x="0" y="0"/>
            <a:chExt cx="2823862" cy="17874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23862" cy="1787403"/>
            </a:xfrm>
            <a:custGeom>
              <a:avLst/>
              <a:gdLst/>
              <a:ahLst/>
              <a:cxnLst/>
              <a:rect l="l" t="t" r="r" b="b"/>
              <a:pathLst>
                <a:path w="2823862" h="1787403">
                  <a:moveTo>
                    <a:pt x="2699402" y="1787403"/>
                  </a:moveTo>
                  <a:lnTo>
                    <a:pt x="124460" y="1787403"/>
                  </a:lnTo>
                  <a:cubicBezTo>
                    <a:pt x="55880" y="1787403"/>
                    <a:pt x="0" y="1731523"/>
                    <a:pt x="0" y="166294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699402" y="0"/>
                  </a:lnTo>
                  <a:cubicBezTo>
                    <a:pt x="2767982" y="0"/>
                    <a:pt x="2823862" y="55880"/>
                    <a:pt x="2823862" y="124460"/>
                  </a:cubicBezTo>
                  <a:lnTo>
                    <a:pt x="2823862" y="1662943"/>
                  </a:lnTo>
                  <a:cubicBezTo>
                    <a:pt x="2823862" y="1731523"/>
                    <a:pt x="2767982" y="1787403"/>
                    <a:pt x="2699402" y="1787403"/>
                  </a:cubicBezTo>
                  <a:close/>
                </a:path>
              </a:pathLst>
            </a:custGeom>
            <a:solidFill>
              <a:srgbClr val="FCC30B">
                <a:alpha val="16863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4293137" y="7359205"/>
            <a:ext cx="3406623" cy="2156270"/>
            <a:chOff x="0" y="0"/>
            <a:chExt cx="2823862" cy="178740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823862" cy="1787403"/>
            </a:xfrm>
            <a:custGeom>
              <a:avLst/>
              <a:gdLst/>
              <a:ahLst/>
              <a:cxnLst/>
              <a:rect l="l" t="t" r="r" b="b"/>
              <a:pathLst>
                <a:path w="2823862" h="1787403">
                  <a:moveTo>
                    <a:pt x="2699402" y="1787403"/>
                  </a:moveTo>
                  <a:lnTo>
                    <a:pt x="124460" y="1787403"/>
                  </a:lnTo>
                  <a:cubicBezTo>
                    <a:pt x="55880" y="1787403"/>
                    <a:pt x="0" y="1731523"/>
                    <a:pt x="0" y="166294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699402" y="0"/>
                  </a:lnTo>
                  <a:cubicBezTo>
                    <a:pt x="2767982" y="0"/>
                    <a:pt x="2823862" y="55880"/>
                    <a:pt x="2823862" y="124460"/>
                  </a:cubicBezTo>
                  <a:lnTo>
                    <a:pt x="2823862" y="1662943"/>
                  </a:lnTo>
                  <a:cubicBezTo>
                    <a:pt x="2823862" y="1731523"/>
                    <a:pt x="2767982" y="1787403"/>
                    <a:pt x="2699402" y="1787403"/>
                  </a:cubicBezTo>
                  <a:close/>
                </a:path>
              </a:pathLst>
            </a:custGeom>
            <a:solidFill>
              <a:srgbClr val="FCC30B">
                <a:alpha val="16863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762610" y="7359205"/>
            <a:ext cx="3406623" cy="2156270"/>
            <a:chOff x="0" y="0"/>
            <a:chExt cx="2823862" cy="17874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23862" cy="1787403"/>
            </a:xfrm>
            <a:custGeom>
              <a:avLst/>
              <a:gdLst/>
              <a:ahLst/>
              <a:cxnLst/>
              <a:rect l="l" t="t" r="r" b="b"/>
              <a:pathLst>
                <a:path w="2823862" h="1787403">
                  <a:moveTo>
                    <a:pt x="2699402" y="1787403"/>
                  </a:moveTo>
                  <a:lnTo>
                    <a:pt x="124460" y="1787403"/>
                  </a:lnTo>
                  <a:cubicBezTo>
                    <a:pt x="55880" y="1787403"/>
                    <a:pt x="0" y="1731523"/>
                    <a:pt x="0" y="166294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699402" y="0"/>
                  </a:lnTo>
                  <a:cubicBezTo>
                    <a:pt x="2767982" y="0"/>
                    <a:pt x="2823862" y="55880"/>
                    <a:pt x="2823862" y="124460"/>
                  </a:cubicBezTo>
                  <a:lnTo>
                    <a:pt x="2823862" y="1662943"/>
                  </a:lnTo>
                  <a:cubicBezTo>
                    <a:pt x="2823862" y="1731523"/>
                    <a:pt x="2767982" y="1787403"/>
                    <a:pt x="2699402" y="1787403"/>
                  </a:cubicBezTo>
                  <a:close/>
                </a:path>
              </a:pathLst>
            </a:custGeom>
            <a:solidFill>
              <a:srgbClr val="FCC30B">
                <a:alpha val="16863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5031598" y="7327885"/>
            <a:ext cx="3457173" cy="2156270"/>
            <a:chOff x="0" y="0"/>
            <a:chExt cx="2865765" cy="178740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865765" cy="1787403"/>
            </a:xfrm>
            <a:custGeom>
              <a:avLst/>
              <a:gdLst/>
              <a:ahLst/>
              <a:cxnLst/>
              <a:rect l="l" t="t" r="r" b="b"/>
              <a:pathLst>
                <a:path w="2865765" h="1787403">
                  <a:moveTo>
                    <a:pt x="2741305" y="1787403"/>
                  </a:moveTo>
                  <a:lnTo>
                    <a:pt x="124460" y="1787403"/>
                  </a:lnTo>
                  <a:cubicBezTo>
                    <a:pt x="55880" y="1787403"/>
                    <a:pt x="0" y="1731523"/>
                    <a:pt x="0" y="166294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741305" y="0"/>
                  </a:lnTo>
                  <a:cubicBezTo>
                    <a:pt x="2809885" y="0"/>
                    <a:pt x="2865765" y="55880"/>
                    <a:pt x="2865765" y="124460"/>
                  </a:cubicBezTo>
                  <a:lnTo>
                    <a:pt x="2865765" y="1662943"/>
                  </a:lnTo>
                  <a:cubicBezTo>
                    <a:pt x="2865765" y="1731523"/>
                    <a:pt x="2809885" y="1787403"/>
                    <a:pt x="2741305" y="1787403"/>
                  </a:cubicBezTo>
                  <a:close/>
                </a:path>
              </a:pathLst>
            </a:custGeom>
            <a:solidFill>
              <a:srgbClr val="FCC30B">
                <a:alpha val="16863"/>
              </a:srgbClr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2901965">
            <a:off x="763855" y="718444"/>
            <a:ext cx="179287" cy="179287"/>
          </a:xfrm>
          <a:prstGeom prst="rect">
            <a:avLst/>
          </a:prstGeom>
        </p:spPr>
      </p:pic>
      <p:grpSp>
        <p:nvGrpSpPr>
          <p:cNvPr id="11" name="Group 11"/>
          <p:cNvGrpSpPr>
            <a:grpSpLocks noChangeAspect="1"/>
          </p:cNvGrpSpPr>
          <p:nvPr/>
        </p:nvGrpSpPr>
        <p:grpSpPr>
          <a:xfrm rot="8098501">
            <a:off x="716074" y="779502"/>
            <a:ext cx="460369" cy="242529"/>
            <a:chOff x="0" y="0"/>
            <a:chExt cx="1610360" cy="848360"/>
          </a:xfrm>
        </p:grpSpPr>
        <p:sp>
          <p:nvSpPr>
            <p:cNvPr id="12" name="Freeform 12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96F46"/>
            </a:solidFill>
          </p:spPr>
        </p:sp>
      </p:grpSp>
      <p:sp>
        <p:nvSpPr>
          <p:cNvPr id="13" name="AutoShape 13"/>
          <p:cNvSpPr/>
          <p:nvPr/>
        </p:nvSpPr>
        <p:spPr>
          <a:xfrm>
            <a:off x="-578652" y="6884116"/>
            <a:ext cx="19962107" cy="0"/>
          </a:xfrm>
          <a:prstGeom prst="line">
            <a:avLst/>
          </a:prstGeom>
          <a:ln w="19050" cap="rnd">
            <a:solidFill>
              <a:srgbClr val="F96F4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14"/>
          <p:cNvGrpSpPr/>
          <p:nvPr/>
        </p:nvGrpSpPr>
        <p:grpSpPr>
          <a:xfrm>
            <a:off x="2016311" y="6722191"/>
            <a:ext cx="323850" cy="323850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96F46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6660154" y="6722191"/>
            <a:ext cx="323850" cy="323850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96F46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1303996" y="6722191"/>
            <a:ext cx="323850" cy="323850"/>
            <a:chOff x="0" y="0"/>
            <a:chExt cx="6350000" cy="6350000"/>
          </a:xfrm>
        </p:grpSpPr>
        <p:sp>
          <p:nvSpPr>
            <p:cNvPr id="19" name="Freeform 1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96F46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5947839" y="6722191"/>
            <a:ext cx="323850" cy="323850"/>
            <a:chOff x="0" y="0"/>
            <a:chExt cx="6350000" cy="6350000"/>
          </a:xfrm>
        </p:grpSpPr>
        <p:sp>
          <p:nvSpPr>
            <p:cNvPr id="21" name="Freeform 2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96F46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5350315" y="278776"/>
            <a:ext cx="2937685" cy="763977"/>
            <a:chOff x="0" y="0"/>
            <a:chExt cx="3916913" cy="1018636"/>
          </a:xfrm>
        </p:grpSpPr>
        <p:sp>
          <p:nvSpPr>
            <p:cNvPr id="23" name="TextBox 23"/>
            <p:cNvSpPr txBox="1"/>
            <p:nvPr/>
          </p:nvSpPr>
          <p:spPr>
            <a:xfrm>
              <a:off x="0" y="-104775"/>
              <a:ext cx="2049031" cy="11234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073"/>
                </a:lnSpc>
                <a:spcBef>
                  <a:spcPct val="0"/>
                </a:spcBef>
              </a:pPr>
              <a:r>
                <a:rPr lang="en-US" sz="5052">
                  <a:solidFill>
                    <a:srgbClr val="000000">
                      <a:alpha val="28627"/>
                    </a:srgb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發現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867882" y="-104775"/>
              <a:ext cx="2049031" cy="11234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073"/>
                </a:lnSpc>
                <a:spcBef>
                  <a:spcPct val="0"/>
                </a:spcBef>
              </a:pPr>
              <a:r>
                <a:rPr lang="en-US" sz="5052" dirty="0" err="1">
                  <a:solidFill>
                    <a:srgbClr val="FA6742">
                      <a:alpha val="28627"/>
                    </a:srgb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問題</a:t>
              </a:r>
              <a:endParaRPr lang="en-US" sz="5052" dirty="0">
                <a:solidFill>
                  <a:srgbClr val="FA6742">
                    <a:alpha val="28627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321459" y="693420"/>
            <a:ext cx="2851622" cy="295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9D9D9D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2201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23043" y="7803610"/>
            <a:ext cx="2710384" cy="1219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9"/>
              </a:lnSpc>
            </a:pPr>
            <a:r>
              <a:rPr lang="en-US" sz="3699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威脅感過於</a:t>
            </a:r>
          </a:p>
          <a:p>
            <a:pPr marL="0" lvl="0" indent="0" algn="ctr">
              <a:lnSpc>
                <a:spcPts val="4809"/>
              </a:lnSpc>
              <a:spcBef>
                <a:spcPct val="0"/>
              </a:spcBef>
            </a:pPr>
            <a:r>
              <a:rPr lang="en-US" sz="3699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en-US" sz="3699">
                <a:solidFill>
                  <a:srgbClr val="A2194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間接</a:t>
            </a:r>
            <a:r>
              <a:rPr lang="en-US" sz="3699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5301541" y="7815516"/>
            <a:ext cx="3364925" cy="1253268"/>
            <a:chOff x="0" y="-47625"/>
            <a:chExt cx="4486566" cy="1671025"/>
          </a:xfrm>
        </p:grpSpPr>
        <p:sp>
          <p:nvSpPr>
            <p:cNvPr id="28" name="TextBox 28"/>
            <p:cNvSpPr txBox="1"/>
            <p:nvPr/>
          </p:nvSpPr>
          <p:spPr>
            <a:xfrm>
              <a:off x="0" y="-47625"/>
              <a:ext cx="4486566" cy="766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809"/>
                </a:lnSpc>
                <a:spcBef>
                  <a:spcPct val="0"/>
                </a:spcBef>
              </a:pPr>
              <a:r>
                <a:rPr lang="en-US" sz="3699">
                  <a:solidFill>
                    <a:srgbClr val="0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資源溢出問題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1022689"/>
              <a:ext cx="4486566" cy="6007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779"/>
                </a:lnSpc>
                <a:spcBef>
                  <a:spcPct val="0"/>
                </a:spcBef>
              </a:pPr>
              <a:r>
                <a:rPr lang="en-US" sz="2699">
                  <a:solidFill>
                    <a:srgbClr val="0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過多垃圾靠</a:t>
              </a:r>
              <a:r>
                <a:rPr lang="en-US" sz="2699">
                  <a:solidFill>
                    <a:srgbClr val="00689D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掩埋焚燒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783459" y="7772290"/>
            <a:ext cx="3364925" cy="1219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9"/>
              </a:lnSpc>
            </a:pPr>
            <a:r>
              <a:rPr lang="en-US" sz="3699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掩埋或焚燒</a:t>
            </a:r>
          </a:p>
          <a:p>
            <a:pPr marL="0" lvl="0" indent="0" algn="ctr">
              <a:lnSpc>
                <a:spcPts val="4809"/>
              </a:lnSpc>
              <a:spcBef>
                <a:spcPct val="0"/>
              </a:spcBef>
            </a:pPr>
            <a:r>
              <a:rPr lang="en-US" sz="3699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治標不治本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453001" y="7467490"/>
            <a:ext cx="3086895" cy="1829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9"/>
              </a:lnSpc>
            </a:pPr>
            <a:r>
              <a:rPr lang="en-US" sz="3699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en-US" sz="3699" dirty="0" err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的溫室</a:t>
            </a:r>
            <a:endParaRPr lang="en-US" sz="3699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4809"/>
              </a:lnSpc>
            </a:pPr>
            <a:r>
              <a:rPr lang="en-US" sz="3699" dirty="0" err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氣體排放量</a:t>
            </a:r>
            <a:endParaRPr lang="en-US" sz="3699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ctr">
              <a:lnSpc>
                <a:spcPts val="4809"/>
              </a:lnSpc>
              <a:spcBef>
                <a:spcPct val="0"/>
              </a:spcBef>
            </a:pPr>
            <a:r>
              <a:rPr lang="en-US" sz="3699" dirty="0" err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來自</a:t>
            </a:r>
            <a:r>
              <a:rPr lang="en-US" sz="3699" dirty="0" err="1">
                <a:solidFill>
                  <a:srgbClr val="C5192D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商品生產</a:t>
            </a:r>
            <a:endParaRPr lang="en-US" sz="3699" dirty="0">
              <a:solidFill>
                <a:srgbClr val="C5192D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4805125" y="7467490"/>
            <a:ext cx="892731" cy="575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9"/>
              </a:lnSpc>
              <a:spcBef>
                <a:spcPct val="0"/>
              </a:spcBef>
            </a:pPr>
            <a:r>
              <a:rPr lang="en-US" sz="3699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70%</a:t>
            </a:r>
          </a:p>
        </p:txBody>
      </p: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28829E17-2CC9-4E83-3D74-E83D148BC4DC}"/>
              </a:ext>
            </a:extLst>
          </p:cNvPr>
          <p:cNvGrpSpPr/>
          <p:nvPr/>
        </p:nvGrpSpPr>
        <p:grpSpPr>
          <a:xfrm>
            <a:off x="2128129" y="1058587"/>
            <a:ext cx="14142838" cy="5143356"/>
            <a:chOff x="2128129" y="1042753"/>
            <a:chExt cx="14142838" cy="5143356"/>
          </a:xfrm>
        </p:grpSpPr>
        <p:sp>
          <p:nvSpPr>
            <p:cNvPr id="33" name="AutoShape 3">
              <a:extLst>
                <a:ext uri="{FF2B5EF4-FFF2-40B4-BE49-F238E27FC236}">
                  <a16:creationId xmlns:a16="http://schemas.microsoft.com/office/drawing/2014/main" id="{0710AC72-96EA-D807-676F-BA0200D6996D}"/>
                </a:ext>
              </a:extLst>
            </p:cNvPr>
            <p:cNvSpPr/>
            <p:nvPr/>
          </p:nvSpPr>
          <p:spPr>
            <a:xfrm>
              <a:off x="2128129" y="1042753"/>
              <a:ext cx="14142838" cy="2826730"/>
            </a:xfrm>
            <a:prstGeom prst="rect">
              <a:avLst/>
            </a:prstGeom>
            <a:solidFill>
              <a:srgbClr val="FF835E"/>
            </a:solidFill>
          </p:spPr>
        </p:sp>
        <p:sp>
          <p:nvSpPr>
            <p:cNvPr id="34" name="TextBox 15">
              <a:extLst>
                <a:ext uri="{FF2B5EF4-FFF2-40B4-BE49-F238E27FC236}">
                  <a16:creationId xmlns:a16="http://schemas.microsoft.com/office/drawing/2014/main" id="{04C6E3B7-D104-62F5-60AD-61FA3846CAF3}"/>
                </a:ext>
              </a:extLst>
            </p:cNvPr>
            <p:cNvSpPr txBox="1"/>
            <p:nvPr/>
          </p:nvSpPr>
          <p:spPr>
            <a:xfrm>
              <a:off x="2472775" y="1094251"/>
              <a:ext cx="13453545" cy="256134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0384"/>
                </a:lnSpc>
                <a:spcBef>
                  <a:spcPct val="0"/>
                </a:spcBef>
              </a:pPr>
              <a:r>
                <a:rPr lang="en-US" sz="7417" dirty="0" err="1">
                  <a:solidFill>
                    <a:srgbClr val="F9F9F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從「減</a:t>
              </a:r>
              <a:r>
                <a:rPr lang="zh-TW" altLang="en-US" sz="7417" dirty="0">
                  <a:solidFill>
                    <a:srgbClr val="F9F9F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廢</a:t>
              </a:r>
              <a:r>
                <a:rPr lang="en-US" sz="7417" dirty="0">
                  <a:solidFill>
                    <a:srgbClr val="F9F9F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en-US" sz="7417" dirty="0" err="1">
                  <a:solidFill>
                    <a:srgbClr val="F9F9F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著手</a:t>
              </a:r>
              <a:endParaRPr lang="en-US" sz="7417" dirty="0">
                <a:solidFill>
                  <a:srgbClr val="F9F9F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lnSpc>
                  <a:spcPts val="10384"/>
                </a:lnSpc>
                <a:spcBef>
                  <a:spcPct val="0"/>
                </a:spcBef>
              </a:pPr>
              <a:r>
                <a:rPr lang="en-US" sz="7417" dirty="0" err="1">
                  <a:solidFill>
                    <a:srgbClr val="F9F9F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減少碳排是解決問題的根本之道</a:t>
              </a:r>
              <a:endParaRPr lang="en-US" sz="7417" dirty="0">
                <a:solidFill>
                  <a:srgbClr val="F9F9F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35" name="Picture 16">
              <a:extLst>
                <a:ext uri="{FF2B5EF4-FFF2-40B4-BE49-F238E27FC236}">
                  <a16:creationId xmlns:a16="http://schemas.microsoft.com/office/drawing/2014/main" id="{DFD90A16-1E71-946C-5020-BD9BB0377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10800000">
              <a:off x="8268302" y="4443832"/>
              <a:ext cx="1862492" cy="1161518"/>
            </a:xfrm>
            <a:prstGeom prst="rect">
              <a:avLst/>
            </a:prstGeom>
          </p:spPr>
        </p:pic>
        <p:pic>
          <p:nvPicPr>
            <p:cNvPr id="36" name="Picture 21">
              <a:extLst>
                <a:ext uri="{FF2B5EF4-FFF2-40B4-BE49-F238E27FC236}">
                  <a16:creationId xmlns:a16="http://schemas.microsoft.com/office/drawing/2014/main" id="{19C4FB35-9F4E-827C-83CF-C46896D85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10800000">
              <a:off x="8268302" y="5024591"/>
              <a:ext cx="1862492" cy="116151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2901965">
            <a:off x="763855" y="718444"/>
            <a:ext cx="179287" cy="179287"/>
          </a:xfrm>
          <a:prstGeom prst="rect">
            <a:avLst/>
          </a:prstGeom>
        </p:spPr>
      </p:pic>
      <p:grpSp>
        <p:nvGrpSpPr>
          <p:cNvPr id="3" name="Group 3"/>
          <p:cNvGrpSpPr>
            <a:grpSpLocks noChangeAspect="1"/>
          </p:cNvGrpSpPr>
          <p:nvPr/>
        </p:nvGrpSpPr>
        <p:grpSpPr>
          <a:xfrm rot="8098501">
            <a:off x="716074" y="779502"/>
            <a:ext cx="460369" cy="242529"/>
            <a:chOff x="0" y="0"/>
            <a:chExt cx="1610360" cy="848360"/>
          </a:xfrm>
        </p:grpSpPr>
        <p:sp>
          <p:nvSpPr>
            <p:cNvPr id="4" name="Freeform 4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96F46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5350315" y="278776"/>
            <a:ext cx="2937685" cy="763977"/>
            <a:chOff x="0" y="0"/>
            <a:chExt cx="3916913" cy="1018636"/>
          </a:xfrm>
        </p:grpSpPr>
        <p:sp>
          <p:nvSpPr>
            <p:cNvPr id="7" name="TextBox 7"/>
            <p:cNvSpPr txBox="1"/>
            <p:nvPr/>
          </p:nvSpPr>
          <p:spPr>
            <a:xfrm>
              <a:off x="0" y="-104775"/>
              <a:ext cx="2049031" cy="11234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073"/>
                </a:lnSpc>
                <a:spcBef>
                  <a:spcPct val="0"/>
                </a:spcBef>
              </a:pPr>
              <a:r>
                <a:rPr lang="en-US" sz="5052">
                  <a:solidFill>
                    <a:srgbClr val="000000">
                      <a:alpha val="28627"/>
                    </a:srgb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發現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867882" y="-104775"/>
              <a:ext cx="2049031" cy="11234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073"/>
                </a:lnSpc>
                <a:spcBef>
                  <a:spcPct val="0"/>
                </a:spcBef>
              </a:pPr>
              <a:r>
                <a:rPr lang="en-US" sz="5052">
                  <a:solidFill>
                    <a:srgbClr val="FA6742">
                      <a:alpha val="28627"/>
                    </a:srgb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問題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21459" y="693420"/>
            <a:ext cx="2851622" cy="295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9D9D9D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2201</a:t>
            </a:r>
          </a:p>
        </p:txBody>
      </p: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AEFF716E-85B3-9C8E-8229-99B61782CD23}"/>
              </a:ext>
            </a:extLst>
          </p:cNvPr>
          <p:cNvGrpSpPr/>
          <p:nvPr/>
        </p:nvGrpSpPr>
        <p:grpSpPr>
          <a:xfrm>
            <a:off x="2747270" y="4550391"/>
            <a:ext cx="12683563" cy="4887353"/>
            <a:chOff x="2747270" y="4550391"/>
            <a:chExt cx="12683563" cy="4887353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920967" y="5131150"/>
              <a:ext cx="1862492" cy="1161518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920967" y="4550391"/>
              <a:ext cx="1862492" cy="1161518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2747270" y="7048500"/>
              <a:ext cx="12683563" cy="23892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9699"/>
                </a:lnSpc>
                <a:spcBef>
                  <a:spcPct val="0"/>
                </a:spcBef>
              </a:pPr>
              <a:r>
                <a:rPr lang="en-US" sz="6928" dirty="0" err="1">
                  <a:solidFill>
                    <a:srgbClr val="0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透過</a:t>
              </a:r>
              <a:r>
                <a:rPr lang="en-US" sz="6928" dirty="0" err="1">
                  <a:solidFill>
                    <a:srgbClr val="C5192D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循環經濟</a:t>
              </a:r>
              <a:r>
                <a:rPr lang="en-US" sz="6928" dirty="0" err="1">
                  <a:solidFill>
                    <a:srgbClr val="0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模式改變消費習慣</a:t>
              </a:r>
              <a:endParaRPr lang="en-US" sz="6928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lnSpc>
                  <a:spcPts val="9699"/>
                </a:lnSpc>
                <a:spcBef>
                  <a:spcPct val="0"/>
                </a:spcBef>
              </a:pPr>
              <a:r>
                <a:rPr lang="en-US" sz="6928" dirty="0" err="1">
                  <a:solidFill>
                    <a:srgbClr val="0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便能化被動為主動</a:t>
              </a:r>
              <a:endParaRPr lang="en-US" sz="6928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2" name="AutoShape 3">
            <a:extLst>
              <a:ext uri="{FF2B5EF4-FFF2-40B4-BE49-F238E27FC236}">
                <a16:creationId xmlns:a16="http://schemas.microsoft.com/office/drawing/2014/main" id="{97B14030-3928-EC8C-D5DF-F1F42E5461C1}"/>
              </a:ext>
            </a:extLst>
          </p:cNvPr>
          <p:cNvSpPr/>
          <p:nvPr/>
        </p:nvSpPr>
        <p:spPr>
          <a:xfrm>
            <a:off x="2128129" y="1058587"/>
            <a:ext cx="14142838" cy="2826730"/>
          </a:xfrm>
          <a:prstGeom prst="rect">
            <a:avLst/>
          </a:prstGeom>
          <a:solidFill>
            <a:srgbClr val="FF835E"/>
          </a:solidFill>
        </p:spPr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B4A94281-6BFE-29EE-8F3B-C513CA6021A2}"/>
              </a:ext>
            </a:extLst>
          </p:cNvPr>
          <p:cNvSpPr txBox="1"/>
          <p:nvPr/>
        </p:nvSpPr>
        <p:spPr>
          <a:xfrm>
            <a:off x="2472775" y="1110085"/>
            <a:ext cx="13453545" cy="256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384"/>
              </a:lnSpc>
              <a:spcBef>
                <a:spcPct val="0"/>
              </a:spcBef>
            </a:pPr>
            <a:r>
              <a:rPr lang="en-US" sz="7417" dirty="0" err="1">
                <a:solidFill>
                  <a:srgbClr val="F9F9F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從「減</a:t>
            </a:r>
            <a:r>
              <a:rPr lang="zh-TW" altLang="en-US" sz="7417" dirty="0">
                <a:solidFill>
                  <a:srgbClr val="F9F9F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廢</a:t>
            </a:r>
            <a:r>
              <a:rPr lang="en-US" sz="7417" dirty="0">
                <a:solidFill>
                  <a:srgbClr val="F9F9F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sz="7417" dirty="0" err="1">
                <a:solidFill>
                  <a:srgbClr val="F9F9F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著手</a:t>
            </a:r>
            <a:endParaRPr lang="en-US" sz="7417" dirty="0">
              <a:solidFill>
                <a:srgbClr val="F9F9F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10384"/>
              </a:lnSpc>
              <a:spcBef>
                <a:spcPct val="0"/>
              </a:spcBef>
            </a:pPr>
            <a:r>
              <a:rPr lang="en-US" sz="7417" dirty="0" err="1">
                <a:solidFill>
                  <a:srgbClr val="F9F9F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減少碳排是解決問題的根本之道</a:t>
            </a:r>
            <a:endParaRPr lang="en-US" sz="7417" dirty="0">
              <a:solidFill>
                <a:srgbClr val="F9F9F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Table 5">
            <a:extLst>
              <a:ext uri="{FF2B5EF4-FFF2-40B4-BE49-F238E27FC236}">
                <a16:creationId xmlns:a16="http://schemas.microsoft.com/office/drawing/2014/main" id="{84F81CD1-FC18-F829-2310-814BEC4895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464465"/>
              </p:ext>
            </p:extLst>
          </p:nvPr>
        </p:nvGraphicFramePr>
        <p:xfrm>
          <a:off x="9783976" y="2814460"/>
          <a:ext cx="7831791" cy="7013202"/>
        </p:xfrm>
        <a:graphic>
          <a:graphicData uri="http://schemas.openxmlformats.org/drawingml/2006/table">
            <a:tbl>
              <a:tblPr/>
              <a:tblGrid>
                <a:gridCol w="1925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6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234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800" dirty="0" err="1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模式</a:t>
                      </a:r>
                      <a:endParaRPr lang="zh-TW" altLang="en-US" sz="4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8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000" dirty="0" err="1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提倡環保餐具的使用</a:t>
                      </a:r>
                      <a:endParaRPr lang="en-US" altLang="zh-TW" sz="4000" dirty="0">
                        <a:solidFill>
                          <a:srgbClr val="0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4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99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800" dirty="0" err="1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</a:t>
                      </a:r>
                      <a:endParaRPr lang="en-US" altLang="zh-TW" sz="4800" dirty="0">
                        <a:solidFill>
                          <a:srgbClr val="0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ts val="4711"/>
                        </a:lnSpc>
                        <a:spcBef>
                          <a:spcPct val="0"/>
                        </a:spcBef>
                      </a:pPr>
                      <a:r>
                        <a:rPr lang="en-US" altLang="zh-TW" sz="4000" u="none" dirty="0" err="1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政府組織推</a:t>
                      </a:r>
                      <a:r>
                        <a:rPr lang="en-US" altLang="zh-TW" sz="4000" u="none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，</a:t>
                      </a:r>
                    </a:p>
                    <a:p>
                      <a:pPr marL="0" lvl="0" indent="0" algn="l">
                        <a:lnSpc>
                          <a:spcPts val="4711"/>
                        </a:lnSpc>
                        <a:spcBef>
                          <a:spcPct val="0"/>
                        </a:spcBef>
                      </a:pPr>
                      <a:r>
                        <a:rPr lang="en-US" altLang="zh-TW" sz="4000" u="none" dirty="0" err="1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民間組織執行</a:t>
                      </a:r>
                      <a:endParaRPr lang="en-US" altLang="zh-TW" sz="4000" u="none" dirty="0">
                        <a:solidFill>
                          <a:srgbClr val="0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4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99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800" dirty="0" err="1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服務</a:t>
                      </a:r>
                      <a:endParaRPr lang="en-US" altLang="zh-TW" sz="4800" dirty="0">
                        <a:solidFill>
                          <a:srgbClr val="0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4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000" u="none" dirty="0" err="1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環保餐具租借</a:t>
                      </a:r>
                      <a:endParaRPr lang="en-US" altLang="zh-TW" sz="4000" u="none" dirty="0">
                        <a:solidFill>
                          <a:srgbClr val="0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603193"/>
                  </a:ext>
                </a:extLst>
              </a:tr>
              <a:tr h="18299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800" dirty="0" err="1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缺點</a:t>
                      </a:r>
                      <a:endParaRPr lang="en-US" altLang="zh-TW" sz="4800" dirty="0">
                        <a:solidFill>
                          <a:srgbClr val="0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A07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ts val="4437"/>
                        </a:lnSpc>
                        <a:spcBef>
                          <a:spcPct val="0"/>
                        </a:spcBef>
                      </a:pPr>
                      <a:r>
                        <a:rPr lang="en-US" altLang="zh-TW" sz="4000" u="none" dirty="0" err="1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未有完善的歸還制度</a:t>
                      </a:r>
                      <a:endParaRPr lang="en-US" altLang="zh-TW" sz="4000" u="none" dirty="0">
                        <a:solidFill>
                          <a:srgbClr val="0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lvl="0" indent="0" algn="l">
                        <a:lnSpc>
                          <a:spcPts val="4437"/>
                        </a:lnSpc>
                        <a:spcBef>
                          <a:spcPct val="0"/>
                        </a:spcBef>
                      </a:pPr>
                      <a:r>
                        <a:rPr lang="en-US" altLang="zh-TW" sz="4000" u="none" dirty="0" err="1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餐具不斷減少、成本增多</a:t>
                      </a:r>
                      <a:endParaRPr lang="en-US" altLang="zh-TW" sz="4000" u="none" dirty="0">
                        <a:solidFill>
                          <a:srgbClr val="0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lvl="0" indent="0" algn="l">
                        <a:lnSpc>
                          <a:spcPts val="4437"/>
                        </a:lnSpc>
                        <a:spcBef>
                          <a:spcPct val="0"/>
                        </a:spcBef>
                      </a:pPr>
                      <a:r>
                        <a:rPr lang="en-US" altLang="zh-TW" sz="4000" u="none" dirty="0" err="1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導致此行動實施意願降低</a:t>
                      </a:r>
                      <a:r>
                        <a:rPr lang="en-US" altLang="zh-TW" sz="4000" u="none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475597"/>
                  </a:ext>
                </a:extLst>
              </a:tr>
            </a:tbl>
          </a:graphicData>
        </a:graphic>
      </p:graphicFrame>
      <p:grpSp>
        <p:nvGrpSpPr>
          <p:cNvPr id="2" name="Group 2"/>
          <p:cNvGrpSpPr/>
          <p:nvPr/>
        </p:nvGrpSpPr>
        <p:grpSpPr>
          <a:xfrm>
            <a:off x="0" y="0"/>
            <a:ext cx="9144000" cy="10438237"/>
            <a:chOff x="0" y="0"/>
            <a:chExt cx="12192000" cy="14054485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2192000" cy="14054485"/>
            </a:xfrm>
            <a:prstGeom prst="rect">
              <a:avLst/>
            </a:prstGeom>
            <a:solidFill>
              <a:srgbClr val="D8D8D8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-364894" y="-120564"/>
            <a:ext cx="3907361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4996"/>
              </a:lnSpc>
            </a:pPr>
            <a:r>
              <a:rPr lang="en-US" sz="12500" dirty="0" err="1">
                <a:solidFill>
                  <a:schemeClr val="bg1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我國</a:t>
            </a:r>
            <a:endParaRPr lang="en-US" sz="12500" dirty="0">
              <a:solidFill>
                <a:schemeClr val="bg1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5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325946"/>
              </p:ext>
            </p:extLst>
          </p:nvPr>
        </p:nvGraphicFramePr>
        <p:xfrm>
          <a:off x="644198" y="2789463"/>
          <a:ext cx="7831791" cy="7013202"/>
        </p:xfrm>
        <a:graphic>
          <a:graphicData uri="http://schemas.openxmlformats.org/drawingml/2006/table">
            <a:tbl>
              <a:tblPr/>
              <a:tblGrid>
                <a:gridCol w="1925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6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234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800" dirty="0" err="1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模式</a:t>
                      </a:r>
                      <a:endParaRPr lang="zh-TW" altLang="en-US" sz="4800" dirty="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8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000" dirty="0" err="1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循環餐盒送餐</a:t>
                      </a:r>
                      <a:endParaRPr lang="en-US" altLang="zh-TW" sz="4000" dirty="0">
                        <a:solidFill>
                          <a:srgbClr val="0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4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99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800" dirty="0" err="1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</a:t>
                      </a:r>
                      <a:endParaRPr lang="en-US" altLang="zh-TW" sz="4800" dirty="0">
                        <a:solidFill>
                          <a:srgbClr val="0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6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711"/>
                        </a:lnSpc>
                        <a:spcBef>
                          <a:spcPct val="0"/>
                        </a:spcBef>
                      </a:pPr>
                      <a:r>
                        <a:rPr lang="en-US" altLang="zh-TW" sz="4000" dirty="0" err="1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合作店家皆為</a:t>
                      </a:r>
                      <a:endParaRPr lang="en-US" altLang="zh-TW" sz="4000" dirty="0">
                        <a:solidFill>
                          <a:srgbClr val="0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>
                        <a:lnSpc>
                          <a:spcPts val="4711"/>
                        </a:lnSpc>
                        <a:spcBef>
                          <a:spcPct val="0"/>
                        </a:spcBef>
                      </a:pPr>
                      <a:r>
                        <a:rPr lang="en-US" altLang="zh-TW" sz="4000" dirty="0" err="1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環境友善的餐飲業者</a:t>
                      </a:r>
                      <a:endParaRPr lang="en-US" altLang="zh-TW" sz="4000" dirty="0">
                        <a:solidFill>
                          <a:srgbClr val="0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4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99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800" dirty="0" err="1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服務</a:t>
                      </a:r>
                      <a:endParaRPr lang="en-US" altLang="zh-TW" sz="4800" dirty="0">
                        <a:solidFill>
                          <a:srgbClr val="0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4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717"/>
                        </a:lnSpc>
                        <a:spcBef>
                          <a:spcPct val="0"/>
                        </a:spcBef>
                      </a:pPr>
                      <a:r>
                        <a:rPr lang="en-US" altLang="zh-TW" sz="4000" dirty="0" err="1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環保外送、包週午餐</a:t>
                      </a:r>
                      <a:r>
                        <a:rPr lang="en-US" altLang="zh-TW" sz="4000" dirty="0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、</a:t>
                      </a:r>
                    </a:p>
                    <a:p>
                      <a:pPr>
                        <a:lnSpc>
                          <a:spcPts val="4717"/>
                        </a:lnSpc>
                        <a:spcBef>
                          <a:spcPct val="0"/>
                        </a:spcBef>
                      </a:pPr>
                      <a:r>
                        <a:rPr lang="en-US" altLang="zh-TW" sz="4000" dirty="0" err="1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客製化餐盒等服務</a:t>
                      </a:r>
                      <a:endParaRPr lang="en-US" altLang="zh-TW" sz="4000" dirty="0">
                        <a:solidFill>
                          <a:srgbClr val="0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603193"/>
                  </a:ext>
                </a:extLst>
              </a:tr>
              <a:tr h="18299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800" dirty="0" err="1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缺點</a:t>
                      </a:r>
                      <a:endParaRPr lang="en-US" altLang="zh-TW" sz="4800" dirty="0">
                        <a:solidFill>
                          <a:srgbClr val="0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A0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4000" dirty="0" err="1">
                          <a:solidFill>
                            <a:srgbClr val="00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餐盒成本高未能完全普及</a:t>
                      </a:r>
                      <a:endParaRPr lang="en-US" altLang="zh-TW" sz="4000" dirty="0">
                        <a:solidFill>
                          <a:srgbClr val="0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475597"/>
                  </a:ext>
                </a:extLst>
              </a:tr>
            </a:tbl>
          </a:graphicData>
        </a:graphic>
      </p:graphicFrame>
      <p:sp>
        <p:nvSpPr>
          <p:cNvPr id="6" name="TextBox 6"/>
          <p:cNvSpPr txBox="1"/>
          <p:nvPr/>
        </p:nvSpPr>
        <p:spPr>
          <a:xfrm>
            <a:off x="8905031" y="7677"/>
            <a:ext cx="3629381" cy="1667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654"/>
              </a:lnSpc>
              <a:spcBef>
                <a:spcPct val="0"/>
              </a:spcBef>
            </a:pPr>
            <a:r>
              <a:rPr lang="en-US" sz="11400" u="none" dirty="0" err="1">
                <a:solidFill>
                  <a:schemeClr val="bg1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日本</a:t>
            </a:r>
            <a:endParaRPr lang="en-US" sz="11400" u="none" dirty="0">
              <a:solidFill>
                <a:schemeClr val="bg1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680706" y="492823"/>
            <a:ext cx="3072884" cy="2006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75"/>
              </a:lnSpc>
              <a:spcBef>
                <a:spcPct val="0"/>
              </a:spcBef>
            </a:pP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Miss Eco</a:t>
            </a:r>
          </a:p>
          <a:p>
            <a:pPr algn="ctr">
              <a:lnSpc>
                <a:spcPts val="8075"/>
              </a:lnSpc>
              <a:spcBef>
                <a:spcPct val="0"/>
              </a:spcBef>
            </a:pP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一口覓食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117325" y="419387"/>
            <a:ext cx="5581888" cy="1983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75"/>
              </a:lnSpc>
              <a:spcBef>
                <a:spcPct val="0"/>
              </a:spcBef>
            </a:pPr>
            <a:r>
              <a:rPr lang="en-US" sz="5400" u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Re-Use</a:t>
            </a:r>
          </a:p>
          <a:p>
            <a:pPr marL="0" lvl="0" indent="0" algn="ctr">
              <a:lnSpc>
                <a:spcPts val="8075"/>
              </a:lnSpc>
              <a:spcBef>
                <a:spcPct val="0"/>
              </a:spcBef>
            </a:pPr>
            <a:r>
              <a:rPr lang="en-US" sz="5400" u="none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環保餐具推廣聯盟</a:t>
            </a:r>
            <a:r>
              <a:rPr lang="en-US" sz="5400" u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</p:txBody>
      </p:sp>
      <p:sp>
        <p:nvSpPr>
          <p:cNvPr id="28" name="AutoShape 28"/>
          <p:cNvSpPr/>
          <p:nvPr/>
        </p:nvSpPr>
        <p:spPr>
          <a:xfrm rot="5407551">
            <a:off x="3711604" y="4993948"/>
            <a:ext cx="10840979" cy="0"/>
          </a:xfrm>
          <a:prstGeom prst="line">
            <a:avLst/>
          </a:prstGeom>
          <a:ln w="47625" cap="flat">
            <a:solidFill>
              <a:srgbClr val="999795"/>
            </a:solidFill>
            <a:prstDash val="sysDot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59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355291">
            <a:off x="639829" y="4681049"/>
            <a:ext cx="2008519" cy="0"/>
          </a:xfrm>
          <a:prstGeom prst="line">
            <a:avLst/>
          </a:prstGeom>
          <a:ln w="57150" cap="rnd">
            <a:solidFill>
              <a:srgbClr val="E8816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028700" y="2559906"/>
            <a:ext cx="4699840" cy="2359797"/>
            <a:chOff x="0" y="0"/>
            <a:chExt cx="6266453" cy="3146395"/>
          </a:xfrm>
        </p:grpSpPr>
        <p:grpSp>
          <p:nvGrpSpPr>
            <p:cNvPr id="4" name="Group 4"/>
            <p:cNvGrpSpPr/>
            <p:nvPr/>
          </p:nvGrpSpPr>
          <p:grpSpPr>
            <a:xfrm>
              <a:off x="1091347" y="1314651"/>
              <a:ext cx="4993281" cy="1831744"/>
              <a:chOff x="0" y="0"/>
              <a:chExt cx="2135214" cy="78328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1091347" y="40965"/>
              <a:ext cx="4993281" cy="1228607"/>
              <a:chOff x="0" y="0"/>
              <a:chExt cx="2135214" cy="52537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FFDBCF">
                  <a:alpha val="86667"/>
                </a:srgbClr>
              </a:solidFill>
            </p:spPr>
          </p:sp>
        </p:grpSp>
        <p:grpSp>
          <p:nvGrpSpPr>
            <p:cNvPr id="8" name="Group 8"/>
            <p:cNvGrpSpPr/>
            <p:nvPr/>
          </p:nvGrpSpPr>
          <p:grpSpPr>
            <a:xfrm>
              <a:off x="0" y="0"/>
              <a:ext cx="1599292" cy="1599292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E86346"/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145923" y="357708"/>
              <a:ext cx="1307447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>
                  <a:solidFill>
                    <a:srgbClr val="F4F4F4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685280" y="1840815"/>
              <a:ext cx="4581173" cy="68223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>
                <a:lnSpc>
                  <a:spcPts val="4347"/>
                </a:lnSpc>
                <a:spcBef>
                  <a:spcPct val="0"/>
                </a:spcBef>
              </a:pPr>
              <a:r>
                <a:rPr lang="en-US" sz="28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校園紙餐盒使用量</a:t>
              </a: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17275" y="88303"/>
              <a:ext cx="3741428" cy="10297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發現問題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480234" y="6579942"/>
            <a:ext cx="4648134" cy="2511433"/>
            <a:chOff x="0" y="0"/>
            <a:chExt cx="6197511" cy="3348578"/>
          </a:xfrm>
        </p:grpSpPr>
        <p:grpSp>
          <p:nvGrpSpPr>
            <p:cNvPr id="14" name="Group 14"/>
            <p:cNvGrpSpPr/>
            <p:nvPr/>
          </p:nvGrpSpPr>
          <p:grpSpPr>
            <a:xfrm>
              <a:off x="1204230" y="1273686"/>
              <a:ext cx="4993281" cy="1831744"/>
              <a:chOff x="0" y="0"/>
              <a:chExt cx="2135214" cy="783286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1204230" y="0"/>
              <a:ext cx="4993281" cy="1228607"/>
              <a:chOff x="0" y="0"/>
              <a:chExt cx="2135214" cy="52537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FFE99D">
                  <a:alpha val="86667"/>
                </a:srgbClr>
              </a:solidFill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1599292" y="1446350"/>
              <a:ext cx="4367354" cy="6659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47"/>
                </a:lnSpc>
              </a:pP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0" y="1749286"/>
              <a:ext cx="1599292" cy="1599292"/>
              <a:chOff x="0" y="0"/>
              <a:chExt cx="6350000" cy="63500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541"/>
              </a:solidFill>
            </p:spPr>
          </p:sp>
        </p:grpSp>
        <p:sp>
          <p:nvSpPr>
            <p:cNvPr id="21" name="TextBox 21"/>
            <p:cNvSpPr txBox="1"/>
            <p:nvPr/>
          </p:nvSpPr>
          <p:spPr>
            <a:xfrm>
              <a:off x="145923" y="2106995"/>
              <a:ext cx="1307446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 dirty="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787986" y="47339"/>
              <a:ext cx="3741427" cy="1029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 u="none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思考問題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928899" y="2517515"/>
            <a:ext cx="4556499" cy="2406396"/>
            <a:chOff x="0" y="0"/>
            <a:chExt cx="6075332" cy="3208528"/>
          </a:xfrm>
        </p:grpSpPr>
        <p:grpSp>
          <p:nvGrpSpPr>
            <p:cNvPr id="24" name="Group 24"/>
            <p:cNvGrpSpPr/>
            <p:nvPr/>
          </p:nvGrpSpPr>
          <p:grpSpPr>
            <a:xfrm>
              <a:off x="1082051" y="1376784"/>
              <a:ext cx="4993281" cy="1831744"/>
              <a:chOff x="0" y="0"/>
              <a:chExt cx="2135214" cy="783286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26" name="Group 26"/>
            <p:cNvGrpSpPr/>
            <p:nvPr/>
          </p:nvGrpSpPr>
          <p:grpSpPr>
            <a:xfrm>
              <a:off x="1082051" y="103098"/>
              <a:ext cx="4993281" cy="1228607"/>
              <a:chOff x="0" y="0"/>
              <a:chExt cx="2135214" cy="525374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DEE6FF">
                  <a:alpha val="86667"/>
                </a:srgbClr>
              </a:solidFill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1217384" y="1558667"/>
              <a:ext cx="4576444" cy="141748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347"/>
                </a:lnSpc>
              </a:pPr>
              <a:r>
                <a:rPr lang="en-US" sz="28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為了落實想法</a:t>
              </a: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0" lvl="0" indent="0" algn="ctr">
                <a:lnSpc>
                  <a:spcPts val="4347"/>
                </a:lnSpc>
                <a:spcBef>
                  <a:spcPct val="0"/>
                </a:spcBef>
              </a:pPr>
              <a:r>
                <a:rPr lang="en-US" sz="28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怎麼一步一步安排</a:t>
              </a: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29" name="Group 29"/>
            <p:cNvGrpSpPr/>
            <p:nvPr/>
          </p:nvGrpSpPr>
          <p:grpSpPr>
            <a:xfrm>
              <a:off x="0" y="0"/>
              <a:ext cx="1599292" cy="1599292"/>
              <a:chOff x="0" y="0"/>
              <a:chExt cx="6350000" cy="63500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5E8DAF"/>
              </a:solidFill>
            </p:spPr>
          </p:sp>
        </p:grpSp>
        <p:sp>
          <p:nvSpPr>
            <p:cNvPr id="31" name="TextBox 31"/>
            <p:cNvSpPr txBox="1"/>
            <p:nvPr/>
          </p:nvSpPr>
          <p:spPr>
            <a:xfrm>
              <a:off x="145923" y="357708"/>
              <a:ext cx="1307447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>
                  <a:solidFill>
                    <a:srgbClr val="F4F4F4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03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707979" y="183273"/>
              <a:ext cx="3741428" cy="10297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 u="none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如何落實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349544" y="6579942"/>
            <a:ext cx="4602992" cy="2464816"/>
            <a:chOff x="0" y="0"/>
            <a:chExt cx="6137323" cy="3286421"/>
          </a:xfrm>
        </p:grpSpPr>
        <p:grpSp>
          <p:nvGrpSpPr>
            <p:cNvPr id="34" name="Group 34"/>
            <p:cNvGrpSpPr/>
            <p:nvPr/>
          </p:nvGrpSpPr>
          <p:grpSpPr>
            <a:xfrm>
              <a:off x="1144042" y="1273686"/>
              <a:ext cx="4993281" cy="1831744"/>
              <a:chOff x="0" y="0"/>
              <a:chExt cx="2135214" cy="783286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36" name="Group 36"/>
            <p:cNvGrpSpPr/>
            <p:nvPr/>
          </p:nvGrpSpPr>
          <p:grpSpPr>
            <a:xfrm>
              <a:off x="1144042" y="0"/>
              <a:ext cx="4993281" cy="1228607"/>
              <a:chOff x="0" y="0"/>
              <a:chExt cx="2135214" cy="525374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CFF6FF">
                  <a:alpha val="86667"/>
                </a:srgbClr>
              </a:solidFill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1566969" y="1446349"/>
              <a:ext cx="4252420" cy="1438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47"/>
                </a:lnSpc>
              </a:pPr>
              <a:r>
                <a:rPr lang="en-US" sz="280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針對回饋持續</a:t>
              </a:r>
            </a:p>
            <a:p>
              <a:pPr marL="0" lvl="0" indent="0" algn="ctr">
                <a:lnSpc>
                  <a:spcPts val="4347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滾輪式彈性修改</a:t>
              </a: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0" y="1687129"/>
              <a:ext cx="1599292" cy="1599292"/>
              <a:chOff x="0" y="0"/>
              <a:chExt cx="6350000" cy="63500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1D4DB"/>
              </a:solidFill>
            </p:spPr>
          </p:sp>
        </p:grpSp>
        <p:sp>
          <p:nvSpPr>
            <p:cNvPr id="41" name="TextBox 41"/>
            <p:cNvSpPr txBox="1"/>
            <p:nvPr/>
          </p:nvSpPr>
          <p:spPr>
            <a:xfrm>
              <a:off x="145921" y="2044838"/>
              <a:ext cx="1307447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04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822465" y="47339"/>
              <a:ext cx="3741428" cy="10297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 u="none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分析成效</a:t>
              </a:r>
            </a:p>
          </p:txBody>
        </p:sp>
      </p:grpSp>
      <p:sp>
        <p:nvSpPr>
          <p:cNvPr id="43" name="AutoShape 43"/>
          <p:cNvSpPr/>
          <p:nvPr/>
        </p:nvSpPr>
        <p:spPr>
          <a:xfrm>
            <a:off x="1644089" y="5657020"/>
            <a:ext cx="3435880" cy="0"/>
          </a:xfrm>
          <a:prstGeom prst="line">
            <a:avLst/>
          </a:prstGeom>
          <a:ln w="57150" cap="rnd">
            <a:solidFill>
              <a:srgbClr val="E88160">
                <a:alpha val="9176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4" name="AutoShape 44"/>
          <p:cNvSpPr/>
          <p:nvPr/>
        </p:nvSpPr>
        <p:spPr>
          <a:xfrm rot="28483">
            <a:off x="5038277" y="5671307"/>
            <a:ext cx="3448781" cy="0"/>
          </a:xfrm>
          <a:prstGeom prst="line">
            <a:avLst/>
          </a:prstGeom>
          <a:ln w="57150" cap="rnd">
            <a:solidFill>
              <a:srgbClr val="FFD5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5" name="AutoShape 45"/>
          <p:cNvSpPr/>
          <p:nvPr/>
        </p:nvSpPr>
        <p:spPr>
          <a:xfrm>
            <a:off x="8404401" y="5657020"/>
            <a:ext cx="3505694" cy="0"/>
          </a:xfrm>
          <a:prstGeom prst="line">
            <a:avLst/>
          </a:prstGeom>
          <a:ln w="57150" cap="rnd">
            <a:solidFill>
              <a:srgbClr val="5E8DA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6" name="AutoShape 46"/>
          <p:cNvSpPr/>
          <p:nvPr/>
        </p:nvSpPr>
        <p:spPr>
          <a:xfrm>
            <a:off x="11993361" y="5657020"/>
            <a:ext cx="3282800" cy="0"/>
          </a:xfrm>
          <a:prstGeom prst="line">
            <a:avLst/>
          </a:prstGeom>
          <a:ln w="57150" cap="rnd">
            <a:solidFill>
              <a:srgbClr val="71D4D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7" name="AutoShape 47"/>
          <p:cNvSpPr/>
          <p:nvPr/>
        </p:nvSpPr>
        <p:spPr>
          <a:xfrm>
            <a:off x="15276161" y="5657020"/>
            <a:ext cx="1583894" cy="0"/>
          </a:xfrm>
          <a:prstGeom prst="line">
            <a:avLst/>
          </a:prstGeom>
          <a:ln w="57150" cap="rnd">
            <a:solidFill>
              <a:srgbClr val="4C9F3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8" name="AutoShape 48"/>
          <p:cNvSpPr/>
          <p:nvPr/>
        </p:nvSpPr>
        <p:spPr>
          <a:xfrm rot="-5400000">
            <a:off x="3940258" y="6838737"/>
            <a:ext cx="2305541" cy="0"/>
          </a:xfrm>
          <a:prstGeom prst="line">
            <a:avLst/>
          </a:prstGeom>
          <a:ln w="57150" cap="rnd">
            <a:solidFill>
              <a:srgbClr val="FFD5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9" name="AutoShape 49"/>
          <p:cNvSpPr/>
          <p:nvPr/>
        </p:nvSpPr>
        <p:spPr>
          <a:xfrm rot="-5399999">
            <a:off x="7425668" y="4607224"/>
            <a:ext cx="2179810" cy="0"/>
          </a:xfrm>
          <a:prstGeom prst="line">
            <a:avLst/>
          </a:prstGeom>
          <a:ln w="57150" cap="rnd">
            <a:solidFill>
              <a:srgbClr val="5E8DA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0" name="AutoShape 50"/>
          <p:cNvSpPr/>
          <p:nvPr/>
        </p:nvSpPr>
        <p:spPr>
          <a:xfrm rot="-5400000">
            <a:off x="10777206" y="6816399"/>
            <a:ext cx="2375165" cy="0"/>
          </a:xfrm>
          <a:prstGeom prst="line">
            <a:avLst/>
          </a:prstGeom>
          <a:ln w="57150" cap="rnd">
            <a:solidFill>
              <a:srgbClr val="71D4D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1" name="Group 51"/>
          <p:cNvGrpSpPr/>
          <p:nvPr/>
        </p:nvGrpSpPr>
        <p:grpSpPr>
          <a:xfrm>
            <a:off x="4968522" y="5588435"/>
            <a:ext cx="222894" cy="222894"/>
            <a:chOff x="0" y="0"/>
            <a:chExt cx="6350000" cy="6350000"/>
          </a:xfrm>
        </p:grpSpPr>
        <p:sp>
          <p:nvSpPr>
            <p:cNvPr id="52" name="Freeform 5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D541"/>
            </a:solidFill>
          </p:spPr>
        </p:sp>
      </p:grpSp>
      <p:grpSp>
        <p:nvGrpSpPr>
          <p:cNvPr id="53" name="Group 53"/>
          <p:cNvGrpSpPr/>
          <p:nvPr/>
        </p:nvGrpSpPr>
        <p:grpSpPr>
          <a:xfrm>
            <a:off x="1532642" y="5588435"/>
            <a:ext cx="222894" cy="222894"/>
            <a:chOff x="0" y="0"/>
            <a:chExt cx="6350000" cy="6350000"/>
          </a:xfrm>
        </p:grpSpPr>
        <p:sp>
          <p:nvSpPr>
            <p:cNvPr id="54" name="Freeform 5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E86346"/>
            </a:solidFill>
          </p:spPr>
        </p:sp>
      </p:grpSp>
      <p:grpSp>
        <p:nvGrpSpPr>
          <p:cNvPr id="55" name="Group 55"/>
          <p:cNvGrpSpPr/>
          <p:nvPr/>
        </p:nvGrpSpPr>
        <p:grpSpPr>
          <a:xfrm>
            <a:off x="8404401" y="5588435"/>
            <a:ext cx="222894" cy="222894"/>
            <a:chOff x="0" y="0"/>
            <a:chExt cx="6350000" cy="6350000"/>
          </a:xfrm>
        </p:grpSpPr>
        <p:sp>
          <p:nvSpPr>
            <p:cNvPr id="56" name="Freeform 5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5E8DAF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1840281" y="5588435"/>
            <a:ext cx="222894" cy="222894"/>
            <a:chOff x="0" y="0"/>
            <a:chExt cx="6350000" cy="6350000"/>
          </a:xfrm>
        </p:grpSpPr>
        <p:sp>
          <p:nvSpPr>
            <p:cNvPr id="58" name="Freeform 5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1D4DB"/>
            </a:solidFill>
          </p:spPr>
        </p:sp>
      </p:grpSp>
      <p:grpSp>
        <p:nvGrpSpPr>
          <p:cNvPr id="59" name="Group 59"/>
          <p:cNvGrpSpPr/>
          <p:nvPr/>
        </p:nvGrpSpPr>
        <p:grpSpPr>
          <a:xfrm rot="-5400000">
            <a:off x="16795280" y="5552662"/>
            <a:ext cx="395415" cy="265865"/>
            <a:chOff x="0" y="0"/>
            <a:chExt cx="1930400" cy="129794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930400" cy="1297940"/>
            </a:xfrm>
            <a:custGeom>
              <a:avLst/>
              <a:gdLst/>
              <a:ahLst/>
              <a:cxnLst/>
              <a:rect l="l" t="t" r="r" b="b"/>
              <a:pathLst>
                <a:path w="1930400" h="1297940">
                  <a:moveTo>
                    <a:pt x="0" y="0"/>
                  </a:moveTo>
                  <a:lnTo>
                    <a:pt x="965200" y="1297940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4C9F38"/>
            </a:solidFill>
          </p:spPr>
        </p:sp>
      </p:grpSp>
      <p:grpSp>
        <p:nvGrpSpPr>
          <p:cNvPr id="61" name="Group 61"/>
          <p:cNvGrpSpPr/>
          <p:nvPr/>
        </p:nvGrpSpPr>
        <p:grpSpPr>
          <a:xfrm>
            <a:off x="15276161" y="5588435"/>
            <a:ext cx="222894" cy="222894"/>
            <a:chOff x="0" y="0"/>
            <a:chExt cx="6350000" cy="6350000"/>
          </a:xfrm>
        </p:grpSpPr>
        <p:sp>
          <p:nvSpPr>
            <p:cNvPr id="62" name="Freeform 6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9F38"/>
            </a:solidFill>
          </p:spPr>
        </p:sp>
      </p:grpSp>
      <p:sp>
        <p:nvSpPr>
          <p:cNvPr id="63" name="AutoShape 63"/>
          <p:cNvSpPr/>
          <p:nvPr/>
        </p:nvSpPr>
        <p:spPr>
          <a:xfrm>
            <a:off x="-477517" y="666440"/>
            <a:ext cx="19259295" cy="0"/>
          </a:xfrm>
          <a:prstGeom prst="line">
            <a:avLst/>
          </a:prstGeom>
          <a:ln w="209550" cap="flat">
            <a:solidFill>
              <a:srgbClr val="CADFDF">
                <a:alpha val="13725"/>
              </a:srgbClr>
            </a:solidFill>
            <a:prstDash val="sysDot"/>
            <a:headEnd type="none" w="sm" len="sm"/>
            <a:tailEnd type="none" w="sm" len="sm"/>
          </a:ln>
        </p:spPr>
      </p:sp>
      <p:sp>
        <p:nvSpPr>
          <p:cNvPr id="64" name="TextBox 64"/>
          <p:cNvSpPr txBox="1"/>
          <p:nvPr/>
        </p:nvSpPr>
        <p:spPr>
          <a:xfrm>
            <a:off x="844362" y="496904"/>
            <a:ext cx="2421680" cy="639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200">
                <a:solidFill>
                  <a:srgbClr val="E6EAE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公民行動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83413" y="1203838"/>
            <a:ext cx="3679467" cy="743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152"/>
              </a:lnSpc>
              <a:spcBef>
                <a:spcPct val="0"/>
              </a:spcBef>
            </a:pPr>
            <a:r>
              <a:rPr lang="en-US" sz="480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架構表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3938646" y="4623544"/>
            <a:ext cx="4258923" cy="11875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9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1EFE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不因比賽</a:t>
            </a:r>
            <a:endParaRPr lang="en-US" sz="3200" dirty="0">
              <a:solidFill>
                <a:srgbClr val="F1EFE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4809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1EFE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結束而暫停</a:t>
            </a:r>
            <a:endParaRPr lang="en-US" sz="3200" dirty="0">
              <a:solidFill>
                <a:srgbClr val="F1EFE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7" name="AutoShape 67"/>
          <p:cNvSpPr/>
          <p:nvPr/>
        </p:nvSpPr>
        <p:spPr>
          <a:xfrm>
            <a:off x="49738" y="9672710"/>
            <a:ext cx="18732040" cy="0"/>
          </a:xfrm>
          <a:prstGeom prst="line">
            <a:avLst/>
          </a:prstGeom>
          <a:ln w="209550" cap="flat">
            <a:solidFill>
              <a:srgbClr val="CADFDF">
                <a:alpha val="13725"/>
              </a:srgbClr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91" name="TextBox 18">
            <a:extLst>
              <a:ext uri="{FF2B5EF4-FFF2-40B4-BE49-F238E27FC236}">
                <a16:creationId xmlns:a16="http://schemas.microsoft.com/office/drawing/2014/main" id="{78C0EED0-A119-588B-7B1F-7A0C0531A7AE}"/>
              </a:ext>
            </a:extLst>
          </p:cNvPr>
          <p:cNvSpPr txBox="1"/>
          <p:nvPr/>
        </p:nvSpPr>
        <p:spPr>
          <a:xfrm>
            <a:off x="5695269" y="7623689"/>
            <a:ext cx="3275516" cy="1050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7"/>
              </a:lnSpc>
            </a:pPr>
            <a:r>
              <a:rPr lang="zh-TW" alt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我們能做甚麼</a:t>
            </a:r>
            <a:r>
              <a:rPr lang="en-US" altLang="zh-TW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</a:p>
          <a:p>
            <a:pPr algn="ctr">
              <a:lnSpc>
                <a:spcPts val="4347"/>
              </a:lnSpc>
            </a:pPr>
            <a:r>
              <a:rPr lang="zh-TW" alt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可行性高嗎</a:t>
            </a:r>
            <a:endParaRPr lang="en-US" sz="2800" dirty="0">
              <a:solidFill>
                <a:srgbClr val="4C2E0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88" name="群組 187">
            <a:extLst>
              <a:ext uri="{FF2B5EF4-FFF2-40B4-BE49-F238E27FC236}">
                <a16:creationId xmlns:a16="http://schemas.microsoft.com/office/drawing/2014/main" id="{ECA7D27F-D44A-A31F-614A-1FEBD453EB68}"/>
              </a:ext>
            </a:extLst>
          </p:cNvPr>
          <p:cNvGrpSpPr/>
          <p:nvPr/>
        </p:nvGrpSpPr>
        <p:grpSpPr>
          <a:xfrm>
            <a:off x="-49738" y="-38100"/>
            <a:ext cx="18337738" cy="10325100"/>
            <a:chOff x="-49738" y="-38100"/>
            <a:chExt cx="18288000" cy="10287000"/>
          </a:xfrm>
        </p:grpSpPr>
        <p:grpSp>
          <p:nvGrpSpPr>
            <p:cNvPr id="68" name="Group 68">
              <a:extLst>
                <a:ext uri="{FF2B5EF4-FFF2-40B4-BE49-F238E27FC236}">
                  <a16:creationId xmlns:a16="http://schemas.microsoft.com/office/drawing/2014/main" id="{FFDB0D37-DB59-44B9-A0C4-7EB22D50FADC}"/>
                </a:ext>
              </a:extLst>
            </p:cNvPr>
            <p:cNvGrpSpPr/>
            <p:nvPr/>
          </p:nvGrpSpPr>
          <p:grpSpPr>
            <a:xfrm>
              <a:off x="-49738" y="-38100"/>
              <a:ext cx="18288000" cy="10287000"/>
              <a:chOff x="0" y="0"/>
              <a:chExt cx="3402471" cy="1913890"/>
            </a:xfrm>
          </p:grpSpPr>
          <p:sp>
            <p:nvSpPr>
              <p:cNvPr id="69" name="Freeform 69">
                <a:extLst>
                  <a:ext uri="{FF2B5EF4-FFF2-40B4-BE49-F238E27FC236}">
                    <a16:creationId xmlns:a16="http://schemas.microsoft.com/office/drawing/2014/main" id="{62D21C0C-FE3D-31C3-EBBC-8EBAAA60541E}"/>
                  </a:ext>
                </a:extLst>
              </p:cNvPr>
              <p:cNvSpPr/>
              <p:nvPr/>
            </p:nvSpPr>
            <p:spPr>
              <a:xfrm>
                <a:off x="0" y="0"/>
                <a:ext cx="340247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02471" h="1913890">
                    <a:moveTo>
                      <a:pt x="0" y="0"/>
                    </a:moveTo>
                    <a:lnTo>
                      <a:pt x="3402471" y="0"/>
                    </a:lnTo>
                    <a:lnTo>
                      <a:pt x="340247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292929">
                  <a:alpha val="87843"/>
                </a:srgbClr>
              </a:solidFill>
            </p:spPr>
          </p:sp>
        </p:grpSp>
        <p:grpSp>
          <p:nvGrpSpPr>
            <p:cNvPr id="70" name="Group 3">
              <a:extLst>
                <a:ext uri="{FF2B5EF4-FFF2-40B4-BE49-F238E27FC236}">
                  <a16:creationId xmlns:a16="http://schemas.microsoft.com/office/drawing/2014/main" id="{AF524981-F544-AD6B-ACD2-28184D3FA3BB}"/>
                </a:ext>
              </a:extLst>
            </p:cNvPr>
            <p:cNvGrpSpPr/>
            <p:nvPr/>
          </p:nvGrpSpPr>
          <p:grpSpPr>
            <a:xfrm>
              <a:off x="1015160" y="2552700"/>
              <a:ext cx="4699840" cy="2359797"/>
              <a:chOff x="0" y="0"/>
              <a:chExt cx="6266453" cy="3146395"/>
            </a:xfrm>
          </p:grpSpPr>
          <p:grpSp>
            <p:nvGrpSpPr>
              <p:cNvPr id="71" name="Group 4">
                <a:extLst>
                  <a:ext uri="{FF2B5EF4-FFF2-40B4-BE49-F238E27FC236}">
                    <a16:creationId xmlns:a16="http://schemas.microsoft.com/office/drawing/2014/main" id="{9DF92F3B-F882-D710-F86D-0288058C4211}"/>
                  </a:ext>
                </a:extLst>
              </p:cNvPr>
              <p:cNvGrpSpPr/>
              <p:nvPr/>
            </p:nvGrpSpPr>
            <p:grpSpPr>
              <a:xfrm>
                <a:off x="1091347" y="1314651"/>
                <a:ext cx="4993281" cy="1831744"/>
                <a:chOff x="0" y="0"/>
                <a:chExt cx="2135214" cy="783286"/>
              </a:xfrm>
            </p:grpSpPr>
            <p:sp>
              <p:nvSpPr>
                <p:cNvPr id="79" name="Freeform 5">
                  <a:extLst>
                    <a:ext uri="{FF2B5EF4-FFF2-40B4-BE49-F238E27FC236}">
                      <a16:creationId xmlns:a16="http://schemas.microsoft.com/office/drawing/2014/main" id="{C5AE190B-11C4-0A35-C370-93EC17724F23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135214" cy="7832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5214" h="783286">
                      <a:moveTo>
                        <a:pt x="0" y="0"/>
                      </a:moveTo>
                      <a:lnTo>
                        <a:pt x="2135214" y="0"/>
                      </a:lnTo>
                      <a:lnTo>
                        <a:pt x="2135214" y="783286"/>
                      </a:lnTo>
                      <a:lnTo>
                        <a:pt x="0" y="783286"/>
                      </a:lnTo>
                      <a:close/>
                    </a:path>
                  </a:pathLst>
                </a:custGeom>
                <a:solidFill>
                  <a:srgbClr val="F9F9F9">
                    <a:alpha val="90980"/>
                  </a:srgbClr>
                </a:solidFill>
              </p:spPr>
            </p:sp>
          </p:grpSp>
          <p:grpSp>
            <p:nvGrpSpPr>
              <p:cNvPr id="72" name="Group 6">
                <a:extLst>
                  <a:ext uri="{FF2B5EF4-FFF2-40B4-BE49-F238E27FC236}">
                    <a16:creationId xmlns:a16="http://schemas.microsoft.com/office/drawing/2014/main" id="{7B87DA16-B44B-BF56-E95F-C14075F4121A}"/>
                  </a:ext>
                </a:extLst>
              </p:cNvPr>
              <p:cNvGrpSpPr/>
              <p:nvPr/>
            </p:nvGrpSpPr>
            <p:grpSpPr>
              <a:xfrm>
                <a:off x="1091347" y="40965"/>
                <a:ext cx="4993281" cy="1228607"/>
                <a:chOff x="0" y="0"/>
                <a:chExt cx="2135214" cy="525374"/>
              </a:xfrm>
            </p:grpSpPr>
            <p:sp>
              <p:nvSpPr>
                <p:cNvPr id="78" name="Freeform 7">
                  <a:extLst>
                    <a:ext uri="{FF2B5EF4-FFF2-40B4-BE49-F238E27FC236}">
                      <a16:creationId xmlns:a16="http://schemas.microsoft.com/office/drawing/2014/main" id="{D63B0BD9-B70A-383F-0F42-3E754E60C64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135214" cy="5253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5214" h="525374">
                      <a:moveTo>
                        <a:pt x="0" y="0"/>
                      </a:moveTo>
                      <a:lnTo>
                        <a:pt x="2135214" y="0"/>
                      </a:lnTo>
                      <a:lnTo>
                        <a:pt x="2135214" y="525374"/>
                      </a:lnTo>
                      <a:lnTo>
                        <a:pt x="0" y="525374"/>
                      </a:lnTo>
                      <a:close/>
                    </a:path>
                  </a:pathLst>
                </a:custGeom>
                <a:solidFill>
                  <a:srgbClr val="FFDBCF">
                    <a:alpha val="86667"/>
                  </a:srgbClr>
                </a:solidFill>
              </p:spPr>
            </p:sp>
          </p:grpSp>
          <p:grpSp>
            <p:nvGrpSpPr>
              <p:cNvPr id="73" name="Group 8">
                <a:extLst>
                  <a:ext uri="{FF2B5EF4-FFF2-40B4-BE49-F238E27FC236}">
                    <a16:creationId xmlns:a16="http://schemas.microsoft.com/office/drawing/2014/main" id="{15ED9AE1-9F3B-15DE-11BC-A9230A787713}"/>
                  </a:ext>
                </a:extLst>
              </p:cNvPr>
              <p:cNvGrpSpPr/>
              <p:nvPr/>
            </p:nvGrpSpPr>
            <p:grpSpPr>
              <a:xfrm>
                <a:off x="0" y="0"/>
                <a:ext cx="1599292" cy="1599292"/>
                <a:chOff x="0" y="0"/>
                <a:chExt cx="6350000" cy="6350000"/>
              </a:xfrm>
            </p:grpSpPr>
            <p:sp>
              <p:nvSpPr>
                <p:cNvPr id="77" name="Freeform 9">
                  <a:extLst>
                    <a:ext uri="{FF2B5EF4-FFF2-40B4-BE49-F238E27FC236}">
                      <a16:creationId xmlns:a16="http://schemas.microsoft.com/office/drawing/2014/main" id="{684BFD68-BFB8-7113-F002-E261239FA13C}"/>
                    </a:ext>
                  </a:extLst>
                </p:cNvPr>
                <p:cNvSpPr/>
                <p:nvPr/>
              </p:nvSpPr>
              <p:spPr>
                <a:xfrm>
                  <a:off x="14167" y="0"/>
                  <a:ext cx="6321665" cy="635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21665" h="6350000">
                      <a:moveTo>
                        <a:pt x="3160833" y="0"/>
                      </a:moveTo>
                      <a:lnTo>
                        <a:pt x="3160833" y="0"/>
                      </a:lnTo>
                      <a:cubicBezTo>
                        <a:pt x="4908795" y="7817"/>
                        <a:pt x="6321666" y="1427021"/>
                        <a:pt x="6321666" y="3175000"/>
                      </a:cubicBezTo>
                      <a:cubicBezTo>
                        <a:pt x="6321666" y="4922979"/>
                        <a:pt x="4908795" y="6342183"/>
                        <a:pt x="3160833" y="6350000"/>
                      </a:cubicBezTo>
                      <a:cubicBezTo>
                        <a:pt x="1412871" y="6342183"/>
                        <a:pt x="0" y="4922979"/>
                        <a:pt x="0" y="3175000"/>
                      </a:cubicBezTo>
                      <a:cubicBezTo>
                        <a:pt x="0" y="1427021"/>
                        <a:pt x="1412871" y="7817"/>
                        <a:pt x="3160833" y="0"/>
                      </a:cubicBezTo>
                      <a:close/>
                    </a:path>
                  </a:pathLst>
                </a:custGeom>
                <a:solidFill>
                  <a:srgbClr val="E86346"/>
                </a:solidFill>
              </p:spPr>
            </p:sp>
          </p:grpSp>
          <p:sp>
            <p:nvSpPr>
              <p:cNvPr id="74" name="TextBox 10">
                <a:extLst>
                  <a:ext uri="{FF2B5EF4-FFF2-40B4-BE49-F238E27FC236}">
                    <a16:creationId xmlns:a16="http://schemas.microsoft.com/office/drawing/2014/main" id="{BD3C75DD-B709-DEC9-7CCD-E049E7245B01}"/>
                  </a:ext>
                </a:extLst>
              </p:cNvPr>
              <p:cNvSpPr txBox="1"/>
              <p:nvPr/>
            </p:nvSpPr>
            <p:spPr>
              <a:xfrm>
                <a:off x="145923" y="357708"/>
                <a:ext cx="1307447" cy="75661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4833"/>
                  </a:lnSpc>
                </a:pPr>
                <a:r>
                  <a:rPr lang="en-US" sz="2800" dirty="0">
                    <a:solidFill>
                      <a:srgbClr val="F4F4F4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01</a:t>
                </a:r>
              </a:p>
            </p:txBody>
          </p:sp>
          <p:sp>
            <p:nvSpPr>
              <p:cNvPr id="75" name="TextBox 11">
                <a:extLst>
                  <a:ext uri="{FF2B5EF4-FFF2-40B4-BE49-F238E27FC236}">
                    <a16:creationId xmlns:a16="http://schemas.microsoft.com/office/drawing/2014/main" id="{41BE07A5-5EF5-72BF-5E9E-644723CBF99F}"/>
                  </a:ext>
                </a:extLst>
              </p:cNvPr>
              <p:cNvSpPr txBox="1"/>
              <p:nvPr/>
            </p:nvSpPr>
            <p:spPr>
              <a:xfrm>
                <a:off x="1685280" y="1840815"/>
                <a:ext cx="4581173" cy="68223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0" indent="0">
                  <a:lnSpc>
                    <a:spcPts val="4347"/>
                  </a:lnSpc>
                  <a:spcBef>
                    <a:spcPct val="0"/>
                  </a:spcBef>
                </a:pPr>
                <a:r>
                  <a:rPr lang="en-US" sz="2800" dirty="0" err="1">
                    <a:solidFill>
                      <a:srgbClr val="4C2E09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校園紙餐盒使用量</a:t>
                </a:r>
                <a:endParaRPr lang="en-US" sz="28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  <p:sp>
            <p:nvSpPr>
              <p:cNvPr id="76" name="TextBox 12">
                <a:extLst>
                  <a:ext uri="{FF2B5EF4-FFF2-40B4-BE49-F238E27FC236}">
                    <a16:creationId xmlns:a16="http://schemas.microsoft.com/office/drawing/2014/main" id="{F860DCE2-BD2C-4779-7983-2597ED757A49}"/>
                  </a:ext>
                </a:extLst>
              </p:cNvPr>
              <p:cNvSpPr txBox="1"/>
              <p:nvPr/>
            </p:nvSpPr>
            <p:spPr>
              <a:xfrm>
                <a:off x="1717275" y="88303"/>
                <a:ext cx="3741428" cy="102976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6546"/>
                  </a:lnSpc>
                  <a:spcBef>
                    <a:spcPct val="0"/>
                  </a:spcBef>
                </a:pPr>
                <a:r>
                  <a:rPr lang="en-US" sz="4400" dirty="0" err="1">
                    <a:solidFill>
                      <a:srgbClr val="846123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發現問題</a:t>
                </a:r>
                <a:endParaRPr lang="en-US" sz="4400" dirty="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</p:grpSp>
      <p:sp>
        <p:nvSpPr>
          <p:cNvPr id="82" name="文字方塊 81">
            <a:extLst>
              <a:ext uri="{FF2B5EF4-FFF2-40B4-BE49-F238E27FC236}">
                <a16:creationId xmlns:a16="http://schemas.microsoft.com/office/drawing/2014/main" id="{FDB7D34B-B1B1-86CC-CE3B-A4EAA2CF8D04}"/>
              </a:ext>
            </a:extLst>
          </p:cNvPr>
          <p:cNvSpPr txBox="1"/>
          <p:nvPr/>
        </p:nvSpPr>
        <p:spPr>
          <a:xfrm>
            <a:off x="1004389" y="7513173"/>
            <a:ext cx="1772216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zh-TW" alt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全面性的改變校園師生使用一次性餐具的習慣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zh-TW" altLang="en-US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由源頭做起，減少使用一次性餐具、餐盒</a:t>
            </a:r>
          </a:p>
        </p:txBody>
      </p:sp>
      <p:grpSp>
        <p:nvGrpSpPr>
          <p:cNvPr id="80" name="群組 79">
            <a:extLst>
              <a:ext uri="{FF2B5EF4-FFF2-40B4-BE49-F238E27FC236}">
                <a16:creationId xmlns:a16="http://schemas.microsoft.com/office/drawing/2014/main" id="{DEFB1A7B-ABCA-5268-6E6E-5A6A319FFB6F}"/>
              </a:ext>
            </a:extLst>
          </p:cNvPr>
          <p:cNvGrpSpPr/>
          <p:nvPr/>
        </p:nvGrpSpPr>
        <p:grpSpPr>
          <a:xfrm>
            <a:off x="6142779" y="1435054"/>
            <a:ext cx="11363212" cy="5181685"/>
            <a:chOff x="6142779" y="1309573"/>
            <a:chExt cx="11363212" cy="5181685"/>
          </a:xfrm>
        </p:grpSpPr>
        <p:pic>
          <p:nvPicPr>
            <p:cNvPr id="83" name="圖片 82">
              <a:extLst>
                <a:ext uri="{FF2B5EF4-FFF2-40B4-BE49-F238E27FC236}">
                  <a16:creationId xmlns:a16="http://schemas.microsoft.com/office/drawing/2014/main" id="{C3EBF4ED-3C8F-9A5C-C1A8-90EEFE6796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44712"/>
            <a:stretch/>
          </p:blipFill>
          <p:spPr>
            <a:xfrm>
              <a:off x="6142779" y="1309573"/>
              <a:ext cx="11363212" cy="5071413"/>
            </a:xfrm>
            <a:prstGeom prst="rect">
              <a:avLst/>
            </a:prstGeom>
          </p:spPr>
        </p:pic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EFF5BCC9-209B-1504-FF7B-58584983D2EF}"/>
                </a:ext>
              </a:extLst>
            </p:cNvPr>
            <p:cNvSpPr/>
            <p:nvPr/>
          </p:nvSpPr>
          <p:spPr>
            <a:xfrm>
              <a:off x="9295861" y="2529459"/>
              <a:ext cx="1309294" cy="3961799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/>
                <a:t>Z</a:t>
              </a:r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3613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4">
            <a:extLst>
              <a:ext uri="{FF2B5EF4-FFF2-40B4-BE49-F238E27FC236}">
                <a16:creationId xmlns:a16="http://schemas.microsoft.com/office/drawing/2014/main" id="{AD39D9EF-426B-1165-221F-2A7F95BA0E5A}"/>
              </a:ext>
            </a:extLst>
          </p:cNvPr>
          <p:cNvSpPr txBox="1"/>
          <p:nvPr/>
        </p:nvSpPr>
        <p:spPr>
          <a:xfrm>
            <a:off x="2059702" y="3105337"/>
            <a:ext cx="14759607" cy="4400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35"/>
              </a:lnSpc>
            </a:pPr>
            <a:r>
              <a:rPr lang="en-US" sz="35706" dirty="0">
                <a:solidFill>
                  <a:srgbClr val="4C2E09">
                    <a:alpha val="5882"/>
                  </a:srgbClr>
                </a:solidFill>
                <a:latin typeface="Aileron Heavy Bold"/>
              </a:rPr>
              <a:t>2201</a:t>
            </a:r>
          </a:p>
        </p:txBody>
      </p:sp>
      <p:pic>
        <p:nvPicPr>
          <p:cNvPr id="100" name="Picture 5">
            <a:extLst>
              <a:ext uri="{FF2B5EF4-FFF2-40B4-BE49-F238E27FC236}">
                <a16:creationId xmlns:a16="http://schemas.microsoft.com/office/drawing/2014/main" id="{904C302C-910D-3F3F-89D9-D6F0C7E90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87405" y="-2313095"/>
            <a:ext cx="14913190" cy="14913190"/>
          </a:xfrm>
          <a:prstGeom prst="rect">
            <a:avLst/>
          </a:prstGeom>
        </p:spPr>
      </p:pic>
      <p:sp>
        <p:nvSpPr>
          <p:cNvPr id="71" name="TextBox 71"/>
          <p:cNvSpPr txBox="1"/>
          <p:nvPr/>
        </p:nvSpPr>
        <p:spPr>
          <a:xfrm>
            <a:off x="8012724" y="1315304"/>
            <a:ext cx="2262552" cy="808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40"/>
              </a:lnSpc>
            </a:pPr>
            <a:r>
              <a:rPr lang="zh-TW" altLang="en-US" sz="4400" dirty="0">
                <a:solidFill>
                  <a:srgbClr val="19295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第二步驟</a:t>
            </a:r>
            <a:endParaRPr lang="en-US" altLang="zh-TW" sz="4400" dirty="0">
              <a:solidFill>
                <a:srgbClr val="19295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7E7F202-5905-F9D5-2E4E-C6F069A6BDA7}"/>
              </a:ext>
            </a:extLst>
          </p:cNvPr>
          <p:cNvSpPr txBox="1"/>
          <p:nvPr/>
        </p:nvSpPr>
        <p:spPr>
          <a:xfrm>
            <a:off x="4208516" y="4350914"/>
            <a:ext cx="10215206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9600" dirty="0">
                <a:solidFill>
                  <a:srgbClr val="19295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研究各項可行政策</a:t>
            </a:r>
            <a:endParaRPr lang="en-US" sz="9600" dirty="0">
              <a:solidFill>
                <a:srgbClr val="19295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9" name="TextBox 17">
            <a:extLst>
              <a:ext uri="{FF2B5EF4-FFF2-40B4-BE49-F238E27FC236}">
                <a16:creationId xmlns:a16="http://schemas.microsoft.com/office/drawing/2014/main" id="{96215465-650E-BF0E-84D5-A65316A5B628}"/>
              </a:ext>
            </a:extLst>
          </p:cNvPr>
          <p:cNvSpPr txBox="1"/>
          <p:nvPr/>
        </p:nvSpPr>
        <p:spPr>
          <a:xfrm>
            <a:off x="8201500" y="4114311"/>
            <a:ext cx="4147552" cy="4732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919"/>
              </a:lnSpc>
              <a:spcBef>
                <a:spcPct val="0"/>
              </a:spcBef>
            </a:pPr>
            <a:r>
              <a:rPr lang="en-US" sz="2800" dirty="0">
                <a:solidFill>
                  <a:srgbClr val="19295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Feasibility</a:t>
            </a:r>
            <a:endParaRPr lang="en-US" sz="3200" dirty="0">
              <a:solidFill>
                <a:srgbClr val="19295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5" name="文字方塊 94">
            <a:extLst>
              <a:ext uri="{FF2B5EF4-FFF2-40B4-BE49-F238E27FC236}">
                <a16:creationId xmlns:a16="http://schemas.microsoft.com/office/drawing/2014/main" id="{8E1E7840-1719-5DBA-AAC7-E716FAE5F759}"/>
              </a:ext>
            </a:extLst>
          </p:cNvPr>
          <p:cNvSpPr txBox="1"/>
          <p:nvPr/>
        </p:nvSpPr>
        <p:spPr>
          <a:xfrm>
            <a:off x="7315200" y="9029700"/>
            <a:ext cx="4001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i="0" dirty="0">
                <a:solidFill>
                  <a:schemeClr val="bg1">
                    <a:lumMod val="50000"/>
                  </a:schemeClr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理律盃大學校際公民行動 </a:t>
            </a:r>
            <a:r>
              <a:rPr lang="en-US" altLang="zh-TW" sz="2000" i="0" dirty="0">
                <a:solidFill>
                  <a:schemeClr val="bg1">
                    <a:lumMod val="50000"/>
                  </a:schemeClr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- 2201</a:t>
            </a:r>
            <a:endParaRPr lang="zh-TW" altLang="en-US" sz="20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59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355291">
            <a:off x="639829" y="4681049"/>
            <a:ext cx="2008519" cy="0"/>
          </a:xfrm>
          <a:prstGeom prst="line">
            <a:avLst/>
          </a:prstGeom>
          <a:ln w="57150" cap="rnd">
            <a:solidFill>
              <a:srgbClr val="E8816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028700" y="2559906"/>
            <a:ext cx="4699840" cy="2359797"/>
            <a:chOff x="0" y="0"/>
            <a:chExt cx="6266453" cy="3146395"/>
          </a:xfrm>
        </p:grpSpPr>
        <p:grpSp>
          <p:nvGrpSpPr>
            <p:cNvPr id="4" name="Group 4"/>
            <p:cNvGrpSpPr/>
            <p:nvPr/>
          </p:nvGrpSpPr>
          <p:grpSpPr>
            <a:xfrm>
              <a:off x="1091347" y="1314651"/>
              <a:ext cx="4993281" cy="1831744"/>
              <a:chOff x="0" y="0"/>
              <a:chExt cx="2135214" cy="78328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1091347" y="40965"/>
              <a:ext cx="4993281" cy="1228607"/>
              <a:chOff x="0" y="0"/>
              <a:chExt cx="2135214" cy="52537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FFDBCF">
                  <a:alpha val="86667"/>
                </a:srgbClr>
              </a:solidFill>
            </p:spPr>
          </p:sp>
        </p:grpSp>
        <p:grpSp>
          <p:nvGrpSpPr>
            <p:cNvPr id="8" name="Group 8"/>
            <p:cNvGrpSpPr/>
            <p:nvPr/>
          </p:nvGrpSpPr>
          <p:grpSpPr>
            <a:xfrm>
              <a:off x="0" y="0"/>
              <a:ext cx="1599292" cy="1599292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E86346"/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145923" y="357708"/>
              <a:ext cx="1307447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>
                  <a:solidFill>
                    <a:srgbClr val="F4F4F4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685280" y="1840815"/>
              <a:ext cx="4581173" cy="68223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>
                <a:lnSpc>
                  <a:spcPts val="4347"/>
                </a:lnSpc>
                <a:spcBef>
                  <a:spcPct val="0"/>
                </a:spcBef>
              </a:pPr>
              <a:r>
                <a:rPr lang="en-US" sz="28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校園紙餐盒使用量</a:t>
              </a: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17275" y="88303"/>
              <a:ext cx="3741428" cy="10297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發現問題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480234" y="6579942"/>
            <a:ext cx="4648134" cy="2511433"/>
            <a:chOff x="0" y="0"/>
            <a:chExt cx="6197511" cy="3348578"/>
          </a:xfrm>
        </p:grpSpPr>
        <p:grpSp>
          <p:nvGrpSpPr>
            <p:cNvPr id="14" name="Group 14"/>
            <p:cNvGrpSpPr/>
            <p:nvPr/>
          </p:nvGrpSpPr>
          <p:grpSpPr>
            <a:xfrm>
              <a:off x="1204230" y="1273686"/>
              <a:ext cx="4993281" cy="1831744"/>
              <a:chOff x="0" y="0"/>
              <a:chExt cx="2135214" cy="783286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1204230" y="0"/>
              <a:ext cx="4993281" cy="1228607"/>
              <a:chOff x="0" y="0"/>
              <a:chExt cx="2135214" cy="52537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FFE99D">
                  <a:alpha val="86667"/>
                </a:srgbClr>
              </a:solidFill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1599292" y="1446350"/>
              <a:ext cx="4367354" cy="6659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47"/>
                </a:lnSpc>
              </a:pP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0" y="1749286"/>
              <a:ext cx="1599292" cy="1599292"/>
              <a:chOff x="0" y="0"/>
              <a:chExt cx="6350000" cy="63500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541"/>
              </a:solidFill>
            </p:spPr>
          </p:sp>
        </p:grpSp>
        <p:sp>
          <p:nvSpPr>
            <p:cNvPr id="21" name="TextBox 21"/>
            <p:cNvSpPr txBox="1"/>
            <p:nvPr/>
          </p:nvSpPr>
          <p:spPr>
            <a:xfrm>
              <a:off x="145923" y="2106995"/>
              <a:ext cx="1307446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 dirty="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787986" y="47339"/>
              <a:ext cx="3741427" cy="1029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 u="none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思考問題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928899" y="2517515"/>
            <a:ext cx="4556499" cy="2406396"/>
            <a:chOff x="0" y="0"/>
            <a:chExt cx="6075332" cy="3208528"/>
          </a:xfrm>
        </p:grpSpPr>
        <p:grpSp>
          <p:nvGrpSpPr>
            <p:cNvPr id="24" name="Group 24"/>
            <p:cNvGrpSpPr/>
            <p:nvPr/>
          </p:nvGrpSpPr>
          <p:grpSpPr>
            <a:xfrm>
              <a:off x="1082051" y="1376784"/>
              <a:ext cx="4993281" cy="1831744"/>
              <a:chOff x="0" y="0"/>
              <a:chExt cx="2135214" cy="783286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26" name="Group 26"/>
            <p:cNvGrpSpPr/>
            <p:nvPr/>
          </p:nvGrpSpPr>
          <p:grpSpPr>
            <a:xfrm>
              <a:off x="1082051" y="103098"/>
              <a:ext cx="4993281" cy="1228607"/>
              <a:chOff x="0" y="0"/>
              <a:chExt cx="2135214" cy="525374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DEE6FF">
                  <a:alpha val="86667"/>
                </a:srgbClr>
              </a:solidFill>
            </p:spPr>
          </p:sp>
        </p:grpSp>
        <p:grpSp>
          <p:nvGrpSpPr>
            <p:cNvPr id="29" name="Group 29"/>
            <p:cNvGrpSpPr/>
            <p:nvPr/>
          </p:nvGrpSpPr>
          <p:grpSpPr>
            <a:xfrm>
              <a:off x="0" y="0"/>
              <a:ext cx="1599292" cy="1599292"/>
              <a:chOff x="0" y="0"/>
              <a:chExt cx="6350000" cy="63500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5E8DAF"/>
              </a:solidFill>
            </p:spPr>
          </p:sp>
        </p:grpSp>
        <p:sp>
          <p:nvSpPr>
            <p:cNvPr id="31" name="TextBox 31"/>
            <p:cNvSpPr txBox="1"/>
            <p:nvPr/>
          </p:nvSpPr>
          <p:spPr>
            <a:xfrm>
              <a:off x="145923" y="357708"/>
              <a:ext cx="1307447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>
                  <a:solidFill>
                    <a:srgbClr val="F4F4F4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03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349544" y="6579942"/>
            <a:ext cx="4602992" cy="2464816"/>
            <a:chOff x="0" y="0"/>
            <a:chExt cx="6137323" cy="3286421"/>
          </a:xfrm>
        </p:grpSpPr>
        <p:grpSp>
          <p:nvGrpSpPr>
            <p:cNvPr id="34" name="Group 34"/>
            <p:cNvGrpSpPr/>
            <p:nvPr/>
          </p:nvGrpSpPr>
          <p:grpSpPr>
            <a:xfrm>
              <a:off x="1144042" y="1273686"/>
              <a:ext cx="4993281" cy="1831744"/>
              <a:chOff x="0" y="0"/>
              <a:chExt cx="2135214" cy="783286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36" name="Group 36"/>
            <p:cNvGrpSpPr/>
            <p:nvPr/>
          </p:nvGrpSpPr>
          <p:grpSpPr>
            <a:xfrm>
              <a:off x="1144042" y="0"/>
              <a:ext cx="4993281" cy="1228607"/>
              <a:chOff x="0" y="0"/>
              <a:chExt cx="2135214" cy="525374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CFF6FF">
                  <a:alpha val="86667"/>
                </a:srgbClr>
              </a:solidFill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1566969" y="1446349"/>
              <a:ext cx="4252420" cy="1438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47"/>
                </a:lnSpc>
              </a:pPr>
              <a:r>
                <a:rPr lang="en-US" sz="280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針對回饋持續</a:t>
              </a:r>
            </a:p>
            <a:p>
              <a:pPr marL="0" lvl="0" indent="0" algn="ctr">
                <a:lnSpc>
                  <a:spcPts val="4347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滾輪式彈性修改</a:t>
              </a: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0" y="1687129"/>
              <a:ext cx="1599292" cy="1599292"/>
              <a:chOff x="0" y="0"/>
              <a:chExt cx="6350000" cy="63500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1D4DB"/>
              </a:solidFill>
            </p:spPr>
          </p:sp>
        </p:grpSp>
        <p:sp>
          <p:nvSpPr>
            <p:cNvPr id="41" name="TextBox 41"/>
            <p:cNvSpPr txBox="1"/>
            <p:nvPr/>
          </p:nvSpPr>
          <p:spPr>
            <a:xfrm>
              <a:off x="145921" y="2044838"/>
              <a:ext cx="1307447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04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822465" y="47339"/>
              <a:ext cx="3741428" cy="10297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 u="none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分析成效</a:t>
              </a:r>
            </a:p>
          </p:txBody>
        </p:sp>
      </p:grpSp>
      <p:sp>
        <p:nvSpPr>
          <p:cNvPr id="43" name="AutoShape 43"/>
          <p:cNvSpPr/>
          <p:nvPr/>
        </p:nvSpPr>
        <p:spPr>
          <a:xfrm>
            <a:off x="1644089" y="5657020"/>
            <a:ext cx="3435880" cy="0"/>
          </a:xfrm>
          <a:prstGeom prst="line">
            <a:avLst/>
          </a:prstGeom>
          <a:ln w="57150" cap="rnd">
            <a:solidFill>
              <a:srgbClr val="E88160">
                <a:alpha val="9176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4" name="AutoShape 44"/>
          <p:cNvSpPr/>
          <p:nvPr/>
        </p:nvSpPr>
        <p:spPr>
          <a:xfrm rot="28483">
            <a:off x="5038277" y="5671307"/>
            <a:ext cx="3448781" cy="0"/>
          </a:xfrm>
          <a:prstGeom prst="line">
            <a:avLst/>
          </a:prstGeom>
          <a:ln w="57150" cap="rnd">
            <a:solidFill>
              <a:srgbClr val="FFD5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5" name="AutoShape 45"/>
          <p:cNvSpPr/>
          <p:nvPr/>
        </p:nvSpPr>
        <p:spPr>
          <a:xfrm>
            <a:off x="8404401" y="5657020"/>
            <a:ext cx="3505694" cy="0"/>
          </a:xfrm>
          <a:prstGeom prst="line">
            <a:avLst/>
          </a:prstGeom>
          <a:ln w="57150" cap="rnd">
            <a:solidFill>
              <a:srgbClr val="5E8DA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6" name="AutoShape 46"/>
          <p:cNvSpPr/>
          <p:nvPr/>
        </p:nvSpPr>
        <p:spPr>
          <a:xfrm>
            <a:off x="11993361" y="5657020"/>
            <a:ext cx="3282800" cy="0"/>
          </a:xfrm>
          <a:prstGeom prst="line">
            <a:avLst/>
          </a:prstGeom>
          <a:ln w="57150" cap="rnd">
            <a:solidFill>
              <a:srgbClr val="71D4D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7" name="AutoShape 47"/>
          <p:cNvSpPr/>
          <p:nvPr/>
        </p:nvSpPr>
        <p:spPr>
          <a:xfrm>
            <a:off x="15276161" y="5657020"/>
            <a:ext cx="1583894" cy="0"/>
          </a:xfrm>
          <a:prstGeom prst="line">
            <a:avLst/>
          </a:prstGeom>
          <a:ln w="57150" cap="rnd">
            <a:solidFill>
              <a:srgbClr val="4C9F3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8" name="AutoShape 48"/>
          <p:cNvSpPr/>
          <p:nvPr/>
        </p:nvSpPr>
        <p:spPr>
          <a:xfrm rot="-5400000">
            <a:off x="3940258" y="6838737"/>
            <a:ext cx="2305541" cy="0"/>
          </a:xfrm>
          <a:prstGeom prst="line">
            <a:avLst/>
          </a:prstGeom>
          <a:ln w="57150" cap="rnd">
            <a:solidFill>
              <a:srgbClr val="FFD5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9" name="AutoShape 49"/>
          <p:cNvSpPr/>
          <p:nvPr/>
        </p:nvSpPr>
        <p:spPr>
          <a:xfrm rot="-5399999">
            <a:off x="7425668" y="4607224"/>
            <a:ext cx="2179810" cy="0"/>
          </a:xfrm>
          <a:prstGeom prst="line">
            <a:avLst/>
          </a:prstGeom>
          <a:ln w="57150" cap="rnd">
            <a:solidFill>
              <a:srgbClr val="5E8DA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0" name="AutoShape 50"/>
          <p:cNvSpPr/>
          <p:nvPr/>
        </p:nvSpPr>
        <p:spPr>
          <a:xfrm rot="-5400000">
            <a:off x="10777206" y="6816399"/>
            <a:ext cx="2375165" cy="0"/>
          </a:xfrm>
          <a:prstGeom prst="line">
            <a:avLst/>
          </a:prstGeom>
          <a:ln w="57150" cap="rnd">
            <a:solidFill>
              <a:srgbClr val="71D4D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1" name="Group 51"/>
          <p:cNvGrpSpPr/>
          <p:nvPr/>
        </p:nvGrpSpPr>
        <p:grpSpPr>
          <a:xfrm>
            <a:off x="4968522" y="5588435"/>
            <a:ext cx="222894" cy="222894"/>
            <a:chOff x="0" y="0"/>
            <a:chExt cx="6350000" cy="6350000"/>
          </a:xfrm>
        </p:grpSpPr>
        <p:sp>
          <p:nvSpPr>
            <p:cNvPr id="52" name="Freeform 5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D541"/>
            </a:solidFill>
          </p:spPr>
        </p:sp>
      </p:grpSp>
      <p:grpSp>
        <p:nvGrpSpPr>
          <p:cNvPr id="53" name="Group 53"/>
          <p:cNvGrpSpPr/>
          <p:nvPr/>
        </p:nvGrpSpPr>
        <p:grpSpPr>
          <a:xfrm>
            <a:off x="1532642" y="5588435"/>
            <a:ext cx="222894" cy="222894"/>
            <a:chOff x="0" y="0"/>
            <a:chExt cx="6350000" cy="6350000"/>
          </a:xfrm>
        </p:grpSpPr>
        <p:sp>
          <p:nvSpPr>
            <p:cNvPr id="54" name="Freeform 5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E86346"/>
            </a:solidFill>
          </p:spPr>
        </p:sp>
      </p:grpSp>
      <p:grpSp>
        <p:nvGrpSpPr>
          <p:cNvPr id="55" name="Group 55"/>
          <p:cNvGrpSpPr/>
          <p:nvPr/>
        </p:nvGrpSpPr>
        <p:grpSpPr>
          <a:xfrm>
            <a:off x="8404401" y="5588435"/>
            <a:ext cx="222894" cy="222894"/>
            <a:chOff x="0" y="0"/>
            <a:chExt cx="6350000" cy="6350000"/>
          </a:xfrm>
        </p:grpSpPr>
        <p:sp>
          <p:nvSpPr>
            <p:cNvPr id="56" name="Freeform 5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5E8DAF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1840281" y="5588435"/>
            <a:ext cx="222894" cy="222894"/>
            <a:chOff x="0" y="0"/>
            <a:chExt cx="6350000" cy="6350000"/>
          </a:xfrm>
        </p:grpSpPr>
        <p:sp>
          <p:nvSpPr>
            <p:cNvPr id="58" name="Freeform 5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1D4DB"/>
            </a:solidFill>
          </p:spPr>
        </p:sp>
      </p:grpSp>
      <p:grpSp>
        <p:nvGrpSpPr>
          <p:cNvPr id="59" name="Group 59"/>
          <p:cNvGrpSpPr/>
          <p:nvPr/>
        </p:nvGrpSpPr>
        <p:grpSpPr>
          <a:xfrm rot="-5400000">
            <a:off x="16795280" y="5552662"/>
            <a:ext cx="395415" cy="265865"/>
            <a:chOff x="0" y="0"/>
            <a:chExt cx="1930400" cy="129794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930400" cy="1297940"/>
            </a:xfrm>
            <a:custGeom>
              <a:avLst/>
              <a:gdLst/>
              <a:ahLst/>
              <a:cxnLst/>
              <a:rect l="l" t="t" r="r" b="b"/>
              <a:pathLst>
                <a:path w="1930400" h="1297940">
                  <a:moveTo>
                    <a:pt x="0" y="0"/>
                  </a:moveTo>
                  <a:lnTo>
                    <a:pt x="965200" y="1297940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4C9F38"/>
            </a:solidFill>
          </p:spPr>
        </p:sp>
      </p:grpSp>
      <p:grpSp>
        <p:nvGrpSpPr>
          <p:cNvPr id="61" name="Group 61"/>
          <p:cNvGrpSpPr/>
          <p:nvPr/>
        </p:nvGrpSpPr>
        <p:grpSpPr>
          <a:xfrm>
            <a:off x="15276161" y="5588435"/>
            <a:ext cx="222894" cy="222894"/>
            <a:chOff x="0" y="0"/>
            <a:chExt cx="6350000" cy="6350000"/>
          </a:xfrm>
        </p:grpSpPr>
        <p:sp>
          <p:nvSpPr>
            <p:cNvPr id="62" name="Freeform 6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9F38"/>
            </a:solidFill>
          </p:spPr>
        </p:sp>
      </p:grpSp>
      <p:sp>
        <p:nvSpPr>
          <p:cNvPr id="63" name="AutoShape 63"/>
          <p:cNvSpPr/>
          <p:nvPr/>
        </p:nvSpPr>
        <p:spPr>
          <a:xfrm>
            <a:off x="-477517" y="666440"/>
            <a:ext cx="19259295" cy="0"/>
          </a:xfrm>
          <a:prstGeom prst="line">
            <a:avLst/>
          </a:prstGeom>
          <a:ln w="209550" cap="flat">
            <a:solidFill>
              <a:srgbClr val="CADFDF">
                <a:alpha val="13725"/>
              </a:srgbClr>
            </a:solidFill>
            <a:prstDash val="sysDot"/>
            <a:headEnd type="none" w="sm" len="sm"/>
            <a:tailEnd type="none" w="sm" len="sm"/>
          </a:ln>
        </p:spPr>
      </p:sp>
      <p:sp>
        <p:nvSpPr>
          <p:cNvPr id="64" name="TextBox 64"/>
          <p:cNvSpPr txBox="1"/>
          <p:nvPr/>
        </p:nvSpPr>
        <p:spPr>
          <a:xfrm>
            <a:off x="844362" y="496904"/>
            <a:ext cx="2421680" cy="639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200">
                <a:solidFill>
                  <a:srgbClr val="E6EAE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公民行動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83413" y="1203838"/>
            <a:ext cx="3679467" cy="743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152"/>
              </a:lnSpc>
              <a:spcBef>
                <a:spcPct val="0"/>
              </a:spcBef>
            </a:pPr>
            <a:r>
              <a:rPr lang="en-US" sz="480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架構表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3938646" y="4623544"/>
            <a:ext cx="4258923" cy="11875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9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1EFE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不因比賽</a:t>
            </a:r>
            <a:endParaRPr lang="en-US" sz="3200" dirty="0">
              <a:solidFill>
                <a:srgbClr val="F1EFE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4809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1EFE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結束而暫停</a:t>
            </a:r>
            <a:endParaRPr lang="en-US" sz="3200" dirty="0">
              <a:solidFill>
                <a:srgbClr val="F1EFE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7" name="AutoShape 67"/>
          <p:cNvSpPr/>
          <p:nvPr/>
        </p:nvSpPr>
        <p:spPr>
          <a:xfrm>
            <a:off x="49738" y="9672710"/>
            <a:ext cx="18732040" cy="0"/>
          </a:xfrm>
          <a:prstGeom prst="line">
            <a:avLst/>
          </a:prstGeom>
          <a:ln w="209550" cap="flat">
            <a:solidFill>
              <a:srgbClr val="CADFDF">
                <a:alpha val="13725"/>
              </a:srgbClr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91" name="TextBox 18">
            <a:extLst>
              <a:ext uri="{FF2B5EF4-FFF2-40B4-BE49-F238E27FC236}">
                <a16:creationId xmlns:a16="http://schemas.microsoft.com/office/drawing/2014/main" id="{78C0EED0-A119-588B-7B1F-7A0C0531A7AE}"/>
              </a:ext>
            </a:extLst>
          </p:cNvPr>
          <p:cNvSpPr txBox="1"/>
          <p:nvPr/>
        </p:nvSpPr>
        <p:spPr>
          <a:xfrm>
            <a:off x="5695269" y="7623689"/>
            <a:ext cx="3275516" cy="1050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7"/>
              </a:lnSpc>
            </a:pPr>
            <a:r>
              <a:rPr lang="zh-TW" alt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我們能做甚麼</a:t>
            </a:r>
            <a:r>
              <a:rPr lang="en-US" altLang="zh-TW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</a:p>
          <a:p>
            <a:pPr algn="ctr">
              <a:lnSpc>
                <a:spcPts val="4347"/>
              </a:lnSpc>
            </a:pPr>
            <a:r>
              <a:rPr lang="zh-TW" alt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可行性高嗎</a:t>
            </a:r>
            <a:endParaRPr lang="en-US" sz="2800" dirty="0">
              <a:solidFill>
                <a:srgbClr val="4C2E0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1" name="TextBox 28">
            <a:extLst>
              <a:ext uri="{FF2B5EF4-FFF2-40B4-BE49-F238E27FC236}">
                <a16:creationId xmlns:a16="http://schemas.microsoft.com/office/drawing/2014/main" id="{50D51257-5271-1D2F-CCD8-171174A741FC}"/>
              </a:ext>
            </a:extLst>
          </p:cNvPr>
          <p:cNvSpPr txBox="1"/>
          <p:nvPr/>
        </p:nvSpPr>
        <p:spPr>
          <a:xfrm>
            <a:off x="8857503" y="3645500"/>
            <a:ext cx="3432333" cy="10631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47"/>
              </a:lnSpc>
            </a:pPr>
            <a:r>
              <a:rPr lang="en-US" sz="2800" dirty="0" err="1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為了落實想法</a:t>
            </a:r>
            <a:endParaRPr lang="en-US" sz="2800" dirty="0">
              <a:solidFill>
                <a:srgbClr val="4C2E0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ctr">
              <a:lnSpc>
                <a:spcPts val="4347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怎麼一步一步安排</a:t>
            </a:r>
            <a:r>
              <a:rPr lang="en-US" altLang="zh-TW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en-US" sz="2800" dirty="0">
              <a:solidFill>
                <a:srgbClr val="4C2E0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2" name="TextBox 32">
            <a:extLst>
              <a:ext uri="{FF2B5EF4-FFF2-40B4-BE49-F238E27FC236}">
                <a16:creationId xmlns:a16="http://schemas.microsoft.com/office/drawing/2014/main" id="{82F550D8-ED9E-CB42-33EA-22FD2C08DD9D}"/>
              </a:ext>
            </a:extLst>
          </p:cNvPr>
          <p:cNvSpPr txBox="1"/>
          <p:nvPr/>
        </p:nvSpPr>
        <p:spPr>
          <a:xfrm>
            <a:off x="9225449" y="2613955"/>
            <a:ext cx="2806071" cy="772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46"/>
              </a:lnSpc>
              <a:spcBef>
                <a:spcPct val="0"/>
              </a:spcBef>
            </a:pPr>
            <a:r>
              <a:rPr lang="zh-TW" altLang="en-US" sz="4400" u="none" dirty="0">
                <a:solidFill>
                  <a:srgbClr val="84612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解決方案</a:t>
            </a:r>
            <a:endParaRPr lang="en-US" sz="4400" u="none" dirty="0">
              <a:solidFill>
                <a:srgbClr val="846123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68" name="Group 68">
            <a:extLst>
              <a:ext uri="{FF2B5EF4-FFF2-40B4-BE49-F238E27FC236}">
                <a16:creationId xmlns:a16="http://schemas.microsoft.com/office/drawing/2014/main" id="{FFDB0D37-DB59-44B9-A0C4-7EB22D50FADC}"/>
              </a:ext>
            </a:extLst>
          </p:cNvPr>
          <p:cNvGrpSpPr/>
          <p:nvPr/>
        </p:nvGrpSpPr>
        <p:grpSpPr>
          <a:xfrm>
            <a:off x="-66" y="0"/>
            <a:ext cx="18288000" cy="10287000"/>
            <a:chOff x="5155" y="1054326"/>
            <a:chExt cx="3402471" cy="1913890"/>
          </a:xfrm>
        </p:grpSpPr>
        <p:sp>
          <p:nvSpPr>
            <p:cNvPr id="69" name="Freeform 69">
              <a:extLst>
                <a:ext uri="{FF2B5EF4-FFF2-40B4-BE49-F238E27FC236}">
                  <a16:creationId xmlns:a16="http://schemas.microsoft.com/office/drawing/2014/main" id="{62D21C0C-FE3D-31C3-EBBC-8EBAAA60541E}"/>
                </a:ext>
              </a:extLst>
            </p:cNvPr>
            <p:cNvSpPr/>
            <p:nvPr/>
          </p:nvSpPr>
          <p:spPr>
            <a:xfrm>
              <a:off x="5155" y="1054326"/>
              <a:ext cx="3402471" cy="1913890"/>
            </a:xfrm>
            <a:custGeom>
              <a:avLst/>
              <a:gdLst/>
              <a:ahLst/>
              <a:cxnLst/>
              <a:rect l="l" t="t" r="r" b="b"/>
              <a:pathLst>
                <a:path w="3402471" h="1913890">
                  <a:moveTo>
                    <a:pt x="0" y="0"/>
                  </a:moveTo>
                  <a:lnTo>
                    <a:pt x="3402471" y="0"/>
                  </a:lnTo>
                  <a:lnTo>
                    <a:pt x="3402471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292929">
                <a:alpha val="87843"/>
              </a:srgbClr>
            </a:solidFill>
          </p:spPr>
          <p:txBody>
            <a:bodyPr/>
            <a:lstStyle/>
            <a:p>
              <a:endParaRPr lang="zh-TW" altLang="en-US" dirty="0"/>
            </a:p>
          </p:txBody>
        </p:sp>
      </p:grpSp>
      <p:grpSp>
        <p:nvGrpSpPr>
          <p:cNvPr id="82" name="Group 13">
            <a:extLst>
              <a:ext uri="{FF2B5EF4-FFF2-40B4-BE49-F238E27FC236}">
                <a16:creationId xmlns:a16="http://schemas.microsoft.com/office/drawing/2014/main" id="{A5A0E166-EAAD-AC8E-A2B5-B8C5679CBF0A}"/>
              </a:ext>
            </a:extLst>
          </p:cNvPr>
          <p:cNvGrpSpPr/>
          <p:nvPr/>
        </p:nvGrpSpPr>
        <p:grpSpPr>
          <a:xfrm>
            <a:off x="4495800" y="6538927"/>
            <a:ext cx="4648134" cy="2511433"/>
            <a:chOff x="0" y="0"/>
            <a:chExt cx="6197511" cy="3348578"/>
          </a:xfrm>
        </p:grpSpPr>
        <p:grpSp>
          <p:nvGrpSpPr>
            <p:cNvPr id="83" name="Group 14">
              <a:extLst>
                <a:ext uri="{FF2B5EF4-FFF2-40B4-BE49-F238E27FC236}">
                  <a16:creationId xmlns:a16="http://schemas.microsoft.com/office/drawing/2014/main" id="{6258553F-18A3-1455-ABFF-CFC2A2FDCCD1}"/>
                </a:ext>
              </a:extLst>
            </p:cNvPr>
            <p:cNvGrpSpPr/>
            <p:nvPr/>
          </p:nvGrpSpPr>
          <p:grpSpPr>
            <a:xfrm>
              <a:off x="1204230" y="1273686"/>
              <a:ext cx="4993281" cy="1831744"/>
              <a:chOff x="0" y="0"/>
              <a:chExt cx="2135214" cy="783286"/>
            </a:xfrm>
          </p:grpSpPr>
          <p:sp>
            <p:nvSpPr>
              <p:cNvPr id="91" name="Freeform 15">
                <a:extLst>
                  <a:ext uri="{FF2B5EF4-FFF2-40B4-BE49-F238E27FC236}">
                    <a16:creationId xmlns:a16="http://schemas.microsoft.com/office/drawing/2014/main" id="{A474CA9D-DAAA-30E0-2503-0652ED07598E}"/>
                  </a:ext>
                </a:extLst>
              </p:cNvPr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84" name="Group 16">
              <a:extLst>
                <a:ext uri="{FF2B5EF4-FFF2-40B4-BE49-F238E27FC236}">
                  <a16:creationId xmlns:a16="http://schemas.microsoft.com/office/drawing/2014/main" id="{616C331B-1884-A1BF-51EF-9E193B0BDF87}"/>
                </a:ext>
              </a:extLst>
            </p:cNvPr>
            <p:cNvGrpSpPr/>
            <p:nvPr/>
          </p:nvGrpSpPr>
          <p:grpSpPr>
            <a:xfrm>
              <a:off x="1204230" y="0"/>
              <a:ext cx="4993281" cy="1228607"/>
              <a:chOff x="0" y="0"/>
              <a:chExt cx="2135214" cy="525374"/>
            </a:xfrm>
          </p:grpSpPr>
          <p:sp>
            <p:nvSpPr>
              <p:cNvPr id="90" name="Freeform 17">
                <a:extLst>
                  <a:ext uri="{FF2B5EF4-FFF2-40B4-BE49-F238E27FC236}">
                    <a16:creationId xmlns:a16="http://schemas.microsoft.com/office/drawing/2014/main" id="{2ED64AA1-8828-0F91-91F3-09199307A148}"/>
                  </a:ext>
                </a:extLst>
              </p:cNvPr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FFE99D">
                  <a:alpha val="86667"/>
                </a:srgbClr>
              </a:solidFill>
            </p:spPr>
          </p:sp>
        </p:grpSp>
        <p:sp>
          <p:nvSpPr>
            <p:cNvPr id="85" name="TextBox 18">
              <a:extLst>
                <a:ext uri="{FF2B5EF4-FFF2-40B4-BE49-F238E27FC236}">
                  <a16:creationId xmlns:a16="http://schemas.microsoft.com/office/drawing/2014/main" id="{EC10F318-C1A0-4D3B-0570-FB7DE06B5236}"/>
                </a:ext>
              </a:extLst>
            </p:cNvPr>
            <p:cNvSpPr txBox="1"/>
            <p:nvPr/>
          </p:nvSpPr>
          <p:spPr>
            <a:xfrm>
              <a:off x="1599292" y="1446350"/>
              <a:ext cx="4367354" cy="14011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47"/>
                </a:lnSpc>
              </a:pPr>
              <a:r>
                <a:rPr lang="zh-TW" altLang="en-US" sz="28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我們能做甚麼</a:t>
              </a:r>
              <a:r>
                <a:rPr lang="en-US" altLang="zh-TW" sz="28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</a:p>
            <a:p>
              <a:pPr algn="ctr">
                <a:lnSpc>
                  <a:spcPts val="4347"/>
                </a:lnSpc>
              </a:pPr>
              <a:r>
                <a:rPr lang="zh-TW" altLang="en-US" sz="28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可行性高嗎</a:t>
              </a: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86" name="Group 19">
              <a:extLst>
                <a:ext uri="{FF2B5EF4-FFF2-40B4-BE49-F238E27FC236}">
                  <a16:creationId xmlns:a16="http://schemas.microsoft.com/office/drawing/2014/main" id="{998F0E93-9AC5-FD96-DF11-12E99133008B}"/>
                </a:ext>
              </a:extLst>
            </p:cNvPr>
            <p:cNvGrpSpPr/>
            <p:nvPr/>
          </p:nvGrpSpPr>
          <p:grpSpPr>
            <a:xfrm>
              <a:off x="0" y="1749286"/>
              <a:ext cx="1599292" cy="1599292"/>
              <a:chOff x="0" y="0"/>
              <a:chExt cx="6350000" cy="6350000"/>
            </a:xfrm>
          </p:grpSpPr>
          <p:sp>
            <p:nvSpPr>
              <p:cNvPr id="89" name="Freeform 20">
                <a:extLst>
                  <a:ext uri="{FF2B5EF4-FFF2-40B4-BE49-F238E27FC236}">
                    <a16:creationId xmlns:a16="http://schemas.microsoft.com/office/drawing/2014/main" id="{8EB13FB9-A52C-1D48-1C9E-4904C1A60A52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541"/>
              </a:solidFill>
            </p:spPr>
          </p:sp>
        </p:grpSp>
        <p:sp>
          <p:nvSpPr>
            <p:cNvPr id="87" name="TextBox 21">
              <a:extLst>
                <a:ext uri="{FF2B5EF4-FFF2-40B4-BE49-F238E27FC236}">
                  <a16:creationId xmlns:a16="http://schemas.microsoft.com/office/drawing/2014/main" id="{43572114-5546-16BF-56ED-E32D343C49C2}"/>
                </a:ext>
              </a:extLst>
            </p:cNvPr>
            <p:cNvSpPr txBox="1"/>
            <p:nvPr/>
          </p:nvSpPr>
          <p:spPr>
            <a:xfrm>
              <a:off x="145923" y="2106995"/>
              <a:ext cx="1307446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 dirty="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02</a:t>
              </a:r>
            </a:p>
          </p:txBody>
        </p:sp>
        <p:sp>
          <p:nvSpPr>
            <p:cNvPr id="88" name="TextBox 22">
              <a:extLst>
                <a:ext uri="{FF2B5EF4-FFF2-40B4-BE49-F238E27FC236}">
                  <a16:creationId xmlns:a16="http://schemas.microsoft.com/office/drawing/2014/main" id="{59246E19-AADB-4AB8-3439-FAED36064E8D}"/>
                </a:ext>
              </a:extLst>
            </p:cNvPr>
            <p:cNvSpPr txBox="1"/>
            <p:nvPr/>
          </p:nvSpPr>
          <p:spPr>
            <a:xfrm>
              <a:off x="1787986" y="47339"/>
              <a:ext cx="3741427" cy="1029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 u="none" dirty="0" err="1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思考問題</a:t>
              </a:r>
              <a:endParaRPr lang="en-US" sz="4400" u="none" dirty="0">
                <a:solidFill>
                  <a:srgbClr val="846123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551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59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355291">
            <a:off x="639829" y="4681049"/>
            <a:ext cx="2008519" cy="0"/>
          </a:xfrm>
          <a:prstGeom prst="line">
            <a:avLst/>
          </a:prstGeom>
          <a:ln w="57150" cap="rnd">
            <a:solidFill>
              <a:srgbClr val="E8816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028700" y="2559906"/>
            <a:ext cx="4699840" cy="2359797"/>
            <a:chOff x="0" y="0"/>
            <a:chExt cx="6266453" cy="3146395"/>
          </a:xfrm>
        </p:grpSpPr>
        <p:grpSp>
          <p:nvGrpSpPr>
            <p:cNvPr id="4" name="Group 4"/>
            <p:cNvGrpSpPr/>
            <p:nvPr/>
          </p:nvGrpSpPr>
          <p:grpSpPr>
            <a:xfrm>
              <a:off x="1091347" y="1314651"/>
              <a:ext cx="4993281" cy="1831744"/>
              <a:chOff x="0" y="0"/>
              <a:chExt cx="2135214" cy="78328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1091347" y="40965"/>
              <a:ext cx="4993281" cy="1228607"/>
              <a:chOff x="0" y="0"/>
              <a:chExt cx="2135214" cy="52537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FFDBCF">
                  <a:alpha val="86667"/>
                </a:srgbClr>
              </a:solidFill>
            </p:spPr>
          </p:sp>
        </p:grpSp>
        <p:grpSp>
          <p:nvGrpSpPr>
            <p:cNvPr id="8" name="Group 8"/>
            <p:cNvGrpSpPr/>
            <p:nvPr/>
          </p:nvGrpSpPr>
          <p:grpSpPr>
            <a:xfrm>
              <a:off x="0" y="0"/>
              <a:ext cx="1599292" cy="1599292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E86346"/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145923" y="357708"/>
              <a:ext cx="1307447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>
                  <a:solidFill>
                    <a:srgbClr val="F4F4F4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685280" y="1840815"/>
              <a:ext cx="4581173" cy="68223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>
                <a:lnSpc>
                  <a:spcPts val="4347"/>
                </a:lnSpc>
                <a:spcBef>
                  <a:spcPct val="0"/>
                </a:spcBef>
              </a:pPr>
              <a:r>
                <a:rPr lang="en-US" sz="28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校園紙餐盒使用量</a:t>
              </a: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17275" y="88303"/>
              <a:ext cx="3741428" cy="10297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發現問題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480234" y="6579942"/>
            <a:ext cx="4648134" cy="2511433"/>
            <a:chOff x="0" y="0"/>
            <a:chExt cx="6197511" cy="3348578"/>
          </a:xfrm>
        </p:grpSpPr>
        <p:grpSp>
          <p:nvGrpSpPr>
            <p:cNvPr id="14" name="Group 14"/>
            <p:cNvGrpSpPr/>
            <p:nvPr/>
          </p:nvGrpSpPr>
          <p:grpSpPr>
            <a:xfrm>
              <a:off x="1204230" y="1273686"/>
              <a:ext cx="4993281" cy="1831744"/>
              <a:chOff x="0" y="0"/>
              <a:chExt cx="2135214" cy="783286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1204230" y="0"/>
              <a:ext cx="4993281" cy="1228607"/>
              <a:chOff x="0" y="0"/>
              <a:chExt cx="2135214" cy="52537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FFE99D">
                  <a:alpha val="86667"/>
                </a:srgbClr>
              </a:solidFill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1599292" y="1446350"/>
              <a:ext cx="4367354" cy="6659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47"/>
                </a:lnSpc>
              </a:pP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0" y="1749286"/>
              <a:ext cx="1599292" cy="1599292"/>
              <a:chOff x="0" y="0"/>
              <a:chExt cx="6350000" cy="63500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541"/>
              </a:solidFill>
            </p:spPr>
          </p:sp>
        </p:grpSp>
        <p:sp>
          <p:nvSpPr>
            <p:cNvPr id="21" name="TextBox 21"/>
            <p:cNvSpPr txBox="1"/>
            <p:nvPr/>
          </p:nvSpPr>
          <p:spPr>
            <a:xfrm>
              <a:off x="145923" y="2106995"/>
              <a:ext cx="1307446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 dirty="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787986" y="47339"/>
              <a:ext cx="3741427" cy="1029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 u="none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思考問題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928899" y="2517515"/>
            <a:ext cx="4556499" cy="2406396"/>
            <a:chOff x="0" y="0"/>
            <a:chExt cx="6075332" cy="3208528"/>
          </a:xfrm>
        </p:grpSpPr>
        <p:grpSp>
          <p:nvGrpSpPr>
            <p:cNvPr id="24" name="Group 24"/>
            <p:cNvGrpSpPr/>
            <p:nvPr/>
          </p:nvGrpSpPr>
          <p:grpSpPr>
            <a:xfrm>
              <a:off x="1082051" y="1376784"/>
              <a:ext cx="4993281" cy="1831744"/>
              <a:chOff x="0" y="0"/>
              <a:chExt cx="2135214" cy="783286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26" name="Group 26"/>
            <p:cNvGrpSpPr/>
            <p:nvPr/>
          </p:nvGrpSpPr>
          <p:grpSpPr>
            <a:xfrm>
              <a:off x="1082051" y="103098"/>
              <a:ext cx="4993281" cy="1228607"/>
              <a:chOff x="0" y="0"/>
              <a:chExt cx="2135214" cy="525374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DEE6FF">
                  <a:alpha val="86667"/>
                </a:srgbClr>
              </a:solidFill>
            </p:spPr>
          </p:sp>
        </p:grpSp>
        <p:grpSp>
          <p:nvGrpSpPr>
            <p:cNvPr id="29" name="Group 29"/>
            <p:cNvGrpSpPr/>
            <p:nvPr/>
          </p:nvGrpSpPr>
          <p:grpSpPr>
            <a:xfrm>
              <a:off x="0" y="0"/>
              <a:ext cx="1599292" cy="1599292"/>
              <a:chOff x="0" y="0"/>
              <a:chExt cx="6350000" cy="63500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5E8DAF"/>
              </a:solidFill>
            </p:spPr>
          </p:sp>
        </p:grpSp>
        <p:sp>
          <p:nvSpPr>
            <p:cNvPr id="31" name="TextBox 31"/>
            <p:cNvSpPr txBox="1"/>
            <p:nvPr/>
          </p:nvSpPr>
          <p:spPr>
            <a:xfrm>
              <a:off x="145923" y="357708"/>
              <a:ext cx="1307447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>
                  <a:solidFill>
                    <a:srgbClr val="F4F4F4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03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349544" y="6579942"/>
            <a:ext cx="4602992" cy="2464816"/>
            <a:chOff x="0" y="0"/>
            <a:chExt cx="6137323" cy="3286421"/>
          </a:xfrm>
        </p:grpSpPr>
        <p:grpSp>
          <p:nvGrpSpPr>
            <p:cNvPr id="34" name="Group 34"/>
            <p:cNvGrpSpPr/>
            <p:nvPr/>
          </p:nvGrpSpPr>
          <p:grpSpPr>
            <a:xfrm>
              <a:off x="1144042" y="1273686"/>
              <a:ext cx="4993281" cy="1831744"/>
              <a:chOff x="0" y="0"/>
              <a:chExt cx="2135214" cy="783286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36" name="Group 36"/>
            <p:cNvGrpSpPr/>
            <p:nvPr/>
          </p:nvGrpSpPr>
          <p:grpSpPr>
            <a:xfrm>
              <a:off x="1144042" y="0"/>
              <a:ext cx="4993281" cy="1228607"/>
              <a:chOff x="0" y="0"/>
              <a:chExt cx="2135214" cy="525374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CFF6FF">
                  <a:alpha val="86667"/>
                </a:srgbClr>
              </a:solidFill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1566969" y="1446349"/>
              <a:ext cx="4252420" cy="1438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47"/>
                </a:lnSpc>
              </a:pPr>
              <a:r>
                <a:rPr lang="en-US" sz="280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針對回饋持續</a:t>
              </a:r>
            </a:p>
            <a:p>
              <a:pPr marL="0" lvl="0" indent="0" algn="ctr">
                <a:lnSpc>
                  <a:spcPts val="4347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滾輪式彈性修改</a:t>
              </a: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0" y="1687129"/>
              <a:ext cx="1599292" cy="1599292"/>
              <a:chOff x="0" y="0"/>
              <a:chExt cx="6350000" cy="63500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1D4DB"/>
              </a:solidFill>
            </p:spPr>
          </p:sp>
        </p:grpSp>
        <p:sp>
          <p:nvSpPr>
            <p:cNvPr id="41" name="TextBox 41"/>
            <p:cNvSpPr txBox="1"/>
            <p:nvPr/>
          </p:nvSpPr>
          <p:spPr>
            <a:xfrm>
              <a:off x="145921" y="2044838"/>
              <a:ext cx="1307447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04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822465" y="47339"/>
              <a:ext cx="3741428" cy="10297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 u="none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分析成效</a:t>
              </a:r>
            </a:p>
          </p:txBody>
        </p:sp>
      </p:grpSp>
      <p:sp>
        <p:nvSpPr>
          <p:cNvPr id="43" name="AutoShape 43"/>
          <p:cNvSpPr/>
          <p:nvPr/>
        </p:nvSpPr>
        <p:spPr>
          <a:xfrm>
            <a:off x="1644089" y="5657020"/>
            <a:ext cx="3435880" cy="0"/>
          </a:xfrm>
          <a:prstGeom prst="line">
            <a:avLst/>
          </a:prstGeom>
          <a:ln w="57150" cap="rnd">
            <a:solidFill>
              <a:srgbClr val="E88160">
                <a:alpha val="9176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4" name="AutoShape 44"/>
          <p:cNvSpPr/>
          <p:nvPr/>
        </p:nvSpPr>
        <p:spPr>
          <a:xfrm rot="28483">
            <a:off x="5038277" y="5671307"/>
            <a:ext cx="3448781" cy="0"/>
          </a:xfrm>
          <a:prstGeom prst="line">
            <a:avLst/>
          </a:prstGeom>
          <a:ln w="57150" cap="rnd">
            <a:solidFill>
              <a:srgbClr val="FFD5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5" name="AutoShape 45"/>
          <p:cNvSpPr/>
          <p:nvPr/>
        </p:nvSpPr>
        <p:spPr>
          <a:xfrm>
            <a:off x="8404401" y="5657020"/>
            <a:ext cx="3505694" cy="0"/>
          </a:xfrm>
          <a:prstGeom prst="line">
            <a:avLst/>
          </a:prstGeom>
          <a:ln w="57150" cap="rnd">
            <a:solidFill>
              <a:srgbClr val="5E8DA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6" name="AutoShape 46"/>
          <p:cNvSpPr/>
          <p:nvPr/>
        </p:nvSpPr>
        <p:spPr>
          <a:xfrm>
            <a:off x="11993361" y="5657020"/>
            <a:ext cx="3282800" cy="0"/>
          </a:xfrm>
          <a:prstGeom prst="line">
            <a:avLst/>
          </a:prstGeom>
          <a:ln w="57150" cap="rnd">
            <a:solidFill>
              <a:srgbClr val="71D4D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7" name="AutoShape 47"/>
          <p:cNvSpPr/>
          <p:nvPr/>
        </p:nvSpPr>
        <p:spPr>
          <a:xfrm>
            <a:off x="15276161" y="5657020"/>
            <a:ext cx="1583894" cy="0"/>
          </a:xfrm>
          <a:prstGeom prst="line">
            <a:avLst/>
          </a:prstGeom>
          <a:ln w="57150" cap="rnd">
            <a:solidFill>
              <a:srgbClr val="4C9F3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8" name="AutoShape 48"/>
          <p:cNvSpPr/>
          <p:nvPr/>
        </p:nvSpPr>
        <p:spPr>
          <a:xfrm rot="-5400000">
            <a:off x="3940258" y="6838737"/>
            <a:ext cx="2305541" cy="0"/>
          </a:xfrm>
          <a:prstGeom prst="line">
            <a:avLst/>
          </a:prstGeom>
          <a:ln w="57150" cap="rnd">
            <a:solidFill>
              <a:srgbClr val="FFD5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9" name="AutoShape 49"/>
          <p:cNvSpPr/>
          <p:nvPr/>
        </p:nvSpPr>
        <p:spPr>
          <a:xfrm rot="-5399999">
            <a:off x="7425668" y="4607224"/>
            <a:ext cx="2179810" cy="0"/>
          </a:xfrm>
          <a:prstGeom prst="line">
            <a:avLst/>
          </a:prstGeom>
          <a:ln w="57150" cap="rnd">
            <a:solidFill>
              <a:srgbClr val="5E8DA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0" name="AutoShape 50"/>
          <p:cNvSpPr/>
          <p:nvPr/>
        </p:nvSpPr>
        <p:spPr>
          <a:xfrm rot="-5400000">
            <a:off x="10777206" y="6816399"/>
            <a:ext cx="2375165" cy="0"/>
          </a:xfrm>
          <a:prstGeom prst="line">
            <a:avLst/>
          </a:prstGeom>
          <a:ln w="57150" cap="rnd">
            <a:solidFill>
              <a:srgbClr val="71D4D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1" name="Group 51"/>
          <p:cNvGrpSpPr/>
          <p:nvPr/>
        </p:nvGrpSpPr>
        <p:grpSpPr>
          <a:xfrm>
            <a:off x="4968522" y="5588435"/>
            <a:ext cx="222894" cy="222894"/>
            <a:chOff x="0" y="0"/>
            <a:chExt cx="6350000" cy="6350000"/>
          </a:xfrm>
        </p:grpSpPr>
        <p:sp>
          <p:nvSpPr>
            <p:cNvPr id="52" name="Freeform 5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D541"/>
            </a:solidFill>
          </p:spPr>
        </p:sp>
      </p:grpSp>
      <p:grpSp>
        <p:nvGrpSpPr>
          <p:cNvPr id="53" name="Group 53"/>
          <p:cNvGrpSpPr/>
          <p:nvPr/>
        </p:nvGrpSpPr>
        <p:grpSpPr>
          <a:xfrm>
            <a:off x="1532642" y="5588435"/>
            <a:ext cx="222894" cy="222894"/>
            <a:chOff x="0" y="0"/>
            <a:chExt cx="6350000" cy="6350000"/>
          </a:xfrm>
        </p:grpSpPr>
        <p:sp>
          <p:nvSpPr>
            <p:cNvPr id="54" name="Freeform 5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E86346"/>
            </a:solidFill>
          </p:spPr>
        </p:sp>
      </p:grpSp>
      <p:grpSp>
        <p:nvGrpSpPr>
          <p:cNvPr id="55" name="Group 55"/>
          <p:cNvGrpSpPr/>
          <p:nvPr/>
        </p:nvGrpSpPr>
        <p:grpSpPr>
          <a:xfrm>
            <a:off x="8404401" y="5588435"/>
            <a:ext cx="222894" cy="222894"/>
            <a:chOff x="0" y="0"/>
            <a:chExt cx="6350000" cy="6350000"/>
          </a:xfrm>
        </p:grpSpPr>
        <p:sp>
          <p:nvSpPr>
            <p:cNvPr id="56" name="Freeform 5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5E8DAF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1840281" y="5588435"/>
            <a:ext cx="222894" cy="222894"/>
            <a:chOff x="0" y="0"/>
            <a:chExt cx="6350000" cy="6350000"/>
          </a:xfrm>
        </p:grpSpPr>
        <p:sp>
          <p:nvSpPr>
            <p:cNvPr id="58" name="Freeform 5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1D4DB"/>
            </a:solidFill>
          </p:spPr>
        </p:sp>
      </p:grpSp>
      <p:grpSp>
        <p:nvGrpSpPr>
          <p:cNvPr id="59" name="Group 59"/>
          <p:cNvGrpSpPr/>
          <p:nvPr/>
        </p:nvGrpSpPr>
        <p:grpSpPr>
          <a:xfrm rot="-5400000">
            <a:off x="16795280" y="5552662"/>
            <a:ext cx="395415" cy="265865"/>
            <a:chOff x="0" y="0"/>
            <a:chExt cx="1930400" cy="129794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930400" cy="1297940"/>
            </a:xfrm>
            <a:custGeom>
              <a:avLst/>
              <a:gdLst/>
              <a:ahLst/>
              <a:cxnLst/>
              <a:rect l="l" t="t" r="r" b="b"/>
              <a:pathLst>
                <a:path w="1930400" h="1297940">
                  <a:moveTo>
                    <a:pt x="0" y="0"/>
                  </a:moveTo>
                  <a:lnTo>
                    <a:pt x="965200" y="1297940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4C9F38"/>
            </a:solidFill>
          </p:spPr>
        </p:sp>
      </p:grpSp>
      <p:grpSp>
        <p:nvGrpSpPr>
          <p:cNvPr id="61" name="Group 61"/>
          <p:cNvGrpSpPr/>
          <p:nvPr/>
        </p:nvGrpSpPr>
        <p:grpSpPr>
          <a:xfrm>
            <a:off x="15276161" y="5588435"/>
            <a:ext cx="222894" cy="222894"/>
            <a:chOff x="0" y="0"/>
            <a:chExt cx="6350000" cy="6350000"/>
          </a:xfrm>
        </p:grpSpPr>
        <p:sp>
          <p:nvSpPr>
            <p:cNvPr id="62" name="Freeform 6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9F38"/>
            </a:solidFill>
          </p:spPr>
        </p:sp>
      </p:grpSp>
      <p:sp>
        <p:nvSpPr>
          <p:cNvPr id="63" name="AutoShape 63"/>
          <p:cNvSpPr/>
          <p:nvPr/>
        </p:nvSpPr>
        <p:spPr>
          <a:xfrm>
            <a:off x="-477517" y="666440"/>
            <a:ext cx="19259295" cy="0"/>
          </a:xfrm>
          <a:prstGeom prst="line">
            <a:avLst/>
          </a:prstGeom>
          <a:ln w="209550" cap="flat">
            <a:solidFill>
              <a:srgbClr val="CADFDF">
                <a:alpha val="13725"/>
              </a:srgbClr>
            </a:solidFill>
            <a:prstDash val="sysDot"/>
            <a:headEnd type="none" w="sm" len="sm"/>
            <a:tailEnd type="none" w="sm" len="sm"/>
          </a:ln>
        </p:spPr>
      </p:sp>
      <p:sp>
        <p:nvSpPr>
          <p:cNvPr id="64" name="TextBox 64"/>
          <p:cNvSpPr txBox="1"/>
          <p:nvPr/>
        </p:nvSpPr>
        <p:spPr>
          <a:xfrm>
            <a:off x="844362" y="496904"/>
            <a:ext cx="2421680" cy="639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200">
                <a:solidFill>
                  <a:srgbClr val="E6EAE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公民行動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83413" y="1203838"/>
            <a:ext cx="3679467" cy="743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152"/>
              </a:lnSpc>
              <a:spcBef>
                <a:spcPct val="0"/>
              </a:spcBef>
            </a:pPr>
            <a:r>
              <a:rPr lang="en-US" sz="480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架構表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3938646" y="4623544"/>
            <a:ext cx="4258923" cy="11875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9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1EFE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不因比賽</a:t>
            </a:r>
            <a:endParaRPr lang="en-US" sz="3200" dirty="0">
              <a:solidFill>
                <a:srgbClr val="F1EFE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4809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1EFE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結束而暫停</a:t>
            </a:r>
            <a:endParaRPr lang="en-US" sz="3200" dirty="0">
              <a:solidFill>
                <a:srgbClr val="F1EFE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7" name="AutoShape 67"/>
          <p:cNvSpPr/>
          <p:nvPr/>
        </p:nvSpPr>
        <p:spPr>
          <a:xfrm>
            <a:off x="49738" y="9672710"/>
            <a:ext cx="18732040" cy="0"/>
          </a:xfrm>
          <a:prstGeom prst="line">
            <a:avLst/>
          </a:prstGeom>
          <a:ln w="209550" cap="flat">
            <a:solidFill>
              <a:srgbClr val="CADFDF">
                <a:alpha val="13725"/>
              </a:srgbClr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91" name="TextBox 18">
            <a:extLst>
              <a:ext uri="{FF2B5EF4-FFF2-40B4-BE49-F238E27FC236}">
                <a16:creationId xmlns:a16="http://schemas.microsoft.com/office/drawing/2014/main" id="{78C0EED0-A119-588B-7B1F-7A0C0531A7AE}"/>
              </a:ext>
            </a:extLst>
          </p:cNvPr>
          <p:cNvSpPr txBox="1"/>
          <p:nvPr/>
        </p:nvSpPr>
        <p:spPr>
          <a:xfrm>
            <a:off x="5695269" y="7623689"/>
            <a:ext cx="3275516" cy="1050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7"/>
              </a:lnSpc>
            </a:pPr>
            <a:r>
              <a:rPr lang="zh-TW" alt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我們能做甚麼</a:t>
            </a:r>
            <a:r>
              <a:rPr lang="en-US" altLang="zh-TW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</a:p>
          <a:p>
            <a:pPr algn="ctr">
              <a:lnSpc>
                <a:spcPts val="4347"/>
              </a:lnSpc>
            </a:pPr>
            <a:r>
              <a:rPr lang="zh-TW" alt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可行性高嗎</a:t>
            </a:r>
            <a:endParaRPr lang="en-US" sz="2800" dirty="0">
              <a:solidFill>
                <a:srgbClr val="4C2E0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1" name="TextBox 28">
            <a:extLst>
              <a:ext uri="{FF2B5EF4-FFF2-40B4-BE49-F238E27FC236}">
                <a16:creationId xmlns:a16="http://schemas.microsoft.com/office/drawing/2014/main" id="{50D51257-5271-1D2F-CCD8-171174A741FC}"/>
              </a:ext>
            </a:extLst>
          </p:cNvPr>
          <p:cNvSpPr txBox="1"/>
          <p:nvPr/>
        </p:nvSpPr>
        <p:spPr>
          <a:xfrm>
            <a:off x="8857503" y="3645500"/>
            <a:ext cx="3432333" cy="10631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47"/>
              </a:lnSpc>
            </a:pPr>
            <a:r>
              <a:rPr lang="en-US" sz="2800" dirty="0" err="1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為了落實想法</a:t>
            </a:r>
            <a:endParaRPr lang="en-US" sz="2800" dirty="0">
              <a:solidFill>
                <a:srgbClr val="4C2E0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ctr">
              <a:lnSpc>
                <a:spcPts val="4347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怎麼一步一步安排</a:t>
            </a:r>
            <a:r>
              <a:rPr lang="en-US" altLang="zh-TW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en-US" sz="2800" dirty="0">
              <a:solidFill>
                <a:srgbClr val="4C2E0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2" name="TextBox 32">
            <a:extLst>
              <a:ext uri="{FF2B5EF4-FFF2-40B4-BE49-F238E27FC236}">
                <a16:creationId xmlns:a16="http://schemas.microsoft.com/office/drawing/2014/main" id="{82F550D8-ED9E-CB42-33EA-22FD2C08DD9D}"/>
              </a:ext>
            </a:extLst>
          </p:cNvPr>
          <p:cNvSpPr txBox="1"/>
          <p:nvPr/>
        </p:nvSpPr>
        <p:spPr>
          <a:xfrm>
            <a:off x="9225449" y="2613955"/>
            <a:ext cx="2806071" cy="772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46"/>
              </a:lnSpc>
              <a:spcBef>
                <a:spcPct val="0"/>
              </a:spcBef>
            </a:pPr>
            <a:r>
              <a:rPr lang="zh-TW" altLang="en-US" sz="4400" u="none" dirty="0">
                <a:solidFill>
                  <a:srgbClr val="84612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解決方案</a:t>
            </a:r>
            <a:endParaRPr lang="en-US" sz="4400" u="none" dirty="0">
              <a:solidFill>
                <a:srgbClr val="846123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68" name="Group 68">
            <a:extLst>
              <a:ext uri="{FF2B5EF4-FFF2-40B4-BE49-F238E27FC236}">
                <a16:creationId xmlns:a16="http://schemas.microsoft.com/office/drawing/2014/main" id="{FFDB0D37-DB59-44B9-A0C4-7EB22D50FADC}"/>
              </a:ext>
            </a:extLst>
          </p:cNvPr>
          <p:cNvGrpSpPr/>
          <p:nvPr/>
        </p:nvGrpSpPr>
        <p:grpSpPr>
          <a:xfrm>
            <a:off x="45190" y="0"/>
            <a:ext cx="18288000" cy="10395566"/>
            <a:chOff x="5155" y="1054326"/>
            <a:chExt cx="3402471" cy="1913890"/>
          </a:xfrm>
        </p:grpSpPr>
        <p:sp>
          <p:nvSpPr>
            <p:cNvPr id="69" name="Freeform 69">
              <a:extLst>
                <a:ext uri="{FF2B5EF4-FFF2-40B4-BE49-F238E27FC236}">
                  <a16:creationId xmlns:a16="http://schemas.microsoft.com/office/drawing/2014/main" id="{62D21C0C-FE3D-31C3-EBBC-8EBAAA60541E}"/>
                </a:ext>
              </a:extLst>
            </p:cNvPr>
            <p:cNvSpPr/>
            <p:nvPr/>
          </p:nvSpPr>
          <p:spPr>
            <a:xfrm>
              <a:off x="5155" y="1054326"/>
              <a:ext cx="3402471" cy="1913890"/>
            </a:xfrm>
            <a:custGeom>
              <a:avLst/>
              <a:gdLst/>
              <a:ahLst/>
              <a:cxnLst/>
              <a:rect l="l" t="t" r="r" b="b"/>
              <a:pathLst>
                <a:path w="3402471" h="1913890">
                  <a:moveTo>
                    <a:pt x="0" y="0"/>
                  </a:moveTo>
                  <a:lnTo>
                    <a:pt x="3402471" y="0"/>
                  </a:lnTo>
                  <a:lnTo>
                    <a:pt x="3402471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292929">
                <a:alpha val="87843"/>
              </a:srgbClr>
            </a:solidFill>
          </p:spPr>
          <p:txBody>
            <a:bodyPr/>
            <a:lstStyle/>
            <a:p>
              <a:endParaRPr lang="zh-TW" altLang="en-US" dirty="0"/>
            </a:p>
          </p:txBody>
        </p:sp>
      </p:grpSp>
      <p:grpSp>
        <p:nvGrpSpPr>
          <p:cNvPr id="82" name="Group 13">
            <a:extLst>
              <a:ext uri="{FF2B5EF4-FFF2-40B4-BE49-F238E27FC236}">
                <a16:creationId xmlns:a16="http://schemas.microsoft.com/office/drawing/2014/main" id="{A5A0E166-EAAD-AC8E-A2B5-B8C5679CBF0A}"/>
              </a:ext>
            </a:extLst>
          </p:cNvPr>
          <p:cNvGrpSpPr/>
          <p:nvPr/>
        </p:nvGrpSpPr>
        <p:grpSpPr>
          <a:xfrm>
            <a:off x="4495800" y="6538927"/>
            <a:ext cx="4648134" cy="2511433"/>
            <a:chOff x="0" y="0"/>
            <a:chExt cx="6197511" cy="3348578"/>
          </a:xfrm>
        </p:grpSpPr>
        <p:grpSp>
          <p:nvGrpSpPr>
            <p:cNvPr id="83" name="Group 14">
              <a:extLst>
                <a:ext uri="{FF2B5EF4-FFF2-40B4-BE49-F238E27FC236}">
                  <a16:creationId xmlns:a16="http://schemas.microsoft.com/office/drawing/2014/main" id="{6258553F-18A3-1455-ABFF-CFC2A2FDCCD1}"/>
                </a:ext>
              </a:extLst>
            </p:cNvPr>
            <p:cNvGrpSpPr/>
            <p:nvPr/>
          </p:nvGrpSpPr>
          <p:grpSpPr>
            <a:xfrm>
              <a:off x="1204230" y="1273686"/>
              <a:ext cx="4993281" cy="1831744"/>
              <a:chOff x="0" y="0"/>
              <a:chExt cx="2135214" cy="783286"/>
            </a:xfrm>
          </p:grpSpPr>
          <p:sp>
            <p:nvSpPr>
              <p:cNvPr id="91" name="Freeform 15">
                <a:extLst>
                  <a:ext uri="{FF2B5EF4-FFF2-40B4-BE49-F238E27FC236}">
                    <a16:creationId xmlns:a16="http://schemas.microsoft.com/office/drawing/2014/main" id="{A474CA9D-DAAA-30E0-2503-0652ED07598E}"/>
                  </a:ext>
                </a:extLst>
              </p:cNvPr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84" name="Group 16">
              <a:extLst>
                <a:ext uri="{FF2B5EF4-FFF2-40B4-BE49-F238E27FC236}">
                  <a16:creationId xmlns:a16="http://schemas.microsoft.com/office/drawing/2014/main" id="{616C331B-1884-A1BF-51EF-9E193B0BDF87}"/>
                </a:ext>
              </a:extLst>
            </p:cNvPr>
            <p:cNvGrpSpPr/>
            <p:nvPr/>
          </p:nvGrpSpPr>
          <p:grpSpPr>
            <a:xfrm>
              <a:off x="1204230" y="0"/>
              <a:ext cx="4993281" cy="1228607"/>
              <a:chOff x="0" y="0"/>
              <a:chExt cx="2135214" cy="525374"/>
            </a:xfrm>
          </p:grpSpPr>
          <p:sp>
            <p:nvSpPr>
              <p:cNvPr id="90" name="Freeform 17">
                <a:extLst>
                  <a:ext uri="{FF2B5EF4-FFF2-40B4-BE49-F238E27FC236}">
                    <a16:creationId xmlns:a16="http://schemas.microsoft.com/office/drawing/2014/main" id="{2ED64AA1-8828-0F91-91F3-09199307A148}"/>
                  </a:ext>
                </a:extLst>
              </p:cNvPr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FFE99D">
                  <a:alpha val="86667"/>
                </a:srgbClr>
              </a:solidFill>
            </p:spPr>
          </p:sp>
        </p:grpSp>
        <p:sp>
          <p:nvSpPr>
            <p:cNvPr id="85" name="TextBox 18">
              <a:extLst>
                <a:ext uri="{FF2B5EF4-FFF2-40B4-BE49-F238E27FC236}">
                  <a16:creationId xmlns:a16="http://schemas.microsoft.com/office/drawing/2014/main" id="{EC10F318-C1A0-4D3B-0570-FB7DE06B5236}"/>
                </a:ext>
              </a:extLst>
            </p:cNvPr>
            <p:cNvSpPr txBox="1"/>
            <p:nvPr/>
          </p:nvSpPr>
          <p:spPr>
            <a:xfrm>
              <a:off x="1599292" y="1446350"/>
              <a:ext cx="4367354" cy="14011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47"/>
                </a:lnSpc>
              </a:pPr>
              <a:r>
                <a:rPr lang="zh-TW" altLang="en-US" sz="28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我們能做甚麼</a:t>
              </a:r>
              <a:r>
                <a:rPr lang="en-US" altLang="zh-TW" sz="28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</a:p>
            <a:p>
              <a:pPr algn="ctr">
                <a:lnSpc>
                  <a:spcPts val="4347"/>
                </a:lnSpc>
              </a:pPr>
              <a:r>
                <a:rPr lang="zh-TW" altLang="en-US" sz="28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可行性高嗎</a:t>
              </a: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86" name="Group 19">
              <a:extLst>
                <a:ext uri="{FF2B5EF4-FFF2-40B4-BE49-F238E27FC236}">
                  <a16:creationId xmlns:a16="http://schemas.microsoft.com/office/drawing/2014/main" id="{998F0E93-9AC5-FD96-DF11-12E99133008B}"/>
                </a:ext>
              </a:extLst>
            </p:cNvPr>
            <p:cNvGrpSpPr/>
            <p:nvPr/>
          </p:nvGrpSpPr>
          <p:grpSpPr>
            <a:xfrm>
              <a:off x="0" y="1749286"/>
              <a:ext cx="1599292" cy="1599292"/>
              <a:chOff x="0" y="0"/>
              <a:chExt cx="6350000" cy="6350000"/>
            </a:xfrm>
          </p:grpSpPr>
          <p:sp>
            <p:nvSpPr>
              <p:cNvPr id="89" name="Freeform 20">
                <a:extLst>
                  <a:ext uri="{FF2B5EF4-FFF2-40B4-BE49-F238E27FC236}">
                    <a16:creationId xmlns:a16="http://schemas.microsoft.com/office/drawing/2014/main" id="{8EB13FB9-A52C-1D48-1C9E-4904C1A60A52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541"/>
              </a:solidFill>
            </p:spPr>
          </p:sp>
        </p:grpSp>
        <p:sp>
          <p:nvSpPr>
            <p:cNvPr id="87" name="TextBox 21">
              <a:extLst>
                <a:ext uri="{FF2B5EF4-FFF2-40B4-BE49-F238E27FC236}">
                  <a16:creationId xmlns:a16="http://schemas.microsoft.com/office/drawing/2014/main" id="{43572114-5546-16BF-56ED-E32D343C49C2}"/>
                </a:ext>
              </a:extLst>
            </p:cNvPr>
            <p:cNvSpPr txBox="1"/>
            <p:nvPr/>
          </p:nvSpPr>
          <p:spPr>
            <a:xfrm>
              <a:off x="145923" y="2106995"/>
              <a:ext cx="1307446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 dirty="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02</a:t>
              </a:r>
            </a:p>
          </p:txBody>
        </p:sp>
        <p:sp>
          <p:nvSpPr>
            <p:cNvPr id="88" name="TextBox 22">
              <a:extLst>
                <a:ext uri="{FF2B5EF4-FFF2-40B4-BE49-F238E27FC236}">
                  <a16:creationId xmlns:a16="http://schemas.microsoft.com/office/drawing/2014/main" id="{59246E19-AADB-4AB8-3439-FAED36064E8D}"/>
                </a:ext>
              </a:extLst>
            </p:cNvPr>
            <p:cNvSpPr txBox="1"/>
            <p:nvPr/>
          </p:nvSpPr>
          <p:spPr>
            <a:xfrm>
              <a:off x="1787986" y="47339"/>
              <a:ext cx="3741427" cy="1029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 u="none" dirty="0" err="1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思考問題</a:t>
              </a:r>
              <a:endParaRPr lang="en-US" sz="4400" u="none" dirty="0">
                <a:solidFill>
                  <a:srgbClr val="846123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aphicFrame>
        <p:nvGraphicFramePr>
          <p:cNvPr id="93" name="表格 92">
            <a:extLst>
              <a:ext uri="{FF2B5EF4-FFF2-40B4-BE49-F238E27FC236}">
                <a16:creationId xmlns:a16="http://schemas.microsoft.com/office/drawing/2014/main" id="{05B8066D-A6EE-3401-AD11-89F2E1DD367E}"/>
              </a:ext>
            </a:extLst>
          </p:cNvPr>
          <p:cNvGraphicFramePr>
            <a:graphicFrameLocks noGrp="1"/>
          </p:cNvGraphicFramePr>
          <p:nvPr/>
        </p:nvGraphicFramePr>
        <p:xfrm>
          <a:off x="844362" y="567009"/>
          <a:ext cx="10423733" cy="5082224"/>
        </p:xfrm>
        <a:graphic>
          <a:graphicData uri="http://schemas.openxmlformats.org/drawingml/2006/table">
            <a:tbl>
              <a:tblPr/>
              <a:tblGrid>
                <a:gridCol w="5003392">
                  <a:extLst>
                    <a:ext uri="{9D8B030D-6E8A-4147-A177-3AD203B41FA5}">
                      <a16:colId xmlns:a16="http://schemas.microsoft.com/office/drawing/2014/main" val="2447314756"/>
                    </a:ext>
                  </a:extLst>
                </a:gridCol>
                <a:gridCol w="5420341">
                  <a:extLst>
                    <a:ext uri="{9D8B030D-6E8A-4147-A177-3AD203B41FA5}">
                      <a16:colId xmlns:a16="http://schemas.microsoft.com/office/drawing/2014/main" val="343467908"/>
                    </a:ext>
                  </a:extLst>
                </a:gridCol>
              </a:tblGrid>
              <a:tr h="703692">
                <a:tc>
                  <a:txBody>
                    <a:bodyPr/>
                    <a:lstStyle/>
                    <a:p>
                      <a:pPr algn="ctr" rtl="0" fontAlgn="base"/>
                      <a:r>
                        <a:rPr lang="zh-TW" altLang="en-US" sz="2400" b="0" i="0" dirty="0">
                          <a:solidFill>
                            <a:srgbClr val="74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方案 </a:t>
                      </a:r>
                      <a:endParaRPr lang="zh-TW" altLang="en-US" sz="3600" b="0" i="0" dirty="0">
                        <a:solidFill>
                          <a:srgbClr val="74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8A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zh-TW" altLang="en-US" sz="2400" b="0" i="0" dirty="0">
                          <a:solidFill>
                            <a:srgbClr val="74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內容 </a:t>
                      </a:r>
                      <a:endParaRPr lang="zh-TW" altLang="en-US" sz="3600" b="0" i="0" dirty="0">
                        <a:solidFill>
                          <a:srgbClr val="74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8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8058594"/>
                  </a:ext>
                </a:extLst>
              </a:tr>
              <a:tr h="1094633">
                <a:tc>
                  <a:txBody>
                    <a:bodyPr/>
                    <a:lstStyle/>
                    <a:p>
                      <a:pPr algn="ctr" rtl="0" fontAlgn="base"/>
                      <a:r>
                        <a:rPr lang="zh-TW" altLang="en-US" sz="2400" b="0" i="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學生餐廳</a:t>
                      </a:r>
                      <a:r>
                        <a:rPr lang="en-US" altLang="zh-TW" sz="2400" b="0" i="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LINE</a:t>
                      </a:r>
                      <a:r>
                        <a:rPr lang="zh-TW" altLang="en-US" sz="2400" b="0" i="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集點卡制度 </a:t>
                      </a:r>
                      <a:endParaRPr lang="zh-TW" altLang="en-US" sz="3600" b="0" i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89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fontAlgn="base">
                        <a:buFont typeface="Arial" panose="020B0604020202020204" pitchFamily="34" charset="0"/>
                        <a:buNone/>
                      </a:pPr>
                      <a:r>
                        <a:rPr lang="zh-TW" altLang="en-US" sz="2400" b="0" i="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集點抽獎方式</a:t>
                      </a:r>
                      <a:endParaRPr lang="en-US" altLang="zh-TW" sz="2400" b="0" i="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indent="0" algn="ctr" rtl="0" fontAlgn="base">
                        <a:buFont typeface="Arial" panose="020B0604020202020204" pitchFamily="34" charset="0"/>
                        <a:buNone/>
                      </a:pPr>
                      <a:r>
                        <a:rPr lang="zh-TW" altLang="en-US" sz="2400" b="0" i="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鼓勵學生使用環保餐具餐盒 </a:t>
                      </a:r>
                      <a:endParaRPr lang="zh-TW" altLang="en-US" sz="3600" b="0" i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036989"/>
                  </a:ext>
                </a:extLst>
              </a:tr>
              <a:tr h="1094633">
                <a:tc>
                  <a:txBody>
                    <a:bodyPr/>
                    <a:lstStyle/>
                    <a:p>
                      <a:pPr algn="ctr" rtl="0" fontAlgn="base"/>
                      <a:r>
                        <a:rPr lang="zh-TW" altLang="en-US" sz="2400" b="0" i="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環保外送推廣 </a:t>
                      </a:r>
                      <a:endParaRPr lang="zh-TW" altLang="en-US" sz="3600" b="0" i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89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zh-TW" altLang="en-US" sz="2400" b="0" i="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發起訂購環保餐盒之活動 </a:t>
                      </a:r>
                      <a:endParaRPr lang="zh-TW" altLang="en-US" sz="3600" b="0" i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314802"/>
                  </a:ext>
                </a:extLst>
              </a:tr>
              <a:tr h="1094633">
                <a:tc>
                  <a:txBody>
                    <a:bodyPr/>
                    <a:lstStyle/>
                    <a:p>
                      <a:pPr algn="ctr" rtl="0" fontAlgn="base"/>
                      <a:r>
                        <a:rPr lang="zh-TW" altLang="en-US" sz="2400" b="0" i="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環保餐具租借站 </a:t>
                      </a:r>
                      <a:endParaRPr lang="zh-TW" altLang="en-US" sz="3600" b="0" i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89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rtl="0" fontAlgn="base">
                        <a:buFont typeface="Arial" panose="020B0604020202020204" pitchFamily="34" charset="0"/>
                        <a:buNone/>
                      </a:pPr>
                      <a:r>
                        <a:rPr lang="zh-TW" altLang="en-US" sz="2400" b="0" i="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設置減碳餐具租借站</a:t>
                      </a:r>
                      <a:endParaRPr lang="en-US" altLang="zh-TW" sz="2400" b="0" i="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indent="0" algn="ctr" rtl="0" fontAlgn="base">
                        <a:buFont typeface="Arial" panose="020B0604020202020204" pitchFamily="34" charset="0"/>
                        <a:buNone/>
                      </a:pPr>
                      <a:r>
                        <a:rPr lang="zh-TW" altLang="en-US" sz="2400" b="0" i="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建立系統與租借機制 </a:t>
                      </a:r>
                      <a:endParaRPr lang="zh-TW" altLang="en-US" sz="3600" b="0" i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09435"/>
                  </a:ext>
                </a:extLst>
              </a:tr>
              <a:tr h="1094633">
                <a:tc>
                  <a:txBody>
                    <a:bodyPr/>
                    <a:lstStyle/>
                    <a:p>
                      <a:pPr algn="ctr" rtl="0" fontAlgn="base"/>
                      <a:r>
                        <a:rPr lang="zh-TW" altLang="en-US" sz="2400" b="0" i="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校園大型環保季之系列活動 </a:t>
                      </a:r>
                      <a:endParaRPr lang="zh-TW" altLang="en-US" sz="3600" b="0" i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89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zh-TW" altLang="en-US" sz="2400" b="0" i="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舉辦每年一次</a:t>
                      </a:r>
                      <a:endParaRPr lang="en-US" altLang="zh-TW" sz="2400" b="0" i="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 rtl="0" fontAlgn="base"/>
                      <a:r>
                        <a:rPr lang="zh-TW" altLang="en-US" sz="2400" b="0" i="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校園夏季環保闖關活動 </a:t>
                      </a:r>
                      <a:endParaRPr lang="zh-TW" altLang="en-US" sz="3600" b="0" i="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4476662"/>
                  </a:ext>
                </a:extLst>
              </a:tr>
            </a:tbl>
          </a:graphicData>
        </a:graphic>
      </p:graphicFrame>
      <p:grpSp>
        <p:nvGrpSpPr>
          <p:cNvPr id="102" name="群組 101">
            <a:extLst>
              <a:ext uri="{FF2B5EF4-FFF2-40B4-BE49-F238E27FC236}">
                <a16:creationId xmlns:a16="http://schemas.microsoft.com/office/drawing/2014/main" id="{38FE91D7-8BA9-25B4-7812-723058255FCA}"/>
              </a:ext>
            </a:extLst>
          </p:cNvPr>
          <p:cNvGrpSpPr/>
          <p:nvPr/>
        </p:nvGrpSpPr>
        <p:grpSpPr>
          <a:xfrm>
            <a:off x="10780519" y="1459836"/>
            <a:ext cx="6516157" cy="3825064"/>
            <a:chOff x="10780519" y="1459836"/>
            <a:chExt cx="6516157" cy="3825064"/>
          </a:xfrm>
        </p:grpSpPr>
        <p:sp>
          <p:nvSpPr>
            <p:cNvPr id="103" name="右大括弧 102">
              <a:extLst>
                <a:ext uri="{FF2B5EF4-FFF2-40B4-BE49-F238E27FC236}">
                  <a16:creationId xmlns:a16="http://schemas.microsoft.com/office/drawing/2014/main" id="{C263D5D7-FFD0-7153-B5B1-7AD5E4A0CE3A}"/>
                </a:ext>
              </a:extLst>
            </p:cNvPr>
            <p:cNvSpPr/>
            <p:nvPr/>
          </p:nvSpPr>
          <p:spPr>
            <a:xfrm>
              <a:off x="10780519" y="3857021"/>
              <a:ext cx="405606" cy="1369679"/>
            </a:xfrm>
            <a:prstGeom prst="rightBrace">
              <a:avLst/>
            </a:prstGeom>
            <a:ln w="381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E27E75CB-D9C3-8BBB-0F96-0FD7D843AF60}"/>
                </a:ext>
              </a:extLst>
            </p:cNvPr>
            <p:cNvSpPr/>
            <p:nvPr/>
          </p:nvSpPr>
          <p:spPr>
            <a:xfrm>
              <a:off x="11543118" y="1471152"/>
              <a:ext cx="5753558" cy="594491"/>
            </a:xfrm>
            <a:prstGeom prst="rect">
              <a:avLst/>
            </a:prstGeom>
            <a:solidFill>
              <a:srgbClr val="7F7F7F">
                <a:alpha val="5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5" name="文字方塊 104">
              <a:extLst>
                <a:ext uri="{FF2B5EF4-FFF2-40B4-BE49-F238E27FC236}">
                  <a16:creationId xmlns:a16="http://schemas.microsoft.com/office/drawing/2014/main" id="{2CF8FA6B-D57A-5950-97F1-AB579249F7F3}"/>
                </a:ext>
              </a:extLst>
            </p:cNvPr>
            <p:cNvSpPr txBox="1"/>
            <p:nvPr/>
          </p:nvSpPr>
          <p:spPr>
            <a:xfrm>
              <a:off x="11539493" y="1459836"/>
              <a:ext cx="278248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28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疫情下衛生疑慮</a:t>
              </a:r>
            </a:p>
          </p:txBody>
        </p: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A1B8BF7A-3246-E7AB-EAE6-613D50262F17}"/>
                </a:ext>
              </a:extLst>
            </p:cNvPr>
            <p:cNvSpPr/>
            <p:nvPr/>
          </p:nvSpPr>
          <p:spPr>
            <a:xfrm>
              <a:off x="11539493" y="2538337"/>
              <a:ext cx="5757183" cy="929955"/>
            </a:xfrm>
            <a:prstGeom prst="rect">
              <a:avLst/>
            </a:prstGeom>
            <a:solidFill>
              <a:srgbClr val="7F7F7F">
                <a:alpha val="5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6062D34D-87FD-671B-9699-F8EED4240C11}"/>
                </a:ext>
              </a:extLst>
            </p:cNvPr>
            <p:cNvSpPr/>
            <p:nvPr/>
          </p:nvSpPr>
          <p:spPr>
            <a:xfrm>
              <a:off x="11539492" y="3848100"/>
              <a:ext cx="5757183" cy="1436800"/>
            </a:xfrm>
            <a:prstGeom prst="rect">
              <a:avLst/>
            </a:prstGeom>
            <a:solidFill>
              <a:srgbClr val="7F7F7F">
                <a:alpha val="5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8" name="文字方塊 107">
              <a:extLst>
                <a:ext uri="{FF2B5EF4-FFF2-40B4-BE49-F238E27FC236}">
                  <a16:creationId xmlns:a16="http://schemas.microsoft.com/office/drawing/2014/main" id="{B30A328B-5169-BBF3-3DB6-44573321F7D4}"/>
                </a:ext>
              </a:extLst>
            </p:cNvPr>
            <p:cNvSpPr txBox="1"/>
            <p:nvPr/>
          </p:nvSpPr>
          <p:spPr>
            <a:xfrm>
              <a:off x="11539493" y="2476580"/>
              <a:ext cx="5610365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28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訂購成本高，社團有核銷上限問題</a:t>
              </a:r>
              <a:endParaRPr lang="en-US" altLang="zh-TW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r>
                <a:rPr lang="zh-TW" altLang="en-US" sz="28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餐點較無法提供多樣選擇 </a:t>
              </a:r>
            </a:p>
          </p:txBody>
        </p:sp>
        <p:sp>
          <p:nvSpPr>
            <p:cNvPr id="109" name="文字方塊 108">
              <a:extLst>
                <a:ext uri="{FF2B5EF4-FFF2-40B4-BE49-F238E27FC236}">
                  <a16:creationId xmlns:a16="http://schemas.microsoft.com/office/drawing/2014/main" id="{B0580CE5-CE01-D8F4-DDAD-8514A4F69A7A}"/>
                </a:ext>
              </a:extLst>
            </p:cNvPr>
            <p:cNvSpPr txBox="1"/>
            <p:nvPr/>
          </p:nvSpPr>
          <p:spPr>
            <a:xfrm>
              <a:off x="11566603" y="3864476"/>
              <a:ext cx="5730072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28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需經學生會於商場承商督導委員會議提出通過，並提案至校務會議後</a:t>
              </a:r>
              <a:endParaRPr lang="en-US" altLang="zh-TW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r>
                <a:rPr lang="zh-TW" altLang="en-US" sz="28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才能試行或開發相關系統</a:t>
              </a:r>
            </a:p>
          </p:txBody>
        </p:sp>
      </p:grpSp>
      <p:sp>
        <p:nvSpPr>
          <p:cNvPr id="110" name="文字方塊 109">
            <a:extLst>
              <a:ext uri="{FF2B5EF4-FFF2-40B4-BE49-F238E27FC236}">
                <a16:creationId xmlns:a16="http://schemas.microsoft.com/office/drawing/2014/main" id="{827EA51E-FD41-7C9B-0F76-9830DBA5AE7B}"/>
              </a:ext>
            </a:extLst>
          </p:cNvPr>
          <p:cNvSpPr txBox="1"/>
          <p:nvPr/>
        </p:nvSpPr>
        <p:spPr>
          <a:xfrm rot="21108212">
            <a:off x="3840505" y="3850248"/>
            <a:ext cx="4454870" cy="1323439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短期內不採用</a:t>
            </a:r>
            <a:endParaRPr lang="en-US" altLang="zh-TW" sz="4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可行性過低</a:t>
            </a:r>
          </a:p>
        </p:txBody>
      </p:sp>
    </p:spTree>
    <p:extLst>
      <p:ext uri="{BB962C8B-B14F-4D97-AF65-F5344CB8AC3E}">
        <p14:creationId xmlns:p14="http://schemas.microsoft.com/office/powerpoint/2010/main" val="410357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4">
            <a:extLst>
              <a:ext uri="{FF2B5EF4-FFF2-40B4-BE49-F238E27FC236}">
                <a16:creationId xmlns:a16="http://schemas.microsoft.com/office/drawing/2014/main" id="{AD39D9EF-426B-1165-221F-2A7F95BA0E5A}"/>
              </a:ext>
            </a:extLst>
          </p:cNvPr>
          <p:cNvSpPr txBox="1"/>
          <p:nvPr/>
        </p:nvSpPr>
        <p:spPr>
          <a:xfrm>
            <a:off x="2059702" y="3105337"/>
            <a:ext cx="14759607" cy="4400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35"/>
              </a:lnSpc>
            </a:pPr>
            <a:r>
              <a:rPr lang="en-US" sz="35706" dirty="0">
                <a:solidFill>
                  <a:srgbClr val="4C2E09">
                    <a:alpha val="5882"/>
                  </a:srgbClr>
                </a:solidFill>
                <a:latin typeface="Aileron Heavy Bold"/>
              </a:rPr>
              <a:t>2201</a:t>
            </a:r>
          </a:p>
        </p:txBody>
      </p:sp>
      <p:pic>
        <p:nvPicPr>
          <p:cNvPr id="100" name="Picture 5">
            <a:extLst>
              <a:ext uri="{FF2B5EF4-FFF2-40B4-BE49-F238E27FC236}">
                <a16:creationId xmlns:a16="http://schemas.microsoft.com/office/drawing/2014/main" id="{904C302C-910D-3F3F-89D9-D6F0C7E90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87405" y="-2313095"/>
            <a:ext cx="14913190" cy="14913190"/>
          </a:xfrm>
          <a:prstGeom prst="rect">
            <a:avLst/>
          </a:prstGeom>
        </p:spPr>
      </p:pic>
      <p:sp>
        <p:nvSpPr>
          <p:cNvPr id="71" name="TextBox 71"/>
          <p:cNvSpPr txBox="1"/>
          <p:nvPr/>
        </p:nvSpPr>
        <p:spPr>
          <a:xfrm>
            <a:off x="8012724" y="1315304"/>
            <a:ext cx="2262552" cy="808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40"/>
              </a:lnSpc>
            </a:pPr>
            <a:r>
              <a:rPr lang="zh-TW" altLang="en-US" sz="4400" dirty="0">
                <a:solidFill>
                  <a:srgbClr val="19295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第三步驟</a:t>
            </a:r>
            <a:endParaRPr lang="en-US" altLang="zh-TW" sz="4400" dirty="0">
              <a:solidFill>
                <a:srgbClr val="19295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7E7F202-5905-F9D5-2E4E-C6F069A6BDA7}"/>
              </a:ext>
            </a:extLst>
          </p:cNvPr>
          <p:cNvSpPr txBox="1"/>
          <p:nvPr/>
        </p:nvSpPr>
        <p:spPr>
          <a:xfrm>
            <a:off x="4208516" y="4350914"/>
            <a:ext cx="10215206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9600" dirty="0">
                <a:solidFill>
                  <a:srgbClr val="19295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提出我方解決方案</a:t>
            </a:r>
            <a:endParaRPr lang="en-US" sz="9600" dirty="0">
              <a:solidFill>
                <a:srgbClr val="19295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9" name="TextBox 17">
            <a:extLst>
              <a:ext uri="{FF2B5EF4-FFF2-40B4-BE49-F238E27FC236}">
                <a16:creationId xmlns:a16="http://schemas.microsoft.com/office/drawing/2014/main" id="{96215465-650E-BF0E-84D5-A65316A5B628}"/>
              </a:ext>
            </a:extLst>
          </p:cNvPr>
          <p:cNvSpPr txBox="1"/>
          <p:nvPr/>
        </p:nvSpPr>
        <p:spPr>
          <a:xfrm>
            <a:off x="10385527" y="4114311"/>
            <a:ext cx="4147552" cy="4732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919"/>
              </a:lnSpc>
              <a:spcBef>
                <a:spcPct val="0"/>
              </a:spcBef>
            </a:pPr>
            <a:r>
              <a:rPr lang="en-US" altLang="zh-TW" sz="2800" dirty="0">
                <a:solidFill>
                  <a:srgbClr val="19295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S</a:t>
            </a:r>
            <a:r>
              <a:rPr lang="en-US" sz="2800" dirty="0">
                <a:solidFill>
                  <a:srgbClr val="19295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olution</a:t>
            </a:r>
            <a:endParaRPr lang="en-US" sz="3200" dirty="0">
              <a:solidFill>
                <a:srgbClr val="19295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5" name="文字方塊 94">
            <a:extLst>
              <a:ext uri="{FF2B5EF4-FFF2-40B4-BE49-F238E27FC236}">
                <a16:creationId xmlns:a16="http://schemas.microsoft.com/office/drawing/2014/main" id="{8E1E7840-1719-5DBA-AAC7-E716FAE5F759}"/>
              </a:ext>
            </a:extLst>
          </p:cNvPr>
          <p:cNvSpPr txBox="1"/>
          <p:nvPr/>
        </p:nvSpPr>
        <p:spPr>
          <a:xfrm>
            <a:off x="7315200" y="9029700"/>
            <a:ext cx="4001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i="0" dirty="0">
                <a:solidFill>
                  <a:schemeClr val="bg1">
                    <a:lumMod val="50000"/>
                  </a:schemeClr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理律盃大學校際公民行動 </a:t>
            </a:r>
            <a:r>
              <a:rPr lang="en-US" altLang="zh-TW" sz="2000" i="0" dirty="0">
                <a:solidFill>
                  <a:schemeClr val="bg1">
                    <a:lumMod val="50000"/>
                  </a:schemeClr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- 2201</a:t>
            </a:r>
            <a:endParaRPr lang="zh-TW" altLang="en-US" sz="20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9551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59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355291">
            <a:off x="639829" y="4681049"/>
            <a:ext cx="2008519" cy="0"/>
          </a:xfrm>
          <a:prstGeom prst="line">
            <a:avLst/>
          </a:prstGeom>
          <a:ln w="57150" cap="rnd">
            <a:solidFill>
              <a:srgbClr val="E8816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028700" y="2559906"/>
            <a:ext cx="4699840" cy="2359797"/>
            <a:chOff x="0" y="0"/>
            <a:chExt cx="6266453" cy="3146395"/>
          </a:xfrm>
        </p:grpSpPr>
        <p:grpSp>
          <p:nvGrpSpPr>
            <p:cNvPr id="4" name="Group 4"/>
            <p:cNvGrpSpPr/>
            <p:nvPr/>
          </p:nvGrpSpPr>
          <p:grpSpPr>
            <a:xfrm>
              <a:off x="1091347" y="1314651"/>
              <a:ext cx="4993281" cy="1831744"/>
              <a:chOff x="0" y="0"/>
              <a:chExt cx="2135214" cy="78328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1091347" y="40965"/>
              <a:ext cx="4993281" cy="1228607"/>
              <a:chOff x="0" y="0"/>
              <a:chExt cx="2135214" cy="52537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FFDBCF">
                  <a:alpha val="86667"/>
                </a:srgbClr>
              </a:solidFill>
            </p:spPr>
          </p:sp>
        </p:grpSp>
        <p:grpSp>
          <p:nvGrpSpPr>
            <p:cNvPr id="8" name="Group 8"/>
            <p:cNvGrpSpPr/>
            <p:nvPr/>
          </p:nvGrpSpPr>
          <p:grpSpPr>
            <a:xfrm>
              <a:off x="0" y="0"/>
              <a:ext cx="1599292" cy="1599292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E86346"/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145923" y="357708"/>
              <a:ext cx="1307447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>
                  <a:solidFill>
                    <a:srgbClr val="F4F4F4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685280" y="1840815"/>
              <a:ext cx="4581173" cy="68223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>
                <a:lnSpc>
                  <a:spcPts val="4347"/>
                </a:lnSpc>
                <a:spcBef>
                  <a:spcPct val="0"/>
                </a:spcBef>
              </a:pPr>
              <a:r>
                <a:rPr lang="en-US" sz="28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校園紙餐盒使用量</a:t>
              </a: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17275" y="88303"/>
              <a:ext cx="3741428" cy="10297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發現問題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480234" y="6579942"/>
            <a:ext cx="4648134" cy="2511433"/>
            <a:chOff x="0" y="0"/>
            <a:chExt cx="6197511" cy="3348578"/>
          </a:xfrm>
        </p:grpSpPr>
        <p:grpSp>
          <p:nvGrpSpPr>
            <p:cNvPr id="14" name="Group 14"/>
            <p:cNvGrpSpPr/>
            <p:nvPr/>
          </p:nvGrpSpPr>
          <p:grpSpPr>
            <a:xfrm>
              <a:off x="1204230" y="1273686"/>
              <a:ext cx="4993281" cy="1831744"/>
              <a:chOff x="0" y="0"/>
              <a:chExt cx="2135214" cy="783286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1204230" y="0"/>
              <a:ext cx="4993281" cy="1228607"/>
              <a:chOff x="0" y="0"/>
              <a:chExt cx="2135214" cy="52537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FFE99D">
                  <a:alpha val="86667"/>
                </a:srgbClr>
              </a:solidFill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1599292" y="1446350"/>
              <a:ext cx="4367354" cy="6659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47"/>
                </a:lnSpc>
              </a:pP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0" y="1749286"/>
              <a:ext cx="1599292" cy="1599292"/>
              <a:chOff x="0" y="0"/>
              <a:chExt cx="6350000" cy="63500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541"/>
              </a:solidFill>
            </p:spPr>
          </p:sp>
        </p:grpSp>
        <p:sp>
          <p:nvSpPr>
            <p:cNvPr id="21" name="TextBox 21"/>
            <p:cNvSpPr txBox="1"/>
            <p:nvPr/>
          </p:nvSpPr>
          <p:spPr>
            <a:xfrm>
              <a:off x="145923" y="2106995"/>
              <a:ext cx="1307446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 dirty="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787986" y="47339"/>
              <a:ext cx="3741427" cy="1029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 u="none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思考問題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928899" y="2517515"/>
            <a:ext cx="4556499" cy="2406396"/>
            <a:chOff x="0" y="0"/>
            <a:chExt cx="6075332" cy="3208528"/>
          </a:xfrm>
        </p:grpSpPr>
        <p:grpSp>
          <p:nvGrpSpPr>
            <p:cNvPr id="24" name="Group 24"/>
            <p:cNvGrpSpPr/>
            <p:nvPr/>
          </p:nvGrpSpPr>
          <p:grpSpPr>
            <a:xfrm>
              <a:off x="1082051" y="1376784"/>
              <a:ext cx="4993281" cy="1831744"/>
              <a:chOff x="0" y="0"/>
              <a:chExt cx="2135214" cy="783286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26" name="Group 26"/>
            <p:cNvGrpSpPr/>
            <p:nvPr/>
          </p:nvGrpSpPr>
          <p:grpSpPr>
            <a:xfrm>
              <a:off x="1082051" y="103098"/>
              <a:ext cx="4993281" cy="1228607"/>
              <a:chOff x="0" y="0"/>
              <a:chExt cx="2135214" cy="525374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DEE6FF">
                  <a:alpha val="86667"/>
                </a:srgbClr>
              </a:solidFill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1217384" y="1558667"/>
              <a:ext cx="4576444" cy="141748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347"/>
                </a:lnSpc>
              </a:pPr>
              <a:r>
                <a:rPr lang="en-US" sz="28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為了落實想法</a:t>
              </a: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0" lvl="0" indent="0" algn="ctr">
                <a:lnSpc>
                  <a:spcPts val="4347"/>
                </a:lnSpc>
                <a:spcBef>
                  <a:spcPct val="0"/>
                </a:spcBef>
              </a:pPr>
              <a:r>
                <a:rPr lang="en-US" sz="28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怎麼一步一步安排</a:t>
              </a: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29" name="Group 29"/>
            <p:cNvGrpSpPr/>
            <p:nvPr/>
          </p:nvGrpSpPr>
          <p:grpSpPr>
            <a:xfrm>
              <a:off x="0" y="0"/>
              <a:ext cx="1599292" cy="1599292"/>
              <a:chOff x="0" y="0"/>
              <a:chExt cx="6350000" cy="63500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5E8DAF"/>
              </a:solidFill>
            </p:spPr>
          </p:sp>
        </p:grpSp>
        <p:sp>
          <p:nvSpPr>
            <p:cNvPr id="31" name="TextBox 31"/>
            <p:cNvSpPr txBox="1"/>
            <p:nvPr/>
          </p:nvSpPr>
          <p:spPr>
            <a:xfrm>
              <a:off x="145923" y="357708"/>
              <a:ext cx="1307447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>
                  <a:solidFill>
                    <a:srgbClr val="F4F4F4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03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707979" y="183273"/>
              <a:ext cx="3741428" cy="10297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 u="none" dirty="0" err="1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如何落實</a:t>
              </a:r>
              <a:endParaRPr lang="en-US" sz="4400" u="none" dirty="0">
                <a:solidFill>
                  <a:srgbClr val="846123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349544" y="6579942"/>
            <a:ext cx="4602992" cy="2464816"/>
            <a:chOff x="0" y="0"/>
            <a:chExt cx="6137323" cy="3286421"/>
          </a:xfrm>
        </p:grpSpPr>
        <p:grpSp>
          <p:nvGrpSpPr>
            <p:cNvPr id="34" name="Group 34"/>
            <p:cNvGrpSpPr/>
            <p:nvPr/>
          </p:nvGrpSpPr>
          <p:grpSpPr>
            <a:xfrm>
              <a:off x="1144042" y="1273686"/>
              <a:ext cx="4993281" cy="1831744"/>
              <a:chOff x="0" y="0"/>
              <a:chExt cx="2135214" cy="783286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36" name="Group 36"/>
            <p:cNvGrpSpPr/>
            <p:nvPr/>
          </p:nvGrpSpPr>
          <p:grpSpPr>
            <a:xfrm>
              <a:off x="1144042" y="0"/>
              <a:ext cx="4993281" cy="1228607"/>
              <a:chOff x="0" y="0"/>
              <a:chExt cx="2135214" cy="525374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CFF6FF">
                  <a:alpha val="86667"/>
                </a:srgbClr>
              </a:solidFill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1566969" y="1446349"/>
              <a:ext cx="4252420" cy="1438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47"/>
                </a:lnSpc>
              </a:pPr>
              <a:r>
                <a:rPr lang="en-US" sz="280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針對回饋持續</a:t>
              </a:r>
            </a:p>
            <a:p>
              <a:pPr marL="0" lvl="0" indent="0" algn="ctr">
                <a:lnSpc>
                  <a:spcPts val="4347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滾輪式彈性修改</a:t>
              </a: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0" y="1687129"/>
              <a:ext cx="1599292" cy="1599292"/>
              <a:chOff x="0" y="0"/>
              <a:chExt cx="6350000" cy="63500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1D4DB"/>
              </a:solidFill>
            </p:spPr>
          </p:sp>
        </p:grpSp>
        <p:sp>
          <p:nvSpPr>
            <p:cNvPr id="41" name="TextBox 41"/>
            <p:cNvSpPr txBox="1"/>
            <p:nvPr/>
          </p:nvSpPr>
          <p:spPr>
            <a:xfrm>
              <a:off x="145921" y="2044838"/>
              <a:ext cx="1307447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04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822465" y="47339"/>
              <a:ext cx="3741428" cy="10297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 u="none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分析成效</a:t>
              </a:r>
            </a:p>
          </p:txBody>
        </p:sp>
      </p:grpSp>
      <p:sp>
        <p:nvSpPr>
          <p:cNvPr id="43" name="AutoShape 43"/>
          <p:cNvSpPr/>
          <p:nvPr/>
        </p:nvSpPr>
        <p:spPr>
          <a:xfrm>
            <a:off x="1644089" y="5657020"/>
            <a:ext cx="3435880" cy="0"/>
          </a:xfrm>
          <a:prstGeom prst="line">
            <a:avLst/>
          </a:prstGeom>
          <a:ln w="57150" cap="rnd">
            <a:solidFill>
              <a:srgbClr val="E88160">
                <a:alpha val="9176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4" name="AutoShape 44"/>
          <p:cNvSpPr/>
          <p:nvPr/>
        </p:nvSpPr>
        <p:spPr>
          <a:xfrm rot="28483">
            <a:off x="5038277" y="5671307"/>
            <a:ext cx="3448781" cy="0"/>
          </a:xfrm>
          <a:prstGeom prst="line">
            <a:avLst/>
          </a:prstGeom>
          <a:ln w="57150" cap="rnd">
            <a:solidFill>
              <a:srgbClr val="FFD5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5" name="AutoShape 45"/>
          <p:cNvSpPr/>
          <p:nvPr/>
        </p:nvSpPr>
        <p:spPr>
          <a:xfrm>
            <a:off x="8404401" y="5657020"/>
            <a:ext cx="3505694" cy="0"/>
          </a:xfrm>
          <a:prstGeom prst="line">
            <a:avLst/>
          </a:prstGeom>
          <a:ln w="57150" cap="rnd">
            <a:solidFill>
              <a:srgbClr val="5E8DA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6" name="AutoShape 46"/>
          <p:cNvSpPr/>
          <p:nvPr/>
        </p:nvSpPr>
        <p:spPr>
          <a:xfrm>
            <a:off x="11993361" y="5657020"/>
            <a:ext cx="3282800" cy="0"/>
          </a:xfrm>
          <a:prstGeom prst="line">
            <a:avLst/>
          </a:prstGeom>
          <a:ln w="57150" cap="rnd">
            <a:solidFill>
              <a:srgbClr val="71D4D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7" name="AutoShape 47"/>
          <p:cNvSpPr/>
          <p:nvPr/>
        </p:nvSpPr>
        <p:spPr>
          <a:xfrm>
            <a:off x="15276161" y="5657020"/>
            <a:ext cx="1583894" cy="0"/>
          </a:xfrm>
          <a:prstGeom prst="line">
            <a:avLst/>
          </a:prstGeom>
          <a:ln w="57150" cap="rnd">
            <a:solidFill>
              <a:srgbClr val="4C9F3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8" name="AutoShape 48"/>
          <p:cNvSpPr/>
          <p:nvPr/>
        </p:nvSpPr>
        <p:spPr>
          <a:xfrm rot="-5400000">
            <a:off x="3940258" y="6838737"/>
            <a:ext cx="2305541" cy="0"/>
          </a:xfrm>
          <a:prstGeom prst="line">
            <a:avLst/>
          </a:prstGeom>
          <a:ln w="57150" cap="rnd">
            <a:solidFill>
              <a:srgbClr val="FFD5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9" name="AutoShape 49"/>
          <p:cNvSpPr/>
          <p:nvPr/>
        </p:nvSpPr>
        <p:spPr>
          <a:xfrm rot="-5399999">
            <a:off x="7425668" y="4607224"/>
            <a:ext cx="2179810" cy="0"/>
          </a:xfrm>
          <a:prstGeom prst="line">
            <a:avLst/>
          </a:prstGeom>
          <a:ln w="57150" cap="rnd">
            <a:solidFill>
              <a:srgbClr val="5E8DA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0" name="AutoShape 50"/>
          <p:cNvSpPr/>
          <p:nvPr/>
        </p:nvSpPr>
        <p:spPr>
          <a:xfrm rot="-5400000">
            <a:off x="10777206" y="6816399"/>
            <a:ext cx="2375165" cy="0"/>
          </a:xfrm>
          <a:prstGeom prst="line">
            <a:avLst/>
          </a:prstGeom>
          <a:ln w="57150" cap="rnd">
            <a:solidFill>
              <a:srgbClr val="71D4D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1" name="Group 51"/>
          <p:cNvGrpSpPr/>
          <p:nvPr/>
        </p:nvGrpSpPr>
        <p:grpSpPr>
          <a:xfrm>
            <a:off x="4968522" y="5588435"/>
            <a:ext cx="222894" cy="222894"/>
            <a:chOff x="0" y="0"/>
            <a:chExt cx="6350000" cy="6350000"/>
          </a:xfrm>
        </p:grpSpPr>
        <p:sp>
          <p:nvSpPr>
            <p:cNvPr id="52" name="Freeform 5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D541"/>
            </a:solidFill>
          </p:spPr>
        </p:sp>
      </p:grpSp>
      <p:grpSp>
        <p:nvGrpSpPr>
          <p:cNvPr id="53" name="Group 53"/>
          <p:cNvGrpSpPr/>
          <p:nvPr/>
        </p:nvGrpSpPr>
        <p:grpSpPr>
          <a:xfrm>
            <a:off x="1532642" y="5588435"/>
            <a:ext cx="222894" cy="222894"/>
            <a:chOff x="0" y="0"/>
            <a:chExt cx="6350000" cy="6350000"/>
          </a:xfrm>
        </p:grpSpPr>
        <p:sp>
          <p:nvSpPr>
            <p:cNvPr id="54" name="Freeform 5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E86346"/>
            </a:solidFill>
          </p:spPr>
        </p:sp>
      </p:grpSp>
      <p:grpSp>
        <p:nvGrpSpPr>
          <p:cNvPr id="55" name="Group 55"/>
          <p:cNvGrpSpPr/>
          <p:nvPr/>
        </p:nvGrpSpPr>
        <p:grpSpPr>
          <a:xfrm>
            <a:off x="8404401" y="5588435"/>
            <a:ext cx="222894" cy="222894"/>
            <a:chOff x="0" y="0"/>
            <a:chExt cx="6350000" cy="6350000"/>
          </a:xfrm>
        </p:grpSpPr>
        <p:sp>
          <p:nvSpPr>
            <p:cNvPr id="56" name="Freeform 5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5E8DAF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1840281" y="5588435"/>
            <a:ext cx="222894" cy="222894"/>
            <a:chOff x="0" y="0"/>
            <a:chExt cx="6350000" cy="6350000"/>
          </a:xfrm>
        </p:grpSpPr>
        <p:sp>
          <p:nvSpPr>
            <p:cNvPr id="58" name="Freeform 5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1D4DB"/>
            </a:solidFill>
          </p:spPr>
        </p:sp>
      </p:grpSp>
      <p:grpSp>
        <p:nvGrpSpPr>
          <p:cNvPr id="59" name="Group 59"/>
          <p:cNvGrpSpPr/>
          <p:nvPr/>
        </p:nvGrpSpPr>
        <p:grpSpPr>
          <a:xfrm rot="-5400000">
            <a:off x="16795280" y="5552662"/>
            <a:ext cx="395415" cy="265865"/>
            <a:chOff x="0" y="0"/>
            <a:chExt cx="1930400" cy="129794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930400" cy="1297940"/>
            </a:xfrm>
            <a:custGeom>
              <a:avLst/>
              <a:gdLst/>
              <a:ahLst/>
              <a:cxnLst/>
              <a:rect l="l" t="t" r="r" b="b"/>
              <a:pathLst>
                <a:path w="1930400" h="1297940">
                  <a:moveTo>
                    <a:pt x="0" y="0"/>
                  </a:moveTo>
                  <a:lnTo>
                    <a:pt x="965200" y="1297940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4C9F38"/>
            </a:solidFill>
          </p:spPr>
        </p:sp>
      </p:grpSp>
      <p:grpSp>
        <p:nvGrpSpPr>
          <p:cNvPr id="61" name="Group 61"/>
          <p:cNvGrpSpPr/>
          <p:nvPr/>
        </p:nvGrpSpPr>
        <p:grpSpPr>
          <a:xfrm>
            <a:off x="15276161" y="5588435"/>
            <a:ext cx="222894" cy="222894"/>
            <a:chOff x="0" y="0"/>
            <a:chExt cx="6350000" cy="6350000"/>
          </a:xfrm>
        </p:grpSpPr>
        <p:sp>
          <p:nvSpPr>
            <p:cNvPr id="62" name="Freeform 6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9F38"/>
            </a:solidFill>
          </p:spPr>
        </p:sp>
      </p:grpSp>
      <p:sp>
        <p:nvSpPr>
          <p:cNvPr id="63" name="AutoShape 63"/>
          <p:cNvSpPr/>
          <p:nvPr/>
        </p:nvSpPr>
        <p:spPr>
          <a:xfrm>
            <a:off x="-477517" y="666440"/>
            <a:ext cx="19259295" cy="0"/>
          </a:xfrm>
          <a:prstGeom prst="line">
            <a:avLst/>
          </a:prstGeom>
          <a:ln w="209550" cap="flat">
            <a:solidFill>
              <a:srgbClr val="CADFDF">
                <a:alpha val="13725"/>
              </a:srgbClr>
            </a:solidFill>
            <a:prstDash val="sysDot"/>
            <a:headEnd type="none" w="sm" len="sm"/>
            <a:tailEnd type="none" w="sm" len="sm"/>
          </a:ln>
        </p:spPr>
      </p:sp>
      <p:sp>
        <p:nvSpPr>
          <p:cNvPr id="64" name="TextBox 64"/>
          <p:cNvSpPr txBox="1"/>
          <p:nvPr/>
        </p:nvSpPr>
        <p:spPr>
          <a:xfrm>
            <a:off x="844362" y="496904"/>
            <a:ext cx="2421680" cy="639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200">
                <a:solidFill>
                  <a:srgbClr val="E6EAE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公民行動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83413" y="1203838"/>
            <a:ext cx="3679467" cy="743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152"/>
              </a:lnSpc>
              <a:spcBef>
                <a:spcPct val="0"/>
              </a:spcBef>
            </a:pPr>
            <a:r>
              <a:rPr lang="en-US" sz="480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架構表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3938646" y="4623544"/>
            <a:ext cx="4258923" cy="11875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9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1EFE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不因比賽</a:t>
            </a:r>
            <a:endParaRPr lang="en-US" sz="3200" dirty="0">
              <a:solidFill>
                <a:srgbClr val="F1EFE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4809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1EFE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結束而暫停</a:t>
            </a:r>
            <a:endParaRPr lang="en-US" sz="3200" dirty="0">
              <a:solidFill>
                <a:srgbClr val="F1EFE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7" name="AutoShape 67"/>
          <p:cNvSpPr/>
          <p:nvPr/>
        </p:nvSpPr>
        <p:spPr>
          <a:xfrm>
            <a:off x="49738" y="9672710"/>
            <a:ext cx="18732040" cy="0"/>
          </a:xfrm>
          <a:prstGeom prst="line">
            <a:avLst/>
          </a:prstGeom>
          <a:ln w="209550" cap="flat">
            <a:solidFill>
              <a:srgbClr val="CADFDF">
                <a:alpha val="13725"/>
              </a:srgbClr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91" name="TextBox 18">
            <a:extLst>
              <a:ext uri="{FF2B5EF4-FFF2-40B4-BE49-F238E27FC236}">
                <a16:creationId xmlns:a16="http://schemas.microsoft.com/office/drawing/2014/main" id="{78C0EED0-A119-588B-7B1F-7A0C0531A7AE}"/>
              </a:ext>
            </a:extLst>
          </p:cNvPr>
          <p:cNvSpPr txBox="1"/>
          <p:nvPr/>
        </p:nvSpPr>
        <p:spPr>
          <a:xfrm>
            <a:off x="5695269" y="7623689"/>
            <a:ext cx="3275516" cy="1050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7"/>
              </a:lnSpc>
            </a:pPr>
            <a:r>
              <a:rPr lang="zh-TW" alt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我們能做甚麼</a:t>
            </a:r>
            <a:r>
              <a:rPr lang="en-US" altLang="zh-TW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</a:p>
          <a:p>
            <a:pPr algn="ctr">
              <a:lnSpc>
                <a:spcPts val="4347"/>
              </a:lnSpc>
            </a:pPr>
            <a:r>
              <a:rPr lang="zh-TW" alt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可行性高嗎</a:t>
            </a:r>
            <a:endParaRPr lang="en-US" sz="2800" dirty="0">
              <a:solidFill>
                <a:srgbClr val="4C2E0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68" name="Group 68">
            <a:extLst>
              <a:ext uri="{FF2B5EF4-FFF2-40B4-BE49-F238E27FC236}">
                <a16:creationId xmlns:a16="http://schemas.microsoft.com/office/drawing/2014/main" id="{FFDB0D37-DB59-44B9-A0C4-7EB22D50FADC}"/>
              </a:ext>
            </a:extLst>
          </p:cNvPr>
          <p:cNvGrpSpPr/>
          <p:nvPr/>
        </p:nvGrpSpPr>
        <p:grpSpPr>
          <a:xfrm>
            <a:off x="-49738" y="-38100"/>
            <a:ext cx="18288000" cy="10287000"/>
            <a:chOff x="0" y="0"/>
            <a:chExt cx="3402471" cy="1913890"/>
          </a:xfrm>
        </p:grpSpPr>
        <p:sp>
          <p:nvSpPr>
            <p:cNvPr id="69" name="Freeform 69">
              <a:extLst>
                <a:ext uri="{FF2B5EF4-FFF2-40B4-BE49-F238E27FC236}">
                  <a16:creationId xmlns:a16="http://schemas.microsoft.com/office/drawing/2014/main" id="{62D21C0C-FE3D-31C3-EBBC-8EBAAA60541E}"/>
                </a:ext>
              </a:extLst>
            </p:cNvPr>
            <p:cNvSpPr/>
            <p:nvPr/>
          </p:nvSpPr>
          <p:spPr>
            <a:xfrm>
              <a:off x="0" y="0"/>
              <a:ext cx="3402471" cy="1913890"/>
            </a:xfrm>
            <a:custGeom>
              <a:avLst/>
              <a:gdLst/>
              <a:ahLst/>
              <a:cxnLst/>
              <a:rect l="l" t="t" r="r" b="b"/>
              <a:pathLst>
                <a:path w="3402471" h="1913890">
                  <a:moveTo>
                    <a:pt x="0" y="0"/>
                  </a:moveTo>
                  <a:lnTo>
                    <a:pt x="3402471" y="0"/>
                  </a:lnTo>
                  <a:lnTo>
                    <a:pt x="3402471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292929">
                <a:alpha val="87843"/>
              </a:srgbClr>
            </a:solidFill>
          </p:spPr>
        </p:sp>
      </p:grpSp>
      <p:grpSp>
        <p:nvGrpSpPr>
          <p:cNvPr id="71" name="Group 23">
            <a:extLst>
              <a:ext uri="{FF2B5EF4-FFF2-40B4-BE49-F238E27FC236}">
                <a16:creationId xmlns:a16="http://schemas.microsoft.com/office/drawing/2014/main" id="{BC9E9BEF-771C-4CBB-4C62-C6BA72339EB4}"/>
              </a:ext>
            </a:extLst>
          </p:cNvPr>
          <p:cNvGrpSpPr/>
          <p:nvPr/>
        </p:nvGrpSpPr>
        <p:grpSpPr>
          <a:xfrm>
            <a:off x="7944465" y="2476500"/>
            <a:ext cx="4556499" cy="2406396"/>
            <a:chOff x="3568" y="0"/>
            <a:chExt cx="6071764" cy="3208528"/>
          </a:xfrm>
        </p:grpSpPr>
        <p:grpSp>
          <p:nvGrpSpPr>
            <p:cNvPr id="72" name="Group 24">
              <a:extLst>
                <a:ext uri="{FF2B5EF4-FFF2-40B4-BE49-F238E27FC236}">
                  <a16:creationId xmlns:a16="http://schemas.microsoft.com/office/drawing/2014/main" id="{63C7849D-79CB-F957-AE25-57CCBA991261}"/>
                </a:ext>
              </a:extLst>
            </p:cNvPr>
            <p:cNvGrpSpPr/>
            <p:nvPr/>
          </p:nvGrpSpPr>
          <p:grpSpPr>
            <a:xfrm>
              <a:off x="1082051" y="1376784"/>
              <a:ext cx="4993281" cy="1831744"/>
              <a:chOff x="0" y="0"/>
              <a:chExt cx="2135214" cy="783286"/>
            </a:xfrm>
          </p:grpSpPr>
          <p:sp>
            <p:nvSpPr>
              <p:cNvPr id="80" name="Freeform 25">
                <a:extLst>
                  <a:ext uri="{FF2B5EF4-FFF2-40B4-BE49-F238E27FC236}">
                    <a16:creationId xmlns:a16="http://schemas.microsoft.com/office/drawing/2014/main" id="{DC944BE9-B046-8A6F-F42B-D7D02C95A808}"/>
                  </a:ext>
                </a:extLst>
              </p:cNvPr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73" name="Group 26">
              <a:extLst>
                <a:ext uri="{FF2B5EF4-FFF2-40B4-BE49-F238E27FC236}">
                  <a16:creationId xmlns:a16="http://schemas.microsoft.com/office/drawing/2014/main" id="{D0CB4946-FD3C-F0D0-9D7D-B9C480807DB8}"/>
                </a:ext>
              </a:extLst>
            </p:cNvPr>
            <p:cNvGrpSpPr/>
            <p:nvPr/>
          </p:nvGrpSpPr>
          <p:grpSpPr>
            <a:xfrm>
              <a:off x="1082051" y="103098"/>
              <a:ext cx="4993281" cy="1228607"/>
              <a:chOff x="0" y="0"/>
              <a:chExt cx="2135214" cy="525374"/>
            </a:xfrm>
          </p:grpSpPr>
          <p:sp>
            <p:nvSpPr>
              <p:cNvPr id="79" name="Freeform 27">
                <a:extLst>
                  <a:ext uri="{FF2B5EF4-FFF2-40B4-BE49-F238E27FC236}">
                    <a16:creationId xmlns:a16="http://schemas.microsoft.com/office/drawing/2014/main" id="{0099B3F0-3352-20E7-0B14-DA2CA1E794D4}"/>
                  </a:ext>
                </a:extLst>
              </p:cNvPr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DEE6FF">
                  <a:alpha val="86667"/>
                </a:srgbClr>
              </a:solidFill>
            </p:spPr>
          </p:sp>
        </p:grpSp>
        <p:sp>
          <p:nvSpPr>
            <p:cNvPr id="74" name="TextBox 28">
              <a:extLst>
                <a:ext uri="{FF2B5EF4-FFF2-40B4-BE49-F238E27FC236}">
                  <a16:creationId xmlns:a16="http://schemas.microsoft.com/office/drawing/2014/main" id="{BA3BAD22-2087-30D2-811B-49B82626B12A}"/>
                </a:ext>
              </a:extLst>
            </p:cNvPr>
            <p:cNvSpPr txBox="1"/>
            <p:nvPr/>
          </p:nvSpPr>
          <p:spPr>
            <a:xfrm>
              <a:off x="1217384" y="1558667"/>
              <a:ext cx="4576444" cy="141748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347"/>
                </a:lnSpc>
              </a:pPr>
              <a:r>
                <a:rPr lang="en-US" sz="28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為了落實想法</a:t>
              </a: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0" lvl="0" indent="0" algn="ctr">
                <a:lnSpc>
                  <a:spcPts val="4347"/>
                </a:lnSpc>
                <a:spcBef>
                  <a:spcPct val="0"/>
                </a:spcBef>
              </a:pPr>
              <a:r>
                <a:rPr lang="en-US" sz="28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怎麼一步一步安排</a:t>
              </a:r>
              <a:r>
                <a:rPr lang="en-US" sz="28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</a:p>
          </p:txBody>
        </p:sp>
        <p:grpSp>
          <p:nvGrpSpPr>
            <p:cNvPr id="75" name="Group 29">
              <a:extLst>
                <a:ext uri="{FF2B5EF4-FFF2-40B4-BE49-F238E27FC236}">
                  <a16:creationId xmlns:a16="http://schemas.microsoft.com/office/drawing/2014/main" id="{E2AE65D5-5C9C-8787-F504-CDB90ABF66F4}"/>
                </a:ext>
              </a:extLst>
            </p:cNvPr>
            <p:cNvGrpSpPr/>
            <p:nvPr/>
          </p:nvGrpSpPr>
          <p:grpSpPr>
            <a:xfrm>
              <a:off x="3568" y="0"/>
              <a:ext cx="1592156" cy="1599292"/>
              <a:chOff x="14167" y="0"/>
              <a:chExt cx="6321666" cy="6350000"/>
            </a:xfrm>
          </p:grpSpPr>
          <p:sp>
            <p:nvSpPr>
              <p:cNvPr id="78" name="Freeform 30">
                <a:extLst>
                  <a:ext uri="{FF2B5EF4-FFF2-40B4-BE49-F238E27FC236}">
                    <a16:creationId xmlns:a16="http://schemas.microsoft.com/office/drawing/2014/main" id="{0E12E7F0-279D-3A01-A667-2442BC53F169}"/>
                  </a:ext>
                </a:extLst>
              </p:cNvPr>
              <p:cNvSpPr/>
              <p:nvPr/>
            </p:nvSpPr>
            <p:spPr>
              <a:xfrm>
                <a:off x="14167" y="0"/>
                <a:ext cx="6321666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5E8DAF"/>
              </a:solidFill>
            </p:spPr>
          </p:sp>
        </p:grpSp>
        <p:sp>
          <p:nvSpPr>
            <p:cNvPr id="76" name="TextBox 31">
              <a:extLst>
                <a:ext uri="{FF2B5EF4-FFF2-40B4-BE49-F238E27FC236}">
                  <a16:creationId xmlns:a16="http://schemas.microsoft.com/office/drawing/2014/main" id="{54672225-5A57-010F-9071-2FCC36E21391}"/>
                </a:ext>
              </a:extLst>
            </p:cNvPr>
            <p:cNvSpPr txBox="1"/>
            <p:nvPr/>
          </p:nvSpPr>
          <p:spPr>
            <a:xfrm>
              <a:off x="145923" y="357708"/>
              <a:ext cx="1307447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 dirty="0">
                  <a:solidFill>
                    <a:srgbClr val="F4F4F4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03</a:t>
              </a:r>
            </a:p>
          </p:txBody>
        </p:sp>
        <p:sp>
          <p:nvSpPr>
            <p:cNvPr id="77" name="TextBox 32">
              <a:extLst>
                <a:ext uri="{FF2B5EF4-FFF2-40B4-BE49-F238E27FC236}">
                  <a16:creationId xmlns:a16="http://schemas.microsoft.com/office/drawing/2014/main" id="{BE83DFD6-CAC7-41F5-099F-FCC96A194818}"/>
                </a:ext>
              </a:extLst>
            </p:cNvPr>
            <p:cNvSpPr txBox="1"/>
            <p:nvPr/>
          </p:nvSpPr>
          <p:spPr>
            <a:xfrm>
              <a:off x="1707979" y="183273"/>
              <a:ext cx="3741428" cy="10297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zh-TW" altLang="en-US" sz="4400" u="none" dirty="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解決方案</a:t>
              </a:r>
              <a:endParaRPr lang="en-US" sz="4400" u="none" dirty="0">
                <a:solidFill>
                  <a:srgbClr val="846123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092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80768" y="2557159"/>
            <a:ext cx="15326463" cy="5172681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alphaModFix amt="32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62668" y="2670306"/>
            <a:ext cx="4730546" cy="4946389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1084163" y="4738751"/>
            <a:ext cx="4916503" cy="800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9"/>
              </a:lnSpc>
            </a:pPr>
            <a:r>
              <a:rPr lang="en-US" sz="5400" dirty="0" err="1">
                <a:solidFill>
                  <a:srgbClr val="66646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集點卡制度</a:t>
            </a:r>
            <a:endParaRPr lang="en-US" sz="5400" dirty="0">
              <a:solidFill>
                <a:srgbClr val="66646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275352" y="4911651"/>
            <a:ext cx="4305180" cy="790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79"/>
              </a:lnSpc>
              <a:spcBef>
                <a:spcPct val="0"/>
              </a:spcBef>
            </a:pPr>
            <a:r>
              <a:rPr lang="en-US" sz="5400" u="none" dirty="0" err="1">
                <a:solidFill>
                  <a:srgbClr val="66646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環保外送推廣</a:t>
            </a:r>
            <a:endParaRPr lang="en-US" sz="5400" u="none" dirty="0">
              <a:solidFill>
                <a:srgbClr val="66646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30" name="Group 9">
            <a:extLst>
              <a:ext uri="{FF2B5EF4-FFF2-40B4-BE49-F238E27FC236}">
                <a16:creationId xmlns:a16="http://schemas.microsoft.com/office/drawing/2014/main" id="{6AF29E31-1243-E628-884A-2B7BBD517FAE}"/>
              </a:ext>
            </a:extLst>
          </p:cNvPr>
          <p:cNvGrpSpPr/>
          <p:nvPr/>
        </p:nvGrpSpPr>
        <p:grpSpPr>
          <a:xfrm>
            <a:off x="297720" y="300470"/>
            <a:ext cx="5056573" cy="1331110"/>
            <a:chOff x="0" y="0"/>
            <a:chExt cx="6742098" cy="1774813"/>
          </a:xfrm>
        </p:grpSpPr>
        <p:grpSp>
          <p:nvGrpSpPr>
            <p:cNvPr id="31" name="Group 10">
              <a:extLst>
                <a:ext uri="{FF2B5EF4-FFF2-40B4-BE49-F238E27FC236}">
                  <a16:creationId xmlns:a16="http://schemas.microsoft.com/office/drawing/2014/main" id="{F6479CFF-32B6-2BA1-CC5A-352F9A65FA06}"/>
                </a:ext>
              </a:extLst>
            </p:cNvPr>
            <p:cNvGrpSpPr/>
            <p:nvPr/>
          </p:nvGrpSpPr>
          <p:grpSpPr>
            <a:xfrm>
              <a:off x="1200806" y="114412"/>
              <a:ext cx="5541292" cy="1363447"/>
              <a:chOff x="0" y="0"/>
              <a:chExt cx="2135214" cy="525374"/>
            </a:xfrm>
          </p:grpSpPr>
          <p:sp>
            <p:nvSpPr>
              <p:cNvPr id="36" name="Freeform 11">
                <a:extLst>
                  <a:ext uri="{FF2B5EF4-FFF2-40B4-BE49-F238E27FC236}">
                    <a16:creationId xmlns:a16="http://schemas.microsoft.com/office/drawing/2014/main" id="{92646B5A-AE85-1BE0-BBCA-CF5F7116C655}"/>
                  </a:ext>
                </a:extLst>
              </p:cNvPr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DEE6FF">
                  <a:alpha val="86667"/>
                </a:srgbClr>
              </a:solidFill>
            </p:spPr>
          </p:sp>
        </p:grpSp>
        <p:grpSp>
          <p:nvGrpSpPr>
            <p:cNvPr id="32" name="Group 12">
              <a:extLst>
                <a:ext uri="{FF2B5EF4-FFF2-40B4-BE49-F238E27FC236}">
                  <a16:creationId xmlns:a16="http://schemas.microsoft.com/office/drawing/2014/main" id="{73244460-824E-4068-DA7C-38CC3D11C028}"/>
                </a:ext>
              </a:extLst>
            </p:cNvPr>
            <p:cNvGrpSpPr/>
            <p:nvPr/>
          </p:nvGrpSpPr>
          <p:grpSpPr>
            <a:xfrm>
              <a:off x="0" y="0"/>
              <a:ext cx="1774813" cy="1774813"/>
              <a:chOff x="0" y="0"/>
              <a:chExt cx="6350000" cy="6350000"/>
            </a:xfrm>
          </p:grpSpPr>
          <p:sp>
            <p:nvSpPr>
              <p:cNvPr id="35" name="Freeform 13">
                <a:extLst>
                  <a:ext uri="{FF2B5EF4-FFF2-40B4-BE49-F238E27FC236}">
                    <a16:creationId xmlns:a16="http://schemas.microsoft.com/office/drawing/2014/main" id="{B48751B3-3B3B-7FCF-25EB-C7BE0A557A60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5E8DAF"/>
              </a:solidFill>
            </p:spPr>
          </p:sp>
        </p:grpSp>
        <p:sp>
          <p:nvSpPr>
            <p:cNvPr id="33" name="TextBox 14">
              <a:extLst>
                <a:ext uri="{FF2B5EF4-FFF2-40B4-BE49-F238E27FC236}">
                  <a16:creationId xmlns:a16="http://schemas.microsoft.com/office/drawing/2014/main" id="{5F50B7C6-1D8B-2751-7DC0-25AAF7C743F6}"/>
                </a:ext>
              </a:extLst>
            </p:cNvPr>
            <p:cNvSpPr txBox="1"/>
            <p:nvPr/>
          </p:nvSpPr>
          <p:spPr>
            <a:xfrm>
              <a:off x="161937" y="397895"/>
              <a:ext cx="1450939" cy="8396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64"/>
                </a:lnSpc>
              </a:pPr>
              <a:r>
                <a:rPr lang="en-US" sz="3600" dirty="0">
                  <a:solidFill>
                    <a:srgbClr val="F4F4F4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03</a:t>
              </a:r>
            </a:p>
          </p:txBody>
        </p:sp>
        <p:sp>
          <p:nvSpPr>
            <p:cNvPr id="34" name="TextBox 15">
              <a:extLst>
                <a:ext uri="{FF2B5EF4-FFF2-40B4-BE49-F238E27FC236}">
                  <a16:creationId xmlns:a16="http://schemas.microsoft.com/office/drawing/2014/main" id="{567DE26B-B51A-2B48-8C19-FC37503401B8}"/>
                </a:ext>
              </a:extLst>
            </p:cNvPr>
            <p:cNvSpPr txBox="1"/>
            <p:nvPr/>
          </p:nvSpPr>
          <p:spPr>
            <a:xfrm>
              <a:off x="1895428" y="200134"/>
              <a:ext cx="4152048" cy="11982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264"/>
                </a:lnSpc>
                <a:spcBef>
                  <a:spcPct val="0"/>
                </a:spcBef>
              </a:pPr>
              <a:r>
                <a:rPr lang="zh-TW" altLang="en-US" sz="5400" u="none" dirty="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解決方案</a:t>
              </a:r>
              <a:endParaRPr lang="en-US" altLang="zh-TW" sz="5400" u="none" dirty="0">
                <a:solidFill>
                  <a:srgbClr val="846123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330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圖片 33">
            <a:extLst>
              <a:ext uri="{FF2B5EF4-FFF2-40B4-BE49-F238E27FC236}">
                <a16:creationId xmlns:a16="http://schemas.microsoft.com/office/drawing/2014/main" id="{BB10C495-CC27-21FF-B9B0-418C7039E6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40" b="14601"/>
          <a:stretch/>
        </p:blipFill>
        <p:spPr>
          <a:xfrm>
            <a:off x="26894" y="0"/>
            <a:ext cx="18261106" cy="10287000"/>
          </a:xfrm>
          <a:prstGeom prst="rect">
            <a:avLst/>
          </a:prstGeom>
        </p:spPr>
      </p:pic>
      <p:sp>
        <p:nvSpPr>
          <p:cNvPr id="35" name="矩形 34">
            <a:extLst>
              <a:ext uri="{FF2B5EF4-FFF2-40B4-BE49-F238E27FC236}">
                <a16:creationId xmlns:a16="http://schemas.microsoft.com/office/drawing/2014/main" id="{C71515CD-AADE-6806-B2A6-B7381D9CC8EF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矩形: 圓角 46">
            <a:extLst>
              <a:ext uri="{FF2B5EF4-FFF2-40B4-BE49-F238E27FC236}">
                <a16:creationId xmlns:a16="http://schemas.microsoft.com/office/drawing/2014/main" id="{F1B43A99-8030-4065-EC6E-A9D04BA3F5D8}"/>
              </a:ext>
            </a:extLst>
          </p:cNvPr>
          <p:cNvSpPr/>
          <p:nvPr/>
        </p:nvSpPr>
        <p:spPr>
          <a:xfrm>
            <a:off x="3054610" y="6984026"/>
            <a:ext cx="12725399" cy="1966606"/>
          </a:xfrm>
          <a:prstGeom prst="round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橢圓 47">
            <a:extLst>
              <a:ext uri="{FF2B5EF4-FFF2-40B4-BE49-F238E27FC236}">
                <a16:creationId xmlns:a16="http://schemas.microsoft.com/office/drawing/2014/main" id="{984F7312-0582-3D62-FD27-01107FA1E408}"/>
              </a:ext>
            </a:extLst>
          </p:cNvPr>
          <p:cNvSpPr/>
          <p:nvPr/>
        </p:nvSpPr>
        <p:spPr>
          <a:xfrm>
            <a:off x="2507991" y="6898662"/>
            <a:ext cx="2209800" cy="22098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1" name="群組 50">
            <a:extLst>
              <a:ext uri="{FF2B5EF4-FFF2-40B4-BE49-F238E27FC236}">
                <a16:creationId xmlns:a16="http://schemas.microsoft.com/office/drawing/2014/main" id="{4FF05921-EEA1-972A-4A6A-ADBD4D019002}"/>
              </a:ext>
            </a:extLst>
          </p:cNvPr>
          <p:cNvGrpSpPr/>
          <p:nvPr/>
        </p:nvGrpSpPr>
        <p:grpSpPr>
          <a:xfrm>
            <a:off x="12192000" y="253936"/>
            <a:ext cx="5472606" cy="1847005"/>
            <a:chOff x="314227" y="337947"/>
            <a:chExt cx="5472606" cy="1847005"/>
          </a:xfrm>
        </p:grpSpPr>
        <p:pic>
          <p:nvPicPr>
            <p:cNvPr id="7" name="Picture 21">
              <a:extLst>
                <a:ext uri="{FF2B5EF4-FFF2-40B4-BE49-F238E27FC236}">
                  <a16:creationId xmlns:a16="http://schemas.microsoft.com/office/drawing/2014/main" id="{385647E2-3629-DD18-8485-4C1F9FE97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314227" y="337947"/>
              <a:ext cx="5472606" cy="1847005"/>
            </a:xfrm>
            <a:prstGeom prst="rect">
              <a:avLst/>
            </a:prstGeom>
          </p:spPr>
        </p:pic>
        <p:sp>
          <p:nvSpPr>
            <p:cNvPr id="8" name="TextBox 22">
              <a:extLst>
                <a:ext uri="{FF2B5EF4-FFF2-40B4-BE49-F238E27FC236}">
                  <a16:creationId xmlns:a16="http://schemas.microsoft.com/office/drawing/2014/main" id="{AFD85B0A-CD37-D613-F6D0-70AF36F69125}"/>
                </a:ext>
              </a:extLst>
            </p:cNvPr>
            <p:cNvSpPr txBox="1"/>
            <p:nvPr/>
          </p:nvSpPr>
          <p:spPr>
            <a:xfrm>
              <a:off x="628850" y="410694"/>
              <a:ext cx="2567560" cy="6393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60"/>
                </a:lnSpc>
              </a:pPr>
              <a:r>
                <a:rPr lang="en-US" sz="3200">
                  <a:solidFill>
                    <a:srgbClr val="79797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方案內容一</a:t>
              </a:r>
            </a:p>
          </p:txBody>
        </p:sp>
        <p:sp>
          <p:nvSpPr>
            <p:cNvPr id="9" name="TextBox 23">
              <a:extLst>
                <a:ext uri="{FF2B5EF4-FFF2-40B4-BE49-F238E27FC236}">
                  <a16:creationId xmlns:a16="http://schemas.microsoft.com/office/drawing/2014/main" id="{B3EC4B81-1048-96D1-822C-3899129EFFBD}"/>
                </a:ext>
              </a:extLst>
            </p:cNvPr>
            <p:cNvSpPr txBox="1"/>
            <p:nvPr/>
          </p:nvSpPr>
          <p:spPr>
            <a:xfrm>
              <a:off x="451925" y="1195184"/>
              <a:ext cx="4438769" cy="7434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152"/>
                </a:lnSpc>
                <a:spcBef>
                  <a:spcPct val="0"/>
                </a:spcBef>
              </a:pPr>
              <a:r>
                <a:rPr lang="en-US" sz="4800" u="none" dirty="0" err="1">
                  <a:solidFill>
                    <a:srgbClr val="666462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環保外送推廣</a:t>
              </a:r>
              <a:endParaRPr lang="en-US" sz="4800" u="none" dirty="0">
                <a:solidFill>
                  <a:srgbClr val="666462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40" name="矩形: 圓角 39">
            <a:extLst>
              <a:ext uri="{FF2B5EF4-FFF2-40B4-BE49-F238E27FC236}">
                <a16:creationId xmlns:a16="http://schemas.microsoft.com/office/drawing/2014/main" id="{8CBC8FD2-6D0F-59BB-C36C-B4B4778A111F}"/>
              </a:ext>
            </a:extLst>
          </p:cNvPr>
          <p:cNvSpPr/>
          <p:nvPr/>
        </p:nvSpPr>
        <p:spPr>
          <a:xfrm>
            <a:off x="3050530" y="2835290"/>
            <a:ext cx="12725399" cy="1966606"/>
          </a:xfrm>
          <a:prstGeom prst="roundRect">
            <a:avLst/>
          </a:prstGeom>
          <a:solidFill>
            <a:srgbClr val="0463A4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6" name="TextBox 4">
            <a:extLst>
              <a:ext uri="{FF2B5EF4-FFF2-40B4-BE49-F238E27FC236}">
                <a16:creationId xmlns:a16="http://schemas.microsoft.com/office/drawing/2014/main" id="{4C13B05F-BEB4-A72E-D3DB-D08D07F125F7}"/>
              </a:ext>
            </a:extLst>
          </p:cNvPr>
          <p:cNvSpPr txBox="1"/>
          <p:nvPr/>
        </p:nvSpPr>
        <p:spPr>
          <a:xfrm>
            <a:off x="4953604" y="2859040"/>
            <a:ext cx="9601200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zh-TW" altLang="en-US" sz="5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於</a:t>
            </a:r>
            <a:r>
              <a:rPr lang="en-US" sz="54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校內社團活動、單位會議時</a:t>
            </a:r>
            <a:endParaRPr lang="en-US" sz="5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0"/>
              </a:spcBef>
            </a:pPr>
            <a:r>
              <a:rPr lang="en-US" sz="54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常訂購大量便當</a:t>
            </a:r>
            <a:endParaRPr lang="en-US" sz="5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6" name="橢圓 45">
            <a:extLst>
              <a:ext uri="{FF2B5EF4-FFF2-40B4-BE49-F238E27FC236}">
                <a16:creationId xmlns:a16="http://schemas.microsoft.com/office/drawing/2014/main" id="{9FC9524C-918A-55BB-508B-80B6327D38E5}"/>
              </a:ext>
            </a:extLst>
          </p:cNvPr>
          <p:cNvSpPr/>
          <p:nvPr/>
        </p:nvSpPr>
        <p:spPr>
          <a:xfrm>
            <a:off x="2476499" y="2719357"/>
            <a:ext cx="2209800" cy="2209800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9" name="圖片 38">
            <a:extLst>
              <a:ext uri="{FF2B5EF4-FFF2-40B4-BE49-F238E27FC236}">
                <a16:creationId xmlns:a16="http://schemas.microsoft.com/office/drawing/2014/main" id="{5D99A1DB-11E9-B54C-53AC-469EEE2F3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804" y="2941601"/>
            <a:ext cx="1675191" cy="1675191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01EB4E61-558E-AEF2-1B95-789B8DE2C6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309" y="6911920"/>
            <a:ext cx="1911387" cy="1911387"/>
          </a:xfrm>
          <a:prstGeom prst="rect">
            <a:avLst/>
          </a:prstGeom>
        </p:spPr>
      </p:pic>
      <p:sp>
        <p:nvSpPr>
          <p:cNvPr id="49" name="箭號: 向下 48">
            <a:extLst>
              <a:ext uri="{FF2B5EF4-FFF2-40B4-BE49-F238E27FC236}">
                <a16:creationId xmlns:a16="http://schemas.microsoft.com/office/drawing/2014/main" id="{A06905EB-18B3-73B0-2DAD-E1C31B26733A}"/>
              </a:ext>
            </a:extLst>
          </p:cNvPr>
          <p:cNvSpPr/>
          <p:nvPr/>
        </p:nvSpPr>
        <p:spPr>
          <a:xfrm>
            <a:off x="8319851" y="4929157"/>
            <a:ext cx="1675191" cy="1966606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TextBox 4">
            <a:extLst>
              <a:ext uri="{FF2B5EF4-FFF2-40B4-BE49-F238E27FC236}">
                <a16:creationId xmlns:a16="http://schemas.microsoft.com/office/drawing/2014/main" id="{51EBAB1A-BB9C-1E38-90AD-5A13C0E9AB5D}"/>
              </a:ext>
            </a:extLst>
          </p:cNvPr>
          <p:cNvSpPr txBox="1"/>
          <p:nvPr/>
        </p:nvSpPr>
        <p:spPr>
          <a:xfrm>
            <a:off x="4965997" y="7037320"/>
            <a:ext cx="9601200" cy="1412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200000"/>
              </a:lnSpc>
              <a:spcBef>
                <a:spcPct val="0"/>
              </a:spcBef>
            </a:pPr>
            <a:r>
              <a:rPr lang="zh-TW" altLang="en-US" sz="54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產生大量一次性餐盒垃圾</a:t>
            </a:r>
            <a:endParaRPr lang="en-US" sz="5400" dirty="0">
              <a:ln w="0"/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4" name="Group 9">
            <a:extLst>
              <a:ext uri="{FF2B5EF4-FFF2-40B4-BE49-F238E27FC236}">
                <a16:creationId xmlns:a16="http://schemas.microsoft.com/office/drawing/2014/main" id="{6FD8D9E9-0118-E2C7-9802-47470FC16617}"/>
              </a:ext>
            </a:extLst>
          </p:cNvPr>
          <p:cNvGrpSpPr/>
          <p:nvPr/>
        </p:nvGrpSpPr>
        <p:grpSpPr>
          <a:xfrm>
            <a:off x="297720" y="300470"/>
            <a:ext cx="5056573" cy="1331110"/>
            <a:chOff x="0" y="0"/>
            <a:chExt cx="6742098" cy="1774813"/>
          </a:xfrm>
        </p:grpSpPr>
        <p:grpSp>
          <p:nvGrpSpPr>
            <p:cNvPr id="25" name="Group 10">
              <a:extLst>
                <a:ext uri="{FF2B5EF4-FFF2-40B4-BE49-F238E27FC236}">
                  <a16:creationId xmlns:a16="http://schemas.microsoft.com/office/drawing/2014/main" id="{53FF32BD-8005-EDE3-B002-1333FB38E5DE}"/>
                </a:ext>
              </a:extLst>
            </p:cNvPr>
            <p:cNvGrpSpPr/>
            <p:nvPr/>
          </p:nvGrpSpPr>
          <p:grpSpPr>
            <a:xfrm>
              <a:off x="1200806" y="114412"/>
              <a:ext cx="5541292" cy="1363447"/>
              <a:chOff x="0" y="0"/>
              <a:chExt cx="2135214" cy="525374"/>
            </a:xfrm>
          </p:grpSpPr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850EA0AB-BA8D-E048-87E9-DCAC7157B334}"/>
                  </a:ext>
                </a:extLst>
              </p:cNvPr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DEE6FF">
                  <a:alpha val="86667"/>
                </a:srgbClr>
              </a:solidFill>
            </p:spPr>
          </p:sp>
        </p:grpSp>
        <p:grpSp>
          <p:nvGrpSpPr>
            <p:cNvPr id="26" name="Group 12">
              <a:extLst>
                <a:ext uri="{FF2B5EF4-FFF2-40B4-BE49-F238E27FC236}">
                  <a16:creationId xmlns:a16="http://schemas.microsoft.com/office/drawing/2014/main" id="{AEBF2809-E5F2-AD8C-029C-5798EADB858F}"/>
                </a:ext>
              </a:extLst>
            </p:cNvPr>
            <p:cNvGrpSpPr/>
            <p:nvPr/>
          </p:nvGrpSpPr>
          <p:grpSpPr>
            <a:xfrm>
              <a:off x="0" y="0"/>
              <a:ext cx="1774813" cy="1774813"/>
              <a:chOff x="0" y="0"/>
              <a:chExt cx="6350000" cy="6350000"/>
            </a:xfrm>
          </p:grpSpPr>
          <p:sp>
            <p:nvSpPr>
              <p:cNvPr id="29" name="Freeform 13">
                <a:extLst>
                  <a:ext uri="{FF2B5EF4-FFF2-40B4-BE49-F238E27FC236}">
                    <a16:creationId xmlns:a16="http://schemas.microsoft.com/office/drawing/2014/main" id="{9014F058-F5AB-8FD7-4A4D-3F21F1C76445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5E8DAF"/>
              </a:solidFill>
            </p:spPr>
          </p:sp>
        </p:grpSp>
        <p:sp>
          <p:nvSpPr>
            <p:cNvPr id="27" name="TextBox 14">
              <a:extLst>
                <a:ext uri="{FF2B5EF4-FFF2-40B4-BE49-F238E27FC236}">
                  <a16:creationId xmlns:a16="http://schemas.microsoft.com/office/drawing/2014/main" id="{63FEBE15-86BB-89D3-F0CA-8929F39CA28B}"/>
                </a:ext>
              </a:extLst>
            </p:cNvPr>
            <p:cNvSpPr txBox="1"/>
            <p:nvPr/>
          </p:nvSpPr>
          <p:spPr>
            <a:xfrm>
              <a:off x="161937" y="397895"/>
              <a:ext cx="1450939" cy="8396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64"/>
                </a:lnSpc>
              </a:pPr>
              <a:r>
                <a:rPr lang="en-US" sz="3600" dirty="0">
                  <a:solidFill>
                    <a:srgbClr val="F4F4F4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03</a:t>
              </a:r>
            </a:p>
          </p:txBody>
        </p:sp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id="{CC00A95D-E779-6561-E79A-4CB144568769}"/>
                </a:ext>
              </a:extLst>
            </p:cNvPr>
            <p:cNvSpPr txBox="1"/>
            <p:nvPr/>
          </p:nvSpPr>
          <p:spPr>
            <a:xfrm>
              <a:off x="1895428" y="200134"/>
              <a:ext cx="4152048" cy="11982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264"/>
                </a:lnSpc>
                <a:spcBef>
                  <a:spcPct val="0"/>
                </a:spcBef>
              </a:pPr>
              <a:r>
                <a:rPr lang="zh-TW" altLang="en-US" sz="5400" u="none" dirty="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解決方案</a:t>
              </a:r>
              <a:endParaRPr lang="en-US" altLang="zh-TW" sz="5400" u="none" dirty="0">
                <a:solidFill>
                  <a:srgbClr val="846123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0" name="群組 9">
            <a:extLst>
              <a:ext uri="{FF2B5EF4-FFF2-40B4-BE49-F238E27FC236}">
                <a16:creationId xmlns:a16="http://schemas.microsoft.com/office/drawing/2014/main" id="{3BF167A4-9272-52D1-8B2D-904D109B13D5}"/>
              </a:ext>
            </a:extLst>
          </p:cNvPr>
          <p:cNvGrpSpPr/>
          <p:nvPr/>
        </p:nvGrpSpPr>
        <p:grpSpPr>
          <a:xfrm>
            <a:off x="0" y="-190500"/>
            <a:ext cx="18642538" cy="10799618"/>
            <a:chOff x="0" y="17318"/>
            <a:chExt cx="18642538" cy="10591800"/>
          </a:xfrm>
        </p:grpSpPr>
        <p:grpSp>
          <p:nvGrpSpPr>
            <p:cNvPr id="31" name="群組 30">
              <a:extLst>
                <a:ext uri="{FF2B5EF4-FFF2-40B4-BE49-F238E27FC236}">
                  <a16:creationId xmlns:a16="http://schemas.microsoft.com/office/drawing/2014/main" id="{D8075280-0283-05E8-19DA-4E8835D2BCE8}"/>
                </a:ext>
              </a:extLst>
            </p:cNvPr>
            <p:cNvGrpSpPr/>
            <p:nvPr/>
          </p:nvGrpSpPr>
          <p:grpSpPr>
            <a:xfrm>
              <a:off x="0" y="17318"/>
              <a:ext cx="18642538" cy="10591800"/>
              <a:chOff x="-49738" y="-38100"/>
              <a:chExt cx="18288000" cy="10287000"/>
            </a:xfrm>
          </p:grpSpPr>
          <p:grpSp>
            <p:nvGrpSpPr>
              <p:cNvPr id="32" name="Group 68">
                <a:extLst>
                  <a:ext uri="{FF2B5EF4-FFF2-40B4-BE49-F238E27FC236}">
                    <a16:creationId xmlns:a16="http://schemas.microsoft.com/office/drawing/2014/main" id="{FEA805C5-6E53-9831-ABF1-2AF12CB9F656}"/>
                  </a:ext>
                </a:extLst>
              </p:cNvPr>
              <p:cNvGrpSpPr/>
              <p:nvPr/>
            </p:nvGrpSpPr>
            <p:grpSpPr>
              <a:xfrm>
                <a:off x="-49738" y="-38100"/>
                <a:ext cx="18288000" cy="10287000"/>
                <a:chOff x="0" y="0"/>
                <a:chExt cx="3402471" cy="1913890"/>
              </a:xfrm>
            </p:grpSpPr>
            <p:sp>
              <p:nvSpPr>
                <p:cNvPr id="42" name="Freeform 69">
                  <a:extLst>
                    <a:ext uri="{FF2B5EF4-FFF2-40B4-BE49-F238E27FC236}">
                      <a16:creationId xmlns:a16="http://schemas.microsoft.com/office/drawing/2014/main" id="{ABD461EF-6165-A2BC-6B5F-D27F617794C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3402471" cy="19138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2471" h="1913890">
                      <a:moveTo>
                        <a:pt x="0" y="0"/>
                      </a:moveTo>
                      <a:lnTo>
                        <a:pt x="3402471" y="0"/>
                      </a:lnTo>
                      <a:lnTo>
                        <a:pt x="3402471" y="1913890"/>
                      </a:lnTo>
                      <a:lnTo>
                        <a:pt x="0" y="1913890"/>
                      </a:lnTo>
                      <a:close/>
                    </a:path>
                  </a:pathLst>
                </a:custGeom>
                <a:solidFill>
                  <a:srgbClr val="292929">
                    <a:alpha val="87843"/>
                  </a:srgbClr>
                </a:solidFill>
              </p:spPr>
            </p:sp>
          </p:grpSp>
          <p:sp>
            <p:nvSpPr>
              <p:cNvPr id="33" name="TextBox 5">
                <a:extLst>
                  <a:ext uri="{FF2B5EF4-FFF2-40B4-BE49-F238E27FC236}">
                    <a16:creationId xmlns:a16="http://schemas.microsoft.com/office/drawing/2014/main" id="{C151FB7A-7489-90EA-162F-6F331493A4BF}"/>
                  </a:ext>
                </a:extLst>
              </p:cNvPr>
              <p:cNvSpPr txBox="1"/>
              <p:nvPr/>
            </p:nvSpPr>
            <p:spPr>
              <a:xfrm>
                <a:off x="2820545" y="1030971"/>
                <a:ext cx="12348436" cy="197287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zh-TW" altLang="en-US" sz="6600" dirty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透過「湊團購」「代訂餐盒」模式</a:t>
                </a:r>
                <a:endParaRPr lang="en-US" altLang="zh-TW" sz="66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 algn="ctr">
                  <a:spcBef>
                    <a:spcPct val="0"/>
                  </a:spcBef>
                </a:pPr>
                <a:r>
                  <a:rPr lang="zh-TW" altLang="en-US" sz="6600" dirty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使校園師生可接觸環保外送</a:t>
                </a:r>
                <a:endParaRPr lang="en-US" sz="66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  <p:sp>
            <p:nvSpPr>
              <p:cNvPr id="38" name="TextBox 5">
                <a:extLst>
                  <a:ext uri="{FF2B5EF4-FFF2-40B4-BE49-F238E27FC236}">
                    <a16:creationId xmlns:a16="http://schemas.microsoft.com/office/drawing/2014/main" id="{C4BB06D3-6C3D-897A-F18F-484287FCBD9D}"/>
                  </a:ext>
                </a:extLst>
              </p:cNvPr>
              <p:cNvSpPr txBox="1"/>
              <p:nvPr/>
            </p:nvSpPr>
            <p:spPr>
              <a:xfrm>
                <a:off x="3640847" y="7096229"/>
                <a:ext cx="10320744" cy="179351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zh-TW" altLang="en-US" sz="6000" dirty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並對其產生好感</a:t>
                </a:r>
                <a:endParaRPr lang="en-US" altLang="zh-TW" sz="60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 algn="ctr">
                  <a:spcBef>
                    <a:spcPct val="0"/>
                  </a:spcBef>
                </a:pPr>
                <a:r>
                  <a:rPr lang="zh-TW" altLang="en-US" sz="6000" dirty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進而願意自發使用</a:t>
                </a:r>
                <a:endParaRPr lang="en-US" sz="60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12DFD82A-7E26-DB6F-73E9-0788EA255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921" y="3129610"/>
              <a:ext cx="4118019" cy="4118019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303175" flipH="1">
            <a:off x="12048529" y="8232979"/>
            <a:ext cx="1413391" cy="39928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844082" flipV="1">
            <a:off x="11953181" y="2007152"/>
            <a:ext cx="1413391" cy="39928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844082" flipH="1">
            <a:off x="4446874" y="8147202"/>
            <a:ext cx="1413391" cy="399283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7007384" y="245078"/>
            <a:ext cx="4249667" cy="3917743"/>
            <a:chOff x="-45107" y="-123825"/>
            <a:chExt cx="5666221" cy="5223656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499267"/>
              <a:ext cx="5604094" cy="4600564"/>
              <a:chOff x="0" y="0"/>
              <a:chExt cx="2219829" cy="1822322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219828" cy="1822322"/>
              </a:xfrm>
              <a:custGeom>
                <a:avLst/>
                <a:gdLst/>
                <a:ahLst/>
                <a:cxnLst/>
                <a:rect l="l" t="t" r="r" b="b"/>
                <a:pathLst>
                  <a:path w="2219828" h="1822322">
                    <a:moveTo>
                      <a:pt x="0" y="0"/>
                    </a:moveTo>
                    <a:lnTo>
                      <a:pt x="2219828" y="0"/>
                    </a:lnTo>
                    <a:lnTo>
                      <a:pt x="2219828" y="1822322"/>
                    </a:lnTo>
                    <a:lnTo>
                      <a:pt x="0" y="1822322"/>
                    </a:lnTo>
                    <a:close/>
                  </a:path>
                </a:pathLst>
              </a:custGeom>
              <a:solidFill>
                <a:srgbClr val="FFD699"/>
              </a:solidFill>
            </p:spPr>
          </p:sp>
        </p:grpSp>
        <p:grpSp>
          <p:nvGrpSpPr>
            <p:cNvPr id="8" name="Group 8"/>
            <p:cNvGrpSpPr/>
            <p:nvPr/>
          </p:nvGrpSpPr>
          <p:grpSpPr>
            <a:xfrm>
              <a:off x="17020" y="499267"/>
              <a:ext cx="5604094" cy="1537776"/>
              <a:chOff x="0" y="0"/>
              <a:chExt cx="2219829" cy="609126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219828" cy="609126"/>
              </a:xfrm>
              <a:custGeom>
                <a:avLst/>
                <a:gdLst/>
                <a:ahLst/>
                <a:cxnLst/>
                <a:rect l="l" t="t" r="r" b="b"/>
                <a:pathLst>
                  <a:path w="2219828" h="609126">
                    <a:moveTo>
                      <a:pt x="0" y="0"/>
                    </a:moveTo>
                    <a:lnTo>
                      <a:pt x="2219828" y="0"/>
                    </a:lnTo>
                    <a:lnTo>
                      <a:pt x="2219828" y="609126"/>
                    </a:lnTo>
                    <a:lnTo>
                      <a:pt x="0" y="609126"/>
                    </a:lnTo>
                    <a:close/>
                  </a:path>
                </a:pathLst>
              </a:custGeom>
              <a:solidFill>
                <a:srgbClr val="FFF572"/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-45107" y="2636990"/>
              <a:ext cx="5449431" cy="150725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4607"/>
                </a:lnSpc>
                <a:spcBef>
                  <a:spcPct val="0"/>
                </a:spcBef>
              </a:pPr>
              <a:r>
                <a:rPr lang="en-US" sz="32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調查師生對</a:t>
              </a:r>
              <a:endParaRPr lang="en-US" sz="32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0" lvl="0" indent="0" algn="ctr">
                <a:lnSpc>
                  <a:spcPts val="4607"/>
                </a:lnSpc>
                <a:spcBef>
                  <a:spcPct val="0"/>
                </a:spcBef>
              </a:pPr>
              <a:r>
                <a:rPr lang="en-US" sz="32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環保外送之意願</a:t>
              </a:r>
              <a:endParaRPr lang="en-US" sz="32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451712" y="710461"/>
              <a:ext cx="3741428" cy="10134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 u="none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發送問卷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31059" y="-123825"/>
              <a:ext cx="1120617" cy="23160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5038"/>
                </a:lnSpc>
                <a:spcBef>
                  <a:spcPct val="0"/>
                </a:spcBef>
              </a:pPr>
              <a:r>
                <a:rPr lang="en-US" sz="8800" u="none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標楷體" panose="03000509000000000000" pitchFamily="65" charset="-120"/>
                  <a:ea typeface="標楷體" panose="03000509000000000000" pitchFamily="65" charset="-120"/>
                </a:rPr>
                <a:t>1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036082" y="5650907"/>
            <a:ext cx="4215836" cy="3929772"/>
            <a:chOff x="0" y="-123825"/>
            <a:chExt cx="5621114" cy="5239695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515306"/>
              <a:ext cx="5604094" cy="4600564"/>
              <a:chOff x="0" y="0"/>
              <a:chExt cx="2219829" cy="182232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219828" cy="1822322"/>
              </a:xfrm>
              <a:custGeom>
                <a:avLst/>
                <a:gdLst/>
                <a:ahLst/>
                <a:cxnLst/>
                <a:rect l="l" t="t" r="r" b="b"/>
                <a:pathLst>
                  <a:path w="2219828" h="1822322">
                    <a:moveTo>
                      <a:pt x="0" y="0"/>
                    </a:moveTo>
                    <a:lnTo>
                      <a:pt x="2219828" y="0"/>
                    </a:lnTo>
                    <a:lnTo>
                      <a:pt x="2219828" y="1822322"/>
                    </a:lnTo>
                    <a:lnTo>
                      <a:pt x="0" y="1822322"/>
                    </a:lnTo>
                    <a:close/>
                  </a:path>
                </a:pathLst>
              </a:custGeom>
              <a:solidFill>
                <a:srgbClr val="FFD699"/>
              </a:solidFill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17020" y="515306"/>
              <a:ext cx="5604094" cy="1537776"/>
              <a:chOff x="0" y="0"/>
              <a:chExt cx="2219829" cy="60912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219828" cy="609126"/>
              </a:xfrm>
              <a:custGeom>
                <a:avLst/>
                <a:gdLst/>
                <a:ahLst/>
                <a:cxnLst/>
                <a:rect l="l" t="t" r="r" b="b"/>
                <a:pathLst>
                  <a:path w="2219828" h="609126">
                    <a:moveTo>
                      <a:pt x="0" y="0"/>
                    </a:moveTo>
                    <a:lnTo>
                      <a:pt x="2219828" y="0"/>
                    </a:lnTo>
                    <a:lnTo>
                      <a:pt x="2219828" y="609126"/>
                    </a:lnTo>
                    <a:lnTo>
                      <a:pt x="0" y="609126"/>
                    </a:lnTo>
                    <a:close/>
                  </a:path>
                </a:pathLst>
              </a:custGeom>
              <a:solidFill>
                <a:srgbClr val="FFF572"/>
              </a:solidFill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637107" y="2414069"/>
              <a:ext cx="4329877" cy="23408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94"/>
                </a:lnSpc>
              </a:pPr>
              <a:r>
                <a:rPr lang="en-US" sz="32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提供回饋表單</a:t>
              </a:r>
              <a:endParaRPr lang="en-US" sz="32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0" lvl="0" indent="0" algn="ctr">
                <a:lnSpc>
                  <a:spcPts val="4694"/>
                </a:lnSpc>
                <a:spcBef>
                  <a:spcPct val="0"/>
                </a:spcBef>
              </a:pPr>
              <a:r>
                <a:rPr lang="en-US" sz="32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收集意見</a:t>
              </a:r>
              <a:r>
                <a:rPr lang="zh-TW" altLang="en-US" sz="32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並</a:t>
              </a:r>
              <a:endParaRPr lang="en-US" altLang="zh-TW" sz="32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0" lvl="0" indent="0" algn="ctr">
                <a:lnSpc>
                  <a:spcPts val="4694"/>
                </a:lnSpc>
                <a:spcBef>
                  <a:spcPct val="0"/>
                </a:spcBef>
              </a:pPr>
              <a:r>
                <a:rPr lang="zh-TW" altLang="en-US" sz="32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加以改善</a:t>
              </a:r>
              <a:endParaRPr lang="en-US" sz="32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451712" y="693430"/>
              <a:ext cx="3741428" cy="10134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 u="none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表單回饋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02924" y="-123825"/>
              <a:ext cx="1120655" cy="23160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5038"/>
                </a:lnSpc>
                <a:spcBef>
                  <a:spcPct val="0"/>
                </a:spcBef>
              </a:pPr>
              <a:r>
                <a:rPr lang="en-US" sz="8800" u="none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標楷體" panose="03000509000000000000" pitchFamily="65" charset="-120"/>
                  <a:ea typeface="標楷體" panose="03000509000000000000" pitchFamily="65" charset="-120"/>
                </a:rPr>
                <a:t>3</a:t>
              </a:r>
            </a:p>
          </p:txBody>
        </p:sp>
      </p:grpSp>
      <p:pic>
        <p:nvPicPr>
          <p:cNvPr id="21" name="Picture 2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14227" y="337947"/>
            <a:ext cx="5472606" cy="1847005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628850" y="410694"/>
            <a:ext cx="2567560" cy="639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200">
                <a:solidFill>
                  <a:srgbClr val="79797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方案內容一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2659876" y="2847069"/>
            <a:ext cx="4215834" cy="4479360"/>
            <a:chOff x="0" y="-151336"/>
            <a:chExt cx="5621111" cy="597248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553036"/>
              <a:ext cx="5604094" cy="5268108"/>
              <a:chOff x="0" y="0"/>
              <a:chExt cx="2219829" cy="2086742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2219828" cy="2086742"/>
              </a:xfrm>
              <a:custGeom>
                <a:avLst/>
                <a:gdLst/>
                <a:ahLst/>
                <a:cxnLst/>
                <a:rect l="l" t="t" r="r" b="b"/>
                <a:pathLst>
                  <a:path w="2219828" h="2086742">
                    <a:moveTo>
                      <a:pt x="0" y="0"/>
                    </a:moveTo>
                    <a:lnTo>
                      <a:pt x="2219828" y="0"/>
                    </a:lnTo>
                    <a:lnTo>
                      <a:pt x="2219828" y="2086742"/>
                    </a:lnTo>
                    <a:lnTo>
                      <a:pt x="0" y="2086742"/>
                    </a:lnTo>
                    <a:close/>
                  </a:path>
                </a:pathLst>
              </a:custGeom>
              <a:solidFill>
                <a:srgbClr val="FFD699"/>
              </a:solidFill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17020" y="553036"/>
              <a:ext cx="5604091" cy="1537776"/>
              <a:chOff x="0" y="0"/>
              <a:chExt cx="2219828" cy="60912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2219828" cy="609126"/>
              </a:xfrm>
              <a:custGeom>
                <a:avLst/>
                <a:gdLst/>
                <a:ahLst/>
                <a:cxnLst/>
                <a:rect l="l" t="t" r="r" b="b"/>
                <a:pathLst>
                  <a:path w="2219828" h="609126">
                    <a:moveTo>
                      <a:pt x="0" y="0"/>
                    </a:moveTo>
                    <a:lnTo>
                      <a:pt x="2219828" y="0"/>
                    </a:lnTo>
                    <a:lnTo>
                      <a:pt x="2219828" y="609126"/>
                    </a:lnTo>
                    <a:lnTo>
                      <a:pt x="0" y="609126"/>
                    </a:lnTo>
                    <a:close/>
                  </a:path>
                </a:pathLst>
              </a:custGeom>
              <a:solidFill>
                <a:srgbClr val="FFF572"/>
              </a:solidFill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705116" y="2308026"/>
              <a:ext cx="4510921" cy="32726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946"/>
                </a:lnSpc>
              </a:pPr>
              <a:r>
                <a:rPr lang="en-US" altLang="zh-TW" sz="32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1.</a:t>
              </a:r>
              <a:r>
                <a:rPr lang="zh-TW" altLang="en-US" sz="32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於前一周開單</a:t>
              </a:r>
              <a:endParaRPr lang="en-US" altLang="zh-TW" sz="32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>
                <a:lnSpc>
                  <a:spcPts val="4946"/>
                </a:lnSpc>
              </a:pPr>
              <a:r>
                <a:rPr lang="en-US" altLang="zh-TW" sz="32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2.</a:t>
              </a:r>
              <a:r>
                <a:rPr lang="zh-TW" altLang="en-US" sz="32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收取匯款</a:t>
              </a:r>
              <a:endParaRPr lang="en-US" altLang="zh-TW" sz="32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>
                <a:lnSpc>
                  <a:spcPts val="4946"/>
                </a:lnSpc>
              </a:pPr>
              <a:r>
                <a:rPr lang="en-US" altLang="zh-TW" sz="32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3.</a:t>
              </a:r>
              <a:r>
                <a:rPr lang="zh-TW" altLang="en-US" sz="32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向外送平台訂購</a:t>
              </a:r>
              <a:endParaRPr lang="en-US" altLang="zh-TW" sz="32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>
                <a:lnSpc>
                  <a:spcPts val="4946"/>
                </a:lnSpc>
              </a:pPr>
              <a:r>
                <a:rPr lang="en-US" altLang="zh-TW" sz="32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4.</a:t>
              </a:r>
              <a:r>
                <a:rPr lang="zh-TW" altLang="en-US" sz="32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回收餐盒</a:t>
              </a:r>
              <a:endParaRPr lang="en-US" sz="32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122353" y="721612"/>
              <a:ext cx="4350674" cy="9971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zh-TW" altLang="en-US" sz="4000" u="none" dirty="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師生散單團購</a:t>
              </a:r>
              <a:endParaRPr lang="en-US" sz="4000" u="none" dirty="0">
                <a:solidFill>
                  <a:srgbClr val="846123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151336"/>
              <a:ext cx="1410233" cy="23160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5038"/>
                </a:lnSpc>
                <a:spcBef>
                  <a:spcPct val="0"/>
                </a:spcBef>
              </a:pPr>
              <a:r>
                <a:rPr lang="en-US" sz="8800" u="none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標楷體" panose="03000509000000000000" pitchFamily="65" charset="-120"/>
                  <a:ea typeface="標楷體" panose="03000509000000000000" pitchFamily="65" charset="-120"/>
                </a:rPr>
                <a:t>2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316939" y="2994134"/>
            <a:ext cx="4215836" cy="4458727"/>
            <a:chOff x="0" y="-123825"/>
            <a:chExt cx="5621114" cy="5944969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553036"/>
              <a:ext cx="5604094" cy="5268108"/>
              <a:chOff x="0" y="0"/>
              <a:chExt cx="2219829" cy="2086742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2219828" cy="2086742"/>
              </a:xfrm>
              <a:custGeom>
                <a:avLst/>
                <a:gdLst/>
                <a:ahLst/>
                <a:cxnLst/>
                <a:rect l="l" t="t" r="r" b="b"/>
                <a:pathLst>
                  <a:path w="2219828" h="2086742">
                    <a:moveTo>
                      <a:pt x="0" y="0"/>
                    </a:moveTo>
                    <a:lnTo>
                      <a:pt x="2219828" y="0"/>
                    </a:lnTo>
                    <a:lnTo>
                      <a:pt x="2219828" y="2086742"/>
                    </a:lnTo>
                    <a:lnTo>
                      <a:pt x="0" y="2086742"/>
                    </a:lnTo>
                    <a:close/>
                  </a:path>
                </a:pathLst>
              </a:custGeom>
              <a:solidFill>
                <a:srgbClr val="FFD699"/>
              </a:solidFill>
            </p:spPr>
          </p:sp>
        </p:grpSp>
        <p:grpSp>
          <p:nvGrpSpPr>
            <p:cNvPr id="35" name="Group 35"/>
            <p:cNvGrpSpPr/>
            <p:nvPr/>
          </p:nvGrpSpPr>
          <p:grpSpPr>
            <a:xfrm>
              <a:off x="17020" y="553036"/>
              <a:ext cx="5604094" cy="1537776"/>
              <a:chOff x="0" y="0"/>
              <a:chExt cx="2219829" cy="609126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2219828" cy="609126"/>
              </a:xfrm>
              <a:custGeom>
                <a:avLst/>
                <a:gdLst/>
                <a:ahLst/>
                <a:cxnLst/>
                <a:rect l="l" t="t" r="r" b="b"/>
                <a:pathLst>
                  <a:path w="2219828" h="609126">
                    <a:moveTo>
                      <a:pt x="0" y="0"/>
                    </a:moveTo>
                    <a:lnTo>
                      <a:pt x="2219828" y="0"/>
                    </a:lnTo>
                    <a:lnTo>
                      <a:pt x="2219828" y="609126"/>
                    </a:lnTo>
                    <a:lnTo>
                      <a:pt x="0" y="609126"/>
                    </a:lnTo>
                    <a:close/>
                  </a:path>
                </a:pathLst>
              </a:custGeom>
              <a:solidFill>
                <a:srgbClr val="FFF572"/>
              </a:solidFill>
            </p:spPr>
          </p:sp>
        </p:grpSp>
        <p:sp>
          <p:nvSpPr>
            <p:cNvPr id="37" name="TextBox 37"/>
            <p:cNvSpPr txBox="1"/>
            <p:nvPr/>
          </p:nvSpPr>
          <p:spPr>
            <a:xfrm>
              <a:off x="633809" y="2676176"/>
              <a:ext cx="4336471" cy="23408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91"/>
                </a:lnSpc>
              </a:pPr>
              <a:r>
                <a:rPr lang="zh-TW" altLang="en-US" sz="32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調查方案結束後</a:t>
              </a:r>
              <a:endParaRPr lang="en-US" altLang="zh-TW" sz="32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>
                <a:lnSpc>
                  <a:spcPts val="4691"/>
                </a:lnSpc>
              </a:pPr>
              <a:r>
                <a:rPr lang="zh-TW" altLang="en-US" sz="32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一個月內校園師生自發訂購的狀況。</a:t>
              </a:r>
              <a:endParaRPr lang="en-US" sz="32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646678" y="758794"/>
              <a:ext cx="3698122" cy="10134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 u="none" dirty="0" err="1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狀況分析</a:t>
              </a:r>
              <a:endParaRPr lang="en-US" sz="4400" u="none" dirty="0">
                <a:solidFill>
                  <a:srgbClr val="846123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308943" y="-123825"/>
              <a:ext cx="1120617" cy="23160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5038"/>
                </a:lnSpc>
                <a:spcBef>
                  <a:spcPct val="0"/>
                </a:spcBef>
              </a:pPr>
              <a:r>
                <a:rPr lang="en-US" sz="8800" u="none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標楷體" panose="03000509000000000000" pitchFamily="65" charset="-120"/>
                  <a:ea typeface="標楷體" panose="03000509000000000000" pitchFamily="65" charset="-120"/>
                </a:rPr>
                <a:t>4</a:t>
              </a:r>
            </a:p>
          </p:txBody>
        </p:sp>
      </p:grpSp>
      <p:sp>
        <p:nvSpPr>
          <p:cNvPr id="46" name="TextBox 23">
            <a:extLst>
              <a:ext uri="{FF2B5EF4-FFF2-40B4-BE49-F238E27FC236}">
                <a16:creationId xmlns:a16="http://schemas.microsoft.com/office/drawing/2014/main" id="{CF4566DA-67F3-C7CC-8787-18202D46A5A3}"/>
              </a:ext>
            </a:extLst>
          </p:cNvPr>
          <p:cNvSpPr txBox="1"/>
          <p:nvPr/>
        </p:nvSpPr>
        <p:spPr>
          <a:xfrm>
            <a:off x="513591" y="1122783"/>
            <a:ext cx="4438769" cy="743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152"/>
              </a:lnSpc>
              <a:spcBef>
                <a:spcPct val="0"/>
              </a:spcBef>
            </a:pPr>
            <a:r>
              <a:rPr lang="en-US" sz="4800" u="none" dirty="0" err="1">
                <a:solidFill>
                  <a:srgbClr val="66646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環保外送推廣</a:t>
            </a:r>
            <a:endParaRPr lang="en-US" sz="4800" u="none" dirty="0">
              <a:solidFill>
                <a:srgbClr val="66646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04566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80768" y="2557159"/>
            <a:ext cx="15326463" cy="5172681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alphaModFix amt="32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62668" y="2670306"/>
            <a:ext cx="4730546" cy="4946389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1084163" y="4738751"/>
            <a:ext cx="4916503" cy="800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9"/>
              </a:lnSpc>
            </a:pPr>
            <a:r>
              <a:rPr lang="en-US" sz="5400">
                <a:solidFill>
                  <a:srgbClr val="66646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集點卡制度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75352" y="4911651"/>
            <a:ext cx="4305180" cy="790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79"/>
              </a:lnSpc>
              <a:spcBef>
                <a:spcPct val="0"/>
              </a:spcBef>
            </a:pPr>
            <a:r>
              <a:rPr lang="en-US" sz="5400" u="none" dirty="0" err="1">
                <a:solidFill>
                  <a:srgbClr val="66646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環保外送推廣</a:t>
            </a:r>
            <a:endParaRPr lang="en-US" sz="5400" u="none" dirty="0">
              <a:solidFill>
                <a:srgbClr val="66646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3" name="Group 9">
            <a:extLst>
              <a:ext uri="{FF2B5EF4-FFF2-40B4-BE49-F238E27FC236}">
                <a16:creationId xmlns:a16="http://schemas.microsoft.com/office/drawing/2014/main" id="{68089FFE-6EA5-B0C8-A7C0-122560698F89}"/>
              </a:ext>
            </a:extLst>
          </p:cNvPr>
          <p:cNvGrpSpPr/>
          <p:nvPr/>
        </p:nvGrpSpPr>
        <p:grpSpPr>
          <a:xfrm>
            <a:off x="297720" y="300470"/>
            <a:ext cx="5056573" cy="1331110"/>
            <a:chOff x="0" y="0"/>
            <a:chExt cx="6742098" cy="1774813"/>
          </a:xfrm>
        </p:grpSpPr>
        <p:grpSp>
          <p:nvGrpSpPr>
            <p:cNvPr id="24" name="Group 10">
              <a:extLst>
                <a:ext uri="{FF2B5EF4-FFF2-40B4-BE49-F238E27FC236}">
                  <a16:creationId xmlns:a16="http://schemas.microsoft.com/office/drawing/2014/main" id="{F64CAF35-0727-CDF0-2193-066A72A78620}"/>
                </a:ext>
              </a:extLst>
            </p:cNvPr>
            <p:cNvGrpSpPr/>
            <p:nvPr/>
          </p:nvGrpSpPr>
          <p:grpSpPr>
            <a:xfrm>
              <a:off x="1200806" y="114412"/>
              <a:ext cx="5541292" cy="1363447"/>
              <a:chOff x="0" y="0"/>
              <a:chExt cx="2135214" cy="525374"/>
            </a:xfrm>
          </p:grpSpPr>
          <p:sp>
            <p:nvSpPr>
              <p:cNvPr id="29" name="Freeform 11">
                <a:extLst>
                  <a:ext uri="{FF2B5EF4-FFF2-40B4-BE49-F238E27FC236}">
                    <a16:creationId xmlns:a16="http://schemas.microsoft.com/office/drawing/2014/main" id="{023DA452-6951-D3A7-7D9E-DA93CC988EA5}"/>
                  </a:ext>
                </a:extLst>
              </p:cNvPr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DEE6FF">
                  <a:alpha val="86667"/>
                </a:srgbClr>
              </a:solidFill>
            </p:spPr>
          </p:sp>
        </p:grpSp>
        <p:grpSp>
          <p:nvGrpSpPr>
            <p:cNvPr id="25" name="Group 12">
              <a:extLst>
                <a:ext uri="{FF2B5EF4-FFF2-40B4-BE49-F238E27FC236}">
                  <a16:creationId xmlns:a16="http://schemas.microsoft.com/office/drawing/2014/main" id="{9317D4D8-39B4-DCC3-0621-479D4533A78F}"/>
                </a:ext>
              </a:extLst>
            </p:cNvPr>
            <p:cNvGrpSpPr/>
            <p:nvPr/>
          </p:nvGrpSpPr>
          <p:grpSpPr>
            <a:xfrm>
              <a:off x="0" y="0"/>
              <a:ext cx="1774813" cy="1774813"/>
              <a:chOff x="0" y="0"/>
              <a:chExt cx="6350000" cy="6350000"/>
            </a:xfrm>
          </p:grpSpPr>
          <p:sp>
            <p:nvSpPr>
              <p:cNvPr id="28" name="Freeform 13">
                <a:extLst>
                  <a:ext uri="{FF2B5EF4-FFF2-40B4-BE49-F238E27FC236}">
                    <a16:creationId xmlns:a16="http://schemas.microsoft.com/office/drawing/2014/main" id="{8EB8B371-7304-A579-5B3A-788756ECE0EE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5E8DAF"/>
              </a:solidFill>
            </p:spPr>
          </p:sp>
        </p:grpSp>
        <p:sp>
          <p:nvSpPr>
            <p:cNvPr id="26" name="TextBox 14">
              <a:extLst>
                <a:ext uri="{FF2B5EF4-FFF2-40B4-BE49-F238E27FC236}">
                  <a16:creationId xmlns:a16="http://schemas.microsoft.com/office/drawing/2014/main" id="{8B38A777-BA6A-95F9-3503-7E989FC222D2}"/>
                </a:ext>
              </a:extLst>
            </p:cNvPr>
            <p:cNvSpPr txBox="1"/>
            <p:nvPr/>
          </p:nvSpPr>
          <p:spPr>
            <a:xfrm>
              <a:off x="161937" y="397895"/>
              <a:ext cx="1450939" cy="8396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64"/>
                </a:lnSpc>
              </a:pPr>
              <a:r>
                <a:rPr lang="en-US" sz="3600" dirty="0">
                  <a:solidFill>
                    <a:srgbClr val="F4F4F4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03</a:t>
              </a:r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9D1D6D0B-6A15-CA1B-0096-EC8BD691060A}"/>
                </a:ext>
              </a:extLst>
            </p:cNvPr>
            <p:cNvSpPr txBox="1"/>
            <p:nvPr/>
          </p:nvSpPr>
          <p:spPr>
            <a:xfrm>
              <a:off x="1895428" y="200134"/>
              <a:ext cx="4152048" cy="11982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264"/>
                </a:lnSpc>
                <a:spcBef>
                  <a:spcPct val="0"/>
                </a:spcBef>
              </a:pPr>
              <a:r>
                <a:rPr lang="zh-TW" altLang="en-US" sz="5400" u="none" dirty="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解決方案</a:t>
              </a:r>
              <a:endParaRPr lang="en-US" altLang="zh-TW" sz="5400" u="none" dirty="0">
                <a:solidFill>
                  <a:srgbClr val="846123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7 0 L 0.5079 0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9">
            <a:extLst>
              <a:ext uri="{FF2B5EF4-FFF2-40B4-BE49-F238E27FC236}">
                <a16:creationId xmlns:a16="http://schemas.microsoft.com/office/drawing/2014/main" id="{BCE83341-29B0-9651-594F-F89B3D52A3AF}"/>
              </a:ext>
            </a:extLst>
          </p:cNvPr>
          <p:cNvGrpSpPr/>
          <p:nvPr/>
        </p:nvGrpSpPr>
        <p:grpSpPr>
          <a:xfrm>
            <a:off x="297720" y="300470"/>
            <a:ext cx="5056573" cy="1331110"/>
            <a:chOff x="0" y="0"/>
            <a:chExt cx="6742098" cy="1774813"/>
          </a:xfrm>
        </p:grpSpPr>
        <p:grpSp>
          <p:nvGrpSpPr>
            <p:cNvPr id="41" name="Group 10">
              <a:extLst>
                <a:ext uri="{FF2B5EF4-FFF2-40B4-BE49-F238E27FC236}">
                  <a16:creationId xmlns:a16="http://schemas.microsoft.com/office/drawing/2014/main" id="{8CA70CF9-37DC-5086-86BB-755FA55CEA15}"/>
                </a:ext>
              </a:extLst>
            </p:cNvPr>
            <p:cNvGrpSpPr/>
            <p:nvPr/>
          </p:nvGrpSpPr>
          <p:grpSpPr>
            <a:xfrm>
              <a:off x="1200806" y="114412"/>
              <a:ext cx="5541292" cy="1363447"/>
              <a:chOff x="0" y="0"/>
              <a:chExt cx="2135214" cy="525374"/>
            </a:xfrm>
          </p:grpSpPr>
          <p:sp>
            <p:nvSpPr>
              <p:cNvPr id="46" name="Freeform 11">
                <a:extLst>
                  <a:ext uri="{FF2B5EF4-FFF2-40B4-BE49-F238E27FC236}">
                    <a16:creationId xmlns:a16="http://schemas.microsoft.com/office/drawing/2014/main" id="{1EABAA0B-E6A4-039F-AA42-D93B157DE684}"/>
                  </a:ext>
                </a:extLst>
              </p:cNvPr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DEE6FF">
                  <a:alpha val="86667"/>
                </a:srgbClr>
              </a:solidFill>
            </p:spPr>
          </p:sp>
        </p:grpSp>
        <p:grpSp>
          <p:nvGrpSpPr>
            <p:cNvPr id="42" name="Group 12">
              <a:extLst>
                <a:ext uri="{FF2B5EF4-FFF2-40B4-BE49-F238E27FC236}">
                  <a16:creationId xmlns:a16="http://schemas.microsoft.com/office/drawing/2014/main" id="{847C1692-8A71-0AF8-4752-87360C48D96E}"/>
                </a:ext>
              </a:extLst>
            </p:cNvPr>
            <p:cNvGrpSpPr/>
            <p:nvPr/>
          </p:nvGrpSpPr>
          <p:grpSpPr>
            <a:xfrm>
              <a:off x="0" y="0"/>
              <a:ext cx="1774813" cy="1774813"/>
              <a:chOff x="0" y="0"/>
              <a:chExt cx="6350000" cy="6350000"/>
            </a:xfrm>
          </p:grpSpPr>
          <p:sp>
            <p:nvSpPr>
              <p:cNvPr id="45" name="Freeform 13">
                <a:extLst>
                  <a:ext uri="{FF2B5EF4-FFF2-40B4-BE49-F238E27FC236}">
                    <a16:creationId xmlns:a16="http://schemas.microsoft.com/office/drawing/2014/main" id="{28346557-5FF0-8D35-2680-2A2490057A84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5E8DAF"/>
              </a:solidFill>
            </p:spPr>
          </p:sp>
        </p:grpSp>
        <p:sp>
          <p:nvSpPr>
            <p:cNvPr id="43" name="TextBox 14">
              <a:extLst>
                <a:ext uri="{FF2B5EF4-FFF2-40B4-BE49-F238E27FC236}">
                  <a16:creationId xmlns:a16="http://schemas.microsoft.com/office/drawing/2014/main" id="{8E16BE21-BD2C-6396-B865-49C0AE876AE6}"/>
                </a:ext>
              </a:extLst>
            </p:cNvPr>
            <p:cNvSpPr txBox="1"/>
            <p:nvPr/>
          </p:nvSpPr>
          <p:spPr>
            <a:xfrm>
              <a:off x="161937" y="397895"/>
              <a:ext cx="1450939" cy="8396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64"/>
                </a:lnSpc>
              </a:pPr>
              <a:r>
                <a:rPr lang="en-US" sz="3600" dirty="0">
                  <a:solidFill>
                    <a:srgbClr val="F4F4F4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03</a:t>
              </a:r>
            </a:p>
          </p:txBody>
        </p:sp>
        <p:sp>
          <p:nvSpPr>
            <p:cNvPr id="44" name="TextBox 15">
              <a:extLst>
                <a:ext uri="{FF2B5EF4-FFF2-40B4-BE49-F238E27FC236}">
                  <a16:creationId xmlns:a16="http://schemas.microsoft.com/office/drawing/2014/main" id="{FEC9F674-BD4A-604B-4BA8-EE982DA28072}"/>
                </a:ext>
              </a:extLst>
            </p:cNvPr>
            <p:cNvSpPr txBox="1"/>
            <p:nvPr/>
          </p:nvSpPr>
          <p:spPr>
            <a:xfrm>
              <a:off x="1895428" y="200134"/>
              <a:ext cx="4152048" cy="11982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264"/>
                </a:lnSpc>
                <a:spcBef>
                  <a:spcPct val="0"/>
                </a:spcBef>
              </a:pPr>
              <a:r>
                <a:rPr lang="zh-TW" altLang="en-US" sz="5400" u="none" dirty="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解決方案</a:t>
              </a:r>
              <a:endParaRPr lang="en-US" altLang="zh-TW" sz="5400" u="none" dirty="0">
                <a:solidFill>
                  <a:srgbClr val="846123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8673C4C5-A9CB-3334-B9DD-44EE7266859F}"/>
              </a:ext>
            </a:extLst>
          </p:cNvPr>
          <p:cNvSpPr/>
          <p:nvPr/>
        </p:nvSpPr>
        <p:spPr>
          <a:xfrm>
            <a:off x="3046708" y="7316550"/>
            <a:ext cx="12725399" cy="1966606"/>
          </a:xfrm>
          <a:prstGeom prst="roundRect">
            <a:avLst/>
          </a:prstGeom>
          <a:solidFill>
            <a:srgbClr val="FFFF00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: 圓角 23">
            <a:extLst>
              <a:ext uri="{FF2B5EF4-FFF2-40B4-BE49-F238E27FC236}">
                <a16:creationId xmlns:a16="http://schemas.microsoft.com/office/drawing/2014/main" id="{6CB7BDE9-F78F-83D8-845C-E34590778819}"/>
              </a:ext>
            </a:extLst>
          </p:cNvPr>
          <p:cNvSpPr/>
          <p:nvPr/>
        </p:nvSpPr>
        <p:spPr>
          <a:xfrm>
            <a:off x="3042628" y="2641430"/>
            <a:ext cx="12725399" cy="2492990"/>
          </a:xfrm>
          <a:prstGeom prst="roundRect">
            <a:avLst/>
          </a:prstGeom>
          <a:solidFill>
            <a:srgbClr val="002060">
              <a:alpha val="54118"/>
            </a:srgb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TextBox 4">
            <a:extLst>
              <a:ext uri="{FF2B5EF4-FFF2-40B4-BE49-F238E27FC236}">
                <a16:creationId xmlns:a16="http://schemas.microsoft.com/office/drawing/2014/main" id="{0D895622-46C0-D7E7-DAA8-F4515A3147C1}"/>
              </a:ext>
            </a:extLst>
          </p:cNvPr>
          <p:cNvSpPr txBox="1"/>
          <p:nvPr/>
        </p:nvSpPr>
        <p:spPr>
          <a:xfrm>
            <a:off x="4668381" y="2644388"/>
            <a:ext cx="10817843" cy="31085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zh-TW" altLang="en-US" sz="5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於校內調查問卷結果得知</a:t>
            </a:r>
            <a:endParaRPr lang="en-US" altLang="zh-TW" sz="5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0"/>
              </a:spcBef>
            </a:pPr>
            <a:r>
              <a:rPr lang="zh-TW" altLang="en-US" sz="5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攜帶環保餐具換取</a:t>
            </a:r>
            <a:r>
              <a:rPr lang="en-US" altLang="zh-TW" sz="5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5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元折扣意願低落</a:t>
            </a:r>
            <a:endParaRPr lang="en-US" altLang="zh-TW" sz="5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0"/>
              </a:spcBef>
            </a:pPr>
            <a:r>
              <a:rPr lang="en-US" altLang="zh-TW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最低</a:t>
            </a:r>
            <a:r>
              <a:rPr lang="en-US" altLang="zh-TW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分、滿分</a:t>
            </a:r>
            <a:r>
              <a:rPr lang="en-US" altLang="zh-TW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分，平均</a:t>
            </a:r>
            <a:r>
              <a:rPr lang="en-US" altLang="zh-TW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2.88</a:t>
            </a:r>
            <a:r>
              <a:rPr lang="zh-TW" altLang="en-US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r>
              <a:rPr lang="en-US" altLang="zh-TW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algn="ctr">
              <a:spcBef>
                <a:spcPct val="0"/>
              </a:spcBef>
            </a:pPr>
            <a:endParaRPr lang="en-US" sz="5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6" name="箭號: 向下 25">
            <a:extLst>
              <a:ext uri="{FF2B5EF4-FFF2-40B4-BE49-F238E27FC236}">
                <a16:creationId xmlns:a16="http://schemas.microsoft.com/office/drawing/2014/main" id="{6FBA3E20-ACB1-4116-A126-91E217460173}"/>
              </a:ext>
            </a:extLst>
          </p:cNvPr>
          <p:cNvSpPr/>
          <p:nvPr/>
        </p:nvSpPr>
        <p:spPr>
          <a:xfrm>
            <a:off x="8311949" y="5261681"/>
            <a:ext cx="1675191" cy="1966606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TextBox 4">
            <a:extLst>
              <a:ext uri="{FF2B5EF4-FFF2-40B4-BE49-F238E27FC236}">
                <a16:creationId xmlns:a16="http://schemas.microsoft.com/office/drawing/2014/main" id="{F579F8B8-7603-524C-F0E0-F52BBB037D18}"/>
              </a:ext>
            </a:extLst>
          </p:cNvPr>
          <p:cNvSpPr txBox="1"/>
          <p:nvPr/>
        </p:nvSpPr>
        <p:spPr>
          <a:xfrm>
            <a:off x="4958095" y="7369844"/>
            <a:ext cx="9601200" cy="1412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200000"/>
              </a:lnSpc>
              <a:spcBef>
                <a:spcPct val="0"/>
              </a:spcBef>
            </a:pPr>
            <a:r>
              <a:rPr lang="zh-TW" altLang="en-US" sz="54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多認為折扣過低、並且</a:t>
            </a:r>
            <a:r>
              <a:rPr lang="en-US" altLang="zh-TW" sz="54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54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元無感</a:t>
            </a:r>
            <a:endParaRPr lang="en-US" sz="5400" dirty="0">
              <a:ln w="0"/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FA50AA58-2964-31B0-CA46-CEF87C7E74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170653" y="338542"/>
            <a:ext cx="4646946" cy="1568344"/>
          </a:xfrm>
          <a:prstGeom prst="rect">
            <a:avLst/>
          </a:prstGeom>
        </p:spPr>
      </p:pic>
      <p:sp>
        <p:nvSpPr>
          <p:cNvPr id="29" name="TextBox 4">
            <a:extLst>
              <a:ext uri="{FF2B5EF4-FFF2-40B4-BE49-F238E27FC236}">
                <a16:creationId xmlns:a16="http://schemas.microsoft.com/office/drawing/2014/main" id="{DC354294-22A3-A2B6-F79E-D13701570166}"/>
              </a:ext>
            </a:extLst>
          </p:cNvPr>
          <p:cNvSpPr txBox="1"/>
          <p:nvPr/>
        </p:nvSpPr>
        <p:spPr>
          <a:xfrm>
            <a:off x="13804196" y="407322"/>
            <a:ext cx="2228475" cy="543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37"/>
              </a:lnSpc>
            </a:pPr>
            <a:r>
              <a:rPr lang="en-US" sz="3312" dirty="0" err="1">
                <a:solidFill>
                  <a:srgbClr val="79797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方案內容二</a:t>
            </a:r>
            <a:endParaRPr lang="en-US" sz="3312" dirty="0">
              <a:solidFill>
                <a:srgbClr val="79797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0" name="TextBox 5">
            <a:extLst>
              <a:ext uri="{FF2B5EF4-FFF2-40B4-BE49-F238E27FC236}">
                <a16:creationId xmlns:a16="http://schemas.microsoft.com/office/drawing/2014/main" id="{042AE6C2-A8E1-32F1-FA77-9317541571CD}"/>
              </a:ext>
            </a:extLst>
          </p:cNvPr>
          <p:cNvSpPr txBox="1"/>
          <p:nvPr/>
        </p:nvSpPr>
        <p:spPr>
          <a:xfrm>
            <a:off x="13653965" y="1073086"/>
            <a:ext cx="3124340" cy="688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24"/>
              </a:lnSpc>
              <a:spcBef>
                <a:spcPct val="0"/>
              </a:spcBef>
            </a:pPr>
            <a:r>
              <a:rPr lang="en-US" sz="4749" dirty="0" err="1">
                <a:solidFill>
                  <a:srgbClr val="66646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集點卡制度</a:t>
            </a:r>
            <a:endParaRPr lang="en-US" sz="4749" dirty="0">
              <a:solidFill>
                <a:srgbClr val="66646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31" name="群組 30">
            <a:extLst>
              <a:ext uri="{FF2B5EF4-FFF2-40B4-BE49-F238E27FC236}">
                <a16:creationId xmlns:a16="http://schemas.microsoft.com/office/drawing/2014/main" id="{E3A578B1-5036-057F-34D1-16920F37D85C}"/>
              </a:ext>
            </a:extLst>
          </p:cNvPr>
          <p:cNvGrpSpPr/>
          <p:nvPr/>
        </p:nvGrpSpPr>
        <p:grpSpPr>
          <a:xfrm>
            <a:off x="2275325" y="2806416"/>
            <a:ext cx="2209800" cy="2209800"/>
            <a:chOff x="2476499" y="2719357"/>
            <a:chExt cx="2209800" cy="2209800"/>
          </a:xfrm>
        </p:grpSpPr>
        <p:sp>
          <p:nvSpPr>
            <p:cNvPr id="32" name="橢圓 31">
              <a:extLst>
                <a:ext uri="{FF2B5EF4-FFF2-40B4-BE49-F238E27FC236}">
                  <a16:creationId xmlns:a16="http://schemas.microsoft.com/office/drawing/2014/main" id="{CBE975F9-7789-ED3B-C082-81259FE4DFF9}"/>
                </a:ext>
              </a:extLst>
            </p:cNvPr>
            <p:cNvSpPr/>
            <p:nvPr/>
          </p:nvSpPr>
          <p:spPr>
            <a:xfrm>
              <a:off x="2476499" y="2719357"/>
              <a:ext cx="2209800" cy="22098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33" name="Picture 5">
              <a:extLst>
                <a:ext uri="{FF2B5EF4-FFF2-40B4-BE49-F238E27FC236}">
                  <a16:creationId xmlns:a16="http://schemas.microsoft.com/office/drawing/2014/main" id="{BDE6C2A6-5AEF-0F24-66D2-532897E5F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937149" y="2960396"/>
              <a:ext cx="1165103" cy="1673123"/>
            </a:xfrm>
            <a:prstGeom prst="rect">
              <a:avLst/>
            </a:prstGeom>
          </p:spPr>
        </p:pic>
      </p:grpSp>
      <p:pic>
        <p:nvPicPr>
          <p:cNvPr id="34" name="圖片 33">
            <a:extLst>
              <a:ext uri="{FF2B5EF4-FFF2-40B4-BE49-F238E27FC236}">
                <a16:creationId xmlns:a16="http://schemas.microsoft.com/office/drawing/2014/main" id="{6B07B811-418A-7B37-5EAA-C02CA295F8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061" y="7453662"/>
            <a:ext cx="1821856" cy="1821856"/>
          </a:xfrm>
          <a:prstGeom prst="rect">
            <a:avLst/>
          </a:prstGeom>
        </p:spPr>
      </p:pic>
      <p:grpSp>
        <p:nvGrpSpPr>
          <p:cNvPr id="6" name="群組 5">
            <a:extLst>
              <a:ext uri="{FF2B5EF4-FFF2-40B4-BE49-F238E27FC236}">
                <a16:creationId xmlns:a16="http://schemas.microsoft.com/office/drawing/2014/main" id="{A663ADD3-2C2B-8038-B6E7-5F52A5608258}"/>
              </a:ext>
            </a:extLst>
          </p:cNvPr>
          <p:cNvGrpSpPr/>
          <p:nvPr/>
        </p:nvGrpSpPr>
        <p:grpSpPr>
          <a:xfrm>
            <a:off x="0" y="0"/>
            <a:ext cx="18642538" cy="10609118"/>
            <a:chOff x="-49738" y="-38100"/>
            <a:chExt cx="18288000" cy="10287000"/>
          </a:xfrm>
        </p:grpSpPr>
        <p:grpSp>
          <p:nvGrpSpPr>
            <p:cNvPr id="35" name="Group 68">
              <a:extLst>
                <a:ext uri="{FF2B5EF4-FFF2-40B4-BE49-F238E27FC236}">
                  <a16:creationId xmlns:a16="http://schemas.microsoft.com/office/drawing/2014/main" id="{BE63A7D4-9520-6715-C6BF-B7ACB40EA600}"/>
                </a:ext>
              </a:extLst>
            </p:cNvPr>
            <p:cNvGrpSpPr/>
            <p:nvPr/>
          </p:nvGrpSpPr>
          <p:grpSpPr>
            <a:xfrm>
              <a:off x="-49738" y="-38100"/>
              <a:ext cx="18288000" cy="10287000"/>
              <a:chOff x="0" y="0"/>
              <a:chExt cx="3402471" cy="1913890"/>
            </a:xfrm>
          </p:grpSpPr>
          <p:sp>
            <p:nvSpPr>
              <p:cNvPr id="36" name="Freeform 69">
                <a:extLst>
                  <a:ext uri="{FF2B5EF4-FFF2-40B4-BE49-F238E27FC236}">
                    <a16:creationId xmlns:a16="http://schemas.microsoft.com/office/drawing/2014/main" id="{EBD954F7-359E-9679-0A96-D190523E3811}"/>
                  </a:ext>
                </a:extLst>
              </p:cNvPr>
              <p:cNvSpPr/>
              <p:nvPr/>
            </p:nvSpPr>
            <p:spPr>
              <a:xfrm>
                <a:off x="0" y="0"/>
                <a:ext cx="3402471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3402471" h="1913890">
                    <a:moveTo>
                      <a:pt x="0" y="0"/>
                    </a:moveTo>
                    <a:lnTo>
                      <a:pt x="3402471" y="0"/>
                    </a:lnTo>
                    <a:lnTo>
                      <a:pt x="3402471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292929">
                  <a:alpha val="87843"/>
                </a:srgbClr>
              </a:solidFill>
            </p:spPr>
          </p:sp>
        </p:grpSp>
        <p:sp>
          <p:nvSpPr>
            <p:cNvPr id="37" name="TextBox 5">
              <a:extLst>
                <a:ext uri="{FF2B5EF4-FFF2-40B4-BE49-F238E27FC236}">
                  <a16:creationId xmlns:a16="http://schemas.microsoft.com/office/drawing/2014/main" id="{D9253388-12B8-D19E-B569-2AA27279F36C}"/>
                </a:ext>
              </a:extLst>
            </p:cNvPr>
            <p:cNvSpPr txBox="1"/>
            <p:nvPr/>
          </p:nvSpPr>
          <p:spPr>
            <a:xfrm>
              <a:off x="3640848" y="1315349"/>
              <a:ext cx="10320744" cy="66402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09"/>
                </a:lnSpc>
                <a:spcBef>
                  <a:spcPct val="0"/>
                </a:spcBef>
              </a:pPr>
              <a:r>
                <a:rPr lang="en-US" sz="6600" dirty="0" err="1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建立LINE官方帳號進行集點</a:t>
              </a:r>
              <a:endParaRPr lang="en-US" sz="66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63672AEA-40CE-0A0C-5EB0-88EB34AEE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2068" y="2517055"/>
              <a:ext cx="3707033" cy="3707033"/>
            </a:xfrm>
            <a:prstGeom prst="rect">
              <a:avLst/>
            </a:prstGeom>
          </p:spPr>
        </p:pic>
        <p:sp>
          <p:nvSpPr>
            <p:cNvPr id="38" name="TextBox 5">
              <a:extLst>
                <a:ext uri="{FF2B5EF4-FFF2-40B4-BE49-F238E27FC236}">
                  <a16:creationId xmlns:a16="http://schemas.microsoft.com/office/drawing/2014/main" id="{179F436F-CE14-65E1-511A-B2FBD6233C3D}"/>
                </a:ext>
              </a:extLst>
            </p:cNvPr>
            <p:cNvSpPr txBox="1"/>
            <p:nvPr/>
          </p:nvSpPr>
          <p:spPr>
            <a:xfrm>
              <a:off x="3604989" y="6923652"/>
              <a:ext cx="10320744" cy="20313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TW" altLang="en-US" sz="66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將</a:t>
              </a:r>
              <a:r>
                <a:rPr lang="en-US" altLang="zh-TW" sz="66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2</a:t>
              </a:r>
              <a:r>
                <a:rPr lang="zh-TW" altLang="en-US" sz="66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元折扣變為可累積點數</a:t>
              </a:r>
              <a:endParaRPr lang="en-US" altLang="zh-TW" sz="66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spcBef>
                  <a:spcPct val="0"/>
                </a:spcBef>
              </a:pPr>
              <a:r>
                <a:rPr lang="zh-TW" altLang="en-US" sz="66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使無感   有感</a:t>
              </a:r>
              <a:endParaRPr lang="en-US" sz="66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9" name="箭號: 向下 38">
              <a:extLst>
                <a:ext uri="{FF2B5EF4-FFF2-40B4-BE49-F238E27FC236}">
                  <a16:creationId xmlns:a16="http://schemas.microsoft.com/office/drawing/2014/main" id="{1BF929EE-DA9C-921E-42F5-0B21A6DC03DE}"/>
                </a:ext>
              </a:extLst>
            </p:cNvPr>
            <p:cNvSpPr/>
            <p:nvPr/>
          </p:nvSpPr>
          <p:spPr>
            <a:xfrm rot="16200000">
              <a:off x="8925821" y="8236338"/>
              <a:ext cx="645022" cy="656638"/>
            </a:xfrm>
            <a:prstGeom prst="downArrow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7773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303175" flipH="1">
            <a:off x="12048529" y="8232979"/>
            <a:ext cx="1413391" cy="39928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844082" flipV="1">
            <a:off x="11953181" y="2007152"/>
            <a:ext cx="1413391" cy="39928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844082" flipH="1">
            <a:off x="4446874" y="8147202"/>
            <a:ext cx="1413391" cy="399283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7007384" y="245078"/>
            <a:ext cx="4249667" cy="3917743"/>
            <a:chOff x="-45107" y="-123825"/>
            <a:chExt cx="5666221" cy="5223656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499267"/>
              <a:ext cx="5604094" cy="4600564"/>
              <a:chOff x="0" y="0"/>
              <a:chExt cx="2219829" cy="1822322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219828" cy="1822322"/>
              </a:xfrm>
              <a:custGeom>
                <a:avLst/>
                <a:gdLst/>
                <a:ahLst/>
                <a:cxnLst/>
                <a:rect l="l" t="t" r="r" b="b"/>
                <a:pathLst>
                  <a:path w="2219828" h="1822322">
                    <a:moveTo>
                      <a:pt x="0" y="0"/>
                    </a:moveTo>
                    <a:lnTo>
                      <a:pt x="2219828" y="0"/>
                    </a:lnTo>
                    <a:lnTo>
                      <a:pt x="2219828" y="1822322"/>
                    </a:lnTo>
                    <a:lnTo>
                      <a:pt x="0" y="1822322"/>
                    </a:lnTo>
                    <a:close/>
                  </a:path>
                </a:pathLst>
              </a:custGeom>
              <a:solidFill>
                <a:srgbClr val="FFD699"/>
              </a:solidFill>
            </p:spPr>
          </p:sp>
        </p:grpSp>
        <p:grpSp>
          <p:nvGrpSpPr>
            <p:cNvPr id="8" name="Group 8"/>
            <p:cNvGrpSpPr/>
            <p:nvPr/>
          </p:nvGrpSpPr>
          <p:grpSpPr>
            <a:xfrm>
              <a:off x="17020" y="499267"/>
              <a:ext cx="5604094" cy="1537776"/>
              <a:chOff x="0" y="0"/>
              <a:chExt cx="2219829" cy="609126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219828" cy="609126"/>
              </a:xfrm>
              <a:custGeom>
                <a:avLst/>
                <a:gdLst/>
                <a:ahLst/>
                <a:cxnLst/>
                <a:rect l="l" t="t" r="r" b="b"/>
                <a:pathLst>
                  <a:path w="2219828" h="609126">
                    <a:moveTo>
                      <a:pt x="0" y="0"/>
                    </a:moveTo>
                    <a:lnTo>
                      <a:pt x="2219828" y="0"/>
                    </a:lnTo>
                    <a:lnTo>
                      <a:pt x="2219828" y="609126"/>
                    </a:lnTo>
                    <a:lnTo>
                      <a:pt x="0" y="609126"/>
                    </a:lnTo>
                    <a:close/>
                  </a:path>
                </a:pathLst>
              </a:custGeom>
              <a:solidFill>
                <a:srgbClr val="FFF572"/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-45107" y="2636990"/>
              <a:ext cx="5449430" cy="150725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4607"/>
                </a:lnSpc>
                <a:spcBef>
                  <a:spcPct val="0"/>
                </a:spcBef>
              </a:pPr>
              <a:r>
                <a:rPr lang="zh-TW" altLang="en-US" sz="32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撰寫企劃書</a:t>
              </a:r>
              <a:endParaRPr lang="en-US" altLang="zh-TW" sz="32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0" lvl="0" indent="0" algn="ctr">
                <a:lnSpc>
                  <a:spcPts val="4607"/>
                </a:lnSpc>
                <a:spcBef>
                  <a:spcPct val="0"/>
                </a:spcBef>
              </a:pPr>
              <a:r>
                <a:rPr lang="zh-TW" altLang="en-US" sz="32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並與廠商接洽及推行</a:t>
              </a:r>
              <a:endParaRPr lang="en-US" sz="32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451712" y="710461"/>
              <a:ext cx="3741428" cy="10134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zh-TW" altLang="en-US" sz="4400" u="none" dirty="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規劃</a:t>
              </a:r>
              <a:endParaRPr lang="en-US" sz="4400" u="none" dirty="0">
                <a:solidFill>
                  <a:srgbClr val="846123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31059" y="-123825"/>
              <a:ext cx="1120617" cy="23160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5038"/>
                </a:lnSpc>
                <a:spcBef>
                  <a:spcPct val="0"/>
                </a:spcBef>
              </a:pPr>
              <a:r>
                <a:rPr lang="en-US" sz="8800" u="none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標楷體" panose="03000509000000000000" pitchFamily="65" charset="-120"/>
                  <a:ea typeface="標楷體" panose="03000509000000000000" pitchFamily="65" charset="-120"/>
                </a:rPr>
                <a:t>1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036082" y="5650907"/>
            <a:ext cx="4215836" cy="3929772"/>
            <a:chOff x="0" y="-123825"/>
            <a:chExt cx="5621114" cy="5239695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515306"/>
              <a:ext cx="5604094" cy="4600564"/>
              <a:chOff x="0" y="0"/>
              <a:chExt cx="2219829" cy="182232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219828" cy="1822322"/>
              </a:xfrm>
              <a:custGeom>
                <a:avLst/>
                <a:gdLst/>
                <a:ahLst/>
                <a:cxnLst/>
                <a:rect l="l" t="t" r="r" b="b"/>
                <a:pathLst>
                  <a:path w="2219828" h="1822322">
                    <a:moveTo>
                      <a:pt x="0" y="0"/>
                    </a:moveTo>
                    <a:lnTo>
                      <a:pt x="2219828" y="0"/>
                    </a:lnTo>
                    <a:lnTo>
                      <a:pt x="2219828" y="1822322"/>
                    </a:lnTo>
                    <a:lnTo>
                      <a:pt x="0" y="1822322"/>
                    </a:lnTo>
                    <a:close/>
                  </a:path>
                </a:pathLst>
              </a:custGeom>
              <a:solidFill>
                <a:srgbClr val="FFD699"/>
              </a:solidFill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17020" y="515306"/>
              <a:ext cx="5604094" cy="1537776"/>
              <a:chOff x="0" y="0"/>
              <a:chExt cx="2219829" cy="60912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219828" cy="609126"/>
              </a:xfrm>
              <a:custGeom>
                <a:avLst/>
                <a:gdLst/>
                <a:ahLst/>
                <a:cxnLst/>
                <a:rect l="l" t="t" r="r" b="b"/>
                <a:pathLst>
                  <a:path w="2219828" h="609126">
                    <a:moveTo>
                      <a:pt x="0" y="0"/>
                    </a:moveTo>
                    <a:lnTo>
                      <a:pt x="2219828" y="0"/>
                    </a:lnTo>
                    <a:lnTo>
                      <a:pt x="2219828" y="609126"/>
                    </a:lnTo>
                    <a:lnTo>
                      <a:pt x="0" y="609126"/>
                    </a:lnTo>
                    <a:close/>
                  </a:path>
                </a:pathLst>
              </a:custGeom>
              <a:solidFill>
                <a:srgbClr val="FFF572"/>
              </a:solidFill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654127" y="3040193"/>
              <a:ext cx="4329877" cy="733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94"/>
                </a:lnSpc>
              </a:pPr>
              <a:r>
                <a:rPr lang="zh-TW" altLang="en-US" sz="32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線上、實體集點</a:t>
              </a:r>
              <a:endParaRPr lang="en-US" sz="32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451712" y="693430"/>
              <a:ext cx="3741428" cy="10134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zh-TW" altLang="en-US" sz="4400" u="none" dirty="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試營運</a:t>
              </a:r>
              <a:endParaRPr lang="en-US" sz="4400" u="none" dirty="0">
                <a:solidFill>
                  <a:srgbClr val="846123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02924" y="-123825"/>
              <a:ext cx="1120655" cy="23160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5038"/>
                </a:lnSpc>
                <a:spcBef>
                  <a:spcPct val="0"/>
                </a:spcBef>
              </a:pPr>
              <a:r>
                <a:rPr lang="en-US" sz="8800" u="none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標楷體" panose="03000509000000000000" pitchFamily="65" charset="-120"/>
                  <a:ea typeface="標楷體" panose="03000509000000000000" pitchFamily="65" charset="-120"/>
                </a:rPr>
                <a:t>3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659876" y="3009310"/>
            <a:ext cx="4215834" cy="4479360"/>
            <a:chOff x="0" y="-151336"/>
            <a:chExt cx="5621111" cy="597248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553036"/>
              <a:ext cx="5604094" cy="5268108"/>
              <a:chOff x="0" y="0"/>
              <a:chExt cx="2219829" cy="2086742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2219828" cy="2086742"/>
              </a:xfrm>
              <a:custGeom>
                <a:avLst/>
                <a:gdLst/>
                <a:ahLst/>
                <a:cxnLst/>
                <a:rect l="l" t="t" r="r" b="b"/>
                <a:pathLst>
                  <a:path w="2219828" h="2086742">
                    <a:moveTo>
                      <a:pt x="0" y="0"/>
                    </a:moveTo>
                    <a:lnTo>
                      <a:pt x="2219828" y="0"/>
                    </a:lnTo>
                    <a:lnTo>
                      <a:pt x="2219828" y="2086742"/>
                    </a:lnTo>
                    <a:lnTo>
                      <a:pt x="0" y="2086742"/>
                    </a:lnTo>
                    <a:close/>
                  </a:path>
                </a:pathLst>
              </a:custGeom>
              <a:solidFill>
                <a:srgbClr val="FFD699"/>
              </a:solidFill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17020" y="553036"/>
              <a:ext cx="5604091" cy="1537776"/>
              <a:chOff x="0" y="0"/>
              <a:chExt cx="2219828" cy="60912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2219828" cy="609126"/>
              </a:xfrm>
              <a:custGeom>
                <a:avLst/>
                <a:gdLst/>
                <a:ahLst/>
                <a:cxnLst/>
                <a:rect l="l" t="t" r="r" b="b"/>
                <a:pathLst>
                  <a:path w="2219828" h="609126">
                    <a:moveTo>
                      <a:pt x="0" y="0"/>
                    </a:moveTo>
                    <a:lnTo>
                      <a:pt x="2219828" y="0"/>
                    </a:lnTo>
                    <a:lnTo>
                      <a:pt x="2219828" y="609126"/>
                    </a:lnTo>
                    <a:lnTo>
                      <a:pt x="0" y="609126"/>
                    </a:lnTo>
                    <a:close/>
                  </a:path>
                </a:pathLst>
              </a:custGeom>
              <a:solidFill>
                <a:srgbClr val="FFF572"/>
              </a:solidFill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563604" y="2845277"/>
              <a:ext cx="4510921" cy="15970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46"/>
                </a:lnSpc>
              </a:pPr>
              <a:r>
                <a:rPr lang="zh-TW" altLang="en-US" sz="32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於社交平台上宣傳官方帳號集點卡</a:t>
              </a:r>
              <a:endParaRPr lang="en-US" sz="32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122353" y="721612"/>
              <a:ext cx="4350674" cy="9971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zh-TW" altLang="en-US" sz="4000" u="none" dirty="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宣傳</a:t>
              </a:r>
              <a:endParaRPr lang="en-US" sz="4000" u="none" dirty="0">
                <a:solidFill>
                  <a:srgbClr val="846123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151336"/>
              <a:ext cx="1410233" cy="23160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5038"/>
                </a:lnSpc>
                <a:spcBef>
                  <a:spcPct val="0"/>
                </a:spcBef>
              </a:pPr>
              <a:r>
                <a:rPr lang="en-US" sz="8800" u="none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標楷體" panose="03000509000000000000" pitchFamily="65" charset="-120"/>
                  <a:ea typeface="標楷體" panose="03000509000000000000" pitchFamily="65" charset="-120"/>
                </a:rPr>
                <a:t>2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316939" y="2994134"/>
            <a:ext cx="4215836" cy="4458727"/>
            <a:chOff x="0" y="-123825"/>
            <a:chExt cx="5621114" cy="5944969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553036"/>
              <a:ext cx="5604094" cy="5268108"/>
              <a:chOff x="0" y="0"/>
              <a:chExt cx="2219829" cy="2086742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2219828" cy="2086742"/>
              </a:xfrm>
              <a:custGeom>
                <a:avLst/>
                <a:gdLst/>
                <a:ahLst/>
                <a:cxnLst/>
                <a:rect l="l" t="t" r="r" b="b"/>
                <a:pathLst>
                  <a:path w="2219828" h="2086742">
                    <a:moveTo>
                      <a:pt x="0" y="0"/>
                    </a:moveTo>
                    <a:lnTo>
                      <a:pt x="2219828" y="0"/>
                    </a:lnTo>
                    <a:lnTo>
                      <a:pt x="2219828" y="2086742"/>
                    </a:lnTo>
                    <a:lnTo>
                      <a:pt x="0" y="2086742"/>
                    </a:lnTo>
                    <a:close/>
                  </a:path>
                </a:pathLst>
              </a:custGeom>
              <a:solidFill>
                <a:srgbClr val="FFD699"/>
              </a:solidFill>
            </p:spPr>
          </p:sp>
        </p:grpSp>
        <p:grpSp>
          <p:nvGrpSpPr>
            <p:cNvPr id="35" name="Group 35"/>
            <p:cNvGrpSpPr/>
            <p:nvPr/>
          </p:nvGrpSpPr>
          <p:grpSpPr>
            <a:xfrm>
              <a:off x="17020" y="553036"/>
              <a:ext cx="5604094" cy="1537776"/>
              <a:chOff x="0" y="0"/>
              <a:chExt cx="2219829" cy="609126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2219828" cy="609126"/>
              </a:xfrm>
              <a:custGeom>
                <a:avLst/>
                <a:gdLst/>
                <a:ahLst/>
                <a:cxnLst/>
                <a:rect l="l" t="t" r="r" b="b"/>
                <a:pathLst>
                  <a:path w="2219828" h="609126">
                    <a:moveTo>
                      <a:pt x="0" y="0"/>
                    </a:moveTo>
                    <a:lnTo>
                      <a:pt x="2219828" y="0"/>
                    </a:lnTo>
                    <a:lnTo>
                      <a:pt x="2219828" y="609126"/>
                    </a:lnTo>
                    <a:lnTo>
                      <a:pt x="0" y="609126"/>
                    </a:lnTo>
                    <a:close/>
                  </a:path>
                </a:pathLst>
              </a:custGeom>
              <a:solidFill>
                <a:srgbClr val="FFF572"/>
              </a:solidFill>
            </p:spPr>
          </p:sp>
        </p:grpSp>
        <p:sp>
          <p:nvSpPr>
            <p:cNvPr id="37" name="TextBox 37"/>
            <p:cNvSpPr txBox="1"/>
            <p:nvPr/>
          </p:nvSpPr>
          <p:spPr>
            <a:xfrm>
              <a:off x="510756" y="2730942"/>
              <a:ext cx="4336471" cy="1537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91"/>
                </a:lnSpc>
              </a:pPr>
              <a:r>
                <a:rPr lang="zh-TW" altLang="en-US" sz="32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提供回饋問卷</a:t>
              </a:r>
              <a:endParaRPr lang="en-US" altLang="zh-TW" sz="32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lnSpc>
                  <a:spcPts val="4691"/>
                </a:lnSpc>
              </a:pPr>
              <a:r>
                <a:rPr lang="zh-TW" altLang="en-US" sz="3200" dirty="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供團隊滾動式調整</a:t>
              </a:r>
              <a:endParaRPr lang="en-US" sz="32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646678" y="758794"/>
              <a:ext cx="3698122" cy="10134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zh-TW" altLang="en-US" sz="4400" u="none" dirty="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回饋問卷</a:t>
              </a:r>
              <a:endParaRPr lang="en-US" sz="4400" u="none" dirty="0">
                <a:solidFill>
                  <a:srgbClr val="846123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308943" y="-123825"/>
              <a:ext cx="1120617" cy="23160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5038"/>
                </a:lnSpc>
                <a:spcBef>
                  <a:spcPct val="0"/>
                </a:spcBef>
              </a:pPr>
              <a:r>
                <a:rPr lang="en-US" sz="8800" u="none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標楷體" panose="03000509000000000000" pitchFamily="65" charset="-120"/>
                  <a:ea typeface="標楷體" panose="03000509000000000000" pitchFamily="65" charset="-120"/>
                </a:rPr>
                <a:t>4</a:t>
              </a:r>
            </a:p>
          </p:txBody>
        </p:sp>
      </p:grpSp>
      <p:pic>
        <p:nvPicPr>
          <p:cNvPr id="48" name="Picture 21">
            <a:extLst>
              <a:ext uri="{FF2B5EF4-FFF2-40B4-BE49-F238E27FC236}">
                <a16:creationId xmlns:a16="http://schemas.microsoft.com/office/drawing/2014/main" id="{AC69AA92-DA4E-588D-4D7E-B35172E4D2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06994" y="538356"/>
            <a:ext cx="5045604" cy="1480944"/>
          </a:xfrm>
          <a:prstGeom prst="rect">
            <a:avLst/>
          </a:prstGeom>
        </p:spPr>
      </p:pic>
      <p:sp>
        <p:nvSpPr>
          <p:cNvPr id="49" name="TextBox 22">
            <a:extLst>
              <a:ext uri="{FF2B5EF4-FFF2-40B4-BE49-F238E27FC236}">
                <a16:creationId xmlns:a16="http://schemas.microsoft.com/office/drawing/2014/main" id="{9DA43C0A-BF18-C246-8EEA-26586094D8C8}"/>
              </a:ext>
            </a:extLst>
          </p:cNvPr>
          <p:cNvSpPr txBox="1"/>
          <p:nvPr/>
        </p:nvSpPr>
        <p:spPr>
          <a:xfrm>
            <a:off x="630364" y="559630"/>
            <a:ext cx="2176354" cy="625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2400" dirty="0" err="1">
                <a:solidFill>
                  <a:srgbClr val="79797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方案內容</a:t>
            </a:r>
            <a:r>
              <a:rPr lang="zh-TW" altLang="en-US" sz="2400" dirty="0">
                <a:solidFill>
                  <a:srgbClr val="79797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endParaRPr lang="en-US" sz="2400" dirty="0">
              <a:solidFill>
                <a:srgbClr val="79797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0" name="TextBox 23">
            <a:extLst>
              <a:ext uri="{FF2B5EF4-FFF2-40B4-BE49-F238E27FC236}">
                <a16:creationId xmlns:a16="http://schemas.microsoft.com/office/drawing/2014/main" id="{D6CFA648-FE4F-B440-0D4B-C6DA2068730D}"/>
              </a:ext>
            </a:extLst>
          </p:cNvPr>
          <p:cNvSpPr txBox="1"/>
          <p:nvPr/>
        </p:nvSpPr>
        <p:spPr>
          <a:xfrm>
            <a:off x="762000" y="1071721"/>
            <a:ext cx="2771856" cy="7189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152"/>
              </a:lnSpc>
              <a:spcBef>
                <a:spcPct val="0"/>
              </a:spcBef>
            </a:pPr>
            <a:r>
              <a:rPr lang="zh-TW" altLang="en-US" sz="4000" u="none" dirty="0">
                <a:solidFill>
                  <a:srgbClr val="66646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集點卡制度</a:t>
            </a:r>
          </a:p>
        </p:txBody>
      </p:sp>
    </p:spTree>
    <p:extLst>
      <p:ext uri="{BB962C8B-B14F-4D97-AF65-F5344CB8AC3E}">
        <p14:creationId xmlns:p14="http://schemas.microsoft.com/office/powerpoint/2010/main" val="33588402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4">
            <a:extLst>
              <a:ext uri="{FF2B5EF4-FFF2-40B4-BE49-F238E27FC236}">
                <a16:creationId xmlns:a16="http://schemas.microsoft.com/office/drawing/2014/main" id="{AD39D9EF-426B-1165-221F-2A7F95BA0E5A}"/>
              </a:ext>
            </a:extLst>
          </p:cNvPr>
          <p:cNvSpPr txBox="1"/>
          <p:nvPr/>
        </p:nvSpPr>
        <p:spPr>
          <a:xfrm>
            <a:off x="2059702" y="3105337"/>
            <a:ext cx="14759607" cy="4400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35"/>
              </a:lnSpc>
            </a:pPr>
            <a:r>
              <a:rPr lang="en-US" sz="35706" dirty="0">
                <a:solidFill>
                  <a:srgbClr val="4C2E09">
                    <a:alpha val="5882"/>
                  </a:srgbClr>
                </a:solidFill>
                <a:latin typeface="Aileron Heavy Bold"/>
              </a:rPr>
              <a:t>2201</a:t>
            </a:r>
          </a:p>
        </p:txBody>
      </p:sp>
      <p:pic>
        <p:nvPicPr>
          <p:cNvPr id="100" name="Picture 5">
            <a:extLst>
              <a:ext uri="{FF2B5EF4-FFF2-40B4-BE49-F238E27FC236}">
                <a16:creationId xmlns:a16="http://schemas.microsoft.com/office/drawing/2014/main" id="{904C302C-910D-3F3F-89D9-D6F0C7E90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87405" y="-2313095"/>
            <a:ext cx="14913190" cy="14913190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D2051247-68EE-BFAD-AD86-C067129F73A8}"/>
              </a:ext>
            </a:extLst>
          </p:cNvPr>
          <p:cNvSpPr txBox="1"/>
          <p:nvPr/>
        </p:nvSpPr>
        <p:spPr>
          <a:xfrm>
            <a:off x="2059702" y="3105337"/>
            <a:ext cx="14759607" cy="4400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35"/>
              </a:lnSpc>
            </a:pPr>
            <a:r>
              <a:rPr lang="en-US" sz="35706" dirty="0">
                <a:solidFill>
                  <a:srgbClr val="4C2E09">
                    <a:alpha val="5882"/>
                  </a:srgbClr>
                </a:solidFill>
                <a:latin typeface="Aileron Heavy Bold"/>
              </a:rPr>
              <a:t>2201</a:t>
            </a:r>
          </a:p>
        </p:txBody>
      </p:sp>
      <p:sp>
        <p:nvSpPr>
          <p:cNvPr id="9" name="TextBox 71">
            <a:extLst>
              <a:ext uri="{FF2B5EF4-FFF2-40B4-BE49-F238E27FC236}">
                <a16:creationId xmlns:a16="http://schemas.microsoft.com/office/drawing/2014/main" id="{017CFB02-6825-4FB5-BCDB-3E91E493045B}"/>
              </a:ext>
            </a:extLst>
          </p:cNvPr>
          <p:cNvSpPr txBox="1"/>
          <p:nvPr/>
        </p:nvSpPr>
        <p:spPr>
          <a:xfrm>
            <a:off x="8012724" y="1315304"/>
            <a:ext cx="2262552" cy="808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40"/>
              </a:lnSpc>
            </a:pPr>
            <a:r>
              <a:rPr lang="zh-TW" altLang="en-US" sz="4400" dirty="0">
                <a:solidFill>
                  <a:srgbClr val="19295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第四步驟</a:t>
            </a:r>
            <a:endParaRPr lang="en-US" altLang="zh-TW" sz="4400" dirty="0">
              <a:solidFill>
                <a:srgbClr val="19295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TextBox 71">
            <a:extLst>
              <a:ext uri="{FF2B5EF4-FFF2-40B4-BE49-F238E27FC236}">
                <a16:creationId xmlns:a16="http://schemas.microsoft.com/office/drawing/2014/main" id="{D7875B6C-DA5E-7CE4-8B5C-384229D89DCD}"/>
              </a:ext>
            </a:extLst>
          </p:cNvPr>
          <p:cNvSpPr txBox="1"/>
          <p:nvPr/>
        </p:nvSpPr>
        <p:spPr>
          <a:xfrm>
            <a:off x="5342758" y="4404836"/>
            <a:ext cx="7602484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9600" dirty="0">
                <a:solidFill>
                  <a:srgbClr val="19295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提出行動方案</a:t>
            </a:r>
            <a:endParaRPr lang="en-US" sz="9600" dirty="0">
              <a:solidFill>
                <a:srgbClr val="19295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TextBox 17">
            <a:extLst>
              <a:ext uri="{FF2B5EF4-FFF2-40B4-BE49-F238E27FC236}">
                <a16:creationId xmlns:a16="http://schemas.microsoft.com/office/drawing/2014/main" id="{C47452F9-765D-AB89-8F6A-8CD73A0FF520}"/>
              </a:ext>
            </a:extLst>
          </p:cNvPr>
          <p:cNvSpPr txBox="1"/>
          <p:nvPr/>
        </p:nvSpPr>
        <p:spPr>
          <a:xfrm>
            <a:off x="6833271" y="4197573"/>
            <a:ext cx="4147552" cy="4732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919"/>
              </a:lnSpc>
              <a:spcBef>
                <a:spcPct val="0"/>
              </a:spcBef>
            </a:pPr>
            <a:r>
              <a:rPr lang="en-US" altLang="zh-TW" sz="2800" dirty="0">
                <a:solidFill>
                  <a:srgbClr val="19295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Action plan</a:t>
            </a:r>
            <a:endParaRPr lang="en-US" sz="3200" dirty="0">
              <a:solidFill>
                <a:srgbClr val="19295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1AABB014-A1C3-EA58-4541-FF4F9AE1391C}"/>
              </a:ext>
            </a:extLst>
          </p:cNvPr>
          <p:cNvSpPr txBox="1"/>
          <p:nvPr/>
        </p:nvSpPr>
        <p:spPr>
          <a:xfrm>
            <a:off x="7315200" y="9029700"/>
            <a:ext cx="4001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i="0" dirty="0">
                <a:solidFill>
                  <a:schemeClr val="bg1">
                    <a:lumMod val="50000"/>
                  </a:schemeClr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理律盃大學校際公民行動 </a:t>
            </a:r>
            <a:r>
              <a:rPr lang="en-US" altLang="zh-TW" sz="2000" i="0" dirty="0">
                <a:solidFill>
                  <a:schemeClr val="bg1">
                    <a:lumMod val="50000"/>
                  </a:schemeClr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- 2201</a:t>
            </a:r>
            <a:endParaRPr lang="zh-TW" altLang="en-US" sz="20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813576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80768" y="2557159"/>
            <a:ext cx="15326463" cy="5172681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alphaModFix amt="32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62668" y="2670306"/>
            <a:ext cx="4730546" cy="4946389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1084163" y="4738751"/>
            <a:ext cx="4916503" cy="800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9"/>
              </a:lnSpc>
            </a:pPr>
            <a:r>
              <a:rPr lang="en-US" sz="5400">
                <a:solidFill>
                  <a:srgbClr val="66646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集點卡制度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75352" y="4911651"/>
            <a:ext cx="4305180" cy="790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79"/>
              </a:lnSpc>
              <a:spcBef>
                <a:spcPct val="0"/>
              </a:spcBef>
            </a:pPr>
            <a:r>
              <a:rPr lang="en-US" sz="5400" u="none" dirty="0" err="1">
                <a:solidFill>
                  <a:srgbClr val="66646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環保外送推廣</a:t>
            </a:r>
            <a:endParaRPr lang="en-US" sz="5400" u="none" dirty="0">
              <a:solidFill>
                <a:srgbClr val="66646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806247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1">
            <a:extLst>
              <a:ext uri="{FF2B5EF4-FFF2-40B4-BE49-F238E27FC236}">
                <a16:creationId xmlns:a16="http://schemas.microsoft.com/office/drawing/2014/main" id="{BDA729F6-1F7D-8BCC-677A-2FEA3F2C5A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06994" y="538356"/>
            <a:ext cx="5045604" cy="1480944"/>
          </a:xfrm>
          <a:prstGeom prst="rect">
            <a:avLst/>
          </a:prstGeom>
        </p:spPr>
      </p:pic>
      <p:sp>
        <p:nvSpPr>
          <p:cNvPr id="19" name="TextBox 22">
            <a:extLst>
              <a:ext uri="{FF2B5EF4-FFF2-40B4-BE49-F238E27FC236}">
                <a16:creationId xmlns:a16="http://schemas.microsoft.com/office/drawing/2014/main" id="{4D81E83E-7717-ABA6-2E0D-6006622E1ACC}"/>
              </a:ext>
            </a:extLst>
          </p:cNvPr>
          <p:cNvSpPr txBox="1"/>
          <p:nvPr/>
        </p:nvSpPr>
        <p:spPr>
          <a:xfrm>
            <a:off x="630364" y="559630"/>
            <a:ext cx="2176354" cy="625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2400" dirty="0" err="1">
                <a:solidFill>
                  <a:srgbClr val="79797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方案內容一</a:t>
            </a:r>
            <a:endParaRPr lang="en-US" sz="2400" dirty="0">
              <a:solidFill>
                <a:srgbClr val="79797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8595393B-0E01-FCEB-70B4-887BD44D54DD}"/>
              </a:ext>
            </a:extLst>
          </p:cNvPr>
          <p:cNvSpPr txBox="1"/>
          <p:nvPr/>
        </p:nvSpPr>
        <p:spPr>
          <a:xfrm>
            <a:off x="533400" y="1096474"/>
            <a:ext cx="3762456" cy="7189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152"/>
              </a:lnSpc>
              <a:spcBef>
                <a:spcPct val="0"/>
              </a:spcBef>
            </a:pPr>
            <a:r>
              <a:rPr lang="en-US" sz="4000" u="none" dirty="0" err="1">
                <a:solidFill>
                  <a:srgbClr val="66646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環保外送推廣</a:t>
            </a:r>
            <a:endParaRPr lang="en-US" sz="4000" u="none" dirty="0">
              <a:solidFill>
                <a:srgbClr val="66646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A79D6F3F-8542-41F7-7E21-F58931A916DE}"/>
              </a:ext>
            </a:extLst>
          </p:cNvPr>
          <p:cNvSpPr/>
          <p:nvPr/>
        </p:nvSpPr>
        <p:spPr>
          <a:xfrm>
            <a:off x="962331" y="3041655"/>
            <a:ext cx="3758046" cy="1480943"/>
          </a:xfrm>
          <a:prstGeom prst="roundRect">
            <a:avLst/>
          </a:prstGeom>
          <a:solidFill>
            <a:srgbClr val="FFE8A3"/>
          </a:solidFill>
          <a:ln w="571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4946"/>
              </a:lnSpc>
            </a:pPr>
            <a:r>
              <a:rPr lang="zh-TW" altLang="en-US" sz="36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接師生散單團購</a:t>
            </a:r>
            <a:endParaRPr lang="en-US" altLang="zh-TW" sz="3600" dirty="0">
              <a:solidFill>
                <a:srgbClr val="4C2E0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9B3DBBAC-A5CF-8BCE-0135-2FCACCD1D785}"/>
              </a:ext>
            </a:extLst>
          </p:cNvPr>
          <p:cNvSpPr/>
          <p:nvPr/>
        </p:nvSpPr>
        <p:spPr>
          <a:xfrm>
            <a:off x="962331" y="5129645"/>
            <a:ext cx="3758046" cy="1480943"/>
          </a:xfrm>
          <a:prstGeom prst="roundRect">
            <a:avLst/>
          </a:prstGeom>
          <a:solidFill>
            <a:srgbClr val="FFD699"/>
          </a:solidFill>
          <a:ln w="571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4946"/>
              </a:lnSpc>
            </a:pPr>
            <a:r>
              <a:rPr lang="zh-TW" altLang="en-US" sz="36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回饋表與推廣</a:t>
            </a:r>
            <a:endParaRPr lang="en-US" altLang="zh-TW" sz="3600" dirty="0">
              <a:solidFill>
                <a:srgbClr val="4C2E0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矩形: 圓角 8">
            <a:extLst>
              <a:ext uri="{FF2B5EF4-FFF2-40B4-BE49-F238E27FC236}">
                <a16:creationId xmlns:a16="http://schemas.microsoft.com/office/drawing/2014/main" id="{09958C74-8B39-8E1F-8306-AE29E5CD1A9C}"/>
              </a:ext>
            </a:extLst>
          </p:cNvPr>
          <p:cNvSpPr/>
          <p:nvPr/>
        </p:nvSpPr>
        <p:spPr>
          <a:xfrm>
            <a:off x="962331" y="7413949"/>
            <a:ext cx="3758046" cy="1480943"/>
          </a:xfrm>
          <a:prstGeom prst="roundRect">
            <a:avLst/>
          </a:prstGeom>
          <a:solidFill>
            <a:srgbClr val="F4A071"/>
          </a:solidFill>
          <a:ln w="571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合作平台訪談</a:t>
            </a:r>
            <a:endParaRPr lang="zh-TW" altLang="en-US" sz="3600" dirty="0"/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C0ED8EC0-AE18-19D8-618B-C9E4305F1C14}"/>
              </a:ext>
            </a:extLst>
          </p:cNvPr>
          <p:cNvSpPr/>
          <p:nvPr/>
        </p:nvSpPr>
        <p:spPr>
          <a:xfrm>
            <a:off x="5614554" y="3052956"/>
            <a:ext cx="3758046" cy="1480943"/>
          </a:xfrm>
          <a:prstGeom prst="roundRect">
            <a:avLst/>
          </a:prstGeom>
          <a:solidFill>
            <a:srgbClr val="FFE8A3"/>
          </a:solidFill>
          <a:ln w="571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4946"/>
              </a:lnSpc>
            </a:pPr>
            <a:r>
              <a:rPr lang="zh-TW" altLang="en-US" sz="36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團購與快閃餐盒</a:t>
            </a:r>
            <a:endParaRPr lang="en-US" altLang="zh-TW" sz="3600" dirty="0">
              <a:solidFill>
                <a:srgbClr val="4C2E0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A3BE2C1E-8BEE-CD49-D8C1-6FFD9047E9AC}"/>
              </a:ext>
            </a:extLst>
          </p:cNvPr>
          <p:cNvSpPr/>
          <p:nvPr/>
        </p:nvSpPr>
        <p:spPr>
          <a:xfrm>
            <a:off x="5614554" y="7312620"/>
            <a:ext cx="3758046" cy="1480943"/>
          </a:xfrm>
          <a:prstGeom prst="roundRect">
            <a:avLst/>
          </a:prstGeom>
          <a:solidFill>
            <a:srgbClr val="F4A071"/>
          </a:solidFill>
          <a:ln w="571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團購群組</a:t>
            </a:r>
            <a:endParaRPr lang="zh-TW" altLang="en-US" sz="3600" dirty="0"/>
          </a:p>
        </p:txBody>
      </p:sp>
      <p:sp>
        <p:nvSpPr>
          <p:cNvPr id="16" name="矩形: 圓角 15">
            <a:extLst>
              <a:ext uri="{FF2B5EF4-FFF2-40B4-BE49-F238E27FC236}">
                <a16:creationId xmlns:a16="http://schemas.microsoft.com/office/drawing/2014/main" id="{DD46A17E-0A81-A08B-BFDB-EF310CCF3122}"/>
              </a:ext>
            </a:extLst>
          </p:cNvPr>
          <p:cNvSpPr/>
          <p:nvPr/>
        </p:nvSpPr>
        <p:spPr>
          <a:xfrm>
            <a:off x="5614554" y="5121834"/>
            <a:ext cx="3758046" cy="1480943"/>
          </a:xfrm>
          <a:prstGeom prst="roundRect">
            <a:avLst/>
          </a:prstGeom>
          <a:solidFill>
            <a:srgbClr val="FFD699"/>
          </a:solidFill>
          <a:ln w="571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追蹤成效</a:t>
            </a:r>
            <a:endParaRPr lang="zh-TW" altLang="en-US" sz="3600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19736C55-0E31-92B1-1907-B5863BE846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7" r="16064"/>
          <a:stretch/>
        </p:blipFill>
        <p:spPr>
          <a:xfrm>
            <a:off x="10134600" y="-13855"/>
            <a:ext cx="89154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1272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>
            <a:extLst>
              <a:ext uri="{FF2B5EF4-FFF2-40B4-BE49-F238E27FC236}">
                <a16:creationId xmlns:a16="http://schemas.microsoft.com/office/drawing/2014/main" id="{D30DCAE9-F608-4837-8784-CFC42FA7B23F}"/>
              </a:ext>
            </a:extLst>
          </p:cNvPr>
          <p:cNvSpPr/>
          <p:nvPr/>
        </p:nvSpPr>
        <p:spPr>
          <a:xfrm>
            <a:off x="685800" y="2095500"/>
            <a:ext cx="4991100" cy="7331708"/>
          </a:xfrm>
          <a:prstGeom prst="roundRect">
            <a:avLst>
              <a:gd name="adj" fmla="val 866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6" name="圓角矩形 5">
            <a:extLst>
              <a:ext uri="{FF2B5EF4-FFF2-40B4-BE49-F238E27FC236}">
                <a16:creationId xmlns:a16="http://schemas.microsoft.com/office/drawing/2014/main" id="{8D9E0DE9-63E4-6134-4698-1C57C51C28DE}"/>
              </a:ext>
            </a:extLst>
          </p:cNvPr>
          <p:cNvSpPr/>
          <p:nvPr/>
        </p:nvSpPr>
        <p:spPr>
          <a:xfrm>
            <a:off x="6591300" y="2095500"/>
            <a:ext cx="4991100" cy="7331708"/>
          </a:xfrm>
          <a:prstGeom prst="roundRect">
            <a:avLst>
              <a:gd name="adj" fmla="val 866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" name="圓角矩形 6">
            <a:extLst>
              <a:ext uri="{FF2B5EF4-FFF2-40B4-BE49-F238E27FC236}">
                <a16:creationId xmlns:a16="http://schemas.microsoft.com/office/drawing/2014/main" id="{B5C4F43F-C160-0E8C-F160-420FCF93A4CB}"/>
              </a:ext>
            </a:extLst>
          </p:cNvPr>
          <p:cNvSpPr/>
          <p:nvPr/>
        </p:nvSpPr>
        <p:spPr>
          <a:xfrm>
            <a:off x="12241530" y="2095500"/>
            <a:ext cx="4991100" cy="7331708"/>
          </a:xfrm>
          <a:prstGeom prst="roundRect">
            <a:avLst>
              <a:gd name="adj" fmla="val 866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CE1CA732-8B81-AFE6-D321-F38523B40885}"/>
              </a:ext>
            </a:extLst>
          </p:cNvPr>
          <p:cNvSpPr txBox="1"/>
          <p:nvPr/>
        </p:nvSpPr>
        <p:spPr>
          <a:xfrm>
            <a:off x="1314450" y="2705100"/>
            <a:ext cx="3733800" cy="664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9"/>
              </a:lnSpc>
              <a:spcBef>
                <a:spcPct val="0"/>
              </a:spcBef>
            </a:pPr>
            <a:r>
              <a:rPr lang="en-US" sz="6600" dirty="0" err="1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短期</a:t>
            </a:r>
            <a:endParaRPr lang="en-US" sz="66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B018B364-9457-AA11-9876-612CC84AB066}"/>
              </a:ext>
            </a:extLst>
          </p:cNvPr>
          <p:cNvSpPr txBox="1"/>
          <p:nvPr/>
        </p:nvSpPr>
        <p:spPr>
          <a:xfrm>
            <a:off x="7219950" y="2705100"/>
            <a:ext cx="3733800" cy="664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9"/>
              </a:lnSpc>
              <a:spcBef>
                <a:spcPct val="0"/>
              </a:spcBef>
            </a:pPr>
            <a:r>
              <a:rPr lang="en-US" sz="6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中期</a:t>
            </a:r>
            <a:endParaRPr lang="en-US" sz="6600" dirty="0">
              <a:solidFill>
                <a:schemeClr val="tx1">
                  <a:lumMod val="65000"/>
                  <a:lumOff val="3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258687C6-BCA2-3189-C949-865A385313D1}"/>
              </a:ext>
            </a:extLst>
          </p:cNvPr>
          <p:cNvSpPr txBox="1"/>
          <p:nvPr/>
        </p:nvSpPr>
        <p:spPr>
          <a:xfrm>
            <a:off x="12870180" y="2705100"/>
            <a:ext cx="3733800" cy="664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9"/>
              </a:lnSpc>
              <a:spcBef>
                <a:spcPct val="0"/>
              </a:spcBef>
            </a:pPr>
            <a:r>
              <a:rPr lang="en-US" sz="6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長期</a:t>
            </a:r>
            <a:endParaRPr lang="en-US" sz="6600" dirty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6B89E097-C786-4121-3EA0-2C817A8E2147}"/>
              </a:ext>
            </a:extLst>
          </p:cNvPr>
          <p:cNvCxnSpPr/>
          <p:nvPr/>
        </p:nvCxnSpPr>
        <p:spPr>
          <a:xfrm>
            <a:off x="1143000" y="3522297"/>
            <a:ext cx="39052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B92E6A34-1B15-4BF2-172B-0F419003AB23}"/>
              </a:ext>
            </a:extLst>
          </p:cNvPr>
          <p:cNvCxnSpPr/>
          <p:nvPr/>
        </p:nvCxnSpPr>
        <p:spPr>
          <a:xfrm>
            <a:off x="7048500" y="3522297"/>
            <a:ext cx="39052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ACADA110-15BF-672D-F386-CCDE191AB75F}"/>
              </a:ext>
            </a:extLst>
          </p:cNvPr>
          <p:cNvCxnSpPr/>
          <p:nvPr/>
        </p:nvCxnSpPr>
        <p:spPr>
          <a:xfrm>
            <a:off x="12870180" y="3543300"/>
            <a:ext cx="39052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1">
            <a:extLst>
              <a:ext uri="{FF2B5EF4-FFF2-40B4-BE49-F238E27FC236}">
                <a16:creationId xmlns:a16="http://schemas.microsoft.com/office/drawing/2014/main" id="{912FA3DF-3E52-7F31-D364-6E6216FE62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81000" y="342901"/>
            <a:ext cx="4641256" cy="1295400"/>
          </a:xfrm>
          <a:prstGeom prst="rect">
            <a:avLst/>
          </a:prstGeom>
        </p:spPr>
      </p:pic>
      <p:sp>
        <p:nvSpPr>
          <p:cNvPr id="21" name="TextBox 23">
            <a:extLst>
              <a:ext uri="{FF2B5EF4-FFF2-40B4-BE49-F238E27FC236}">
                <a16:creationId xmlns:a16="http://schemas.microsoft.com/office/drawing/2014/main" id="{D1E325AF-E7C8-4F09-A22B-ED13F8E13A16}"/>
              </a:ext>
            </a:extLst>
          </p:cNvPr>
          <p:cNvSpPr txBox="1"/>
          <p:nvPr/>
        </p:nvSpPr>
        <p:spPr>
          <a:xfrm>
            <a:off x="0" y="766472"/>
            <a:ext cx="3762456" cy="7194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152"/>
              </a:lnSpc>
              <a:spcBef>
                <a:spcPct val="0"/>
              </a:spcBef>
            </a:pPr>
            <a:r>
              <a:rPr lang="en-US" sz="4000" u="none" dirty="0" err="1">
                <a:solidFill>
                  <a:srgbClr val="66646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短中長期計畫</a:t>
            </a:r>
            <a:endParaRPr lang="en-US" sz="4000" u="none" dirty="0">
              <a:solidFill>
                <a:srgbClr val="66646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FE98461F-1E67-09AB-E6EC-AF84DCCEE223}"/>
              </a:ext>
            </a:extLst>
          </p:cNvPr>
          <p:cNvSpPr txBox="1"/>
          <p:nvPr/>
        </p:nvSpPr>
        <p:spPr>
          <a:xfrm>
            <a:off x="381000" y="273443"/>
            <a:ext cx="2176354" cy="6028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60"/>
              </a:lnSpc>
            </a:pPr>
            <a:r>
              <a:rPr lang="en-US" sz="2400" dirty="0" err="1">
                <a:solidFill>
                  <a:srgbClr val="79797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環保外送推廣</a:t>
            </a:r>
            <a:endParaRPr lang="en-US" sz="2400" dirty="0">
              <a:solidFill>
                <a:srgbClr val="79797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C825C99-A9ED-1C09-7F80-FC53882CABD3}"/>
              </a:ext>
            </a:extLst>
          </p:cNvPr>
          <p:cNvSpPr/>
          <p:nvPr/>
        </p:nvSpPr>
        <p:spPr>
          <a:xfrm>
            <a:off x="1065530" y="4011738"/>
            <a:ext cx="4202430" cy="4612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zh-TW" sz="3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成為</a:t>
            </a:r>
            <a:r>
              <a:rPr lang="zh-TW" altLang="zh-TW" sz="3600" u="sng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外送平台</a:t>
            </a:r>
            <a:r>
              <a:rPr lang="zh-TW" altLang="zh-TW" sz="3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與</a:t>
            </a:r>
            <a:endParaRPr lang="en-US" altLang="zh-TW" sz="3600" kern="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zh-TW" sz="3600" u="sng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同學</a:t>
            </a:r>
            <a:r>
              <a:rPr lang="zh-TW" altLang="zh-TW" sz="3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間的</a:t>
            </a:r>
            <a:r>
              <a:rPr lang="zh-TW" altLang="zh-TW" sz="3600" kern="0" dirty="0">
                <a:solidFill>
                  <a:srgbClr val="C00000"/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中繼站</a:t>
            </a:r>
            <a:endParaRPr lang="en-US" altLang="zh-TW" sz="3600" kern="0" dirty="0">
              <a:solidFill>
                <a:srgbClr val="C00000"/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2000" kern="0" dirty="0">
                <a:solidFill>
                  <a:srgbClr val="000000"/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＿</a:t>
            </a:r>
            <a:endParaRPr lang="en-US" altLang="zh-TW" sz="2000" kern="0" dirty="0">
              <a:solidFill>
                <a:srgbClr val="000000"/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藉由團隊介紹</a:t>
            </a:r>
            <a:endParaRPr lang="en-US" altLang="zh-TW" sz="360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及回饋表單</a:t>
            </a:r>
            <a:endParaRPr lang="en-US" altLang="zh-TW" sz="360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對平台有更多認識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FB88B0B-9F76-AAC8-4D55-5C415B549B29}"/>
              </a:ext>
            </a:extLst>
          </p:cNvPr>
          <p:cNvSpPr/>
          <p:nvPr/>
        </p:nvSpPr>
        <p:spPr>
          <a:xfrm>
            <a:off x="7042785" y="4011738"/>
            <a:ext cx="4202430" cy="4612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600" kern="0" dirty="0">
                <a:solidFill>
                  <a:srgbClr val="C00000"/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推廣</a:t>
            </a:r>
            <a:r>
              <a:rPr lang="zh-TW" altLang="en-US" sz="3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至校內</a:t>
            </a:r>
            <a:r>
              <a:rPr lang="zh-TW" altLang="en-US" sz="3600" u="sng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社團</a:t>
            </a:r>
            <a:endParaRPr lang="en-US" altLang="zh-TW" sz="3600" u="sng" kern="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與</a:t>
            </a:r>
            <a:r>
              <a:rPr lang="zh-TW" altLang="en-US" sz="3600" u="sng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行政單位</a:t>
            </a:r>
            <a:endParaRPr lang="en-US" altLang="zh-TW" sz="3600" u="sng" kern="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＿</a:t>
            </a:r>
            <a:endParaRPr lang="en-US" altLang="zh-TW" sz="2000" kern="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透過行政單位</a:t>
            </a:r>
            <a:endParaRPr lang="en-US" altLang="zh-TW" sz="360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廣發平台資訊</a:t>
            </a:r>
            <a:endParaRPr lang="en-US" altLang="zh-TW" sz="360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與學校共同推廣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5766AB5-EDC3-FFC3-3859-360A9C349741}"/>
              </a:ext>
            </a:extLst>
          </p:cNvPr>
          <p:cNvSpPr/>
          <p:nvPr/>
        </p:nvSpPr>
        <p:spPr>
          <a:xfrm>
            <a:off x="12635865" y="4000500"/>
            <a:ext cx="4202430" cy="4612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600" u="sng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社團</a:t>
            </a:r>
            <a:r>
              <a:rPr lang="zh-TW" altLang="en-US" sz="3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與</a:t>
            </a:r>
            <a:r>
              <a:rPr lang="zh-TW" altLang="en-US" sz="3600" u="sng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行政單位</a:t>
            </a:r>
            <a:endParaRPr lang="en-US" altLang="zh-TW" sz="3600" u="sng" kern="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kern="0" dirty="0">
                <a:solidFill>
                  <a:srgbClr val="C00000"/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自發性</a:t>
            </a:r>
            <a:r>
              <a:rPr lang="zh-TW" altLang="en-US" sz="3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訂購</a:t>
            </a:r>
            <a:endParaRPr lang="en-US" altLang="zh-TW" sz="3600" kern="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＿</a:t>
            </a:r>
            <a:endParaRPr lang="en-US" altLang="zh-TW" sz="2000" kern="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使校內會議或活動</a:t>
            </a:r>
            <a:endParaRPr lang="en-US" altLang="zh-TW" sz="360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訂購環保餐盒</a:t>
            </a:r>
            <a:endParaRPr lang="en-US" altLang="zh-TW" sz="360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減少一次性餐具</a:t>
            </a:r>
          </a:p>
        </p:txBody>
      </p:sp>
    </p:spTree>
    <p:extLst>
      <p:ext uri="{BB962C8B-B14F-4D97-AF65-F5344CB8AC3E}">
        <p14:creationId xmlns:p14="http://schemas.microsoft.com/office/powerpoint/2010/main" val="7616340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80768" y="2557159"/>
            <a:ext cx="15326463" cy="5172681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alphaModFix amt="32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62668" y="2670306"/>
            <a:ext cx="4730546" cy="4946389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1084163" y="4738751"/>
            <a:ext cx="4916503" cy="800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9"/>
              </a:lnSpc>
            </a:pPr>
            <a:r>
              <a:rPr lang="en-US" sz="5400">
                <a:solidFill>
                  <a:srgbClr val="66646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集點卡制度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75352" y="4911651"/>
            <a:ext cx="4305180" cy="790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79"/>
              </a:lnSpc>
              <a:spcBef>
                <a:spcPct val="0"/>
              </a:spcBef>
            </a:pPr>
            <a:r>
              <a:rPr lang="en-US" sz="5400" u="none" dirty="0" err="1">
                <a:solidFill>
                  <a:srgbClr val="66646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環保外送推廣</a:t>
            </a:r>
            <a:endParaRPr lang="en-US" sz="5400" u="none" dirty="0">
              <a:solidFill>
                <a:srgbClr val="66646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5468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7 0 L 0.5079 0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1">
            <a:extLst>
              <a:ext uri="{FF2B5EF4-FFF2-40B4-BE49-F238E27FC236}">
                <a16:creationId xmlns:a16="http://schemas.microsoft.com/office/drawing/2014/main" id="{BDA729F6-1F7D-8BCC-677A-2FEA3F2C5A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06994" y="538356"/>
            <a:ext cx="5045604" cy="1480944"/>
          </a:xfrm>
          <a:prstGeom prst="rect">
            <a:avLst/>
          </a:prstGeom>
        </p:spPr>
      </p:pic>
      <p:sp>
        <p:nvSpPr>
          <p:cNvPr id="19" name="TextBox 22">
            <a:extLst>
              <a:ext uri="{FF2B5EF4-FFF2-40B4-BE49-F238E27FC236}">
                <a16:creationId xmlns:a16="http://schemas.microsoft.com/office/drawing/2014/main" id="{4D81E83E-7717-ABA6-2E0D-6006622E1ACC}"/>
              </a:ext>
            </a:extLst>
          </p:cNvPr>
          <p:cNvSpPr txBox="1"/>
          <p:nvPr/>
        </p:nvSpPr>
        <p:spPr>
          <a:xfrm>
            <a:off x="630364" y="559630"/>
            <a:ext cx="2176354" cy="625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2400" dirty="0" err="1">
                <a:solidFill>
                  <a:srgbClr val="79797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方案內容</a:t>
            </a:r>
            <a:r>
              <a:rPr lang="zh-TW" altLang="en-US" sz="2400" dirty="0">
                <a:solidFill>
                  <a:srgbClr val="79797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endParaRPr lang="en-US" sz="2400" dirty="0">
              <a:solidFill>
                <a:srgbClr val="79797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8595393B-0E01-FCEB-70B4-887BD44D54DD}"/>
              </a:ext>
            </a:extLst>
          </p:cNvPr>
          <p:cNvSpPr txBox="1"/>
          <p:nvPr/>
        </p:nvSpPr>
        <p:spPr>
          <a:xfrm>
            <a:off x="762000" y="1071721"/>
            <a:ext cx="2771856" cy="7189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152"/>
              </a:lnSpc>
              <a:spcBef>
                <a:spcPct val="0"/>
              </a:spcBef>
            </a:pPr>
            <a:r>
              <a:rPr lang="zh-TW" altLang="en-US" sz="4000" u="none" dirty="0">
                <a:solidFill>
                  <a:srgbClr val="66646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集點卡制度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5241ED7-686D-30F2-0AD5-7C9DA11AE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171" y="3205017"/>
            <a:ext cx="8833693" cy="621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id="{493D2FC6-4D2C-5B25-5F94-15093CF58263}"/>
              </a:ext>
            </a:extLst>
          </p:cNvPr>
          <p:cNvSpPr txBox="1"/>
          <p:nvPr/>
        </p:nvSpPr>
        <p:spPr>
          <a:xfrm>
            <a:off x="883618" y="2162557"/>
            <a:ext cx="35698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4400" b="1" dirty="0" err="1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LINE官方帳號</a:t>
            </a:r>
            <a:r>
              <a:rPr lang="zh-TW" altLang="en-US" sz="44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zh-TW" altLang="en-US" sz="4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2834764C-64C1-9A27-51CE-E39B4AAD2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111" y="3205017"/>
            <a:ext cx="6046940" cy="6046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文字方塊 19">
            <a:extLst>
              <a:ext uri="{FF2B5EF4-FFF2-40B4-BE49-F238E27FC236}">
                <a16:creationId xmlns:a16="http://schemas.microsoft.com/office/drawing/2014/main" id="{AED2D63F-95AA-2CDB-0973-E9165933464C}"/>
              </a:ext>
            </a:extLst>
          </p:cNvPr>
          <p:cNvSpPr txBox="1"/>
          <p:nvPr/>
        </p:nvSpPr>
        <p:spPr>
          <a:xfrm>
            <a:off x="11136111" y="2321926"/>
            <a:ext cx="35698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4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宣傳文宣：</a:t>
            </a:r>
            <a:endParaRPr lang="zh-TW" altLang="en-US" sz="4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2170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5B678210-DE86-3954-1E4D-D8177A9EFEB2}"/>
              </a:ext>
            </a:extLst>
          </p:cNvPr>
          <p:cNvSpPr txBox="1"/>
          <p:nvPr/>
        </p:nvSpPr>
        <p:spPr>
          <a:xfrm>
            <a:off x="385483" y="325379"/>
            <a:ext cx="35698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4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聊天室介面</a:t>
            </a:r>
            <a:endParaRPr lang="zh-TW" altLang="en-US" sz="4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2463D366-8A7F-FD25-E913-1F6B326F57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1395381"/>
            <a:ext cx="5223592" cy="8329888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6D2080C7-31D7-3523-E6FC-F8D3A4BE07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691" y="1401837"/>
            <a:ext cx="4848128" cy="8312923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0157A388-4E3B-8784-3A56-A2FFDE74DF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3408" y="1401837"/>
            <a:ext cx="4777676" cy="8211232"/>
          </a:xfrm>
          <a:prstGeom prst="rect">
            <a:avLst/>
          </a:prstGeom>
        </p:spPr>
      </p:pic>
      <p:sp>
        <p:nvSpPr>
          <p:cNvPr id="16" name="文字方塊 15">
            <a:extLst>
              <a:ext uri="{FF2B5EF4-FFF2-40B4-BE49-F238E27FC236}">
                <a16:creationId xmlns:a16="http://schemas.microsoft.com/office/drawing/2014/main" id="{E5415800-083F-B70E-B2AF-6778587A9719}"/>
              </a:ext>
            </a:extLst>
          </p:cNvPr>
          <p:cNvSpPr txBox="1"/>
          <p:nvPr/>
        </p:nvSpPr>
        <p:spPr>
          <a:xfrm>
            <a:off x="6627159" y="325379"/>
            <a:ext cx="35698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4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主頁介面</a:t>
            </a:r>
            <a:endParaRPr lang="zh-TW" altLang="en-US" sz="4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2DAD7BE5-07C0-2ADA-CD13-ED8BA4C701AB}"/>
              </a:ext>
            </a:extLst>
          </p:cNvPr>
          <p:cNvSpPr txBox="1"/>
          <p:nvPr/>
        </p:nvSpPr>
        <p:spPr>
          <a:xfrm>
            <a:off x="12877800" y="325379"/>
            <a:ext cx="35698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400" b="1" dirty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集點卡介面</a:t>
            </a:r>
            <a:endParaRPr lang="zh-TW" altLang="en-US" sz="4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493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23">
            <a:extLst>
              <a:ext uri="{FF2B5EF4-FFF2-40B4-BE49-F238E27FC236}">
                <a16:creationId xmlns:a16="http://schemas.microsoft.com/office/drawing/2014/main" id="{2C5E921E-2EA5-D5A1-546E-91AC575E375C}"/>
              </a:ext>
            </a:extLst>
          </p:cNvPr>
          <p:cNvGrpSpPr/>
          <p:nvPr/>
        </p:nvGrpSpPr>
        <p:grpSpPr>
          <a:xfrm>
            <a:off x="1003300" y="1741316"/>
            <a:ext cx="4790517" cy="828321"/>
            <a:chOff x="0" y="0"/>
            <a:chExt cx="3819363" cy="660400"/>
          </a:xfrm>
          <a:solidFill>
            <a:srgbClr val="FFE8A3"/>
          </a:solidFill>
        </p:grpSpPr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70C579C2-4EB7-EB30-0247-A1C7A79DDE3D}"/>
                </a:ext>
              </a:extLst>
            </p:cNvPr>
            <p:cNvSpPr/>
            <p:nvPr/>
          </p:nvSpPr>
          <p:spPr>
            <a:xfrm>
              <a:off x="0" y="0"/>
              <a:ext cx="3819363" cy="660400"/>
            </a:xfrm>
            <a:custGeom>
              <a:avLst/>
              <a:gdLst/>
              <a:ahLst/>
              <a:cxnLst/>
              <a:rect l="l" t="t" r="r" b="b"/>
              <a:pathLst>
                <a:path w="3819363" h="660400">
                  <a:moveTo>
                    <a:pt x="369490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94903" y="0"/>
                  </a:lnTo>
                  <a:cubicBezTo>
                    <a:pt x="3763483" y="0"/>
                    <a:pt x="3819363" y="55880"/>
                    <a:pt x="3819363" y="124460"/>
                  </a:cubicBezTo>
                  <a:lnTo>
                    <a:pt x="3819363" y="535940"/>
                  </a:lnTo>
                  <a:cubicBezTo>
                    <a:pt x="3819363" y="604520"/>
                    <a:pt x="3763483" y="660400"/>
                    <a:pt x="3694903" y="660400"/>
                  </a:cubicBezTo>
                  <a:close/>
                </a:path>
              </a:pathLst>
            </a:custGeom>
            <a:grpFill/>
          </p:spPr>
          <p:txBody>
            <a:bodyPr anchor="ctr"/>
            <a:lstStyle/>
            <a:p>
              <a:pPr algn="ctr"/>
              <a:r>
                <a:rPr lang="en-US" altLang="zh-TW" sz="3200" dirty="0">
                  <a:solidFill>
                    <a:srgbClr val="29292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 </a:t>
              </a:r>
              <a:r>
                <a:rPr lang="en-US" altLang="zh-TW" sz="3200" dirty="0" err="1">
                  <a:solidFill>
                    <a:srgbClr val="29292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提升及推廣環保意識</a:t>
              </a:r>
              <a:endParaRPr lang="en-US" altLang="zh-TW" sz="3200" dirty="0">
                <a:solidFill>
                  <a:srgbClr val="29292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0" name="Group 18">
            <a:extLst>
              <a:ext uri="{FF2B5EF4-FFF2-40B4-BE49-F238E27FC236}">
                <a16:creationId xmlns:a16="http://schemas.microsoft.com/office/drawing/2014/main" id="{D63D03D9-E125-702B-B848-40C7AF84F69A}"/>
              </a:ext>
            </a:extLst>
          </p:cNvPr>
          <p:cNvGrpSpPr/>
          <p:nvPr/>
        </p:nvGrpSpPr>
        <p:grpSpPr>
          <a:xfrm>
            <a:off x="1032329" y="4294307"/>
            <a:ext cx="11244388" cy="828321"/>
            <a:chOff x="342996" y="-723846"/>
            <a:chExt cx="8621484" cy="660400"/>
          </a:xfrm>
          <a:solidFill>
            <a:srgbClr val="FFE8A3"/>
          </a:solidFill>
        </p:grpSpPr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C29B083E-C7D2-6E3C-BA20-D01B519397C1}"/>
                </a:ext>
              </a:extLst>
            </p:cNvPr>
            <p:cNvSpPr/>
            <p:nvPr/>
          </p:nvSpPr>
          <p:spPr>
            <a:xfrm>
              <a:off x="342996" y="-723846"/>
              <a:ext cx="8621484" cy="660400"/>
            </a:xfrm>
            <a:custGeom>
              <a:avLst/>
              <a:gdLst/>
              <a:ahLst/>
              <a:cxnLst/>
              <a:rect l="l" t="t" r="r" b="b"/>
              <a:pathLst>
                <a:path w="8621484" h="660400">
                  <a:moveTo>
                    <a:pt x="8497023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497023" y="0"/>
                  </a:lnTo>
                  <a:cubicBezTo>
                    <a:pt x="8565604" y="0"/>
                    <a:pt x="8621484" y="55880"/>
                    <a:pt x="8621484" y="124460"/>
                  </a:cubicBezTo>
                  <a:lnTo>
                    <a:pt x="8621484" y="535940"/>
                  </a:lnTo>
                  <a:cubicBezTo>
                    <a:pt x="8621484" y="604520"/>
                    <a:pt x="8565604" y="660400"/>
                    <a:pt x="8497023" y="660400"/>
                  </a:cubicBezTo>
                  <a:close/>
                </a:path>
              </a:pathLst>
            </a:custGeom>
            <a:grpFill/>
          </p:spPr>
          <p:txBody>
            <a:bodyPr anchor="ctr"/>
            <a:lstStyle/>
            <a:p>
              <a:pPr algn="ctr"/>
              <a:r>
                <a:rPr lang="en-US" altLang="zh-TW" sz="3200" dirty="0" err="1">
                  <a:solidFill>
                    <a:srgbClr val="29292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循環經濟走入校園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0FE85ABD-5DBE-D9DE-C638-F3D97E51FFD6}"/>
              </a:ext>
            </a:extLst>
          </p:cNvPr>
          <p:cNvSpPr/>
          <p:nvPr/>
        </p:nvSpPr>
        <p:spPr>
          <a:xfrm>
            <a:off x="0" y="5575599"/>
            <a:ext cx="13845173" cy="48069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1C5B8749-97F3-5646-E371-73F1CA7ED9C5}"/>
              </a:ext>
            </a:extLst>
          </p:cNvPr>
          <p:cNvGrpSpPr/>
          <p:nvPr/>
        </p:nvGrpSpPr>
        <p:grpSpPr>
          <a:xfrm>
            <a:off x="13616573" y="0"/>
            <a:ext cx="4671427" cy="10287000"/>
            <a:chOff x="0" y="0"/>
            <a:chExt cx="1580211" cy="3479800"/>
          </a:xfrm>
          <a:solidFill>
            <a:schemeClr val="bg1">
              <a:lumMod val="75000"/>
            </a:schemeClr>
          </a:solidFill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3F37C858-F74D-B879-8106-A91AEC6C0A08}"/>
                </a:ext>
              </a:extLst>
            </p:cNvPr>
            <p:cNvSpPr/>
            <p:nvPr/>
          </p:nvSpPr>
          <p:spPr>
            <a:xfrm>
              <a:off x="0" y="0"/>
              <a:ext cx="1580211" cy="3479800"/>
            </a:xfrm>
            <a:custGeom>
              <a:avLst/>
              <a:gdLst/>
              <a:ahLst/>
              <a:cxnLst/>
              <a:rect l="l" t="t" r="r" b="b"/>
              <a:pathLst>
                <a:path w="1580211" h="3479800">
                  <a:moveTo>
                    <a:pt x="0" y="0"/>
                  </a:moveTo>
                  <a:lnTo>
                    <a:pt x="1580211" y="0"/>
                  </a:lnTo>
                  <a:lnTo>
                    <a:pt x="1580211" y="3479800"/>
                  </a:lnTo>
                  <a:lnTo>
                    <a:pt x="0" y="347980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8" name="Group 6">
            <a:extLst>
              <a:ext uri="{FF2B5EF4-FFF2-40B4-BE49-F238E27FC236}">
                <a16:creationId xmlns:a16="http://schemas.microsoft.com/office/drawing/2014/main" id="{1D41BDA1-FE05-6CEE-93B6-821F4F03943F}"/>
              </a:ext>
            </a:extLst>
          </p:cNvPr>
          <p:cNvGrpSpPr/>
          <p:nvPr/>
        </p:nvGrpSpPr>
        <p:grpSpPr>
          <a:xfrm>
            <a:off x="6922586" y="1741316"/>
            <a:ext cx="5354131" cy="828321"/>
            <a:chOff x="-103069" y="-1166177"/>
            <a:chExt cx="3819363" cy="660400"/>
          </a:xfrm>
          <a:solidFill>
            <a:srgbClr val="FFE8A3"/>
          </a:solidFill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7A532F13-BDD3-F889-A7A7-17BEA8F75C0D}"/>
                </a:ext>
              </a:extLst>
            </p:cNvPr>
            <p:cNvSpPr/>
            <p:nvPr/>
          </p:nvSpPr>
          <p:spPr>
            <a:xfrm>
              <a:off x="-103069" y="-1166177"/>
              <a:ext cx="3819363" cy="660400"/>
            </a:xfrm>
            <a:custGeom>
              <a:avLst/>
              <a:gdLst/>
              <a:ahLst/>
              <a:cxnLst/>
              <a:rect l="l" t="t" r="r" b="b"/>
              <a:pathLst>
                <a:path w="3819363" h="660400">
                  <a:moveTo>
                    <a:pt x="369490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94903" y="0"/>
                  </a:lnTo>
                  <a:cubicBezTo>
                    <a:pt x="3763483" y="0"/>
                    <a:pt x="3819363" y="55880"/>
                    <a:pt x="3819363" y="124460"/>
                  </a:cubicBezTo>
                  <a:lnTo>
                    <a:pt x="3819363" y="535940"/>
                  </a:lnTo>
                  <a:cubicBezTo>
                    <a:pt x="3819363" y="604520"/>
                    <a:pt x="3763483" y="660400"/>
                    <a:pt x="3694903" y="660400"/>
                  </a:cubicBezTo>
                  <a:close/>
                </a:path>
              </a:pathLst>
            </a:custGeom>
            <a:grpFill/>
          </p:spPr>
          <p:txBody>
            <a:bodyPr anchor="ctr"/>
            <a:lstStyle/>
            <a:p>
              <a:pPr algn="ctr"/>
              <a:r>
                <a:rPr lang="zh-TW" altLang="en-US" sz="3200" u="none" dirty="0">
                  <a:solidFill>
                    <a:srgbClr val="29292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  </a:t>
              </a:r>
              <a:r>
                <a:rPr lang="en-US" altLang="zh-TW" sz="3200" u="none" dirty="0" err="1">
                  <a:solidFill>
                    <a:srgbClr val="29292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商家減少一次性餐具花費</a:t>
              </a:r>
              <a:endParaRPr lang="en-US" altLang="zh-TW" sz="3200" u="none" dirty="0">
                <a:solidFill>
                  <a:srgbClr val="29292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20" name="Picture 8">
            <a:extLst>
              <a:ext uri="{FF2B5EF4-FFF2-40B4-BE49-F238E27FC236}">
                <a16:creationId xmlns:a16="http://schemas.microsoft.com/office/drawing/2014/main" id="{579E6373-D36D-8D43-4894-E1283D08A3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241956" y="3395025"/>
            <a:ext cx="480233" cy="446310"/>
          </a:xfrm>
          <a:prstGeom prst="rect">
            <a:avLst/>
          </a:prstGeom>
        </p:spPr>
      </p:pic>
      <p:grpSp>
        <p:nvGrpSpPr>
          <p:cNvPr id="22" name="Group 10">
            <a:extLst>
              <a:ext uri="{FF2B5EF4-FFF2-40B4-BE49-F238E27FC236}">
                <a16:creationId xmlns:a16="http://schemas.microsoft.com/office/drawing/2014/main" id="{109938A6-4381-FA19-E87E-8DCCD2E0F37A}"/>
              </a:ext>
            </a:extLst>
          </p:cNvPr>
          <p:cNvGrpSpPr/>
          <p:nvPr/>
        </p:nvGrpSpPr>
        <p:grpSpPr>
          <a:xfrm>
            <a:off x="1032329" y="3094414"/>
            <a:ext cx="4790517" cy="828321"/>
            <a:chOff x="0" y="0"/>
            <a:chExt cx="3819363" cy="660400"/>
          </a:xfrm>
          <a:solidFill>
            <a:srgbClr val="FFE8A3"/>
          </a:solidFill>
        </p:grpSpPr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6CF0A7B2-CD24-1E5B-C3AA-9C6578FCF60D}"/>
                </a:ext>
              </a:extLst>
            </p:cNvPr>
            <p:cNvSpPr/>
            <p:nvPr/>
          </p:nvSpPr>
          <p:spPr>
            <a:xfrm>
              <a:off x="0" y="0"/>
              <a:ext cx="3819363" cy="660400"/>
            </a:xfrm>
            <a:custGeom>
              <a:avLst/>
              <a:gdLst/>
              <a:ahLst/>
              <a:cxnLst/>
              <a:rect l="l" t="t" r="r" b="b"/>
              <a:pathLst>
                <a:path w="3819363" h="660400">
                  <a:moveTo>
                    <a:pt x="369490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94903" y="0"/>
                  </a:lnTo>
                  <a:cubicBezTo>
                    <a:pt x="3763483" y="0"/>
                    <a:pt x="3819363" y="55880"/>
                    <a:pt x="3819363" y="124460"/>
                  </a:cubicBezTo>
                  <a:lnTo>
                    <a:pt x="3819363" y="535940"/>
                  </a:lnTo>
                  <a:cubicBezTo>
                    <a:pt x="3819363" y="604520"/>
                    <a:pt x="3763483" y="660400"/>
                    <a:pt x="3694903" y="660400"/>
                  </a:cubicBezTo>
                  <a:close/>
                </a:path>
              </a:pathLst>
            </a:custGeom>
            <a:grpFill/>
          </p:spPr>
          <p:txBody>
            <a:bodyPr anchor="ctr"/>
            <a:lstStyle/>
            <a:p>
              <a:pPr algn="ctr"/>
              <a:r>
                <a:rPr lang="en-US" altLang="zh-TW" sz="3200" u="none" dirty="0" err="1">
                  <a:solidFill>
                    <a:srgbClr val="29292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響應政府減塑政策</a:t>
              </a:r>
              <a:endParaRPr lang="en-US" altLang="zh-TW" sz="3200" u="none" dirty="0">
                <a:solidFill>
                  <a:srgbClr val="29292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24" name="Picture 12">
            <a:extLst>
              <a:ext uri="{FF2B5EF4-FFF2-40B4-BE49-F238E27FC236}">
                <a16:creationId xmlns:a16="http://schemas.microsoft.com/office/drawing/2014/main" id="{B85DDE4E-EFAE-C2FC-6483-0CE5350FB1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58067" y="1940872"/>
            <a:ext cx="480233" cy="446310"/>
          </a:xfrm>
          <a:prstGeom prst="rect">
            <a:avLst/>
          </a:prstGeom>
        </p:spPr>
      </p:pic>
      <p:grpSp>
        <p:nvGrpSpPr>
          <p:cNvPr id="26" name="Group 14">
            <a:extLst>
              <a:ext uri="{FF2B5EF4-FFF2-40B4-BE49-F238E27FC236}">
                <a16:creationId xmlns:a16="http://schemas.microsoft.com/office/drawing/2014/main" id="{EF92BC2B-D9E7-BB2A-78D6-08045BC9B8EF}"/>
              </a:ext>
            </a:extLst>
          </p:cNvPr>
          <p:cNvGrpSpPr/>
          <p:nvPr/>
        </p:nvGrpSpPr>
        <p:grpSpPr>
          <a:xfrm>
            <a:off x="6922586" y="3094414"/>
            <a:ext cx="5354131" cy="828321"/>
            <a:chOff x="0" y="0"/>
            <a:chExt cx="3819363" cy="660400"/>
          </a:xfrm>
          <a:solidFill>
            <a:srgbClr val="FFE8A3"/>
          </a:solidFill>
        </p:grpSpPr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80553F7F-63CE-9CE3-0A1F-24F0BE5925C3}"/>
                </a:ext>
              </a:extLst>
            </p:cNvPr>
            <p:cNvSpPr/>
            <p:nvPr/>
          </p:nvSpPr>
          <p:spPr>
            <a:xfrm>
              <a:off x="0" y="0"/>
              <a:ext cx="3819363" cy="660400"/>
            </a:xfrm>
            <a:custGeom>
              <a:avLst/>
              <a:gdLst/>
              <a:ahLst/>
              <a:cxnLst/>
              <a:rect l="l" t="t" r="r" b="b"/>
              <a:pathLst>
                <a:path w="3819363" h="660400">
                  <a:moveTo>
                    <a:pt x="369490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94903" y="0"/>
                  </a:lnTo>
                  <a:cubicBezTo>
                    <a:pt x="3763483" y="0"/>
                    <a:pt x="3819363" y="55880"/>
                    <a:pt x="3819363" y="124460"/>
                  </a:cubicBezTo>
                  <a:lnTo>
                    <a:pt x="3819363" y="535940"/>
                  </a:lnTo>
                  <a:cubicBezTo>
                    <a:pt x="3819363" y="604520"/>
                    <a:pt x="3763483" y="660400"/>
                    <a:pt x="3694903" y="660400"/>
                  </a:cubicBezTo>
                  <a:close/>
                </a:path>
              </a:pathLst>
            </a:custGeom>
            <a:grpFill/>
          </p:spPr>
          <p:txBody>
            <a:bodyPr anchor="ctr"/>
            <a:lstStyle/>
            <a:p>
              <a:pPr algn="ctr"/>
              <a:r>
                <a:rPr lang="zh-TW" altLang="en-US" sz="3200" dirty="0">
                  <a:solidFill>
                    <a:srgbClr val="29292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  </a:t>
              </a:r>
              <a:r>
                <a:rPr lang="en-US" altLang="zh-TW" sz="3200" dirty="0" err="1">
                  <a:solidFill>
                    <a:srgbClr val="29292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建立起使用環保餐具習慣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32" name="Picture 20">
            <a:extLst>
              <a:ext uri="{FF2B5EF4-FFF2-40B4-BE49-F238E27FC236}">
                <a16:creationId xmlns:a16="http://schemas.microsoft.com/office/drawing/2014/main" id="{E0F33A46-0BDB-F863-0E63-AF06CAF227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059168" y="1932321"/>
            <a:ext cx="480233" cy="446310"/>
          </a:xfrm>
          <a:prstGeom prst="rect">
            <a:avLst/>
          </a:prstGeom>
        </p:spPr>
      </p:pic>
      <p:pic>
        <p:nvPicPr>
          <p:cNvPr id="36" name="Picture 25">
            <a:extLst>
              <a:ext uri="{FF2B5EF4-FFF2-40B4-BE49-F238E27FC236}">
                <a16:creationId xmlns:a16="http://schemas.microsoft.com/office/drawing/2014/main" id="{8AC0648B-69D9-6829-6C3F-B1719CF71B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18794" y="3395025"/>
            <a:ext cx="480233" cy="446310"/>
          </a:xfrm>
          <a:prstGeom prst="rect">
            <a:avLst/>
          </a:prstGeom>
        </p:spPr>
      </p:pic>
      <p:pic>
        <p:nvPicPr>
          <p:cNvPr id="38" name="Picture 27">
            <a:extLst>
              <a:ext uri="{FF2B5EF4-FFF2-40B4-BE49-F238E27FC236}">
                <a16:creationId xmlns:a16="http://schemas.microsoft.com/office/drawing/2014/main" id="{A88F9714-0359-90D5-8930-7E9FBF4982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4573261" y="1038898"/>
            <a:ext cx="2840337" cy="2840337"/>
          </a:xfrm>
          <a:prstGeom prst="rect">
            <a:avLst/>
          </a:prstGeom>
        </p:spPr>
      </p:pic>
      <p:sp>
        <p:nvSpPr>
          <p:cNvPr id="39" name="TextBox 28">
            <a:extLst>
              <a:ext uri="{FF2B5EF4-FFF2-40B4-BE49-F238E27FC236}">
                <a16:creationId xmlns:a16="http://schemas.microsoft.com/office/drawing/2014/main" id="{16252F56-3444-1D6B-6529-0A3938273847}"/>
              </a:ext>
            </a:extLst>
          </p:cNvPr>
          <p:cNvSpPr txBox="1"/>
          <p:nvPr/>
        </p:nvSpPr>
        <p:spPr>
          <a:xfrm>
            <a:off x="16047305" y="4174542"/>
            <a:ext cx="1354217" cy="5073560"/>
          </a:xfrm>
          <a:prstGeom prst="rect">
            <a:avLst/>
          </a:prstGeom>
        </p:spPr>
        <p:txBody>
          <a:bodyPr vert="eaVert"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4400" b="1" dirty="0" err="1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確保永續的消費</a:t>
            </a:r>
            <a:endParaRPr lang="en-US" sz="44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</a:pPr>
            <a:r>
              <a:rPr lang="en-US" sz="4400" b="1" dirty="0" err="1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和生產模式</a:t>
            </a:r>
            <a:endParaRPr lang="en-US" sz="44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0E06F89A-C6F5-DAEA-7953-73E8956C1271}"/>
              </a:ext>
            </a:extLst>
          </p:cNvPr>
          <p:cNvSpPr/>
          <p:nvPr/>
        </p:nvSpPr>
        <p:spPr>
          <a:xfrm>
            <a:off x="0" y="419100"/>
            <a:ext cx="3276600" cy="86924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>
                <a:solidFill>
                  <a:schemeClr val="bg2">
                    <a:lumMod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優點</a:t>
            </a:r>
          </a:p>
        </p:txBody>
      </p:sp>
      <p:pic>
        <p:nvPicPr>
          <p:cNvPr id="44" name="Picture 16">
            <a:extLst>
              <a:ext uri="{FF2B5EF4-FFF2-40B4-BE49-F238E27FC236}">
                <a16:creationId xmlns:a16="http://schemas.microsoft.com/office/drawing/2014/main" id="{49D01BBB-59B6-7B28-DE78-AA1DC0D8E6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114800" y="4526012"/>
            <a:ext cx="480233" cy="446310"/>
          </a:xfrm>
          <a:prstGeom prst="rect">
            <a:avLst/>
          </a:prstGeom>
        </p:spPr>
      </p:pic>
      <p:pic>
        <p:nvPicPr>
          <p:cNvPr id="45" name="Picture 16">
            <a:extLst>
              <a:ext uri="{FF2B5EF4-FFF2-40B4-BE49-F238E27FC236}">
                <a16:creationId xmlns:a16="http://schemas.microsoft.com/office/drawing/2014/main" id="{A1C33813-0167-C91F-D7CA-10E6508E95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082929" y="3357656"/>
            <a:ext cx="480233" cy="446310"/>
          </a:xfrm>
          <a:prstGeom prst="rect">
            <a:avLst/>
          </a:prstGeom>
        </p:spPr>
      </p:pic>
      <p:grpSp>
        <p:nvGrpSpPr>
          <p:cNvPr id="47" name="Group 23">
            <a:extLst>
              <a:ext uri="{FF2B5EF4-FFF2-40B4-BE49-F238E27FC236}">
                <a16:creationId xmlns:a16="http://schemas.microsoft.com/office/drawing/2014/main" id="{3739298B-8950-C824-FBD3-192DBCDEFC82}"/>
              </a:ext>
            </a:extLst>
          </p:cNvPr>
          <p:cNvGrpSpPr/>
          <p:nvPr/>
        </p:nvGrpSpPr>
        <p:grpSpPr>
          <a:xfrm>
            <a:off x="1121781" y="6734567"/>
            <a:ext cx="4790517" cy="828321"/>
            <a:chOff x="0" y="0"/>
            <a:chExt cx="3819363" cy="66040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8" name="Freeform 24">
              <a:extLst>
                <a:ext uri="{FF2B5EF4-FFF2-40B4-BE49-F238E27FC236}">
                  <a16:creationId xmlns:a16="http://schemas.microsoft.com/office/drawing/2014/main" id="{FCA5F02B-2773-0F34-8AC4-88E6F41358C7}"/>
                </a:ext>
              </a:extLst>
            </p:cNvPr>
            <p:cNvSpPr/>
            <p:nvPr/>
          </p:nvSpPr>
          <p:spPr>
            <a:xfrm>
              <a:off x="0" y="0"/>
              <a:ext cx="3819363" cy="660400"/>
            </a:xfrm>
            <a:custGeom>
              <a:avLst/>
              <a:gdLst/>
              <a:ahLst/>
              <a:cxnLst/>
              <a:rect l="l" t="t" r="r" b="b"/>
              <a:pathLst>
                <a:path w="3819363" h="660400">
                  <a:moveTo>
                    <a:pt x="369490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94903" y="0"/>
                  </a:lnTo>
                  <a:cubicBezTo>
                    <a:pt x="3763483" y="0"/>
                    <a:pt x="3819363" y="55880"/>
                    <a:pt x="3819363" y="124460"/>
                  </a:cubicBezTo>
                  <a:lnTo>
                    <a:pt x="3819363" y="535940"/>
                  </a:lnTo>
                  <a:cubicBezTo>
                    <a:pt x="3819363" y="604520"/>
                    <a:pt x="3763483" y="660400"/>
                    <a:pt x="3694903" y="660400"/>
                  </a:cubicBezTo>
                  <a:close/>
                </a:path>
              </a:pathLst>
            </a:custGeom>
            <a:grpFill/>
          </p:spPr>
          <p:txBody>
            <a:bodyPr anchor="ctr"/>
            <a:lstStyle/>
            <a:p>
              <a:pPr algn="ctr"/>
              <a:r>
                <a:rPr lang="zh-TW" altLang="en-US" sz="3200" dirty="0">
                  <a:solidFill>
                    <a:srgbClr val="0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  </a:t>
              </a:r>
              <a:r>
                <a:rPr lang="en-US" altLang="zh-TW" sz="3200" dirty="0" err="1">
                  <a:solidFill>
                    <a:srgbClr val="00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影響校內業者的業績</a:t>
              </a:r>
              <a:endParaRPr lang="zh-TW" altLang="en-US" sz="3200" dirty="0"/>
            </a:p>
          </p:txBody>
        </p:sp>
      </p:grpSp>
      <p:grpSp>
        <p:nvGrpSpPr>
          <p:cNvPr id="49" name="Group 18">
            <a:extLst>
              <a:ext uri="{FF2B5EF4-FFF2-40B4-BE49-F238E27FC236}">
                <a16:creationId xmlns:a16="http://schemas.microsoft.com/office/drawing/2014/main" id="{9857DF22-247E-62C0-43B9-D677E76B0E37}"/>
              </a:ext>
            </a:extLst>
          </p:cNvPr>
          <p:cNvGrpSpPr/>
          <p:nvPr/>
        </p:nvGrpSpPr>
        <p:grpSpPr>
          <a:xfrm>
            <a:off x="1150810" y="9287558"/>
            <a:ext cx="11244388" cy="828321"/>
            <a:chOff x="342996" y="-723846"/>
            <a:chExt cx="8621484" cy="66040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0" name="Freeform 19">
              <a:extLst>
                <a:ext uri="{FF2B5EF4-FFF2-40B4-BE49-F238E27FC236}">
                  <a16:creationId xmlns:a16="http://schemas.microsoft.com/office/drawing/2014/main" id="{CD519198-8289-1C50-25D5-0EE225441CDD}"/>
                </a:ext>
              </a:extLst>
            </p:cNvPr>
            <p:cNvSpPr/>
            <p:nvPr/>
          </p:nvSpPr>
          <p:spPr>
            <a:xfrm>
              <a:off x="342996" y="-723846"/>
              <a:ext cx="8621484" cy="660400"/>
            </a:xfrm>
            <a:custGeom>
              <a:avLst/>
              <a:gdLst/>
              <a:ahLst/>
              <a:cxnLst/>
              <a:rect l="l" t="t" r="r" b="b"/>
              <a:pathLst>
                <a:path w="8621484" h="660400">
                  <a:moveTo>
                    <a:pt x="8497023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497023" y="0"/>
                  </a:lnTo>
                  <a:cubicBezTo>
                    <a:pt x="8565604" y="0"/>
                    <a:pt x="8621484" y="55880"/>
                    <a:pt x="8621484" y="124460"/>
                  </a:cubicBezTo>
                  <a:lnTo>
                    <a:pt x="8621484" y="535940"/>
                  </a:lnTo>
                  <a:cubicBezTo>
                    <a:pt x="8621484" y="604520"/>
                    <a:pt x="8565604" y="660400"/>
                    <a:pt x="8497023" y="660400"/>
                  </a:cubicBezTo>
                  <a:close/>
                </a:path>
              </a:pathLst>
            </a:custGeom>
            <a:grpFill/>
          </p:spPr>
          <p:txBody>
            <a:bodyPr anchor="ctr"/>
            <a:lstStyle/>
            <a:p>
              <a:pPr algn="ctr"/>
              <a:r>
                <a:rPr lang="zh-TW" altLang="en-US" sz="3200" u="none" dirty="0">
                  <a:solidFill>
                    <a:srgbClr val="29292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疫情下許多變故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51" name="Group 6">
            <a:extLst>
              <a:ext uri="{FF2B5EF4-FFF2-40B4-BE49-F238E27FC236}">
                <a16:creationId xmlns:a16="http://schemas.microsoft.com/office/drawing/2014/main" id="{6F2DBC2C-056E-7F30-5BB1-C1A5D80B2905}"/>
              </a:ext>
            </a:extLst>
          </p:cNvPr>
          <p:cNvGrpSpPr/>
          <p:nvPr/>
        </p:nvGrpSpPr>
        <p:grpSpPr>
          <a:xfrm>
            <a:off x="7041067" y="6734567"/>
            <a:ext cx="5354131" cy="828321"/>
            <a:chOff x="-103069" y="-1166177"/>
            <a:chExt cx="3819363" cy="66040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2" name="Freeform 7">
              <a:extLst>
                <a:ext uri="{FF2B5EF4-FFF2-40B4-BE49-F238E27FC236}">
                  <a16:creationId xmlns:a16="http://schemas.microsoft.com/office/drawing/2014/main" id="{AF0E2FA1-B1E4-3344-09B2-43FECF862CD4}"/>
                </a:ext>
              </a:extLst>
            </p:cNvPr>
            <p:cNvSpPr/>
            <p:nvPr/>
          </p:nvSpPr>
          <p:spPr>
            <a:xfrm>
              <a:off x="-103069" y="-1166177"/>
              <a:ext cx="3819363" cy="660400"/>
            </a:xfrm>
            <a:custGeom>
              <a:avLst/>
              <a:gdLst/>
              <a:ahLst/>
              <a:cxnLst/>
              <a:rect l="l" t="t" r="r" b="b"/>
              <a:pathLst>
                <a:path w="3819363" h="660400">
                  <a:moveTo>
                    <a:pt x="369490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94903" y="0"/>
                  </a:lnTo>
                  <a:cubicBezTo>
                    <a:pt x="3763483" y="0"/>
                    <a:pt x="3819363" y="55880"/>
                    <a:pt x="3819363" y="124460"/>
                  </a:cubicBezTo>
                  <a:lnTo>
                    <a:pt x="3819363" y="535940"/>
                  </a:lnTo>
                  <a:cubicBezTo>
                    <a:pt x="3819363" y="604520"/>
                    <a:pt x="3763483" y="660400"/>
                    <a:pt x="3694903" y="660400"/>
                  </a:cubicBezTo>
                  <a:close/>
                </a:path>
              </a:pathLst>
            </a:custGeom>
            <a:grpFill/>
          </p:spPr>
          <p:txBody>
            <a:bodyPr anchor="ctr"/>
            <a:lstStyle/>
            <a:p>
              <a:pPr algn="ctr"/>
              <a:r>
                <a:rPr lang="zh-TW" altLang="en-US" sz="3200" u="none" dirty="0">
                  <a:solidFill>
                    <a:srgbClr val="29292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衛生疑慮</a:t>
              </a:r>
            </a:p>
          </p:txBody>
        </p:sp>
      </p:grpSp>
      <p:pic>
        <p:nvPicPr>
          <p:cNvPr id="53" name="Picture 8">
            <a:extLst>
              <a:ext uri="{FF2B5EF4-FFF2-40B4-BE49-F238E27FC236}">
                <a16:creationId xmlns:a16="http://schemas.microsoft.com/office/drawing/2014/main" id="{15CD74F2-9A8D-ACE6-9B2C-6DE86DE3B3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360437" y="8388276"/>
            <a:ext cx="480233" cy="446310"/>
          </a:xfrm>
          <a:prstGeom prst="rect">
            <a:avLst/>
          </a:prstGeom>
        </p:spPr>
      </p:pic>
      <p:grpSp>
        <p:nvGrpSpPr>
          <p:cNvPr id="54" name="Group 10">
            <a:extLst>
              <a:ext uri="{FF2B5EF4-FFF2-40B4-BE49-F238E27FC236}">
                <a16:creationId xmlns:a16="http://schemas.microsoft.com/office/drawing/2014/main" id="{C7CB5F9D-BEAD-146B-8E3B-FFDAFF356D6F}"/>
              </a:ext>
            </a:extLst>
          </p:cNvPr>
          <p:cNvGrpSpPr/>
          <p:nvPr/>
        </p:nvGrpSpPr>
        <p:grpSpPr>
          <a:xfrm>
            <a:off x="1150810" y="8087665"/>
            <a:ext cx="4790517" cy="828321"/>
            <a:chOff x="0" y="0"/>
            <a:chExt cx="3819363" cy="66040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5" name="Freeform 11">
              <a:extLst>
                <a:ext uri="{FF2B5EF4-FFF2-40B4-BE49-F238E27FC236}">
                  <a16:creationId xmlns:a16="http://schemas.microsoft.com/office/drawing/2014/main" id="{D42BFDEF-830B-8D6A-BC8F-7B52DC913A50}"/>
                </a:ext>
              </a:extLst>
            </p:cNvPr>
            <p:cNvSpPr/>
            <p:nvPr/>
          </p:nvSpPr>
          <p:spPr>
            <a:xfrm>
              <a:off x="0" y="0"/>
              <a:ext cx="3819363" cy="660400"/>
            </a:xfrm>
            <a:custGeom>
              <a:avLst/>
              <a:gdLst/>
              <a:ahLst/>
              <a:cxnLst/>
              <a:rect l="l" t="t" r="r" b="b"/>
              <a:pathLst>
                <a:path w="3819363" h="660400">
                  <a:moveTo>
                    <a:pt x="369490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94903" y="0"/>
                  </a:lnTo>
                  <a:cubicBezTo>
                    <a:pt x="3763483" y="0"/>
                    <a:pt x="3819363" y="55880"/>
                    <a:pt x="3819363" y="124460"/>
                  </a:cubicBezTo>
                  <a:lnTo>
                    <a:pt x="3819363" y="535940"/>
                  </a:lnTo>
                  <a:cubicBezTo>
                    <a:pt x="3819363" y="604520"/>
                    <a:pt x="3763483" y="660400"/>
                    <a:pt x="3694903" y="660400"/>
                  </a:cubicBezTo>
                  <a:close/>
                </a:path>
              </a:pathLst>
            </a:custGeom>
            <a:grpFill/>
          </p:spPr>
          <p:txBody>
            <a:bodyPr anchor="ctr"/>
            <a:lstStyle/>
            <a:p>
              <a:pPr algn="ctr"/>
              <a:r>
                <a:rPr lang="zh-TW" altLang="en-US" sz="3200" dirty="0">
                  <a:solidFill>
                    <a:srgbClr val="29292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外送</a:t>
              </a:r>
              <a:r>
                <a:rPr lang="zh-TW" altLang="en-US" sz="3200" u="none" dirty="0">
                  <a:solidFill>
                    <a:srgbClr val="29292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訂購成本高</a:t>
              </a:r>
              <a:endParaRPr lang="en-US" altLang="zh-TW" sz="3200" u="none" dirty="0">
                <a:solidFill>
                  <a:srgbClr val="29292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56" name="Picture 12">
            <a:extLst>
              <a:ext uri="{FF2B5EF4-FFF2-40B4-BE49-F238E27FC236}">
                <a16:creationId xmlns:a16="http://schemas.microsoft.com/office/drawing/2014/main" id="{012F7CE9-E9B6-81D7-4F63-9C3BD31C09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76548" y="6934123"/>
            <a:ext cx="480233" cy="446310"/>
          </a:xfrm>
          <a:prstGeom prst="rect">
            <a:avLst/>
          </a:prstGeom>
        </p:spPr>
      </p:pic>
      <p:grpSp>
        <p:nvGrpSpPr>
          <p:cNvPr id="57" name="Group 14">
            <a:extLst>
              <a:ext uri="{FF2B5EF4-FFF2-40B4-BE49-F238E27FC236}">
                <a16:creationId xmlns:a16="http://schemas.microsoft.com/office/drawing/2014/main" id="{0940CD34-DC19-10DD-6DB1-0210F5CF3E13}"/>
              </a:ext>
            </a:extLst>
          </p:cNvPr>
          <p:cNvGrpSpPr/>
          <p:nvPr/>
        </p:nvGrpSpPr>
        <p:grpSpPr>
          <a:xfrm>
            <a:off x="7041067" y="8087665"/>
            <a:ext cx="5354131" cy="828321"/>
            <a:chOff x="0" y="0"/>
            <a:chExt cx="3819363" cy="66040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8" name="Freeform 15">
              <a:extLst>
                <a:ext uri="{FF2B5EF4-FFF2-40B4-BE49-F238E27FC236}">
                  <a16:creationId xmlns:a16="http://schemas.microsoft.com/office/drawing/2014/main" id="{0985A0EF-175A-29F3-2F17-73B635F02083}"/>
                </a:ext>
              </a:extLst>
            </p:cNvPr>
            <p:cNvSpPr/>
            <p:nvPr/>
          </p:nvSpPr>
          <p:spPr>
            <a:xfrm>
              <a:off x="0" y="0"/>
              <a:ext cx="3819363" cy="660400"/>
            </a:xfrm>
            <a:custGeom>
              <a:avLst/>
              <a:gdLst/>
              <a:ahLst/>
              <a:cxnLst/>
              <a:rect l="l" t="t" r="r" b="b"/>
              <a:pathLst>
                <a:path w="3819363" h="660400">
                  <a:moveTo>
                    <a:pt x="369490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94903" y="0"/>
                  </a:lnTo>
                  <a:cubicBezTo>
                    <a:pt x="3763483" y="0"/>
                    <a:pt x="3819363" y="55880"/>
                    <a:pt x="3819363" y="124460"/>
                  </a:cubicBezTo>
                  <a:lnTo>
                    <a:pt x="3819363" y="535940"/>
                  </a:lnTo>
                  <a:cubicBezTo>
                    <a:pt x="3819363" y="604520"/>
                    <a:pt x="3763483" y="660400"/>
                    <a:pt x="3694903" y="660400"/>
                  </a:cubicBezTo>
                  <a:close/>
                </a:path>
              </a:pathLst>
            </a:custGeom>
            <a:grpFill/>
          </p:spPr>
          <p:txBody>
            <a:bodyPr anchor="ctr"/>
            <a:lstStyle/>
            <a:p>
              <a:pPr algn="ctr"/>
              <a:r>
                <a:rPr lang="zh-TW" altLang="en-US" sz="3200" dirty="0">
                  <a:solidFill>
                    <a:srgbClr val="29292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  需要人力資源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59" name="Picture 20">
            <a:extLst>
              <a:ext uri="{FF2B5EF4-FFF2-40B4-BE49-F238E27FC236}">
                <a16:creationId xmlns:a16="http://schemas.microsoft.com/office/drawing/2014/main" id="{6074E0B8-95D5-2CC3-6E25-432F9A433A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177649" y="6925572"/>
            <a:ext cx="480233" cy="446310"/>
          </a:xfrm>
          <a:prstGeom prst="rect">
            <a:avLst/>
          </a:prstGeom>
        </p:spPr>
      </p:pic>
      <p:pic>
        <p:nvPicPr>
          <p:cNvPr id="60" name="Picture 25">
            <a:extLst>
              <a:ext uri="{FF2B5EF4-FFF2-40B4-BE49-F238E27FC236}">
                <a16:creationId xmlns:a16="http://schemas.microsoft.com/office/drawing/2014/main" id="{DAF4B0A9-727F-7FCE-5DFE-CDB07DFFCD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337275" y="8388276"/>
            <a:ext cx="480233" cy="446310"/>
          </a:xfrm>
          <a:prstGeom prst="rect">
            <a:avLst/>
          </a:prstGeom>
        </p:spPr>
      </p:pic>
      <p:pic>
        <p:nvPicPr>
          <p:cNvPr id="61" name="Picture 16">
            <a:extLst>
              <a:ext uri="{FF2B5EF4-FFF2-40B4-BE49-F238E27FC236}">
                <a16:creationId xmlns:a16="http://schemas.microsoft.com/office/drawing/2014/main" id="{ACA0565E-09BD-C141-AFCA-0B20A2381F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233281" y="9519263"/>
            <a:ext cx="480233" cy="446310"/>
          </a:xfrm>
          <a:prstGeom prst="rect">
            <a:avLst/>
          </a:prstGeom>
        </p:spPr>
      </p:pic>
      <p:pic>
        <p:nvPicPr>
          <p:cNvPr id="62" name="Picture 16">
            <a:extLst>
              <a:ext uri="{FF2B5EF4-FFF2-40B4-BE49-F238E27FC236}">
                <a16:creationId xmlns:a16="http://schemas.microsoft.com/office/drawing/2014/main" id="{032888F9-8F95-023C-B450-B78454D68A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201410" y="8350907"/>
            <a:ext cx="480233" cy="446310"/>
          </a:xfrm>
          <a:prstGeom prst="rect">
            <a:avLst/>
          </a:prstGeom>
        </p:spPr>
      </p:pic>
      <p:sp>
        <p:nvSpPr>
          <p:cNvPr id="65" name="矩形: 圓角 64">
            <a:extLst>
              <a:ext uri="{FF2B5EF4-FFF2-40B4-BE49-F238E27FC236}">
                <a16:creationId xmlns:a16="http://schemas.microsoft.com/office/drawing/2014/main" id="{2AFB7566-1407-183E-0143-B38513F064CA}"/>
              </a:ext>
            </a:extLst>
          </p:cNvPr>
          <p:cNvSpPr/>
          <p:nvPr/>
        </p:nvSpPr>
        <p:spPr>
          <a:xfrm>
            <a:off x="0" y="5699720"/>
            <a:ext cx="3276600" cy="86924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缺點</a:t>
            </a:r>
          </a:p>
        </p:txBody>
      </p:sp>
    </p:spTree>
    <p:extLst>
      <p:ext uri="{BB962C8B-B14F-4D97-AF65-F5344CB8AC3E}">
        <p14:creationId xmlns:p14="http://schemas.microsoft.com/office/powerpoint/2010/main" val="12666861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>
            <a:extLst>
              <a:ext uri="{FF2B5EF4-FFF2-40B4-BE49-F238E27FC236}">
                <a16:creationId xmlns:a16="http://schemas.microsoft.com/office/drawing/2014/main" id="{D30DCAE9-F608-4837-8784-CFC42FA7B23F}"/>
              </a:ext>
            </a:extLst>
          </p:cNvPr>
          <p:cNvSpPr/>
          <p:nvPr/>
        </p:nvSpPr>
        <p:spPr>
          <a:xfrm>
            <a:off x="685800" y="2095500"/>
            <a:ext cx="4991100" cy="7331708"/>
          </a:xfrm>
          <a:prstGeom prst="roundRect">
            <a:avLst>
              <a:gd name="adj" fmla="val 866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6" name="圓角矩形 5">
            <a:extLst>
              <a:ext uri="{FF2B5EF4-FFF2-40B4-BE49-F238E27FC236}">
                <a16:creationId xmlns:a16="http://schemas.microsoft.com/office/drawing/2014/main" id="{8D9E0DE9-63E4-6134-4698-1C57C51C28DE}"/>
              </a:ext>
            </a:extLst>
          </p:cNvPr>
          <p:cNvSpPr/>
          <p:nvPr/>
        </p:nvSpPr>
        <p:spPr>
          <a:xfrm>
            <a:off x="6591300" y="2095500"/>
            <a:ext cx="4991100" cy="7331708"/>
          </a:xfrm>
          <a:prstGeom prst="roundRect">
            <a:avLst>
              <a:gd name="adj" fmla="val 866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" name="圓角矩形 6">
            <a:extLst>
              <a:ext uri="{FF2B5EF4-FFF2-40B4-BE49-F238E27FC236}">
                <a16:creationId xmlns:a16="http://schemas.microsoft.com/office/drawing/2014/main" id="{B5C4F43F-C160-0E8C-F160-420FCF93A4CB}"/>
              </a:ext>
            </a:extLst>
          </p:cNvPr>
          <p:cNvSpPr/>
          <p:nvPr/>
        </p:nvSpPr>
        <p:spPr>
          <a:xfrm>
            <a:off x="12241530" y="2095500"/>
            <a:ext cx="4991100" cy="7331708"/>
          </a:xfrm>
          <a:prstGeom prst="roundRect">
            <a:avLst>
              <a:gd name="adj" fmla="val 866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CE1CA732-8B81-AFE6-D321-F38523B40885}"/>
              </a:ext>
            </a:extLst>
          </p:cNvPr>
          <p:cNvSpPr txBox="1"/>
          <p:nvPr/>
        </p:nvSpPr>
        <p:spPr>
          <a:xfrm>
            <a:off x="1314450" y="2705100"/>
            <a:ext cx="3733800" cy="664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9"/>
              </a:lnSpc>
              <a:spcBef>
                <a:spcPct val="0"/>
              </a:spcBef>
            </a:pPr>
            <a:r>
              <a:rPr lang="en-US" sz="6600" dirty="0" err="1">
                <a:solidFill>
                  <a:schemeClr val="bg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短期</a:t>
            </a:r>
            <a:endParaRPr lang="en-US" sz="66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B018B364-9457-AA11-9876-612CC84AB066}"/>
              </a:ext>
            </a:extLst>
          </p:cNvPr>
          <p:cNvSpPr txBox="1"/>
          <p:nvPr/>
        </p:nvSpPr>
        <p:spPr>
          <a:xfrm>
            <a:off x="7219950" y="2705100"/>
            <a:ext cx="3733800" cy="664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9"/>
              </a:lnSpc>
              <a:spcBef>
                <a:spcPct val="0"/>
              </a:spcBef>
            </a:pPr>
            <a:r>
              <a:rPr lang="en-US" sz="6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中期</a:t>
            </a:r>
            <a:endParaRPr lang="en-US" sz="6600" dirty="0">
              <a:solidFill>
                <a:schemeClr val="tx1">
                  <a:lumMod val="65000"/>
                  <a:lumOff val="3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258687C6-BCA2-3189-C949-865A385313D1}"/>
              </a:ext>
            </a:extLst>
          </p:cNvPr>
          <p:cNvSpPr txBox="1"/>
          <p:nvPr/>
        </p:nvSpPr>
        <p:spPr>
          <a:xfrm>
            <a:off x="12870180" y="2705100"/>
            <a:ext cx="3733800" cy="664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9"/>
              </a:lnSpc>
              <a:spcBef>
                <a:spcPct val="0"/>
              </a:spcBef>
            </a:pPr>
            <a:r>
              <a:rPr lang="en-US" sz="6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長期</a:t>
            </a:r>
            <a:endParaRPr lang="en-US" sz="6600" dirty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6B89E097-C786-4121-3EA0-2C817A8E2147}"/>
              </a:ext>
            </a:extLst>
          </p:cNvPr>
          <p:cNvCxnSpPr/>
          <p:nvPr/>
        </p:nvCxnSpPr>
        <p:spPr>
          <a:xfrm>
            <a:off x="1143000" y="3522297"/>
            <a:ext cx="39052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B92E6A34-1B15-4BF2-172B-0F419003AB23}"/>
              </a:ext>
            </a:extLst>
          </p:cNvPr>
          <p:cNvCxnSpPr/>
          <p:nvPr/>
        </p:nvCxnSpPr>
        <p:spPr>
          <a:xfrm>
            <a:off x="7048500" y="3522297"/>
            <a:ext cx="39052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ACADA110-15BF-672D-F386-CCDE191AB75F}"/>
              </a:ext>
            </a:extLst>
          </p:cNvPr>
          <p:cNvCxnSpPr/>
          <p:nvPr/>
        </p:nvCxnSpPr>
        <p:spPr>
          <a:xfrm>
            <a:off x="12870180" y="3543300"/>
            <a:ext cx="39052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1">
            <a:extLst>
              <a:ext uri="{FF2B5EF4-FFF2-40B4-BE49-F238E27FC236}">
                <a16:creationId xmlns:a16="http://schemas.microsoft.com/office/drawing/2014/main" id="{912FA3DF-3E52-7F31-D364-6E6216FE62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81000" y="342901"/>
            <a:ext cx="4641256" cy="1295400"/>
          </a:xfrm>
          <a:prstGeom prst="rect">
            <a:avLst/>
          </a:prstGeom>
        </p:spPr>
      </p:pic>
      <p:sp>
        <p:nvSpPr>
          <p:cNvPr id="21" name="TextBox 23">
            <a:extLst>
              <a:ext uri="{FF2B5EF4-FFF2-40B4-BE49-F238E27FC236}">
                <a16:creationId xmlns:a16="http://schemas.microsoft.com/office/drawing/2014/main" id="{D1E325AF-E7C8-4F09-A22B-ED13F8E13A16}"/>
              </a:ext>
            </a:extLst>
          </p:cNvPr>
          <p:cNvSpPr txBox="1"/>
          <p:nvPr/>
        </p:nvSpPr>
        <p:spPr>
          <a:xfrm>
            <a:off x="304800" y="787759"/>
            <a:ext cx="3762456" cy="7194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6152"/>
              </a:lnSpc>
              <a:spcBef>
                <a:spcPct val="0"/>
              </a:spcBef>
            </a:pPr>
            <a:r>
              <a:rPr lang="en-US" sz="4000" u="none" dirty="0" err="1">
                <a:solidFill>
                  <a:srgbClr val="66646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集點卡制度</a:t>
            </a:r>
            <a:endParaRPr lang="en-US" sz="4000" u="none" dirty="0">
              <a:solidFill>
                <a:srgbClr val="66646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FE98461F-1E67-09AB-E6EC-AF84DCCEE223}"/>
              </a:ext>
            </a:extLst>
          </p:cNvPr>
          <p:cNvSpPr txBox="1"/>
          <p:nvPr/>
        </p:nvSpPr>
        <p:spPr>
          <a:xfrm>
            <a:off x="381000" y="273443"/>
            <a:ext cx="2176354" cy="6028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60"/>
              </a:lnSpc>
            </a:pPr>
            <a:r>
              <a:rPr lang="en-US" sz="2400" dirty="0" err="1">
                <a:solidFill>
                  <a:srgbClr val="79797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環保外送推廣</a:t>
            </a:r>
            <a:endParaRPr lang="en-US" sz="2400" dirty="0">
              <a:solidFill>
                <a:srgbClr val="79797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C825C99-A9ED-1C09-7F80-FC53882CABD3}"/>
              </a:ext>
            </a:extLst>
          </p:cNvPr>
          <p:cNvSpPr/>
          <p:nvPr/>
        </p:nvSpPr>
        <p:spPr>
          <a:xfrm>
            <a:off x="1065530" y="4011738"/>
            <a:ext cx="4202430" cy="4242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推廣環保集點卡</a:t>
            </a:r>
            <a:endParaRPr lang="en-US" altLang="zh-TW" sz="3600" kern="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與環保減碳概念</a:t>
            </a:r>
            <a:endParaRPr lang="en-US" altLang="zh-TW" sz="3600" kern="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300000"/>
              </a:lnSpc>
            </a:pPr>
            <a:r>
              <a:rPr lang="zh-TW" altLang="en-US" sz="2000" kern="0" dirty="0">
                <a:solidFill>
                  <a:srgbClr val="000000"/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－</a:t>
            </a:r>
            <a:endParaRPr lang="en-US" altLang="zh-TW" sz="2000" kern="0" dirty="0">
              <a:solidFill>
                <a:srgbClr val="000000"/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促進集點卡使用</a:t>
            </a:r>
            <a:endParaRPr lang="en-US" altLang="zh-TW" sz="3600" kern="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帶動環保餐具風氣</a:t>
            </a:r>
            <a:endParaRPr lang="en-US" altLang="zh-TW" sz="3600" kern="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FB88B0B-9F76-AAC8-4D55-5C415B549B29}"/>
              </a:ext>
            </a:extLst>
          </p:cNvPr>
          <p:cNvSpPr/>
          <p:nvPr/>
        </p:nvSpPr>
        <p:spPr>
          <a:xfrm>
            <a:off x="7042785" y="4011738"/>
            <a:ext cx="4202430" cy="4242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600" kern="0" dirty="0">
                <a:solidFill>
                  <a:srgbClr val="C00000"/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推動行銷計畫</a:t>
            </a:r>
            <a:endParaRPr lang="en-US" altLang="zh-TW" sz="3600" kern="0" dirty="0">
              <a:solidFill>
                <a:srgbClr val="C00000"/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kern="0" dirty="0">
                <a:solidFill>
                  <a:srgbClr val="C00000"/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優化制度與設備</a:t>
            </a:r>
            <a:endParaRPr lang="en-US" altLang="zh-TW" sz="3600" kern="0" dirty="0">
              <a:solidFill>
                <a:srgbClr val="C00000"/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300000"/>
              </a:lnSpc>
            </a:pPr>
            <a:r>
              <a:rPr lang="zh-TW" altLang="en-US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－</a:t>
            </a:r>
            <a:endParaRPr lang="en-US" altLang="zh-TW" sz="2000" kern="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擴大集點卡使用</a:t>
            </a:r>
            <a:endParaRPr lang="en-US" altLang="zh-TW" sz="360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普及減碳環保概念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5766AB5-EDC3-FFC3-3859-360A9C349741}"/>
              </a:ext>
            </a:extLst>
          </p:cNvPr>
          <p:cNvSpPr/>
          <p:nvPr/>
        </p:nvSpPr>
        <p:spPr>
          <a:xfrm>
            <a:off x="12635865" y="4000500"/>
            <a:ext cx="4202430" cy="4242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開發專屬</a:t>
            </a:r>
            <a:r>
              <a:rPr lang="en" altLang="zh-TW" sz="3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APP</a:t>
            </a:r>
          </a:p>
          <a:p>
            <a:pPr algn="ctr">
              <a:lnSpc>
                <a:spcPct val="150000"/>
              </a:lnSpc>
            </a:pPr>
            <a:r>
              <a:rPr lang="zh-TW" altLang="en-US" sz="3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完善租借制度</a:t>
            </a:r>
            <a:endParaRPr lang="en" altLang="zh-TW" sz="3600" kern="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300000"/>
              </a:lnSpc>
            </a:pPr>
            <a:r>
              <a:rPr lang="zh-TW" altLang="en-US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－</a:t>
            </a:r>
            <a:endParaRPr lang="en-US" altLang="zh-TW" sz="2000" kern="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與校方合作推廣</a:t>
            </a:r>
            <a:endParaRPr lang="en-US" altLang="zh-TW" sz="3600" dirty="0">
              <a:solidFill>
                <a:schemeClr val="tx1">
                  <a:lumMod val="95000"/>
                  <a:lumOff val="5000"/>
                </a:schemeClr>
              </a:solidFill>
              <a:latin typeface="DFKai-SB" panose="03000509000000000000" pitchFamily="49" charset="-120"/>
              <a:ea typeface="DFKai-SB" panose="03000509000000000000" pitchFamily="49" charset="-120"/>
              <a:cs typeface="DFKai-SB" panose="030005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減少校園垃圾量</a:t>
            </a:r>
          </a:p>
        </p:txBody>
      </p:sp>
    </p:spTree>
    <p:extLst>
      <p:ext uri="{BB962C8B-B14F-4D97-AF65-F5344CB8AC3E}">
        <p14:creationId xmlns:p14="http://schemas.microsoft.com/office/powerpoint/2010/main" val="25712448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59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355291">
            <a:off x="639829" y="4681049"/>
            <a:ext cx="2008519" cy="0"/>
          </a:xfrm>
          <a:prstGeom prst="line">
            <a:avLst/>
          </a:prstGeom>
          <a:ln w="57150" cap="rnd">
            <a:solidFill>
              <a:srgbClr val="E8816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028700" y="2559906"/>
            <a:ext cx="4699840" cy="2359797"/>
            <a:chOff x="0" y="0"/>
            <a:chExt cx="6266453" cy="3146395"/>
          </a:xfrm>
        </p:grpSpPr>
        <p:grpSp>
          <p:nvGrpSpPr>
            <p:cNvPr id="4" name="Group 4"/>
            <p:cNvGrpSpPr/>
            <p:nvPr/>
          </p:nvGrpSpPr>
          <p:grpSpPr>
            <a:xfrm>
              <a:off x="1091347" y="1314651"/>
              <a:ext cx="4993281" cy="1831744"/>
              <a:chOff x="0" y="0"/>
              <a:chExt cx="2135214" cy="78328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1091347" y="40965"/>
              <a:ext cx="4993281" cy="1228607"/>
              <a:chOff x="0" y="0"/>
              <a:chExt cx="2135214" cy="52537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FFDBCF">
                  <a:alpha val="86667"/>
                </a:srgbClr>
              </a:solidFill>
            </p:spPr>
          </p:sp>
        </p:grpSp>
        <p:grpSp>
          <p:nvGrpSpPr>
            <p:cNvPr id="8" name="Group 8"/>
            <p:cNvGrpSpPr/>
            <p:nvPr/>
          </p:nvGrpSpPr>
          <p:grpSpPr>
            <a:xfrm>
              <a:off x="0" y="0"/>
              <a:ext cx="1599292" cy="1599292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E86346"/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145923" y="357708"/>
              <a:ext cx="1307447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>
                  <a:solidFill>
                    <a:srgbClr val="F4F4F4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685280" y="1840815"/>
              <a:ext cx="4581173" cy="68223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>
                <a:lnSpc>
                  <a:spcPts val="4347"/>
                </a:lnSpc>
                <a:spcBef>
                  <a:spcPct val="0"/>
                </a:spcBef>
              </a:pPr>
              <a:r>
                <a:rPr lang="en-US" sz="28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校園紙餐盒使用量</a:t>
              </a: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17275" y="88303"/>
              <a:ext cx="3741428" cy="10297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發現問題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480234" y="6579942"/>
            <a:ext cx="4648134" cy="2511433"/>
            <a:chOff x="0" y="0"/>
            <a:chExt cx="6197511" cy="3348578"/>
          </a:xfrm>
        </p:grpSpPr>
        <p:grpSp>
          <p:nvGrpSpPr>
            <p:cNvPr id="14" name="Group 14"/>
            <p:cNvGrpSpPr/>
            <p:nvPr/>
          </p:nvGrpSpPr>
          <p:grpSpPr>
            <a:xfrm>
              <a:off x="1204230" y="1273686"/>
              <a:ext cx="4993281" cy="1831744"/>
              <a:chOff x="0" y="0"/>
              <a:chExt cx="2135214" cy="783286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1204230" y="0"/>
              <a:ext cx="4993281" cy="1228607"/>
              <a:chOff x="0" y="0"/>
              <a:chExt cx="2135214" cy="52537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FFE99D">
                  <a:alpha val="86667"/>
                </a:srgbClr>
              </a:solidFill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1599292" y="1446350"/>
              <a:ext cx="4367354" cy="6659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47"/>
                </a:lnSpc>
              </a:pP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0" y="1749286"/>
              <a:ext cx="1599292" cy="1599292"/>
              <a:chOff x="0" y="0"/>
              <a:chExt cx="6350000" cy="63500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541"/>
              </a:solidFill>
            </p:spPr>
          </p:sp>
        </p:grpSp>
        <p:sp>
          <p:nvSpPr>
            <p:cNvPr id="21" name="TextBox 21"/>
            <p:cNvSpPr txBox="1"/>
            <p:nvPr/>
          </p:nvSpPr>
          <p:spPr>
            <a:xfrm>
              <a:off x="145923" y="2106995"/>
              <a:ext cx="1307446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 dirty="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787986" y="47339"/>
              <a:ext cx="3741427" cy="1029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 u="none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思考問題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928899" y="2517515"/>
            <a:ext cx="4556499" cy="2406396"/>
            <a:chOff x="0" y="0"/>
            <a:chExt cx="6075332" cy="3208528"/>
          </a:xfrm>
        </p:grpSpPr>
        <p:grpSp>
          <p:nvGrpSpPr>
            <p:cNvPr id="24" name="Group 24"/>
            <p:cNvGrpSpPr/>
            <p:nvPr/>
          </p:nvGrpSpPr>
          <p:grpSpPr>
            <a:xfrm>
              <a:off x="1082051" y="1376784"/>
              <a:ext cx="4993281" cy="1831744"/>
              <a:chOff x="0" y="0"/>
              <a:chExt cx="2135214" cy="783286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26" name="Group 26"/>
            <p:cNvGrpSpPr/>
            <p:nvPr/>
          </p:nvGrpSpPr>
          <p:grpSpPr>
            <a:xfrm>
              <a:off x="1082051" y="103098"/>
              <a:ext cx="4993281" cy="1228607"/>
              <a:chOff x="0" y="0"/>
              <a:chExt cx="2135214" cy="525374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DEE6FF">
                  <a:alpha val="86667"/>
                </a:srgbClr>
              </a:solidFill>
            </p:spPr>
          </p:sp>
        </p:grpSp>
        <p:grpSp>
          <p:nvGrpSpPr>
            <p:cNvPr id="29" name="Group 29"/>
            <p:cNvGrpSpPr/>
            <p:nvPr/>
          </p:nvGrpSpPr>
          <p:grpSpPr>
            <a:xfrm>
              <a:off x="0" y="0"/>
              <a:ext cx="1599292" cy="1599292"/>
              <a:chOff x="0" y="0"/>
              <a:chExt cx="6350000" cy="63500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5E8DAF"/>
              </a:solidFill>
            </p:spPr>
          </p:sp>
        </p:grpSp>
        <p:sp>
          <p:nvSpPr>
            <p:cNvPr id="31" name="TextBox 31"/>
            <p:cNvSpPr txBox="1"/>
            <p:nvPr/>
          </p:nvSpPr>
          <p:spPr>
            <a:xfrm>
              <a:off x="145923" y="357708"/>
              <a:ext cx="1307447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>
                  <a:solidFill>
                    <a:srgbClr val="F4F4F4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03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349544" y="6579942"/>
            <a:ext cx="4602992" cy="2464816"/>
            <a:chOff x="0" y="0"/>
            <a:chExt cx="6137323" cy="3286421"/>
          </a:xfrm>
        </p:grpSpPr>
        <p:grpSp>
          <p:nvGrpSpPr>
            <p:cNvPr id="34" name="Group 34"/>
            <p:cNvGrpSpPr/>
            <p:nvPr/>
          </p:nvGrpSpPr>
          <p:grpSpPr>
            <a:xfrm>
              <a:off x="1144042" y="1273686"/>
              <a:ext cx="4993281" cy="1831744"/>
              <a:chOff x="0" y="0"/>
              <a:chExt cx="2135214" cy="783286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36" name="Group 36"/>
            <p:cNvGrpSpPr/>
            <p:nvPr/>
          </p:nvGrpSpPr>
          <p:grpSpPr>
            <a:xfrm>
              <a:off x="1144042" y="0"/>
              <a:ext cx="4993281" cy="1228607"/>
              <a:chOff x="0" y="0"/>
              <a:chExt cx="2135214" cy="525374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CFF6FF">
                  <a:alpha val="86667"/>
                </a:srgbClr>
              </a:solidFill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1566969" y="1446349"/>
              <a:ext cx="4252420" cy="1438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47"/>
                </a:lnSpc>
              </a:pPr>
              <a:r>
                <a:rPr lang="en-US" sz="280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針對回饋持續</a:t>
              </a:r>
            </a:p>
            <a:p>
              <a:pPr marL="0" lvl="0" indent="0" algn="ctr">
                <a:lnSpc>
                  <a:spcPts val="4347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滾輪式彈性修改</a:t>
              </a: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0" y="1687129"/>
              <a:ext cx="1599292" cy="1599292"/>
              <a:chOff x="0" y="0"/>
              <a:chExt cx="6350000" cy="63500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1D4DB"/>
              </a:solidFill>
            </p:spPr>
          </p:sp>
        </p:grpSp>
        <p:sp>
          <p:nvSpPr>
            <p:cNvPr id="41" name="TextBox 41"/>
            <p:cNvSpPr txBox="1"/>
            <p:nvPr/>
          </p:nvSpPr>
          <p:spPr>
            <a:xfrm>
              <a:off x="145921" y="2044838"/>
              <a:ext cx="1307447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04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822465" y="47339"/>
              <a:ext cx="3741428" cy="10297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 u="none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分析成效</a:t>
              </a:r>
            </a:p>
          </p:txBody>
        </p:sp>
      </p:grpSp>
      <p:sp>
        <p:nvSpPr>
          <p:cNvPr id="43" name="AutoShape 43"/>
          <p:cNvSpPr/>
          <p:nvPr/>
        </p:nvSpPr>
        <p:spPr>
          <a:xfrm>
            <a:off x="1644089" y="5657020"/>
            <a:ext cx="3435880" cy="0"/>
          </a:xfrm>
          <a:prstGeom prst="line">
            <a:avLst/>
          </a:prstGeom>
          <a:ln w="57150" cap="rnd">
            <a:solidFill>
              <a:srgbClr val="E88160">
                <a:alpha val="9176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4" name="AutoShape 44"/>
          <p:cNvSpPr/>
          <p:nvPr/>
        </p:nvSpPr>
        <p:spPr>
          <a:xfrm rot="28483">
            <a:off x="5038277" y="5671307"/>
            <a:ext cx="3448781" cy="0"/>
          </a:xfrm>
          <a:prstGeom prst="line">
            <a:avLst/>
          </a:prstGeom>
          <a:ln w="57150" cap="rnd">
            <a:solidFill>
              <a:srgbClr val="FFD5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5" name="AutoShape 45"/>
          <p:cNvSpPr/>
          <p:nvPr/>
        </p:nvSpPr>
        <p:spPr>
          <a:xfrm>
            <a:off x="8404401" y="5657020"/>
            <a:ext cx="3505694" cy="0"/>
          </a:xfrm>
          <a:prstGeom prst="line">
            <a:avLst/>
          </a:prstGeom>
          <a:ln w="57150" cap="rnd">
            <a:solidFill>
              <a:srgbClr val="5E8DA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6" name="AutoShape 46"/>
          <p:cNvSpPr/>
          <p:nvPr/>
        </p:nvSpPr>
        <p:spPr>
          <a:xfrm>
            <a:off x="11993361" y="5657020"/>
            <a:ext cx="3282800" cy="0"/>
          </a:xfrm>
          <a:prstGeom prst="line">
            <a:avLst/>
          </a:prstGeom>
          <a:ln w="57150" cap="rnd">
            <a:solidFill>
              <a:srgbClr val="71D4D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7" name="AutoShape 47"/>
          <p:cNvSpPr/>
          <p:nvPr/>
        </p:nvSpPr>
        <p:spPr>
          <a:xfrm>
            <a:off x="15276161" y="5657020"/>
            <a:ext cx="1583894" cy="0"/>
          </a:xfrm>
          <a:prstGeom prst="line">
            <a:avLst/>
          </a:prstGeom>
          <a:ln w="57150" cap="rnd">
            <a:solidFill>
              <a:srgbClr val="4C9F3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8" name="AutoShape 48"/>
          <p:cNvSpPr/>
          <p:nvPr/>
        </p:nvSpPr>
        <p:spPr>
          <a:xfrm rot="-5400000">
            <a:off x="3940258" y="6838737"/>
            <a:ext cx="2305541" cy="0"/>
          </a:xfrm>
          <a:prstGeom prst="line">
            <a:avLst/>
          </a:prstGeom>
          <a:ln w="57150" cap="rnd">
            <a:solidFill>
              <a:srgbClr val="FFD5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9" name="AutoShape 49"/>
          <p:cNvSpPr/>
          <p:nvPr/>
        </p:nvSpPr>
        <p:spPr>
          <a:xfrm rot="-5399999">
            <a:off x="7425668" y="4607224"/>
            <a:ext cx="2179810" cy="0"/>
          </a:xfrm>
          <a:prstGeom prst="line">
            <a:avLst/>
          </a:prstGeom>
          <a:ln w="57150" cap="rnd">
            <a:solidFill>
              <a:srgbClr val="5E8DA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0" name="AutoShape 50"/>
          <p:cNvSpPr/>
          <p:nvPr/>
        </p:nvSpPr>
        <p:spPr>
          <a:xfrm rot="-5400000">
            <a:off x="10777206" y="6816399"/>
            <a:ext cx="2375165" cy="0"/>
          </a:xfrm>
          <a:prstGeom prst="line">
            <a:avLst/>
          </a:prstGeom>
          <a:ln w="57150" cap="rnd">
            <a:solidFill>
              <a:srgbClr val="71D4D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1" name="Group 51"/>
          <p:cNvGrpSpPr/>
          <p:nvPr/>
        </p:nvGrpSpPr>
        <p:grpSpPr>
          <a:xfrm>
            <a:off x="4968522" y="5588435"/>
            <a:ext cx="222894" cy="222894"/>
            <a:chOff x="0" y="0"/>
            <a:chExt cx="6350000" cy="6350000"/>
          </a:xfrm>
        </p:grpSpPr>
        <p:sp>
          <p:nvSpPr>
            <p:cNvPr id="52" name="Freeform 5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D541"/>
            </a:solidFill>
          </p:spPr>
        </p:sp>
      </p:grpSp>
      <p:grpSp>
        <p:nvGrpSpPr>
          <p:cNvPr id="53" name="Group 53"/>
          <p:cNvGrpSpPr/>
          <p:nvPr/>
        </p:nvGrpSpPr>
        <p:grpSpPr>
          <a:xfrm>
            <a:off x="1532642" y="5588435"/>
            <a:ext cx="222894" cy="222894"/>
            <a:chOff x="0" y="0"/>
            <a:chExt cx="6350000" cy="6350000"/>
          </a:xfrm>
        </p:grpSpPr>
        <p:sp>
          <p:nvSpPr>
            <p:cNvPr id="54" name="Freeform 5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E86346"/>
            </a:solidFill>
          </p:spPr>
        </p:sp>
      </p:grpSp>
      <p:grpSp>
        <p:nvGrpSpPr>
          <p:cNvPr id="55" name="Group 55"/>
          <p:cNvGrpSpPr/>
          <p:nvPr/>
        </p:nvGrpSpPr>
        <p:grpSpPr>
          <a:xfrm>
            <a:off x="8404401" y="5588435"/>
            <a:ext cx="222894" cy="222894"/>
            <a:chOff x="0" y="0"/>
            <a:chExt cx="6350000" cy="6350000"/>
          </a:xfrm>
        </p:grpSpPr>
        <p:sp>
          <p:nvSpPr>
            <p:cNvPr id="56" name="Freeform 5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5E8DAF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1840281" y="5588435"/>
            <a:ext cx="222894" cy="222894"/>
            <a:chOff x="0" y="0"/>
            <a:chExt cx="6350000" cy="6350000"/>
          </a:xfrm>
        </p:grpSpPr>
        <p:sp>
          <p:nvSpPr>
            <p:cNvPr id="58" name="Freeform 5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1D4DB"/>
            </a:solidFill>
          </p:spPr>
        </p:sp>
      </p:grpSp>
      <p:grpSp>
        <p:nvGrpSpPr>
          <p:cNvPr id="59" name="Group 59"/>
          <p:cNvGrpSpPr/>
          <p:nvPr/>
        </p:nvGrpSpPr>
        <p:grpSpPr>
          <a:xfrm rot="-5400000">
            <a:off x="16795280" y="5552662"/>
            <a:ext cx="395415" cy="265865"/>
            <a:chOff x="0" y="0"/>
            <a:chExt cx="1930400" cy="129794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930400" cy="1297940"/>
            </a:xfrm>
            <a:custGeom>
              <a:avLst/>
              <a:gdLst/>
              <a:ahLst/>
              <a:cxnLst/>
              <a:rect l="l" t="t" r="r" b="b"/>
              <a:pathLst>
                <a:path w="1930400" h="1297940">
                  <a:moveTo>
                    <a:pt x="0" y="0"/>
                  </a:moveTo>
                  <a:lnTo>
                    <a:pt x="965200" y="1297940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4C9F38"/>
            </a:solidFill>
          </p:spPr>
        </p:sp>
      </p:grpSp>
      <p:grpSp>
        <p:nvGrpSpPr>
          <p:cNvPr id="61" name="Group 61"/>
          <p:cNvGrpSpPr/>
          <p:nvPr/>
        </p:nvGrpSpPr>
        <p:grpSpPr>
          <a:xfrm>
            <a:off x="15276161" y="5588435"/>
            <a:ext cx="222894" cy="222894"/>
            <a:chOff x="0" y="0"/>
            <a:chExt cx="6350000" cy="6350000"/>
          </a:xfrm>
        </p:grpSpPr>
        <p:sp>
          <p:nvSpPr>
            <p:cNvPr id="62" name="Freeform 6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9F38"/>
            </a:solidFill>
          </p:spPr>
        </p:sp>
      </p:grpSp>
      <p:sp>
        <p:nvSpPr>
          <p:cNvPr id="63" name="AutoShape 63"/>
          <p:cNvSpPr/>
          <p:nvPr/>
        </p:nvSpPr>
        <p:spPr>
          <a:xfrm>
            <a:off x="-477517" y="666440"/>
            <a:ext cx="19259295" cy="0"/>
          </a:xfrm>
          <a:prstGeom prst="line">
            <a:avLst/>
          </a:prstGeom>
          <a:ln w="209550" cap="flat">
            <a:solidFill>
              <a:srgbClr val="CADFDF">
                <a:alpha val="13725"/>
              </a:srgbClr>
            </a:solidFill>
            <a:prstDash val="sysDot"/>
            <a:headEnd type="none" w="sm" len="sm"/>
            <a:tailEnd type="none" w="sm" len="sm"/>
          </a:ln>
        </p:spPr>
      </p:sp>
      <p:sp>
        <p:nvSpPr>
          <p:cNvPr id="64" name="TextBox 64"/>
          <p:cNvSpPr txBox="1"/>
          <p:nvPr/>
        </p:nvSpPr>
        <p:spPr>
          <a:xfrm>
            <a:off x="844362" y="496904"/>
            <a:ext cx="2421680" cy="639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200">
                <a:solidFill>
                  <a:srgbClr val="E6EAE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公民行動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83413" y="1203838"/>
            <a:ext cx="3679467" cy="743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152"/>
              </a:lnSpc>
              <a:spcBef>
                <a:spcPct val="0"/>
              </a:spcBef>
            </a:pPr>
            <a:r>
              <a:rPr lang="en-US" sz="480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架構表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3938646" y="4623544"/>
            <a:ext cx="4258923" cy="11875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9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1EFE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不因比賽</a:t>
            </a:r>
            <a:endParaRPr lang="en-US" sz="3200" dirty="0">
              <a:solidFill>
                <a:srgbClr val="F1EFE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4809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1EFE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結束而暫停</a:t>
            </a:r>
            <a:endParaRPr lang="en-US" sz="3200" dirty="0">
              <a:solidFill>
                <a:srgbClr val="F1EFE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7" name="AutoShape 67"/>
          <p:cNvSpPr/>
          <p:nvPr/>
        </p:nvSpPr>
        <p:spPr>
          <a:xfrm>
            <a:off x="49738" y="9672710"/>
            <a:ext cx="18732040" cy="0"/>
          </a:xfrm>
          <a:prstGeom prst="line">
            <a:avLst/>
          </a:prstGeom>
          <a:ln w="209550" cap="flat">
            <a:solidFill>
              <a:srgbClr val="CADFDF">
                <a:alpha val="13725"/>
              </a:srgbClr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91" name="TextBox 18">
            <a:extLst>
              <a:ext uri="{FF2B5EF4-FFF2-40B4-BE49-F238E27FC236}">
                <a16:creationId xmlns:a16="http://schemas.microsoft.com/office/drawing/2014/main" id="{78C0EED0-A119-588B-7B1F-7A0C0531A7AE}"/>
              </a:ext>
            </a:extLst>
          </p:cNvPr>
          <p:cNvSpPr txBox="1"/>
          <p:nvPr/>
        </p:nvSpPr>
        <p:spPr>
          <a:xfrm>
            <a:off x="5695269" y="7623689"/>
            <a:ext cx="3275516" cy="1050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7"/>
              </a:lnSpc>
            </a:pPr>
            <a:r>
              <a:rPr lang="zh-TW" alt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我們能做甚麼</a:t>
            </a:r>
            <a:r>
              <a:rPr lang="en-US" altLang="zh-TW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</a:p>
          <a:p>
            <a:pPr algn="ctr">
              <a:lnSpc>
                <a:spcPts val="4347"/>
              </a:lnSpc>
            </a:pPr>
            <a:r>
              <a:rPr lang="zh-TW" alt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可行性高嗎</a:t>
            </a:r>
            <a:endParaRPr lang="en-US" sz="2800" dirty="0">
              <a:solidFill>
                <a:srgbClr val="4C2E0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3" name="TextBox 28">
            <a:extLst>
              <a:ext uri="{FF2B5EF4-FFF2-40B4-BE49-F238E27FC236}">
                <a16:creationId xmlns:a16="http://schemas.microsoft.com/office/drawing/2014/main" id="{C90E60EF-BE47-430B-B119-16246D68AD92}"/>
              </a:ext>
            </a:extLst>
          </p:cNvPr>
          <p:cNvSpPr txBox="1"/>
          <p:nvPr/>
        </p:nvSpPr>
        <p:spPr>
          <a:xfrm>
            <a:off x="8855362" y="3645500"/>
            <a:ext cx="3434350" cy="10631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47"/>
              </a:lnSpc>
            </a:pPr>
            <a:r>
              <a:rPr lang="en-US" sz="2800" dirty="0" err="1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為了落實想法</a:t>
            </a:r>
            <a:endParaRPr lang="en-US" sz="2800" dirty="0">
              <a:solidFill>
                <a:srgbClr val="4C2E0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ctr">
              <a:lnSpc>
                <a:spcPts val="4347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怎麼一步一步安排</a:t>
            </a:r>
            <a:r>
              <a: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</a:p>
        </p:txBody>
      </p:sp>
      <p:sp>
        <p:nvSpPr>
          <p:cNvPr id="84" name="TextBox 32">
            <a:extLst>
              <a:ext uri="{FF2B5EF4-FFF2-40B4-BE49-F238E27FC236}">
                <a16:creationId xmlns:a16="http://schemas.microsoft.com/office/drawing/2014/main" id="{721F681C-577E-AA28-A013-418B4F285F59}"/>
              </a:ext>
            </a:extLst>
          </p:cNvPr>
          <p:cNvSpPr txBox="1"/>
          <p:nvPr/>
        </p:nvSpPr>
        <p:spPr>
          <a:xfrm>
            <a:off x="9223524" y="2613955"/>
            <a:ext cx="2807720" cy="772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46"/>
              </a:lnSpc>
              <a:spcBef>
                <a:spcPct val="0"/>
              </a:spcBef>
            </a:pPr>
            <a:r>
              <a:rPr lang="zh-TW" altLang="en-US" sz="4400" u="none" dirty="0">
                <a:solidFill>
                  <a:srgbClr val="84612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解決方案</a:t>
            </a:r>
            <a:endParaRPr lang="en-US" sz="4400" u="none" dirty="0">
              <a:solidFill>
                <a:srgbClr val="846123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68" name="Group 68">
            <a:extLst>
              <a:ext uri="{FF2B5EF4-FFF2-40B4-BE49-F238E27FC236}">
                <a16:creationId xmlns:a16="http://schemas.microsoft.com/office/drawing/2014/main" id="{FFDB0D37-DB59-44B9-A0C4-7EB22D50FADC}"/>
              </a:ext>
            </a:extLst>
          </p:cNvPr>
          <p:cNvGrpSpPr/>
          <p:nvPr/>
        </p:nvGrpSpPr>
        <p:grpSpPr>
          <a:xfrm>
            <a:off x="-18308" y="-4360"/>
            <a:ext cx="18288000" cy="10287000"/>
            <a:chOff x="0" y="0"/>
            <a:chExt cx="3402471" cy="1913890"/>
          </a:xfrm>
        </p:grpSpPr>
        <p:sp>
          <p:nvSpPr>
            <p:cNvPr id="69" name="Freeform 69">
              <a:extLst>
                <a:ext uri="{FF2B5EF4-FFF2-40B4-BE49-F238E27FC236}">
                  <a16:creationId xmlns:a16="http://schemas.microsoft.com/office/drawing/2014/main" id="{62D21C0C-FE3D-31C3-EBBC-8EBAAA60541E}"/>
                </a:ext>
              </a:extLst>
            </p:cNvPr>
            <p:cNvSpPr/>
            <p:nvPr/>
          </p:nvSpPr>
          <p:spPr>
            <a:xfrm>
              <a:off x="0" y="0"/>
              <a:ext cx="3402471" cy="1913890"/>
            </a:xfrm>
            <a:custGeom>
              <a:avLst/>
              <a:gdLst/>
              <a:ahLst/>
              <a:cxnLst/>
              <a:rect l="l" t="t" r="r" b="b"/>
              <a:pathLst>
                <a:path w="3402471" h="1913890">
                  <a:moveTo>
                    <a:pt x="0" y="0"/>
                  </a:moveTo>
                  <a:lnTo>
                    <a:pt x="3402471" y="0"/>
                  </a:lnTo>
                  <a:lnTo>
                    <a:pt x="3402471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292929">
                <a:alpha val="87843"/>
              </a:srgbClr>
            </a:solidFill>
          </p:spPr>
        </p:sp>
      </p:grpSp>
      <p:grpSp>
        <p:nvGrpSpPr>
          <p:cNvPr id="71" name="Group 33">
            <a:extLst>
              <a:ext uri="{FF2B5EF4-FFF2-40B4-BE49-F238E27FC236}">
                <a16:creationId xmlns:a16="http://schemas.microsoft.com/office/drawing/2014/main" id="{3776C3A2-DA00-3251-0DA8-4C58E27D4016}"/>
              </a:ext>
            </a:extLst>
          </p:cNvPr>
          <p:cNvGrpSpPr/>
          <p:nvPr/>
        </p:nvGrpSpPr>
        <p:grpSpPr>
          <a:xfrm>
            <a:off x="11389246" y="6587771"/>
            <a:ext cx="4602992" cy="2464816"/>
            <a:chOff x="0" y="0"/>
            <a:chExt cx="6137323" cy="3286421"/>
          </a:xfrm>
        </p:grpSpPr>
        <p:grpSp>
          <p:nvGrpSpPr>
            <p:cNvPr id="72" name="Group 34">
              <a:extLst>
                <a:ext uri="{FF2B5EF4-FFF2-40B4-BE49-F238E27FC236}">
                  <a16:creationId xmlns:a16="http://schemas.microsoft.com/office/drawing/2014/main" id="{BD2C99C8-0255-D277-D07A-203F7A5DC62D}"/>
                </a:ext>
              </a:extLst>
            </p:cNvPr>
            <p:cNvGrpSpPr/>
            <p:nvPr/>
          </p:nvGrpSpPr>
          <p:grpSpPr>
            <a:xfrm>
              <a:off x="1144042" y="1273686"/>
              <a:ext cx="4993281" cy="1831744"/>
              <a:chOff x="0" y="0"/>
              <a:chExt cx="2135214" cy="783286"/>
            </a:xfrm>
          </p:grpSpPr>
          <p:sp>
            <p:nvSpPr>
              <p:cNvPr id="80" name="Freeform 35">
                <a:extLst>
                  <a:ext uri="{FF2B5EF4-FFF2-40B4-BE49-F238E27FC236}">
                    <a16:creationId xmlns:a16="http://schemas.microsoft.com/office/drawing/2014/main" id="{2A0B1427-E79C-4FB9-47D3-4E01F86EB99C}"/>
                  </a:ext>
                </a:extLst>
              </p:cNvPr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73" name="Group 36">
              <a:extLst>
                <a:ext uri="{FF2B5EF4-FFF2-40B4-BE49-F238E27FC236}">
                  <a16:creationId xmlns:a16="http://schemas.microsoft.com/office/drawing/2014/main" id="{ABC8AB48-135A-C13A-6F0A-430E7F57CEEB}"/>
                </a:ext>
              </a:extLst>
            </p:cNvPr>
            <p:cNvGrpSpPr/>
            <p:nvPr/>
          </p:nvGrpSpPr>
          <p:grpSpPr>
            <a:xfrm>
              <a:off x="1144042" y="0"/>
              <a:ext cx="4993281" cy="1228607"/>
              <a:chOff x="0" y="0"/>
              <a:chExt cx="2135214" cy="525374"/>
            </a:xfrm>
          </p:grpSpPr>
          <p:sp>
            <p:nvSpPr>
              <p:cNvPr id="79" name="Freeform 37">
                <a:extLst>
                  <a:ext uri="{FF2B5EF4-FFF2-40B4-BE49-F238E27FC236}">
                    <a16:creationId xmlns:a16="http://schemas.microsoft.com/office/drawing/2014/main" id="{A3273B4E-3991-C8E0-CE92-975F2CB1A683}"/>
                  </a:ext>
                </a:extLst>
              </p:cNvPr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CFF6FF">
                  <a:alpha val="86667"/>
                </a:srgbClr>
              </a:solidFill>
            </p:spPr>
          </p:sp>
        </p:grpSp>
        <p:sp>
          <p:nvSpPr>
            <p:cNvPr id="74" name="TextBox 38">
              <a:extLst>
                <a:ext uri="{FF2B5EF4-FFF2-40B4-BE49-F238E27FC236}">
                  <a16:creationId xmlns:a16="http://schemas.microsoft.com/office/drawing/2014/main" id="{6CE0E1F9-822F-9134-C89B-B3FCE3750DE3}"/>
                </a:ext>
              </a:extLst>
            </p:cNvPr>
            <p:cNvSpPr txBox="1"/>
            <p:nvPr/>
          </p:nvSpPr>
          <p:spPr>
            <a:xfrm>
              <a:off x="1566969" y="1446349"/>
              <a:ext cx="4252420" cy="1438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47"/>
                </a:lnSpc>
              </a:pPr>
              <a:r>
                <a:rPr lang="en-US" sz="28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針對回饋持續</a:t>
              </a: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0" lvl="0" indent="0" algn="ctr">
                <a:lnSpc>
                  <a:spcPts val="4347"/>
                </a:lnSpc>
                <a:spcBef>
                  <a:spcPct val="0"/>
                </a:spcBef>
              </a:pPr>
              <a:r>
                <a:rPr lang="en-US" sz="28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滾輪式彈性修改</a:t>
              </a: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75" name="Group 39">
              <a:extLst>
                <a:ext uri="{FF2B5EF4-FFF2-40B4-BE49-F238E27FC236}">
                  <a16:creationId xmlns:a16="http://schemas.microsoft.com/office/drawing/2014/main" id="{BBC89844-158C-9DE0-C867-B49087A6D24A}"/>
                </a:ext>
              </a:extLst>
            </p:cNvPr>
            <p:cNvGrpSpPr/>
            <p:nvPr/>
          </p:nvGrpSpPr>
          <p:grpSpPr>
            <a:xfrm>
              <a:off x="0" y="1687129"/>
              <a:ext cx="1599292" cy="1599292"/>
              <a:chOff x="0" y="0"/>
              <a:chExt cx="6350000" cy="6350000"/>
            </a:xfrm>
          </p:grpSpPr>
          <p:sp>
            <p:nvSpPr>
              <p:cNvPr id="78" name="Freeform 40">
                <a:extLst>
                  <a:ext uri="{FF2B5EF4-FFF2-40B4-BE49-F238E27FC236}">
                    <a16:creationId xmlns:a16="http://schemas.microsoft.com/office/drawing/2014/main" id="{FEB2DAD8-43CC-8A3C-DE8F-31B423458013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1D4DB"/>
              </a:solidFill>
            </p:spPr>
          </p:sp>
        </p:grpSp>
        <p:sp>
          <p:nvSpPr>
            <p:cNvPr id="76" name="TextBox 41">
              <a:extLst>
                <a:ext uri="{FF2B5EF4-FFF2-40B4-BE49-F238E27FC236}">
                  <a16:creationId xmlns:a16="http://schemas.microsoft.com/office/drawing/2014/main" id="{61DBED0B-A123-9610-B032-7F70611D2785}"/>
                </a:ext>
              </a:extLst>
            </p:cNvPr>
            <p:cNvSpPr txBox="1"/>
            <p:nvPr/>
          </p:nvSpPr>
          <p:spPr>
            <a:xfrm>
              <a:off x="145921" y="2044838"/>
              <a:ext cx="1307447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04</a:t>
              </a:r>
            </a:p>
          </p:txBody>
        </p:sp>
        <p:sp>
          <p:nvSpPr>
            <p:cNvPr id="77" name="TextBox 42">
              <a:extLst>
                <a:ext uri="{FF2B5EF4-FFF2-40B4-BE49-F238E27FC236}">
                  <a16:creationId xmlns:a16="http://schemas.microsoft.com/office/drawing/2014/main" id="{9D0BA695-682B-E188-E2DB-224E2D78C61C}"/>
                </a:ext>
              </a:extLst>
            </p:cNvPr>
            <p:cNvSpPr txBox="1"/>
            <p:nvPr/>
          </p:nvSpPr>
          <p:spPr>
            <a:xfrm>
              <a:off x="1822465" y="47339"/>
              <a:ext cx="3741428" cy="10297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 u="none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分析成效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382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FFB29406-67E4-D1B9-7275-2732B1DE3749}"/>
              </a:ext>
            </a:extLst>
          </p:cNvPr>
          <p:cNvSpPr/>
          <p:nvPr/>
        </p:nvSpPr>
        <p:spPr>
          <a:xfrm>
            <a:off x="483194" y="2400300"/>
            <a:ext cx="6298606" cy="679022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3" name="Picture 21">
            <a:extLst>
              <a:ext uri="{FF2B5EF4-FFF2-40B4-BE49-F238E27FC236}">
                <a16:creationId xmlns:a16="http://schemas.microsoft.com/office/drawing/2014/main" id="{DFB2988F-0084-D4B3-1A8C-2C37CF1CC0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06994" y="538356"/>
            <a:ext cx="5045604" cy="1480944"/>
          </a:xfrm>
          <a:prstGeom prst="rect">
            <a:avLst/>
          </a:prstGeom>
        </p:spPr>
      </p:pic>
      <p:sp>
        <p:nvSpPr>
          <p:cNvPr id="4" name="TextBox 22">
            <a:extLst>
              <a:ext uri="{FF2B5EF4-FFF2-40B4-BE49-F238E27FC236}">
                <a16:creationId xmlns:a16="http://schemas.microsoft.com/office/drawing/2014/main" id="{337207CE-A13F-9869-EF3E-0BD514B44859}"/>
              </a:ext>
            </a:extLst>
          </p:cNvPr>
          <p:cNvSpPr txBox="1"/>
          <p:nvPr/>
        </p:nvSpPr>
        <p:spPr>
          <a:xfrm>
            <a:off x="630364" y="559630"/>
            <a:ext cx="2176354" cy="625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2400" dirty="0" err="1">
                <a:solidFill>
                  <a:srgbClr val="79797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方案內容一</a:t>
            </a:r>
            <a:endParaRPr lang="en-US" sz="2400" dirty="0">
              <a:solidFill>
                <a:srgbClr val="79797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35B6CF86-6872-336B-A7DC-A1A37D19BE98}"/>
              </a:ext>
            </a:extLst>
          </p:cNvPr>
          <p:cNvSpPr txBox="1"/>
          <p:nvPr/>
        </p:nvSpPr>
        <p:spPr>
          <a:xfrm>
            <a:off x="533400" y="1096474"/>
            <a:ext cx="3762456" cy="7189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152"/>
              </a:lnSpc>
              <a:spcBef>
                <a:spcPct val="0"/>
              </a:spcBef>
            </a:pPr>
            <a:r>
              <a:rPr lang="en-US" sz="4000" u="none" dirty="0" err="1">
                <a:solidFill>
                  <a:srgbClr val="66646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環保外送推廣</a:t>
            </a:r>
            <a:endParaRPr lang="en-US" sz="4000" u="none" dirty="0">
              <a:solidFill>
                <a:srgbClr val="66646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10B92272-D267-DCC1-E28D-9AC003CFC8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522699" y="172264"/>
            <a:ext cx="7719602" cy="10287000"/>
          </a:xfrm>
          <a:prstGeom prst="rect">
            <a:avLst/>
          </a:prstGeom>
        </p:spPr>
      </p:pic>
      <p:grpSp>
        <p:nvGrpSpPr>
          <p:cNvPr id="12" name="Group 23">
            <a:extLst>
              <a:ext uri="{FF2B5EF4-FFF2-40B4-BE49-F238E27FC236}">
                <a16:creationId xmlns:a16="http://schemas.microsoft.com/office/drawing/2014/main" id="{55487E50-6B3B-DDC4-31F8-D079C4356554}"/>
              </a:ext>
            </a:extLst>
          </p:cNvPr>
          <p:cNvGrpSpPr/>
          <p:nvPr/>
        </p:nvGrpSpPr>
        <p:grpSpPr>
          <a:xfrm>
            <a:off x="2342147" y="4762500"/>
            <a:ext cx="3110452" cy="228599"/>
            <a:chOff x="972968" y="-1572282"/>
            <a:chExt cx="2479888" cy="182257"/>
          </a:xfrm>
          <a:solidFill>
            <a:srgbClr val="C6D9F1">
              <a:alpha val="76078"/>
            </a:srgbClr>
          </a:solidFill>
        </p:grpSpPr>
        <p:sp>
          <p:nvSpPr>
            <p:cNvPr id="13" name="Freeform 24">
              <a:extLst>
                <a:ext uri="{FF2B5EF4-FFF2-40B4-BE49-F238E27FC236}">
                  <a16:creationId xmlns:a16="http://schemas.microsoft.com/office/drawing/2014/main" id="{2008188F-9DD0-2790-C579-25640C5BC120}"/>
                </a:ext>
              </a:extLst>
            </p:cNvPr>
            <p:cNvSpPr/>
            <p:nvPr/>
          </p:nvSpPr>
          <p:spPr>
            <a:xfrm>
              <a:off x="972968" y="-1572282"/>
              <a:ext cx="2479888" cy="182257"/>
            </a:xfrm>
            <a:custGeom>
              <a:avLst/>
              <a:gdLst/>
              <a:ahLst/>
              <a:cxnLst/>
              <a:rect l="l" t="t" r="r" b="b"/>
              <a:pathLst>
                <a:path w="3819363" h="660400">
                  <a:moveTo>
                    <a:pt x="369490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94903" y="0"/>
                  </a:lnTo>
                  <a:cubicBezTo>
                    <a:pt x="3763483" y="0"/>
                    <a:pt x="3819363" y="55880"/>
                    <a:pt x="3819363" y="124460"/>
                  </a:cubicBezTo>
                  <a:lnTo>
                    <a:pt x="3819363" y="535940"/>
                  </a:lnTo>
                  <a:cubicBezTo>
                    <a:pt x="3819363" y="604520"/>
                    <a:pt x="3763483" y="660400"/>
                    <a:pt x="3694903" y="660400"/>
                  </a:cubicBezTo>
                  <a:close/>
                </a:path>
              </a:pathLst>
            </a:custGeom>
            <a:grpFill/>
          </p:spPr>
          <p:txBody>
            <a:bodyPr anchor="ctr"/>
            <a:lstStyle/>
            <a:p>
              <a:pPr algn="ctr"/>
              <a:endParaRPr lang="zh-TW" altLang="en-US" sz="3200" dirty="0"/>
            </a:p>
          </p:txBody>
        </p:sp>
      </p:grpSp>
      <p:grpSp>
        <p:nvGrpSpPr>
          <p:cNvPr id="14" name="Group 23">
            <a:extLst>
              <a:ext uri="{FF2B5EF4-FFF2-40B4-BE49-F238E27FC236}">
                <a16:creationId xmlns:a16="http://schemas.microsoft.com/office/drawing/2014/main" id="{DE25D6AA-7302-FA00-2EFF-5F0581E928D2}"/>
              </a:ext>
            </a:extLst>
          </p:cNvPr>
          <p:cNvGrpSpPr/>
          <p:nvPr/>
        </p:nvGrpSpPr>
        <p:grpSpPr>
          <a:xfrm>
            <a:off x="2362200" y="5600701"/>
            <a:ext cx="3110452" cy="228599"/>
            <a:chOff x="972968" y="-1572282"/>
            <a:chExt cx="2479888" cy="182257"/>
          </a:xfrm>
          <a:solidFill>
            <a:srgbClr val="C6D9F1">
              <a:alpha val="76078"/>
            </a:srgbClr>
          </a:solidFill>
        </p:grpSpPr>
        <p:sp>
          <p:nvSpPr>
            <p:cNvPr id="15" name="Freeform 24">
              <a:extLst>
                <a:ext uri="{FF2B5EF4-FFF2-40B4-BE49-F238E27FC236}">
                  <a16:creationId xmlns:a16="http://schemas.microsoft.com/office/drawing/2014/main" id="{C774386E-6A41-E8F4-C7DE-156A693DBC3A}"/>
                </a:ext>
              </a:extLst>
            </p:cNvPr>
            <p:cNvSpPr/>
            <p:nvPr/>
          </p:nvSpPr>
          <p:spPr>
            <a:xfrm>
              <a:off x="972968" y="-1572282"/>
              <a:ext cx="2479888" cy="182257"/>
            </a:xfrm>
            <a:custGeom>
              <a:avLst/>
              <a:gdLst/>
              <a:ahLst/>
              <a:cxnLst/>
              <a:rect l="l" t="t" r="r" b="b"/>
              <a:pathLst>
                <a:path w="3819363" h="660400">
                  <a:moveTo>
                    <a:pt x="369490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94903" y="0"/>
                  </a:lnTo>
                  <a:cubicBezTo>
                    <a:pt x="3763483" y="0"/>
                    <a:pt x="3819363" y="55880"/>
                    <a:pt x="3819363" y="124460"/>
                  </a:cubicBezTo>
                  <a:lnTo>
                    <a:pt x="3819363" y="535940"/>
                  </a:lnTo>
                  <a:cubicBezTo>
                    <a:pt x="3819363" y="604520"/>
                    <a:pt x="3763483" y="660400"/>
                    <a:pt x="3694903" y="660400"/>
                  </a:cubicBezTo>
                  <a:close/>
                </a:path>
              </a:pathLst>
            </a:custGeom>
            <a:grpFill/>
          </p:spPr>
          <p:txBody>
            <a:bodyPr anchor="ctr"/>
            <a:lstStyle/>
            <a:p>
              <a:pPr algn="ctr"/>
              <a:endParaRPr lang="zh-TW" altLang="en-US" sz="3200" dirty="0"/>
            </a:p>
          </p:txBody>
        </p:sp>
      </p:grpSp>
      <p:sp>
        <p:nvSpPr>
          <p:cNvPr id="10" name="TextBox 23">
            <a:extLst>
              <a:ext uri="{FF2B5EF4-FFF2-40B4-BE49-F238E27FC236}">
                <a16:creationId xmlns:a16="http://schemas.microsoft.com/office/drawing/2014/main" id="{2C8FC341-926C-769D-1517-F37C33878C15}"/>
              </a:ext>
            </a:extLst>
          </p:cNvPr>
          <p:cNvSpPr txBox="1"/>
          <p:nvPr/>
        </p:nvSpPr>
        <p:spPr>
          <a:xfrm>
            <a:off x="473034" y="2855954"/>
            <a:ext cx="6298606" cy="58789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440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至今⋯團隊已發起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sz="4400" u="none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zh-TW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endParaRPr lang="en-US" sz="1400" u="none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63550" lvl="0" indent="-463550" algn="ctr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en-US" sz="3800" u="non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三場實體訂購</a:t>
            </a:r>
            <a:endParaRPr lang="en-US" sz="38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63550" lvl="0" indent="-463550" algn="ctr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en-US" sz="3800" u="none" dirty="0" err="1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兩場快閃餐盒</a:t>
            </a:r>
            <a:endParaRPr lang="en-US" sz="3800" u="none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03238" lvl="0" algn="ctr">
              <a:lnSpc>
                <a:spcPct val="150000"/>
              </a:lnSpc>
              <a:spcBef>
                <a:spcPct val="0"/>
              </a:spcBef>
            </a:pPr>
            <a:r>
              <a:rPr lang="zh-TW" altLang="en-US" sz="140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sz="1400" u="none" dirty="0">
              <a:solidFill>
                <a:schemeClr val="tx1">
                  <a:lumMod val="65000"/>
                  <a:lumOff val="3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370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累計減少</a:t>
            </a:r>
            <a:r>
              <a:rPr lang="en-US" sz="3700" u="none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en-US" sz="37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en-US" sz="370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個一次性餐盒</a:t>
            </a:r>
          </a:p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370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近</a:t>
            </a:r>
            <a:r>
              <a:rPr lang="en-US" sz="3700" u="none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100</a:t>
            </a:r>
            <a:r>
              <a:rPr lang="en-US" sz="370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位校內師生參與</a:t>
            </a:r>
          </a:p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37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總計</a:t>
            </a:r>
            <a:r>
              <a:rPr lang="en-US" sz="37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6個</a:t>
            </a:r>
            <a:r>
              <a:rPr lang="en-US" sz="370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校內單位訂</a:t>
            </a:r>
            <a:r>
              <a:rPr lang="en-US" sz="370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購</a:t>
            </a:r>
          </a:p>
        </p:txBody>
      </p:sp>
    </p:spTree>
    <p:extLst>
      <p:ext uri="{BB962C8B-B14F-4D97-AF65-F5344CB8AC3E}">
        <p14:creationId xmlns:p14="http://schemas.microsoft.com/office/powerpoint/2010/main" val="41904749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B2FF3D5A-FD39-9687-90C1-9F81AE34D305}"/>
              </a:ext>
            </a:extLst>
          </p:cNvPr>
          <p:cNvSpPr/>
          <p:nvPr/>
        </p:nvSpPr>
        <p:spPr>
          <a:xfrm>
            <a:off x="11048494" y="2501478"/>
            <a:ext cx="6298606" cy="6627302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3" name="Picture 21">
            <a:extLst>
              <a:ext uri="{FF2B5EF4-FFF2-40B4-BE49-F238E27FC236}">
                <a16:creationId xmlns:a16="http://schemas.microsoft.com/office/drawing/2014/main" id="{DFB2988F-0084-D4B3-1A8C-2C37CF1CC0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06994" y="538356"/>
            <a:ext cx="5045604" cy="1480944"/>
          </a:xfrm>
          <a:prstGeom prst="rect">
            <a:avLst/>
          </a:prstGeom>
        </p:spPr>
      </p:pic>
      <p:sp>
        <p:nvSpPr>
          <p:cNvPr id="4" name="TextBox 22">
            <a:extLst>
              <a:ext uri="{FF2B5EF4-FFF2-40B4-BE49-F238E27FC236}">
                <a16:creationId xmlns:a16="http://schemas.microsoft.com/office/drawing/2014/main" id="{337207CE-A13F-9869-EF3E-0BD514B44859}"/>
              </a:ext>
            </a:extLst>
          </p:cNvPr>
          <p:cNvSpPr txBox="1"/>
          <p:nvPr/>
        </p:nvSpPr>
        <p:spPr>
          <a:xfrm>
            <a:off x="630364" y="559630"/>
            <a:ext cx="2176354" cy="625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2400" dirty="0" err="1">
                <a:solidFill>
                  <a:srgbClr val="79797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方案內容一</a:t>
            </a:r>
            <a:endParaRPr lang="en-US" sz="2400" dirty="0">
              <a:solidFill>
                <a:srgbClr val="79797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35B6CF86-6872-336B-A7DC-A1A37D19BE98}"/>
              </a:ext>
            </a:extLst>
          </p:cNvPr>
          <p:cNvSpPr txBox="1"/>
          <p:nvPr/>
        </p:nvSpPr>
        <p:spPr>
          <a:xfrm>
            <a:off x="533400" y="1096474"/>
            <a:ext cx="3762456" cy="7189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152"/>
              </a:lnSpc>
              <a:spcBef>
                <a:spcPct val="0"/>
              </a:spcBef>
            </a:pPr>
            <a:r>
              <a:rPr lang="en-US" sz="4000" u="none" dirty="0" err="1">
                <a:solidFill>
                  <a:srgbClr val="66646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環保外送推廣</a:t>
            </a:r>
            <a:endParaRPr lang="en-US" sz="4000" u="none" dirty="0">
              <a:solidFill>
                <a:srgbClr val="66646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TextBox 23">
            <a:extLst>
              <a:ext uri="{FF2B5EF4-FFF2-40B4-BE49-F238E27FC236}">
                <a16:creationId xmlns:a16="http://schemas.microsoft.com/office/drawing/2014/main" id="{2C8FC341-926C-769D-1517-F37C33878C15}"/>
              </a:ext>
            </a:extLst>
          </p:cNvPr>
          <p:cNvSpPr txBox="1"/>
          <p:nvPr/>
        </p:nvSpPr>
        <p:spPr>
          <a:xfrm>
            <a:off x="11454597" y="2857500"/>
            <a:ext cx="5309403" cy="53399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en-US" sz="400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據回饋樣本數據顯示</a:t>
            </a:r>
            <a:r>
              <a:rPr lang="en-US" sz="400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TW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0" indent="-523875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en-US" sz="40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96%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的填答者願意持續參與訂購</a:t>
            </a:r>
          </a:p>
          <a:p>
            <a:pPr marL="623888" lvl="0" indent="-523875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3888" lvl="0" indent="-523875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且有</a:t>
            </a:r>
            <a:r>
              <a:rPr lang="en-US" sz="40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96%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的填答者</a:t>
            </a:r>
            <a:r>
              <a:rPr lang="zh-TW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願意推廣行動及平台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7" name="圖片 6" descr="一張含有 文字, 個人, 地面, 室外 的圖片&#10;&#10;自動產生的描述">
            <a:extLst>
              <a:ext uri="{FF2B5EF4-FFF2-40B4-BE49-F238E27FC236}">
                <a16:creationId xmlns:a16="http://schemas.microsoft.com/office/drawing/2014/main" id="{AB3938A0-E97C-C23E-BD7E-A35141263D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7" t="24189" r="5134" b="7515"/>
          <a:stretch/>
        </p:blipFill>
        <p:spPr bwMode="auto">
          <a:xfrm>
            <a:off x="976460" y="2534920"/>
            <a:ext cx="9564227" cy="66273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494312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 descr="一張含有 個人, 小男孩, 小孩, 年輕 的圖片&#10;&#10;自動產生的描述">
            <a:extLst>
              <a:ext uri="{FF2B5EF4-FFF2-40B4-BE49-F238E27FC236}">
                <a16:creationId xmlns:a16="http://schemas.microsoft.com/office/drawing/2014/main" id="{21D007EF-0A5F-6F2F-24CB-DF2283997B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1104900"/>
            <a:ext cx="10591800" cy="7948724"/>
          </a:xfrm>
          <a:prstGeom prst="rect">
            <a:avLst/>
          </a:prstGeom>
        </p:spPr>
      </p:pic>
      <p:sp>
        <p:nvSpPr>
          <p:cNvPr id="11" name="圓角矩形 10">
            <a:extLst>
              <a:ext uri="{FF2B5EF4-FFF2-40B4-BE49-F238E27FC236}">
                <a16:creationId xmlns:a16="http://schemas.microsoft.com/office/drawing/2014/main" id="{4BFF2403-FBE0-0993-73C8-B7D9C8062CA8}"/>
              </a:ext>
            </a:extLst>
          </p:cNvPr>
          <p:cNvSpPr/>
          <p:nvPr/>
        </p:nvSpPr>
        <p:spPr>
          <a:xfrm>
            <a:off x="685799" y="1102360"/>
            <a:ext cx="6654503" cy="7948724"/>
          </a:xfrm>
          <a:prstGeom prst="roundRect">
            <a:avLst>
              <a:gd name="adj" fmla="val 311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89CBA436-EF95-8911-7991-C0024CBF78C3}"/>
              </a:ext>
            </a:extLst>
          </p:cNvPr>
          <p:cNvSpPr txBox="1"/>
          <p:nvPr/>
        </p:nvSpPr>
        <p:spPr>
          <a:xfrm>
            <a:off x="1091903" y="1373237"/>
            <a:ext cx="6248400" cy="66733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zh-TW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來自訂購者的真心回饋⋯⋯</a:t>
            </a:r>
            <a:endParaRPr lang="en-US" altLang="zh-TW" sz="3200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>
              <a:spcBef>
                <a:spcPct val="0"/>
              </a:spcBef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</a:p>
          <a:p>
            <a:pPr marL="463550" lvl="0">
              <a:spcBef>
                <a:spcPct val="0"/>
              </a:spcBef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63550" lvl="0">
              <a:lnSpc>
                <a:spcPct val="150000"/>
              </a:lnSpc>
              <a:spcBef>
                <a:spcPct val="0"/>
              </a:spcBef>
            </a:pPr>
            <a:r>
              <a:rPr lang="zh-TW" altLang="en-US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</a:t>
            </a:r>
            <a:r>
              <a:rPr lang="en-US" altLang="zh-TW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50</a:t>
            </a:r>
            <a:r>
              <a:rPr lang="zh-TW" altLang="en-US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份回饋中</a:t>
            </a:r>
            <a:endParaRPr lang="en-US" altLang="zh-TW" sz="38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63550" lvl="0">
              <a:lnSpc>
                <a:spcPct val="150000"/>
              </a:lnSpc>
              <a:spcBef>
                <a:spcPct val="0"/>
              </a:spcBef>
            </a:pPr>
            <a:r>
              <a:rPr lang="zh-TW" altLang="en-US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就有</a:t>
            </a:r>
            <a:r>
              <a:rPr lang="en-US" altLang="zh-TW" sz="38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en-US" sz="38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位</a:t>
            </a:r>
            <a:r>
              <a:rPr lang="zh-TW" altLang="en-US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夥伴表示</a:t>
            </a:r>
            <a:endParaRPr lang="en-US" altLang="zh-TW" sz="38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63550" lvl="0">
              <a:lnSpc>
                <a:spcPct val="150000"/>
              </a:lnSpc>
              <a:spcBef>
                <a:spcPct val="0"/>
              </a:spcBef>
            </a:pPr>
            <a:r>
              <a:rPr lang="zh-TW" altLang="en-US" sz="38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願意和我們一同</a:t>
            </a:r>
            <a:endParaRPr lang="en-US" altLang="zh-TW" sz="38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>
              <a:lnSpc>
                <a:spcPct val="150000"/>
              </a:lnSpc>
              <a:spcBef>
                <a:spcPct val="0"/>
              </a:spcBef>
            </a:pPr>
            <a:endParaRPr lang="en-US" altLang="zh-TW" sz="3200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61950" lvl="0">
              <a:lnSpc>
                <a:spcPct val="150000"/>
              </a:lnSpc>
              <a:spcBef>
                <a:spcPct val="0"/>
              </a:spcBef>
            </a:pPr>
            <a:r>
              <a:rPr lang="zh-TW" altLang="en-US" sz="42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「用行動響應環保，</a:t>
            </a:r>
            <a:endParaRPr lang="en-US" altLang="zh-TW" sz="42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61950" lvl="0">
              <a:lnSpc>
                <a:spcPct val="150000"/>
              </a:lnSpc>
              <a:spcBef>
                <a:spcPct val="0"/>
              </a:spcBef>
            </a:pPr>
            <a:r>
              <a:rPr lang="zh-TW" altLang="en-US" sz="4200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減少一次性餐具！」</a:t>
            </a:r>
            <a:endParaRPr lang="en-US" sz="42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60753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1">
            <a:extLst>
              <a:ext uri="{FF2B5EF4-FFF2-40B4-BE49-F238E27FC236}">
                <a16:creationId xmlns:a16="http://schemas.microsoft.com/office/drawing/2014/main" id="{912FA3DF-3E52-7F31-D364-6E6216FE62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81000" y="342901"/>
            <a:ext cx="4641256" cy="1295400"/>
          </a:xfrm>
          <a:prstGeom prst="rect">
            <a:avLst/>
          </a:prstGeom>
        </p:spPr>
      </p:pic>
      <p:sp>
        <p:nvSpPr>
          <p:cNvPr id="21" name="TextBox 23">
            <a:extLst>
              <a:ext uri="{FF2B5EF4-FFF2-40B4-BE49-F238E27FC236}">
                <a16:creationId xmlns:a16="http://schemas.microsoft.com/office/drawing/2014/main" id="{D1E325AF-E7C8-4F09-A22B-ED13F8E13A16}"/>
              </a:ext>
            </a:extLst>
          </p:cNvPr>
          <p:cNvSpPr txBox="1"/>
          <p:nvPr/>
        </p:nvSpPr>
        <p:spPr>
          <a:xfrm>
            <a:off x="304800" y="787759"/>
            <a:ext cx="3762456" cy="7194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6152"/>
              </a:lnSpc>
              <a:spcBef>
                <a:spcPct val="0"/>
              </a:spcBef>
            </a:pPr>
            <a:r>
              <a:rPr lang="en-US" sz="4000" u="none" dirty="0" err="1">
                <a:solidFill>
                  <a:srgbClr val="66646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集點卡制度</a:t>
            </a:r>
            <a:endParaRPr lang="en-US" sz="4000" u="none" dirty="0">
              <a:solidFill>
                <a:srgbClr val="66646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FE98461F-1E67-09AB-E6EC-AF84DCCEE223}"/>
              </a:ext>
            </a:extLst>
          </p:cNvPr>
          <p:cNvSpPr txBox="1"/>
          <p:nvPr/>
        </p:nvSpPr>
        <p:spPr>
          <a:xfrm>
            <a:off x="381000" y="273443"/>
            <a:ext cx="2176354" cy="6028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60"/>
              </a:lnSpc>
            </a:pPr>
            <a:r>
              <a:rPr lang="en-US" sz="2400" dirty="0" err="1">
                <a:solidFill>
                  <a:srgbClr val="79797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環保外送推廣</a:t>
            </a:r>
            <a:endParaRPr lang="en-US" sz="2400" dirty="0">
              <a:solidFill>
                <a:srgbClr val="79797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" name="TextBox 23">
            <a:extLst>
              <a:ext uri="{FF2B5EF4-FFF2-40B4-BE49-F238E27FC236}">
                <a16:creationId xmlns:a16="http://schemas.microsoft.com/office/drawing/2014/main" id="{C53D7242-5198-1A9E-800B-5C6559678327}"/>
              </a:ext>
            </a:extLst>
          </p:cNvPr>
          <p:cNvSpPr txBox="1"/>
          <p:nvPr/>
        </p:nvSpPr>
        <p:spPr>
          <a:xfrm>
            <a:off x="2933700" y="2857500"/>
            <a:ext cx="12420600" cy="51337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zh-TW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因為疫情暫時停擺的集點卡制度</a:t>
            </a:r>
            <a:endParaRPr lang="en-US" altLang="zh-TW" sz="4800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zh-TW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我們仍持續努力⋯⋯</a:t>
            </a:r>
            <a:endParaRPr lang="en-US" altLang="zh-TW" sz="4800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endParaRPr lang="en-US" altLang="zh-TW" sz="3600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zh-TW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期許在疫情趨緩後，能儘速在學生餐廳展開</a:t>
            </a:r>
            <a:endParaRPr lang="en-US" altLang="zh-TW" sz="4800" dirty="0">
              <a:solidFill>
                <a:schemeClr val="tx1">
                  <a:lumMod val="95000"/>
                  <a:lumOff val="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zh-TW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讓一次性餐具逐漸消失在校園</a:t>
            </a:r>
            <a:endParaRPr lang="en-US" altLang="zh-TW" sz="4800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C692DAA7-404A-102E-F0B2-AEA352AF6055}"/>
              </a:ext>
            </a:extLst>
          </p:cNvPr>
          <p:cNvSpPr txBox="1"/>
          <p:nvPr/>
        </p:nvSpPr>
        <p:spPr>
          <a:xfrm>
            <a:off x="9405257" y="37011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TW" altLang="en-US" dirty="0"/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BC73AD9E-6681-325B-A554-351EB2F3BD37}"/>
              </a:ext>
            </a:extLst>
          </p:cNvPr>
          <p:cNvCxnSpPr>
            <a:cxnSpLocks/>
          </p:cNvCxnSpPr>
          <p:nvPr/>
        </p:nvCxnSpPr>
        <p:spPr>
          <a:xfrm>
            <a:off x="8959269" y="5524500"/>
            <a:ext cx="445988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73418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355291">
            <a:off x="639829" y="4681049"/>
            <a:ext cx="2008519" cy="0"/>
          </a:xfrm>
          <a:prstGeom prst="line">
            <a:avLst/>
          </a:prstGeom>
          <a:ln w="57150" cap="rnd">
            <a:solidFill>
              <a:srgbClr val="E8816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028700" y="2559906"/>
            <a:ext cx="4699840" cy="2359797"/>
            <a:chOff x="0" y="0"/>
            <a:chExt cx="6266453" cy="3146395"/>
          </a:xfrm>
        </p:grpSpPr>
        <p:grpSp>
          <p:nvGrpSpPr>
            <p:cNvPr id="4" name="Group 4"/>
            <p:cNvGrpSpPr/>
            <p:nvPr/>
          </p:nvGrpSpPr>
          <p:grpSpPr>
            <a:xfrm>
              <a:off x="1091347" y="1314651"/>
              <a:ext cx="4993281" cy="1831744"/>
              <a:chOff x="0" y="0"/>
              <a:chExt cx="2135214" cy="78328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1091347" y="40965"/>
              <a:ext cx="4993281" cy="1228607"/>
              <a:chOff x="0" y="0"/>
              <a:chExt cx="2135214" cy="52537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FFDBCF">
                  <a:alpha val="86667"/>
                </a:srgbClr>
              </a:solidFill>
            </p:spPr>
          </p:sp>
        </p:grpSp>
        <p:grpSp>
          <p:nvGrpSpPr>
            <p:cNvPr id="8" name="Group 8"/>
            <p:cNvGrpSpPr/>
            <p:nvPr/>
          </p:nvGrpSpPr>
          <p:grpSpPr>
            <a:xfrm>
              <a:off x="0" y="0"/>
              <a:ext cx="1599292" cy="1599292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E86346"/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145923" y="357708"/>
              <a:ext cx="1307447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>
                  <a:solidFill>
                    <a:srgbClr val="F4F4F4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685280" y="1840815"/>
              <a:ext cx="4581173" cy="68223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>
                <a:lnSpc>
                  <a:spcPts val="4347"/>
                </a:lnSpc>
                <a:spcBef>
                  <a:spcPct val="0"/>
                </a:spcBef>
              </a:pPr>
              <a:r>
                <a:rPr lang="en-US" sz="28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校園紙餐盒使用量</a:t>
              </a: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17275" y="88303"/>
              <a:ext cx="3741428" cy="10297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發現問題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480234" y="6579942"/>
            <a:ext cx="4648134" cy="2511433"/>
            <a:chOff x="0" y="0"/>
            <a:chExt cx="6197511" cy="3348578"/>
          </a:xfrm>
        </p:grpSpPr>
        <p:grpSp>
          <p:nvGrpSpPr>
            <p:cNvPr id="14" name="Group 14"/>
            <p:cNvGrpSpPr/>
            <p:nvPr/>
          </p:nvGrpSpPr>
          <p:grpSpPr>
            <a:xfrm>
              <a:off x="1204230" y="1273686"/>
              <a:ext cx="4993281" cy="1831744"/>
              <a:chOff x="0" y="0"/>
              <a:chExt cx="2135214" cy="783286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1204230" y="0"/>
              <a:ext cx="4993281" cy="1228607"/>
              <a:chOff x="0" y="0"/>
              <a:chExt cx="2135214" cy="52537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FFE99D">
                  <a:alpha val="86667"/>
                </a:srgbClr>
              </a:solidFill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1599292" y="1446350"/>
              <a:ext cx="4367354" cy="6659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47"/>
                </a:lnSpc>
              </a:pP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0" y="1749286"/>
              <a:ext cx="1599292" cy="1599292"/>
              <a:chOff x="0" y="0"/>
              <a:chExt cx="6350000" cy="63500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541"/>
              </a:solidFill>
            </p:spPr>
          </p:sp>
        </p:grpSp>
        <p:sp>
          <p:nvSpPr>
            <p:cNvPr id="21" name="TextBox 21"/>
            <p:cNvSpPr txBox="1"/>
            <p:nvPr/>
          </p:nvSpPr>
          <p:spPr>
            <a:xfrm>
              <a:off x="145923" y="2106995"/>
              <a:ext cx="1307446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 dirty="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787986" y="47339"/>
              <a:ext cx="3741427" cy="1029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 u="none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思考問題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928899" y="2517515"/>
            <a:ext cx="4556499" cy="2406396"/>
            <a:chOff x="0" y="0"/>
            <a:chExt cx="6075332" cy="3208528"/>
          </a:xfrm>
        </p:grpSpPr>
        <p:grpSp>
          <p:nvGrpSpPr>
            <p:cNvPr id="24" name="Group 24"/>
            <p:cNvGrpSpPr/>
            <p:nvPr/>
          </p:nvGrpSpPr>
          <p:grpSpPr>
            <a:xfrm>
              <a:off x="1082051" y="1376784"/>
              <a:ext cx="4993281" cy="1831744"/>
              <a:chOff x="0" y="0"/>
              <a:chExt cx="2135214" cy="783286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26" name="Group 26"/>
            <p:cNvGrpSpPr/>
            <p:nvPr/>
          </p:nvGrpSpPr>
          <p:grpSpPr>
            <a:xfrm>
              <a:off x="1082051" y="103098"/>
              <a:ext cx="4993281" cy="1228607"/>
              <a:chOff x="0" y="0"/>
              <a:chExt cx="2135214" cy="525374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DEE6FF">
                  <a:alpha val="86667"/>
                </a:srgbClr>
              </a:solidFill>
            </p:spPr>
          </p:sp>
        </p:grpSp>
        <p:grpSp>
          <p:nvGrpSpPr>
            <p:cNvPr id="29" name="Group 29"/>
            <p:cNvGrpSpPr/>
            <p:nvPr/>
          </p:nvGrpSpPr>
          <p:grpSpPr>
            <a:xfrm>
              <a:off x="0" y="0"/>
              <a:ext cx="1599292" cy="1599292"/>
              <a:chOff x="0" y="0"/>
              <a:chExt cx="6350000" cy="63500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5E8DAF"/>
              </a:solidFill>
            </p:spPr>
          </p:sp>
        </p:grpSp>
        <p:sp>
          <p:nvSpPr>
            <p:cNvPr id="31" name="TextBox 31"/>
            <p:cNvSpPr txBox="1"/>
            <p:nvPr/>
          </p:nvSpPr>
          <p:spPr>
            <a:xfrm>
              <a:off x="145923" y="357708"/>
              <a:ext cx="1307447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>
                  <a:solidFill>
                    <a:srgbClr val="F4F4F4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03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349544" y="6579942"/>
            <a:ext cx="4602992" cy="2464816"/>
            <a:chOff x="0" y="0"/>
            <a:chExt cx="6137323" cy="3286421"/>
          </a:xfrm>
        </p:grpSpPr>
        <p:grpSp>
          <p:nvGrpSpPr>
            <p:cNvPr id="34" name="Group 34"/>
            <p:cNvGrpSpPr/>
            <p:nvPr/>
          </p:nvGrpSpPr>
          <p:grpSpPr>
            <a:xfrm>
              <a:off x="1144042" y="1273686"/>
              <a:ext cx="4993281" cy="1831744"/>
              <a:chOff x="0" y="0"/>
              <a:chExt cx="2135214" cy="783286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36" name="Group 36"/>
            <p:cNvGrpSpPr/>
            <p:nvPr/>
          </p:nvGrpSpPr>
          <p:grpSpPr>
            <a:xfrm>
              <a:off x="1144042" y="0"/>
              <a:ext cx="4993281" cy="1228607"/>
              <a:chOff x="0" y="0"/>
              <a:chExt cx="2135214" cy="525374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CFF6FF">
                  <a:alpha val="86667"/>
                </a:srgbClr>
              </a:solidFill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1566969" y="1446349"/>
              <a:ext cx="4252420" cy="1438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47"/>
                </a:lnSpc>
              </a:pPr>
              <a:r>
                <a:rPr lang="en-US" sz="280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針對回饋持續</a:t>
              </a:r>
            </a:p>
            <a:p>
              <a:pPr marL="0" lvl="0" indent="0" algn="ctr">
                <a:lnSpc>
                  <a:spcPts val="4347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滾輪式彈性修改</a:t>
              </a: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0" y="1687129"/>
              <a:ext cx="1599292" cy="1599292"/>
              <a:chOff x="0" y="0"/>
              <a:chExt cx="6350000" cy="63500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1D4DB"/>
              </a:solidFill>
            </p:spPr>
          </p:sp>
        </p:grpSp>
        <p:sp>
          <p:nvSpPr>
            <p:cNvPr id="41" name="TextBox 41"/>
            <p:cNvSpPr txBox="1"/>
            <p:nvPr/>
          </p:nvSpPr>
          <p:spPr>
            <a:xfrm>
              <a:off x="145921" y="2044838"/>
              <a:ext cx="1307447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04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822465" y="47339"/>
              <a:ext cx="3741428" cy="10297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 u="none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分析成效</a:t>
              </a:r>
            </a:p>
          </p:txBody>
        </p:sp>
      </p:grpSp>
      <p:sp>
        <p:nvSpPr>
          <p:cNvPr id="43" name="AutoShape 43"/>
          <p:cNvSpPr/>
          <p:nvPr/>
        </p:nvSpPr>
        <p:spPr>
          <a:xfrm>
            <a:off x="1644089" y="5657020"/>
            <a:ext cx="3435880" cy="0"/>
          </a:xfrm>
          <a:prstGeom prst="line">
            <a:avLst/>
          </a:prstGeom>
          <a:ln w="57150" cap="rnd">
            <a:solidFill>
              <a:srgbClr val="E88160">
                <a:alpha val="91765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4" name="AutoShape 44"/>
          <p:cNvSpPr/>
          <p:nvPr/>
        </p:nvSpPr>
        <p:spPr>
          <a:xfrm rot="28483">
            <a:off x="5038277" y="5671307"/>
            <a:ext cx="3448781" cy="0"/>
          </a:xfrm>
          <a:prstGeom prst="line">
            <a:avLst/>
          </a:prstGeom>
          <a:ln w="57150" cap="rnd">
            <a:solidFill>
              <a:srgbClr val="FFD5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5" name="AutoShape 45"/>
          <p:cNvSpPr/>
          <p:nvPr/>
        </p:nvSpPr>
        <p:spPr>
          <a:xfrm>
            <a:off x="8404401" y="5657020"/>
            <a:ext cx="3505694" cy="0"/>
          </a:xfrm>
          <a:prstGeom prst="line">
            <a:avLst/>
          </a:prstGeom>
          <a:ln w="57150" cap="rnd">
            <a:solidFill>
              <a:srgbClr val="5E8DA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6" name="AutoShape 46"/>
          <p:cNvSpPr/>
          <p:nvPr/>
        </p:nvSpPr>
        <p:spPr>
          <a:xfrm>
            <a:off x="11993361" y="5657020"/>
            <a:ext cx="3282800" cy="0"/>
          </a:xfrm>
          <a:prstGeom prst="line">
            <a:avLst/>
          </a:prstGeom>
          <a:ln w="57150" cap="rnd">
            <a:solidFill>
              <a:srgbClr val="71D4D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8" name="AutoShape 48"/>
          <p:cNvSpPr/>
          <p:nvPr/>
        </p:nvSpPr>
        <p:spPr>
          <a:xfrm rot="-5400000">
            <a:off x="3940258" y="6838737"/>
            <a:ext cx="2305541" cy="0"/>
          </a:xfrm>
          <a:prstGeom prst="line">
            <a:avLst/>
          </a:prstGeom>
          <a:ln w="57150" cap="rnd">
            <a:solidFill>
              <a:srgbClr val="FFD5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9" name="AutoShape 49"/>
          <p:cNvSpPr/>
          <p:nvPr/>
        </p:nvSpPr>
        <p:spPr>
          <a:xfrm rot="-5399999">
            <a:off x="7425668" y="4607224"/>
            <a:ext cx="2179810" cy="0"/>
          </a:xfrm>
          <a:prstGeom prst="line">
            <a:avLst/>
          </a:prstGeom>
          <a:ln w="57150" cap="rnd">
            <a:solidFill>
              <a:srgbClr val="5E8DA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0" name="AutoShape 50"/>
          <p:cNvSpPr/>
          <p:nvPr/>
        </p:nvSpPr>
        <p:spPr>
          <a:xfrm rot="-5400000">
            <a:off x="10777206" y="6816399"/>
            <a:ext cx="2375165" cy="0"/>
          </a:xfrm>
          <a:prstGeom prst="line">
            <a:avLst/>
          </a:prstGeom>
          <a:ln w="57150" cap="rnd">
            <a:solidFill>
              <a:srgbClr val="71D4D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1" name="Group 51"/>
          <p:cNvGrpSpPr/>
          <p:nvPr/>
        </p:nvGrpSpPr>
        <p:grpSpPr>
          <a:xfrm>
            <a:off x="4968522" y="5588435"/>
            <a:ext cx="222894" cy="222894"/>
            <a:chOff x="0" y="0"/>
            <a:chExt cx="6350000" cy="6350000"/>
          </a:xfrm>
        </p:grpSpPr>
        <p:sp>
          <p:nvSpPr>
            <p:cNvPr id="52" name="Freeform 5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D541"/>
            </a:solidFill>
          </p:spPr>
        </p:sp>
      </p:grpSp>
      <p:grpSp>
        <p:nvGrpSpPr>
          <p:cNvPr id="53" name="Group 53"/>
          <p:cNvGrpSpPr/>
          <p:nvPr/>
        </p:nvGrpSpPr>
        <p:grpSpPr>
          <a:xfrm>
            <a:off x="1532642" y="5588435"/>
            <a:ext cx="222894" cy="222894"/>
            <a:chOff x="0" y="0"/>
            <a:chExt cx="6350000" cy="6350000"/>
          </a:xfrm>
        </p:grpSpPr>
        <p:sp>
          <p:nvSpPr>
            <p:cNvPr id="54" name="Freeform 5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E86346"/>
            </a:solidFill>
          </p:spPr>
        </p:sp>
      </p:grpSp>
      <p:grpSp>
        <p:nvGrpSpPr>
          <p:cNvPr id="55" name="Group 55"/>
          <p:cNvGrpSpPr/>
          <p:nvPr/>
        </p:nvGrpSpPr>
        <p:grpSpPr>
          <a:xfrm>
            <a:off x="8404401" y="5588435"/>
            <a:ext cx="222894" cy="222894"/>
            <a:chOff x="0" y="0"/>
            <a:chExt cx="6350000" cy="6350000"/>
          </a:xfrm>
        </p:grpSpPr>
        <p:sp>
          <p:nvSpPr>
            <p:cNvPr id="56" name="Freeform 5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5E8DAF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1840281" y="5588435"/>
            <a:ext cx="222894" cy="222894"/>
            <a:chOff x="0" y="0"/>
            <a:chExt cx="6350000" cy="6350000"/>
          </a:xfrm>
        </p:grpSpPr>
        <p:sp>
          <p:nvSpPr>
            <p:cNvPr id="58" name="Freeform 5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1D4DB"/>
            </a:solidFill>
          </p:spPr>
        </p:sp>
      </p:grpSp>
      <p:sp>
        <p:nvSpPr>
          <p:cNvPr id="63" name="AutoShape 63"/>
          <p:cNvSpPr/>
          <p:nvPr/>
        </p:nvSpPr>
        <p:spPr>
          <a:xfrm>
            <a:off x="-477517" y="666440"/>
            <a:ext cx="19259295" cy="0"/>
          </a:xfrm>
          <a:prstGeom prst="line">
            <a:avLst/>
          </a:prstGeom>
          <a:ln w="209550" cap="flat">
            <a:solidFill>
              <a:srgbClr val="CADFDF">
                <a:alpha val="13725"/>
              </a:srgbClr>
            </a:solidFill>
            <a:prstDash val="sysDot"/>
            <a:headEnd type="none" w="sm" len="sm"/>
            <a:tailEnd type="none" w="sm" len="sm"/>
          </a:ln>
        </p:spPr>
      </p:sp>
      <p:sp>
        <p:nvSpPr>
          <p:cNvPr id="64" name="TextBox 64"/>
          <p:cNvSpPr txBox="1"/>
          <p:nvPr/>
        </p:nvSpPr>
        <p:spPr>
          <a:xfrm>
            <a:off x="844362" y="496904"/>
            <a:ext cx="2421680" cy="639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200">
                <a:solidFill>
                  <a:srgbClr val="E6EAE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公民行動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83413" y="1203838"/>
            <a:ext cx="3679467" cy="743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152"/>
              </a:lnSpc>
              <a:spcBef>
                <a:spcPct val="0"/>
              </a:spcBef>
            </a:pPr>
            <a:r>
              <a:rPr lang="en-US" sz="480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架構表</a:t>
            </a:r>
          </a:p>
        </p:txBody>
      </p:sp>
      <p:sp>
        <p:nvSpPr>
          <p:cNvPr id="67" name="AutoShape 67"/>
          <p:cNvSpPr/>
          <p:nvPr/>
        </p:nvSpPr>
        <p:spPr>
          <a:xfrm>
            <a:off x="49738" y="9672710"/>
            <a:ext cx="18732040" cy="0"/>
          </a:xfrm>
          <a:prstGeom prst="line">
            <a:avLst/>
          </a:prstGeom>
          <a:ln w="209550" cap="flat">
            <a:solidFill>
              <a:srgbClr val="CADFDF">
                <a:alpha val="13725"/>
              </a:srgbClr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91" name="TextBox 18">
            <a:extLst>
              <a:ext uri="{FF2B5EF4-FFF2-40B4-BE49-F238E27FC236}">
                <a16:creationId xmlns:a16="http://schemas.microsoft.com/office/drawing/2014/main" id="{78C0EED0-A119-588B-7B1F-7A0C0531A7AE}"/>
              </a:ext>
            </a:extLst>
          </p:cNvPr>
          <p:cNvSpPr txBox="1"/>
          <p:nvPr/>
        </p:nvSpPr>
        <p:spPr>
          <a:xfrm>
            <a:off x="5695269" y="7623689"/>
            <a:ext cx="3275516" cy="1050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7"/>
              </a:lnSpc>
            </a:pPr>
            <a:r>
              <a:rPr lang="zh-TW" alt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我們能做甚麼</a:t>
            </a:r>
            <a:r>
              <a:rPr lang="en-US" altLang="zh-TW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</a:p>
          <a:p>
            <a:pPr algn="ctr">
              <a:lnSpc>
                <a:spcPts val="4347"/>
              </a:lnSpc>
            </a:pPr>
            <a:r>
              <a:rPr lang="zh-TW" alt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可行性高嗎</a:t>
            </a:r>
            <a:endParaRPr lang="en-US" sz="2800" dirty="0">
              <a:solidFill>
                <a:srgbClr val="4C2E0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3" name="TextBox 28">
            <a:extLst>
              <a:ext uri="{FF2B5EF4-FFF2-40B4-BE49-F238E27FC236}">
                <a16:creationId xmlns:a16="http://schemas.microsoft.com/office/drawing/2014/main" id="{C90E60EF-BE47-430B-B119-16246D68AD92}"/>
              </a:ext>
            </a:extLst>
          </p:cNvPr>
          <p:cNvSpPr txBox="1"/>
          <p:nvPr/>
        </p:nvSpPr>
        <p:spPr>
          <a:xfrm>
            <a:off x="8855362" y="3645500"/>
            <a:ext cx="3434350" cy="10631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47"/>
              </a:lnSpc>
            </a:pPr>
            <a:r>
              <a:rPr lang="en-US" sz="2800" dirty="0" err="1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為了落實想法</a:t>
            </a:r>
            <a:endParaRPr lang="en-US" sz="2800" dirty="0">
              <a:solidFill>
                <a:srgbClr val="4C2E0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ctr">
              <a:lnSpc>
                <a:spcPts val="4347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怎麼一步一步安排</a:t>
            </a:r>
            <a:r>
              <a: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</a:p>
        </p:txBody>
      </p:sp>
      <p:sp>
        <p:nvSpPr>
          <p:cNvPr id="84" name="TextBox 32">
            <a:extLst>
              <a:ext uri="{FF2B5EF4-FFF2-40B4-BE49-F238E27FC236}">
                <a16:creationId xmlns:a16="http://schemas.microsoft.com/office/drawing/2014/main" id="{721F681C-577E-AA28-A013-418B4F285F59}"/>
              </a:ext>
            </a:extLst>
          </p:cNvPr>
          <p:cNvSpPr txBox="1"/>
          <p:nvPr/>
        </p:nvSpPr>
        <p:spPr>
          <a:xfrm>
            <a:off x="9223524" y="2613955"/>
            <a:ext cx="2807720" cy="772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46"/>
              </a:lnSpc>
              <a:spcBef>
                <a:spcPct val="0"/>
              </a:spcBef>
            </a:pPr>
            <a:r>
              <a:rPr lang="zh-TW" altLang="en-US" sz="4400" u="none" dirty="0">
                <a:solidFill>
                  <a:srgbClr val="84612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解決方案</a:t>
            </a:r>
            <a:endParaRPr lang="en-US" sz="4400" u="none" dirty="0">
              <a:solidFill>
                <a:srgbClr val="846123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71" name="Group 33">
            <a:extLst>
              <a:ext uri="{FF2B5EF4-FFF2-40B4-BE49-F238E27FC236}">
                <a16:creationId xmlns:a16="http://schemas.microsoft.com/office/drawing/2014/main" id="{3776C3A2-DA00-3251-0DA8-4C58E27D4016}"/>
              </a:ext>
            </a:extLst>
          </p:cNvPr>
          <p:cNvGrpSpPr/>
          <p:nvPr/>
        </p:nvGrpSpPr>
        <p:grpSpPr>
          <a:xfrm>
            <a:off x="11389246" y="6587771"/>
            <a:ext cx="4602992" cy="2464816"/>
            <a:chOff x="0" y="0"/>
            <a:chExt cx="6137323" cy="3286421"/>
          </a:xfrm>
        </p:grpSpPr>
        <p:grpSp>
          <p:nvGrpSpPr>
            <p:cNvPr id="72" name="Group 34">
              <a:extLst>
                <a:ext uri="{FF2B5EF4-FFF2-40B4-BE49-F238E27FC236}">
                  <a16:creationId xmlns:a16="http://schemas.microsoft.com/office/drawing/2014/main" id="{BD2C99C8-0255-D277-D07A-203F7A5DC62D}"/>
                </a:ext>
              </a:extLst>
            </p:cNvPr>
            <p:cNvGrpSpPr/>
            <p:nvPr/>
          </p:nvGrpSpPr>
          <p:grpSpPr>
            <a:xfrm>
              <a:off x="1144042" y="1273686"/>
              <a:ext cx="4993281" cy="1831744"/>
              <a:chOff x="0" y="0"/>
              <a:chExt cx="2135214" cy="783286"/>
            </a:xfrm>
          </p:grpSpPr>
          <p:sp>
            <p:nvSpPr>
              <p:cNvPr id="80" name="Freeform 35">
                <a:extLst>
                  <a:ext uri="{FF2B5EF4-FFF2-40B4-BE49-F238E27FC236}">
                    <a16:creationId xmlns:a16="http://schemas.microsoft.com/office/drawing/2014/main" id="{2A0B1427-E79C-4FB9-47D3-4E01F86EB99C}"/>
                  </a:ext>
                </a:extLst>
              </p:cNvPr>
              <p:cNvSpPr/>
              <p:nvPr/>
            </p:nvSpPr>
            <p:spPr>
              <a:xfrm>
                <a:off x="0" y="0"/>
                <a:ext cx="2135214" cy="783286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783286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783286"/>
                    </a:lnTo>
                    <a:lnTo>
                      <a:pt x="0" y="783286"/>
                    </a:lnTo>
                    <a:close/>
                  </a:path>
                </a:pathLst>
              </a:custGeom>
              <a:solidFill>
                <a:srgbClr val="F9F9F9">
                  <a:alpha val="90980"/>
                </a:srgbClr>
              </a:solidFill>
            </p:spPr>
          </p:sp>
        </p:grpSp>
        <p:grpSp>
          <p:nvGrpSpPr>
            <p:cNvPr id="73" name="Group 36">
              <a:extLst>
                <a:ext uri="{FF2B5EF4-FFF2-40B4-BE49-F238E27FC236}">
                  <a16:creationId xmlns:a16="http://schemas.microsoft.com/office/drawing/2014/main" id="{ABC8AB48-135A-C13A-6F0A-430E7F57CEEB}"/>
                </a:ext>
              </a:extLst>
            </p:cNvPr>
            <p:cNvGrpSpPr/>
            <p:nvPr/>
          </p:nvGrpSpPr>
          <p:grpSpPr>
            <a:xfrm>
              <a:off x="1144042" y="0"/>
              <a:ext cx="4993281" cy="1228607"/>
              <a:chOff x="0" y="0"/>
              <a:chExt cx="2135214" cy="525374"/>
            </a:xfrm>
          </p:grpSpPr>
          <p:sp>
            <p:nvSpPr>
              <p:cNvPr id="79" name="Freeform 37">
                <a:extLst>
                  <a:ext uri="{FF2B5EF4-FFF2-40B4-BE49-F238E27FC236}">
                    <a16:creationId xmlns:a16="http://schemas.microsoft.com/office/drawing/2014/main" id="{A3273B4E-3991-C8E0-CE92-975F2CB1A683}"/>
                  </a:ext>
                </a:extLst>
              </p:cNvPr>
              <p:cNvSpPr/>
              <p:nvPr/>
            </p:nvSpPr>
            <p:spPr>
              <a:xfrm>
                <a:off x="0" y="0"/>
                <a:ext cx="2135214" cy="525374"/>
              </a:xfrm>
              <a:custGeom>
                <a:avLst/>
                <a:gdLst/>
                <a:ahLst/>
                <a:cxnLst/>
                <a:rect l="l" t="t" r="r" b="b"/>
                <a:pathLst>
                  <a:path w="2135214" h="525374">
                    <a:moveTo>
                      <a:pt x="0" y="0"/>
                    </a:moveTo>
                    <a:lnTo>
                      <a:pt x="2135214" y="0"/>
                    </a:lnTo>
                    <a:lnTo>
                      <a:pt x="2135214" y="525374"/>
                    </a:lnTo>
                    <a:lnTo>
                      <a:pt x="0" y="525374"/>
                    </a:lnTo>
                    <a:close/>
                  </a:path>
                </a:pathLst>
              </a:custGeom>
              <a:solidFill>
                <a:srgbClr val="CFF6FF">
                  <a:alpha val="86667"/>
                </a:srgbClr>
              </a:solidFill>
            </p:spPr>
          </p:sp>
        </p:grpSp>
        <p:sp>
          <p:nvSpPr>
            <p:cNvPr id="74" name="TextBox 38">
              <a:extLst>
                <a:ext uri="{FF2B5EF4-FFF2-40B4-BE49-F238E27FC236}">
                  <a16:creationId xmlns:a16="http://schemas.microsoft.com/office/drawing/2014/main" id="{6CE0E1F9-822F-9134-C89B-B3FCE3750DE3}"/>
                </a:ext>
              </a:extLst>
            </p:cNvPr>
            <p:cNvSpPr txBox="1"/>
            <p:nvPr/>
          </p:nvSpPr>
          <p:spPr>
            <a:xfrm>
              <a:off x="1566969" y="1446349"/>
              <a:ext cx="4252420" cy="1438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47"/>
                </a:lnSpc>
              </a:pPr>
              <a:r>
                <a:rPr lang="en-US" sz="28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針對回饋持續</a:t>
              </a: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0" lvl="0" indent="0" algn="ctr">
                <a:lnSpc>
                  <a:spcPts val="4347"/>
                </a:lnSpc>
                <a:spcBef>
                  <a:spcPct val="0"/>
                </a:spcBef>
              </a:pPr>
              <a:r>
                <a:rPr lang="en-US" sz="2800" dirty="0" err="1">
                  <a:solidFill>
                    <a:srgbClr val="4C2E09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滾輪式彈性修改</a:t>
              </a:r>
              <a:endParaRPr lang="en-US" sz="2800" dirty="0">
                <a:solidFill>
                  <a:srgbClr val="4C2E09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75" name="Group 39">
              <a:extLst>
                <a:ext uri="{FF2B5EF4-FFF2-40B4-BE49-F238E27FC236}">
                  <a16:creationId xmlns:a16="http://schemas.microsoft.com/office/drawing/2014/main" id="{BBC89844-158C-9DE0-C867-B49087A6D24A}"/>
                </a:ext>
              </a:extLst>
            </p:cNvPr>
            <p:cNvGrpSpPr/>
            <p:nvPr/>
          </p:nvGrpSpPr>
          <p:grpSpPr>
            <a:xfrm>
              <a:off x="0" y="1687129"/>
              <a:ext cx="1599292" cy="1599292"/>
              <a:chOff x="0" y="0"/>
              <a:chExt cx="6350000" cy="6350000"/>
            </a:xfrm>
          </p:grpSpPr>
          <p:sp>
            <p:nvSpPr>
              <p:cNvPr id="78" name="Freeform 40">
                <a:extLst>
                  <a:ext uri="{FF2B5EF4-FFF2-40B4-BE49-F238E27FC236}">
                    <a16:creationId xmlns:a16="http://schemas.microsoft.com/office/drawing/2014/main" id="{FEB2DAD8-43CC-8A3C-DE8F-31B423458013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1D4DB"/>
              </a:solidFill>
            </p:spPr>
          </p:sp>
        </p:grpSp>
        <p:sp>
          <p:nvSpPr>
            <p:cNvPr id="76" name="TextBox 41">
              <a:extLst>
                <a:ext uri="{FF2B5EF4-FFF2-40B4-BE49-F238E27FC236}">
                  <a16:creationId xmlns:a16="http://schemas.microsoft.com/office/drawing/2014/main" id="{61DBED0B-A123-9610-B032-7F70611D2785}"/>
                </a:ext>
              </a:extLst>
            </p:cNvPr>
            <p:cNvSpPr txBox="1"/>
            <p:nvPr/>
          </p:nvSpPr>
          <p:spPr>
            <a:xfrm>
              <a:off x="145921" y="2044838"/>
              <a:ext cx="1307447" cy="7566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3"/>
                </a:lnSpc>
              </a:pPr>
              <a:r>
                <a:rPr lang="en-US" sz="2800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04</a:t>
              </a:r>
            </a:p>
          </p:txBody>
        </p:sp>
        <p:sp>
          <p:nvSpPr>
            <p:cNvPr id="77" name="TextBox 42">
              <a:extLst>
                <a:ext uri="{FF2B5EF4-FFF2-40B4-BE49-F238E27FC236}">
                  <a16:creationId xmlns:a16="http://schemas.microsoft.com/office/drawing/2014/main" id="{9D0BA695-682B-E188-E2DB-224E2D78C61C}"/>
                </a:ext>
              </a:extLst>
            </p:cNvPr>
            <p:cNvSpPr txBox="1"/>
            <p:nvPr/>
          </p:nvSpPr>
          <p:spPr>
            <a:xfrm>
              <a:off x="1822465" y="47339"/>
              <a:ext cx="3741428" cy="10297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46"/>
                </a:lnSpc>
                <a:spcBef>
                  <a:spcPct val="0"/>
                </a:spcBef>
              </a:pPr>
              <a:r>
                <a:rPr lang="en-US" sz="4400" u="none">
                  <a:solidFill>
                    <a:srgbClr val="846123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分析成效</a:t>
              </a:r>
            </a:p>
          </p:txBody>
        </p:sp>
      </p:grpSp>
      <p:grpSp>
        <p:nvGrpSpPr>
          <p:cNvPr id="68" name="Group 68">
            <a:extLst>
              <a:ext uri="{FF2B5EF4-FFF2-40B4-BE49-F238E27FC236}">
                <a16:creationId xmlns:a16="http://schemas.microsoft.com/office/drawing/2014/main" id="{FFDB0D37-DB59-44B9-A0C4-7EB22D50FADC}"/>
              </a:ext>
            </a:extLst>
          </p:cNvPr>
          <p:cNvGrpSpPr/>
          <p:nvPr/>
        </p:nvGrpSpPr>
        <p:grpSpPr>
          <a:xfrm>
            <a:off x="-18306" y="46759"/>
            <a:ext cx="18288000" cy="10287000"/>
            <a:chOff x="134196" y="-1563372"/>
            <a:chExt cx="3402471" cy="1913890"/>
          </a:xfrm>
        </p:grpSpPr>
        <p:sp>
          <p:nvSpPr>
            <p:cNvPr id="69" name="Freeform 69">
              <a:extLst>
                <a:ext uri="{FF2B5EF4-FFF2-40B4-BE49-F238E27FC236}">
                  <a16:creationId xmlns:a16="http://schemas.microsoft.com/office/drawing/2014/main" id="{62D21C0C-FE3D-31C3-EBBC-8EBAAA60541E}"/>
                </a:ext>
              </a:extLst>
            </p:cNvPr>
            <p:cNvSpPr/>
            <p:nvPr/>
          </p:nvSpPr>
          <p:spPr>
            <a:xfrm>
              <a:off x="134196" y="-1563372"/>
              <a:ext cx="3402471" cy="1913890"/>
            </a:xfrm>
            <a:custGeom>
              <a:avLst/>
              <a:gdLst/>
              <a:ahLst/>
              <a:cxnLst/>
              <a:rect l="l" t="t" r="r" b="b"/>
              <a:pathLst>
                <a:path w="3402471" h="1913890">
                  <a:moveTo>
                    <a:pt x="0" y="0"/>
                  </a:moveTo>
                  <a:lnTo>
                    <a:pt x="3402471" y="0"/>
                  </a:lnTo>
                  <a:lnTo>
                    <a:pt x="3402471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292929">
                <a:alpha val="87843"/>
              </a:srgbClr>
            </a:solidFill>
          </p:spPr>
        </p:sp>
      </p:grpSp>
      <p:grpSp>
        <p:nvGrpSpPr>
          <p:cNvPr id="59" name="Group 59"/>
          <p:cNvGrpSpPr/>
          <p:nvPr/>
        </p:nvGrpSpPr>
        <p:grpSpPr>
          <a:xfrm rot="-5400000">
            <a:off x="16795280" y="5552662"/>
            <a:ext cx="395415" cy="265865"/>
            <a:chOff x="0" y="0"/>
            <a:chExt cx="1930400" cy="129794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930400" cy="1297940"/>
            </a:xfrm>
            <a:custGeom>
              <a:avLst/>
              <a:gdLst/>
              <a:ahLst/>
              <a:cxnLst/>
              <a:rect l="l" t="t" r="r" b="b"/>
              <a:pathLst>
                <a:path w="1930400" h="1297940">
                  <a:moveTo>
                    <a:pt x="0" y="0"/>
                  </a:moveTo>
                  <a:lnTo>
                    <a:pt x="965200" y="1297940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4C9F38"/>
            </a:solidFill>
          </p:spPr>
        </p:sp>
      </p:grpSp>
      <p:sp>
        <p:nvSpPr>
          <p:cNvPr id="66" name="TextBox 66"/>
          <p:cNvSpPr txBox="1"/>
          <p:nvPr/>
        </p:nvSpPr>
        <p:spPr>
          <a:xfrm>
            <a:off x="14527510" y="4139934"/>
            <a:ext cx="4258923" cy="11875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9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1EFE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不因比賽</a:t>
            </a:r>
            <a:endParaRPr lang="en-US" sz="3200" dirty="0">
              <a:solidFill>
                <a:srgbClr val="F1EFE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4809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F1EFE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結束而暫停</a:t>
            </a:r>
            <a:endParaRPr lang="en-US" sz="3200" dirty="0">
              <a:solidFill>
                <a:srgbClr val="F1EFE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7" name="AutoShape 47"/>
          <p:cNvSpPr/>
          <p:nvPr/>
        </p:nvSpPr>
        <p:spPr>
          <a:xfrm>
            <a:off x="15276161" y="5657020"/>
            <a:ext cx="1583894" cy="0"/>
          </a:xfrm>
          <a:prstGeom prst="line">
            <a:avLst/>
          </a:prstGeom>
          <a:ln w="57150" cap="rnd">
            <a:solidFill>
              <a:srgbClr val="4C9F38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1" name="Group 61"/>
          <p:cNvGrpSpPr/>
          <p:nvPr/>
        </p:nvGrpSpPr>
        <p:grpSpPr>
          <a:xfrm>
            <a:off x="15240000" y="5588435"/>
            <a:ext cx="222894" cy="222894"/>
            <a:chOff x="0" y="0"/>
            <a:chExt cx="6350000" cy="6350000"/>
          </a:xfrm>
        </p:grpSpPr>
        <p:sp>
          <p:nvSpPr>
            <p:cNvPr id="62" name="Freeform 6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C9F38"/>
            </a:solidFill>
          </p:spPr>
        </p:sp>
      </p:grpSp>
    </p:spTree>
    <p:extLst>
      <p:ext uri="{BB962C8B-B14F-4D97-AF65-F5344CB8AC3E}">
        <p14:creationId xmlns:p14="http://schemas.microsoft.com/office/powerpoint/2010/main" val="237673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 descr="一張含有 室外, 路面, 路, 人行道 的圖片&#10;&#10;自動產生的描述">
            <a:extLst>
              <a:ext uri="{FF2B5EF4-FFF2-40B4-BE49-F238E27FC236}">
                <a16:creationId xmlns:a16="http://schemas.microsoft.com/office/drawing/2014/main" id="{7E007AD8-25C2-D222-8064-962018E7F3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9" t="17881" r="12967" b="11981"/>
          <a:stretch/>
        </p:blipFill>
        <p:spPr bwMode="auto">
          <a:xfrm>
            <a:off x="5875051" y="5177293"/>
            <a:ext cx="6537898" cy="51354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FFB29406-67E4-D1B9-7275-2732B1DE3749}"/>
              </a:ext>
            </a:extLst>
          </p:cNvPr>
          <p:cNvSpPr/>
          <p:nvPr/>
        </p:nvSpPr>
        <p:spPr>
          <a:xfrm>
            <a:off x="6027451" y="2061614"/>
            <a:ext cx="11498549" cy="2472286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3" name="Picture 21">
            <a:extLst>
              <a:ext uri="{FF2B5EF4-FFF2-40B4-BE49-F238E27FC236}">
                <a16:creationId xmlns:a16="http://schemas.microsoft.com/office/drawing/2014/main" id="{DFB2988F-0084-D4B3-1A8C-2C37CF1CC0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06994" y="538356"/>
            <a:ext cx="5045604" cy="1480944"/>
          </a:xfrm>
          <a:prstGeom prst="rect">
            <a:avLst/>
          </a:prstGeom>
        </p:spPr>
      </p:pic>
      <p:sp>
        <p:nvSpPr>
          <p:cNvPr id="4" name="TextBox 22">
            <a:extLst>
              <a:ext uri="{FF2B5EF4-FFF2-40B4-BE49-F238E27FC236}">
                <a16:creationId xmlns:a16="http://schemas.microsoft.com/office/drawing/2014/main" id="{337207CE-A13F-9869-EF3E-0BD514B44859}"/>
              </a:ext>
            </a:extLst>
          </p:cNvPr>
          <p:cNvSpPr txBox="1"/>
          <p:nvPr/>
        </p:nvSpPr>
        <p:spPr>
          <a:xfrm>
            <a:off x="630364" y="559630"/>
            <a:ext cx="2176354" cy="625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2400" dirty="0" err="1">
                <a:solidFill>
                  <a:srgbClr val="79797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方案內容一</a:t>
            </a:r>
            <a:endParaRPr lang="en-US" sz="2400" dirty="0">
              <a:solidFill>
                <a:srgbClr val="79797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35B6CF86-6872-336B-A7DC-A1A37D19BE98}"/>
              </a:ext>
            </a:extLst>
          </p:cNvPr>
          <p:cNvSpPr txBox="1"/>
          <p:nvPr/>
        </p:nvSpPr>
        <p:spPr>
          <a:xfrm>
            <a:off x="533400" y="1096474"/>
            <a:ext cx="3762456" cy="7189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152"/>
              </a:lnSpc>
              <a:spcBef>
                <a:spcPct val="0"/>
              </a:spcBef>
            </a:pPr>
            <a:r>
              <a:rPr lang="en-US" sz="4000" u="none" dirty="0" err="1">
                <a:solidFill>
                  <a:srgbClr val="66646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環保外送推廣</a:t>
            </a:r>
            <a:endParaRPr lang="en-US" sz="4000" u="none" dirty="0">
              <a:solidFill>
                <a:srgbClr val="66646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55487E50-6B3B-DDC4-31F8-D079C4356554}"/>
              </a:ext>
            </a:extLst>
          </p:cNvPr>
          <p:cNvGrpSpPr/>
          <p:nvPr/>
        </p:nvGrpSpPr>
        <p:grpSpPr>
          <a:xfrm>
            <a:off x="13716000" y="2933701"/>
            <a:ext cx="1676400" cy="228599"/>
            <a:chOff x="972968" y="-1572282"/>
            <a:chExt cx="2479888" cy="182257"/>
          </a:xfrm>
          <a:solidFill>
            <a:srgbClr val="C6D9F1">
              <a:alpha val="76078"/>
            </a:srgbClr>
          </a:solidFill>
        </p:grpSpPr>
        <p:sp>
          <p:nvSpPr>
            <p:cNvPr id="13" name="Freeform 24">
              <a:extLst>
                <a:ext uri="{FF2B5EF4-FFF2-40B4-BE49-F238E27FC236}">
                  <a16:creationId xmlns:a16="http://schemas.microsoft.com/office/drawing/2014/main" id="{2008188F-9DD0-2790-C579-25640C5BC120}"/>
                </a:ext>
              </a:extLst>
            </p:cNvPr>
            <p:cNvSpPr/>
            <p:nvPr/>
          </p:nvSpPr>
          <p:spPr>
            <a:xfrm>
              <a:off x="972968" y="-1572282"/>
              <a:ext cx="2479888" cy="182257"/>
            </a:xfrm>
            <a:custGeom>
              <a:avLst/>
              <a:gdLst/>
              <a:ahLst/>
              <a:cxnLst/>
              <a:rect l="l" t="t" r="r" b="b"/>
              <a:pathLst>
                <a:path w="3819363" h="660400">
                  <a:moveTo>
                    <a:pt x="3694902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94903" y="0"/>
                  </a:lnTo>
                  <a:cubicBezTo>
                    <a:pt x="3763483" y="0"/>
                    <a:pt x="3819363" y="55880"/>
                    <a:pt x="3819363" y="124460"/>
                  </a:cubicBezTo>
                  <a:lnTo>
                    <a:pt x="3819363" y="535940"/>
                  </a:lnTo>
                  <a:cubicBezTo>
                    <a:pt x="3819363" y="604520"/>
                    <a:pt x="3763483" y="660400"/>
                    <a:pt x="3694903" y="660400"/>
                  </a:cubicBezTo>
                  <a:close/>
                </a:path>
              </a:pathLst>
            </a:custGeom>
            <a:grpFill/>
          </p:spPr>
          <p:txBody>
            <a:bodyPr anchor="ctr"/>
            <a:lstStyle/>
            <a:p>
              <a:pPr algn="ctr"/>
              <a:endParaRPr lang="zh-TW" altLang="en-US" sz="3200" dirty="0"/>
            </a:p>
          </p:txBody>
        </p:sp>
      </p:grpSp>
      <p:sp>
        <p:nvSpPr>
          <p:cNvPr id="10" name="TextBox 23">
            <a:extLst>
              <a:ext uri="{FF2B5EF4-FFF2-40B4-BE49-F238E27FC236}">
                <a16:creationId xmlns:a16="http://schemas.microsoft.com/office/drawing/2014/main" id="{2C8FC341-926C-769D-1517-F37C33878C15}"/>
              </a:ext>
            </a:extLst>
          </p:cNvPr>
          <p:cNvSpPr txBox="1"/>
          <p:nvPr/>
        </p:nvSpPr>
        <p:spPr>
          <a:xfrm>
            <a:off x="6510729" y="2266872"/>
            <a:ext cx="10531992" cy="1912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4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我們將持續將行動延續至學期末</a:t>
            </a:r>
            <a: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</a:p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4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希望帶動更多校內師生，一同參與訂購</a:t>
            </a:r>
            <a: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！</a:t>
            </a:r>
            <a:endParaRPr lang="en-US" sz="3700" u="none" dirty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6" name="圖片 15" descr="一張含有 個人, 傘, 配件 的圖片&#10;&#10;自動產生的描述">
            <a:extLst>
              <a:ext uri="{FF2B5EF4-FFF2-40B4-BE49-F238E27FC236}">
                <a16:creationId xmlns:a16="http://schemas.microsoft.com/office/drawing/2014/main" id="{5C16F658-EDA3-E15F-6872-A9A4417543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5" t="18428" r="14967" b="412"/>
          <a:stretch/>
        </p:blipFill>
        <p:spPr bwMode="auto">
          <a:xfrm>
            <a:off x="36659" y="5149843"/>
            <a:ext cx="6858000" cy="51354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圖片 18" descr="一張含有 室外 的圖片&#10;&#10;自動產生的描述">
            <a:extLst>
              <a:ext uri="{FF2B5EF4-FFF2-40B4-BE49-F238E27FC236}">
                <a16:creationId xmlns:a16="http://schemas.microsoft.com/office/drawing/2014/main" id="{63B6946A-F49D-ACA1-F047-42DCAE87C2B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2" t="20084" r="9381" b="6575"/>
          <a:stretch/>
        </p:blipFill>
        <p:spPr bwMode="auto">
          <a:xfrm>
            <a:off x="11422020" y="5177293"/>
            <a:ext cx="6898636" cy="51381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073645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A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1">
            <a:extLst>
              <a:ext uri="{FF2B5EF4-FFF2-40B4-BE49-F238E27FC236}">
                <a16:creationId xmlns:a16="http://schemas.microsoft.com/office/drawing/2014/main" id="{912FA3DF-3E52-7F31-D364-6E6216FE62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81000" y="342901"/>
            <a:ext cx="4641256" cy="1295400"/>
          </a:xfrm>
          <a:prstGeom prst="rect">
            <a:avLst/>
          </a:prstGeom>
        </p:spPr>
      </p:pic>
      <p:sp>
        <p:nvSpPr>
          <p:cNvPr id="21" name="TextBox 23">
            <a:extLst>
              <a:ext uri="{FF2B5EF4-FFF2-40B4-BE49-F238E27FC236}">
                <a16:creationId xmlns:a16="http://schemas.microsoft.com/office/drawing/2014/main" id="{D1E325AF-E7C8-4F09-A22B-ED13F8E13A16}"/>
              </a:ext>
            </a:extLst>
          </p:cNvPr>
          <p:cNvSpPr txBox="1"/>
          <p:nvPr/>
        </p:nvSpPr>
        <p:spPr>
          <a:xfrm>
            <a:off x="304800" y="787759"/>
            <a:ext cx="3762456" cy="7194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6152"/>
              </a:lnSpc>
              <a:spcBef>
                <a:spcPct val="0"/>
              </a:spcBef>
            </a:pPr>
            <a:r>
              <a:rPr lang="en-US" sz="4000" u="none" dirty="0" err="1">
                <a:solidFill>
                  <a:srgbClr val="66646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集點卡制度</a:t>
            </a:r>
            <a:endParaRPr lang="en-US" sz="4000" u="none" dirty="0">
              <a:solidFill>
                <a:srgbClr val="66646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FE98461F-1E67-09AB-E6EC-AF84DCCEE223}"/>
              </a:ext>
            </a:extLst>
          </p:cNvPr>
          <p:cNvSpPr txBox="1"/>
          <p:nvPr/>
        </p:nvSpPr>
        <p:spPr>
          <a:xfrm>
            <a:off x="381000" y="273443"/>
            <a:ext cx="2176354" cy="6028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60"/>
              </a:lnSpc>
            </a:pPr>
            <a:r>
              <a:rPr lang="en-US" sz="2400" dirty="0" err="1">
                <a:solidFill>
                  <a:srgbClr val="79797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環保外送推廣</a:t>
            </a:r>
            <a:endParaRPr lang="en-US" sz="2400" dirty="0">
              <a:solidFill>
                <a:srgbClr val="79797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C692DAA7-404A-102E-F0B2-AEA352AF6055}"/>
              </a:ext>
            </a:extLst>
          </p:cNvPr>
          <p:cNvSpPr txBox="1"/>
          <p:nvPr/>
        </p:nvSpPr>
        <p:spPr>
          <a:xfrm>
            <a:off x="9405257" y="37011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TW" altLang="en-US" dirty="0"/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BC73AD9E-6681-325B-A554-351EB2F3BD37}"/>
              </a:ext>
            </a:extLst>
          </p:cNvPr>
          <p:cNvCxnSpPr>
            <a:cxnSpLocks/>
          </p:cNvCxnSpPr>
          <p:nvPr/>
        </p:nvCxnSpPr>
        <p:spPr>
          <a:xfrm>
            <a:off x="8959269" y="5524500"/>
            <a:ext cx="445988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0BC11476-C0DC-A177-0226-E64CB549FEE3}"/>
              </a:ext>
            </a:extLst>
          </p:cNvPr>
          <p:cNvSpPr/>
          <p:nvPr/>
        </p:nvSpPr>
        <p:spPr>
          <a:xfrm>
            <a:off x="6629400" y="2982758"/>
            <a:ext cx="10811920" cy="51337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7" name="TextBox 23">
            <a:extLst>
              <a:ext uri="{FF2B5EF4-FFF2-40B4-BE49-F238E27FC236}">
                <a16:creationId xmlns:a16="http://schemas.microsoft.com/office/drawing/2014/main" id="{C53D7242-5198-1A9E-800B-5C6559678327}"/>
              </a:ext>
            </a:extLst>
          </p:cNvPr>
          <p:cNvSpPr txBox="1"/>
          <p:nvPr/>
        </p:nvSpPr>
        <p:spPr>
          <a:xfrm>
            <a:off x="5867922" y="3914899"/>
            <a:ext cx="12420600" cy="33793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zh-TW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目前</a:t>
            </a:r>
            <a:r>
              <a:rPr lang="en-US" altLang="zh-TW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LINE</a:t>
            </a:r>
            <a:r>
              <a:rPr lang="zh-TW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官方帳號已建置完畢</a:t>
            </a:r>
            <a:endParaRPr lang="en-US" altLang="zh-TW" sz="4400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zh-TW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企劃書也成功送交廠商並核准實行</a:t>
            </a:r>
            <a:endParaRPr lang="en-US" altLang="zh-TW" sz="4400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zh-TW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1200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zh-TW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只要一有機會，我們必會好好把握！</a:t>
            </a:r>
            <a:endParaRPr lang="en-US" altLang="zh-TW" sz="4400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7" name="image1.png">
            <a:extLst>
              <a:ext uri="{FF2B5EF4-FFF2-40B4-BE49-F238E27FC236}">
                <a16:creationId xmlns:a16="http://schemas.microsoft.com/office/drawing/2014/main" id="{CA3F2A7B-B74E-49BE-EFC8-2073F717023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7937" y="3129680"/>
            <a:ext cx="4789640" cy="4789640"/>
          </a:xfrm>
          <a:prstGeom prst="ellipse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42108410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4">
            <a:extLst>
              <a:ext uri="{FF2B5EF4-FFF2-40B4-BE49-F238E27FC236}">
                <a16:creationId xmlns:a16="http://schemas.microsoft.com/office/drawing/2014/main" id="{AD39D9EF-426B-1165-221F-2A7F95BA0E5A}"/>
              </a:ext>
            </a:extLst>
          </p:cNvPr>
          <p:cNvSpPr txBox="1"/>
          <p:nvPr/>
        </p:nvSpPr>
        <p:spPr>
          <a:xfrm>
            <a:off x="2059702" y="3105337"/>
            <a:ext cx="14759607" cy="4400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35"/>
              </a:lnSpc>
            </a:pPr>
            <a:r>
              <a:rPr lang="en-US" sz="35706" dirty="0">
                <a:solidFill>
                  <a:srgbClr val="4C2E09">
                    <a:alpha val="5882"/>
                  </a:srgbClr>
                </a:solidFill>
                <a:latin typeface="Aileron Heavy Bold"/>
              </a:rPr>
              <a:t>2201</a:t>
            </a:r>
          </a:p>
        </p:txBody>
      </p:sp>
      <p:pic>
        <p:nvPicPr>
          <p:cNvPr id="100" name="Picture 5">
            <a:extLst>
              <a:ext uri="{FF2B5EF4-FFF2-40B4-BE49-F238E27FC236}">
                <a16:creationId xmlns:a16="http://schemas.microsoft.com/office/drawing/2014/main" id="{904C302C-910D-3F3F-89D9-D6F0C7E90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87405" y="-2313095"/>
            <a:ext cx="14913190" cy="14913190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D2051247-68EE-BFAD-AD86-C067129F73A8}"/>
              </a:ext>
            </a:extLst>
          </p:cNvPr>
          <p:cNvSpPr txBox="1"/>
          <p:nvPr/>
        </p:nvSpPr>
        <p:spPr>
          <a:xfrm>
            <a:off x="2059702" y="3105337"/>
            <a:ext cx="14759607" cy="4400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35"/>
              </a:lnSpc>
            </a:pPr>
            <a:r>
              <a:rPr lang="en-US" sz="35706" dirty="0">
                <a:solidFill>
                  <a:srgbClr val="4C2E09">
                    <a:alpha val="5882"/>
                  </a:srgbClr>
                </a:solidFill>
                <a:latin typeface="Aileron Heavy Bold"/>
              </a:rPr>
              <a:t>2201</a:t>
            </a:r>
          </a:p>
        </p:txBody>
      </p:sp>
      <p:sp>
        <p:nvSpPr>
          <p:cNvPr id="10" name="TextBox 71">
            <a:extLst>
              <a:ext uri="{FF2B5EF4-FFF2-40B4-BE49-F238E27FC236}">
                <a16:creationId xmlns:a16="http://schemas.microsoft.com/office/drawing/2014/main" id="{D7875B6C-DA5E-7CE4-8B5C-384229D89DCD}"/>
              </a:ext>
            </a:extLst>
          </p:cNvPr>
          <p:cNvSpPr txBox="1"/>
          <p:nvPr/>
        </p:nvSpPr>
        <p:spPr>
          <a:xfrm>
            <a:off x="4414684" y="4380273"/>
            <a:ext cx="10049642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9600" dirty="0">
                <a:solidFill>
                  <a:srgbClr val="192954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謝謝各位耐心聆聽</a:t>
            </a:r>
            <a:endParaRPr lang="en-US" sz="9600" dirty="0">
              <a:solidFill>
                <a:srgbClr val="192954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1AABB014-A1C3-EA58-4541-FF4F9AE1391C}"/>
              </a:ext>
            </a:extLst>
          </p:cNvPr>
          <p:cNvSpPr txBox="1"/>
          <p:nvPr/>
        </p:nvSpPr>
        <p:spPr>
          <a:xfrm>
            <a:off x="7315200" y="9029700"/>
            <a:ext cx="4001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i="0" dirty="0">
                <a:solidFill>
                  <a:schemeClr val="bg1">
                    <a:lumMod val="50000"/>
                  </a:schemeClr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理律盃大學校際公民行動 </a:t>
            </a:r>
            <a:r>
              <a:rPr lang="en-US" altLang="zh-TW" sz="2000" i="0" dirty="0">
                <a:solidFill>
                  <a:schemeClr val="bg1">
                    <a:lumMod val="50000"/>
                  </a:schemeClr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- 2201</a:t>
            </a:r>
            <a:endParaRPr lang="zh-TW" altLang="en-US" sz="2000" dirty="0">
              <a:solidFill>
                <a:schemeClr val="bg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59512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1095</Words>
  <Application>Microsoft Macintosh PowerPoint</Application>
  <PresentationFormat>自訂</PresentationFormat>
  <Paragraphs>444</Paragraphs>
  <Slides>37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37</vt:i4>
      </vt:variant>
    </vt:vector>
  </HeadingPairs>
  <TitlesOfParts>
    <vt:vector size="44" baseType="lpstr">
      <vt:lpstr>Calibri</vt:lpstr>
      <vt:lpstr>Wingdings</vt:lpstr>
      <vt:lpstr>Arial</vt:lpstr>
      <vt:lpstr>Aileron Heavy Bold</vt:lpstr>
      <vt:lpstr>標楷體</vt:lpstr>
      <vt:lpstr>標楷體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你的段落文字</dc:title>
  <dc:creator>User</dc:creator>
  <cp:lastModifiedBy>惠淳 許</cp:lastModifiedBy>
  <cp:revision>11</cp:revision>
  <dcterms:created xsi:type="dcterms:W3CDTF">2006-08-16T00:00:00Z</dcterms:created>
  <dcterms:modified xsi:type="dcterms:W3CDTF">2022-05-08T17:02:07Z</dcterms:modified>
  <dc:identifier>DAE_Lx0iWS8</dc:identifier>
</cp:coreProperties>
</file>