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Lst>
  <p:sldSz cy="5143500" cx="9144000"/>
  <p:notesSz cx="6858000" cy="9144000"/>
  <p:embeddedFontLst>
    <p:embeddedFont>
      <p:font typeface="Amatic SC"/>
      <p:regular r:id="rId53"/>
      <p:bold r:id="rId54"/>
    </p:embeddedFont>
    <p:embeddedFont>
      <p:font typeface="Poppins"/>
      <p:regular r:id="rId55"/>
      <p:bold r:id="rId56"/>
      <p:italic r:id="rId57"/>
      <p:boldItalic r:id="rId58"/>
    </p:embeddedFont>
    <p:embeddedFont>
      <p:font typeface="Ranchers"/>
      <p:regular r:id="rId59"/>
    </p:embeddedFont>
    <p:embeddedFont>
      <p:font typeface="Lilita One"/>
      <p:regular r:id="rId60"/>
    </p:embeddedFont>
    <p:embeddedFont>
      <p:font typeface="Quattrocento Sans"/>
      <p:regular r:id="rId61"/>
      <p:bold r:id="rId62"/>
      <p:italic r:id="rId63"/>
      <p:boldItalic r:id="rId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65" roundtripDataSignature="AMtx7mhJQWXtMoVSU7/Yprs60ukkPIBQ7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3BFF3B5-479C-4F77-87C6-7876DB265BBE}">
  <a:tblStyle styleId="{03BFF3B5-479C-4F77-87C6-7876DB265BBE}"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F40F16EC-0FE7-435D-8E83-DFE36E9B4DF8}" styleName="Table_1">
    <a:wholeTbl>
      <a:tcTxStyle b="off" i="off">
        <a:font>
          <a:latin typeface="Arial"/>
          <a:ea typeface="Arial"/>
          <a:cs typeface="Arial"/>
        </a:font>
        <a:schemeClr val="lt1"/>
      </a:tcTxStyle>
      <a:tcStyle>
        <a:tcBdr>
          <a:left>
            <a:ln cap="flat" cmpd="sng" w="9525">
              <a:solidFill>
                <a:srgbClr val="FFE8E0"/>
              </a:solidFill>
              <a:prstDash val="solid"/>
              <a:round/>
              <a:headEnd len="sm" w="sm" type="none"/>
              <a:tailEnd len="sm" w="sm" type="none"/>
            </a:ln>
          </a:left>
          <a:right>
            <a:ln cap="flat" cmpd="sng" w="9525">
              <a:solidFill>
                <a:srgbClr val="FFE8E0"/>
              </a:solidFill>
              <a:prstDash val="solid"/>
              <a:round/>
              <a:headEnd len="sm" w="sm" type="none"/>
              <a:tailEnd len="sm" w="sm" type="none"/>
            </a:ln>
          </a:right>
          <a:top>
            <a:ln cap="flat" cmpd="sng" w="9525">
              <a:solidFill>
                <a:srgbClr val="FFE8E0"/>
              </a:solidFill>
              <a:prstDash val="solid"/>
              <a:round/>
              <a:headEnd len="sm" w="sm" type="none"/>
              <a:tailEnd len="sm" w="sm" type="none"/>
            </a:ln>
          </a:top>
          <a:bottom>
            <a:ln cap="flat" cmpd="sng" w="9525">
              <a:solidFill>
                <a:srgbClr val="FFE8E0"/>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tcStyle>
        <a:fill>
          <a:solidFill>
            <a:schemeClr val="lt1">
              <a:alpha val="20000"/>
            </a:schemeClr>
          </a:solidFill>
        </a:fill>
      </a:tcStyle>
    </a:band1H>
    <a:band2H>
      <a:tcTxStyle b="off" i="off"/>
    </a:band2H>
    <a:band1V>
      <a:tcTxStyle b="off" i="off"/>
      <a:tcStyle>
        <a:fill>
          <a:solidFill>
            <a:schemeClr val="lt1">
              <a:alpha val="20000"/>
            </a:schemeClr>
          </a:solidFill>
        </a:fill>
      </a:tcStyle>
    </a:band1V>
    <a:band2V>
      <a:tcTxStyle b="off" i="off"/>
    </a:band2V>
    <a:lastCol>
      <a:tcTxStyle b="on" i="off"/>
      <a:tcStyle>
        <a:tcBdr>
          <a:left>
            <a:ln cap="flat" cmpd="sng" w="9525">
              <a:solidFill>
                <a:schemeClr val="lt1"/>
              </a:solidFill>
              <a:prstDash val="solid"/>
              <a:round/>
              <a:headEnd len="sm" w="sm" type="none"/>
              <a:tailEnd len="sm" w="sm" type="none"/>
            </a:ln>
          </a:left>
        </a:tcBdr>
      </a:tcStyle>
    </a:lastCol>
    <a:firstCol>
      <a:tcTxStyle b="on" i="off"/>
      <a:tcStyle>
        <a:tcBdr>
          <a:right>
            <a:ln cap="flat" cmpd="sng" w="9525">
              <a:solidFill>
                <a:schemeClr val="lt1"/>
              </a:solidFill>
              <a:prstDash val="solid"/>
              <a:round/>
              <a:headEnd len="sm" w="sm" type="none"/>
              <a:tailEnd len="sm" w="sm" type="none"/>
            </a:ln>
          </a:right>
        </a:tcBdr>
      </a:tcStyle>
    </a:firstCol>
    <a:lastRow>
      <a:tcTxStyle b="on" i="off"/>
      <a:tcStyle>
        <a:tcBdr>
          <a:top>
            <a:ln cap="flat" cmpd="sng" w="9525">
              <a:solidFill>
                <a:schemeClr val="lt1"/>
              </a:solidFill>
              <a:prstDash val="solid"/>
              <a:round/>
              <a:headEnd len="sm" w="sm" type="none"/>
              <a:tailEnd len="sm" w="sm" type="none"/>
            </a:ln>
          </a:top>
        </a:tcBdr>
        <a:fill>
          <a:solidFill>
            <a:srgbClr val="FFFFFF">
              <a:alpha val="0"/>
            </a:srgbClr>
          </a:solidFill>
        </a:fill>
      </a:tcStyle>
    </a:lastRow>
    <a:seCell>
      <a:tcTxStyle b="off" i="off"/>
      <a:tcStyle>
        <a:tcBdr>
          <a:left>
            <a:ln cap="flat" cmpd="sng" w="9525">
              <a:solidFill>
                <a:srgbClr val="000000">
                  <a:alpha val="0"/>
                </a:srgbClr>
              </a:solidFill>
              <a:prstDash val="solid"/>
              <a:round/>
              <a:headEnd len="sm" w="sm" type="none"/>
              <a:tailEnd len="sm" w="sm" type="none"/>
            </a:ln>
          </a:left>
          <a:top>
            <a:ln cap="flat" cmpd="sng" w="9525">
              <a:solidFill>
                <a:srgbClr val="000000">
                  <a:alpha val="0"/>
                </a:srgbClr>
              </a:solidFill>
              <a:prstDash val="solid"/>
              <a:round/>
              <a:headEnd len="sm" w="sm" type="none"/>
              <a:tailEnd len="sm" w="sm" type="none"/>
            </a:ln>
          </a:top>
        </a:tcBdr>
      </a:tcStyle>
    </a:seCell>
    <a:swCell>
      <a:tcTxStyle b="off" i="off"/>
      <a:tcStyle>
        <a:tcBdr>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tcBdr>
      </a:tcStyle>
    </a:swCell>
    <a:firstRow>
      <a:tcTxStyle b="on" i="off"/>
      <a:tcStyle>
        <a:tcBdr>
          <a:bottom>
            <a:ln cap="flat" cmpd="sng" w="9525">
              <a:solidFill>
                <a:schemeClr val="lt1"/>
              </a:solidFill>
              <a:prstDash val="solid"/>
              <a:round/>
              <a:headEnd len="sm" w="sm" type="none"/>
              <a:tailEnd len="sm" w="sm" type="none"/>
            </a:ln>
          </a:bottom>
        </a:tcBdr>
        <a:fill>
          <a:solidFill>
            <a:srgbClr val="FFFFFF">
              <a:alpha val="0"/>
            </a:srgbClr>
          </a:solidFill>
        </a:fill>
      </a:tcStyle>
    </a:firstRow>
    <a:neCell>
      <a:tcTxStyle b="off" i="off"/>
      <a:tcStyle>
        <a:tcBdr>
          <a:bottom>
            <a:ln cap="flat" cmpd="sng" w="9525">
              <a:solidFill>
                <a:srgbClr val="000000">
                  <a:alpha val="0"/>
                </a:srgbClr>
              </a:solidFill>
              <a:prstDash val="solid"/>
              <a:round/>
              <a:headEnd len="sm" w="sm" type="none"/>
              <a:tailEnd len="sm" w="sm" type="none"/>
            </a:ln>
          </a:bottom>
        </a:tcBdr>
      </a:tcStyle>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QuattrocentoSans-bold.fntdata"/><Relationship Id="rId61" Type="http://schemas.openxmlformats.org/officeDocument/2006/relationships/font" Target="fonts/QuattrocentoSans-regular.fntdata"/><Relationship Id="rId20" Type="http://schemas.openxmlformats.org/officeDocument/2006/relationships/slide" Target="slides/slide15.xml"/><Relationship Id="rId64" Type="http://schemas.openxmlformats.org/officeDocument/2006/relationships/font" Target="fonts/QuattrocentoSans-boldItalic.fntdata"/><Relationship Id="rId63" Type="http://schemas.openxmlformats.org/officeDocument/2006/relationships/font" Target="fonts/QuattrocentoSans-italic.fntdata"/><Relationship Id="rId22" Type="http://schemas.openxmlformats.org/officeDocument/2006/relationships/slide" Target="slides/slide17.xml"/><Relationship Id="rId21" Type="http://schemas.openxmlformats.org/officeDocument/2006/relationships/slide" Target="slides/slide16.xml"/><Relationship Id="rId65" Type="http://customschemas.google.com/relationships/presentationmetadata" Target="metadata"/><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LilitaOne-regular.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font" Target="fonts/AmaticSC-regular.fntdata"/><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Poppins-regular.fntdata"/><Relationship Id="rId10" Type="http://schemas.openxmlformats.org/officeDocument/2006/relationships/slide" Target="slides/slide5.xml"/><Relationship Id="rId54" Type="http://schemas.openxmlformats.org/officeDocument/2006/relationships/font" Target="fonts/AmaticSC-bold.fntdata"/><Relationship Id="rId13" Type="http://schemas.openxmlformats.org/officeDocument/2006/relationships/slide" Target="slides/slide8.xml"/><Relationship Id="rId57" Type="http://schemas.openxmlformats.org/officeDocument/2006/relationships/font" Target="fonts/Poppins-italic.fntdata"/><Relationship Id="rId12" Type="http://schemas.openxmlformats.org/officeDocument/2006/relationships/slide" Target="slides/slide7.xml"/><Relationship Id="rId56" Type="http://schemas.openxmlformats.org/officeDocument/2006/relationships/font" Target="fonts/Poppins-bold.fntdata"/><Relationship Id="rId15" Type="http://schemas.openxmlformats.org/officeDocument/2006/relationships/slide" Target="slides/slide10.xml"/><Relationship Id="rId59" Type="http://schemas.openxmlformats.org/officeDocument/2006/relationships/font" Target="fonts/Ranchers-regular.fntdata"/><Relationship Id="rId14" Type="http://schemas.openxmlformats.org/officeDocument/2006/relationships/slide" Target="slides/slide9.xml"/><Relationship Id="rId58" Type="http://schemas.openxmlformats.org/officeDocument/2006/relationships/font" Target="fonts/Poppins-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0" name="Google Shape;20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 name="Google Shape;21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氣候變遷主因：工業發達排碳量高&gt;&gt;減塑&gt;&gt;減少碳排量</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 name="Google Shape;23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9" name="Google Shape;27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結論（小結 論證結果）</a:t>
            </a:r>
            <a:endParaRPr/>
          </a:p>
          <a:p>
            <a:pPr indent="0" lvl="0" marL="0" rtl="0" algn="l">
              <a:lnSpc>
                <a:spcPct val="100000"/>
              </a:lnSpc>
              <a:spcBef>
                <a:spcPts val="0"/>
              </a:spcBef>
              <a:spcAft>
                <a:spcPts val="0"/>
              </a:spcAft>
              <a:buSzPts val="1100"/>
              <a:buNone/>
            </a:pPr>
            <a:r>
              <a:rPr lang="en"/>
              <a:t>1論證目的：減少一次餐具 有兩種方式：1加強民眾環保意識2實際踐行環保行動 TA:較沒有環保意識的民眾</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表格： 3 icon 加強民眾環保意識 近一步實行環保行動、推廣我關注之議題--減少一次性餐具大量使用</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8" name="Google Shape;40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做成時間軸</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4" name="Google Shape;42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4" name="Google Shape;46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None/>
            </a:pPr>
            <a:r>
              <a:rPr lang="en">
                <a:latin typeface="Calibri"/>
                <a:ea typeface="Calibri"/>
                <a:cs typeface="Calibri"/>
                <a:sym typeface="Calibri"/>
              </a:rPr>
              <a:t>icon : 勾勾 叉叉</a:t>
            </a:r>
            <a:endParaRPr>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9" name="Google Shape;47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None/>
            </a:pPr>
            <a:r>
              <a:rPr lang="en">
                <a:latin typeface="Calibri"/>
                <a:ea typeface="Calibri"/>
                <a:cs typeface="Calibri"/>
                <a:sym typeface="Calibri"/>
              </a:rPr>
              <a:t>僅收取一次罰金且金額不高</a:t>
            </a:r>
            <a:endParaRPr>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4" name="Google Shape;49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4" name="Google Shape;504;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8" name="Google Shape;518;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8" name="Google Shape;608;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把它做成箭頭圖</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0" name="Google Shape;650;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8" name="Google Shape;688;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8" name="Google Shape;698;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5" name="Google Shape;715;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3" name="Google Shape;753;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1" name="Google Shape;771;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5" name="Google Shape;78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4" name="Google Shape;804;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5" name="Google Shape;815;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6" name="Google Shape;826;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6" name="Google Shape;836;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32 33 語言來搞</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6" name="Google Shape;866;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2" name="Google Shape;882;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5" name="Google Shape;905;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5" name="Google Shape;915;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35 3&gt;&gt; 36 betty 照片</a:t>
            </a:r>
            <a:endParaRPr/>
          </a:p>
        </p:txBody>
      </p:sp>
      <p:sp>
        <p:nvSpPr>
          <p:cNvPr id="926" name="Google Shape;926;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35 3&gt;&gt; 36 betty 照片</a:t>
            </a:r>
            <a:endParaRPr/>
          </a:p>
        </p:txBody>
      </p:sp>
      <p:sp>
        <p:nvSpPr>
          <p:cNvPr id="947" name="Google Shape;947;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35 3&gt;&gt; 36 betty 照片</a:t>
            </a:r>
            <a:endParaRPr/>
          </a:p>
        </p:txBody>
      </p:sp>
      <p:sp>
        <p:nvSpPr>
          <p:cNvPr id="969" name="Google Shape;969;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35 3&gt;&gt; 36 betty 照片</a:t>
            </a:r>
            <a:endParaRPr/>
          </a:p>
        </p:txBody>
      </p:sp>
      <p:sp>
        <p:nvSpPr>
          <p:cNvPr id="984" name="Google Shape;984;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 name="Shape 995"/>
        <p:cNvGrpSpPr/>
        <p:nvPr/>
      </p:nvGrpSpPr>
      <p:grpSpPr>
        <a:xfrm>
          <a:off x="0" y="0"/>
          <a:ext cx="0" cy="0"/>
          <a:chOff x="0" y="0"/>
          <a:chExt cx="0" cy="0"/>
        </a:xfrm>
      </p:grpSpPr>
      <p:sp>
        <p:nvSpPr>
          <p:cNvPr id="996" name="Google Shape;996;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97" name="Google Shape;997;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1" name="Google Shape;1021;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45" name="Google Shape;1045;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9" name="Google Shape;1069;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5" name="Shape 1095"/>
        <p:cNvGrpSpPr/>
        <p:nvPr/>
      </p:nvGrpSpPr>
      <p:grpSpPr>
        <a:xfrm>
          <a:off x="0" y="0"/>
          <a:ext cx="0" cy="0"/>
          <a:chOff x="0" y="0"/>
          <a:chExt cx="0" cy="0"/>
        </a:xfrm>
      </p:grpSpPr>
      <p:sp>
        <p:nvSpPr>
          <p:cNvPr id="1096" name="Google Shape;1096;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97" name="Google Shape;1097;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6" name="Google Shape;1116;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5" name="Shape 1125"/>
        <p:cNvGrpSpPr/>
        <p:nvPr/>
      </p:nvGrpSpPr>
      <p:grpSpPr>
        <a:xfrm>
          <a:off x="0" y="0"/>
          <a:ext cx="0" cy="0"/>
          <a:chOff x="0" y="0"/>
          <a:chExt cx="0" cy="0"/>
        </a:xfrm>
      </p:grpSpPr>
      <p:sp>
        <p:nvSpPr>
          <p:cNvPr id="1126" name="Google Shape;1126;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27" name="Google Shape;1127;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2" name="Google Shape;1142;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7" name="Shape 1247"/>
        <p:cNvGrpSpPr/>
        <p:nvPr/>
      </p:nvGrpSpPr>
      <p:grpSpPr>
        <a:xfrm>
          <a:off x="0" y="0"/>
          <a:ext cx="0" cy="0"/>
          <a:chOff x="0" y="0"/>
          <a:chExt cx="0" cy="0"/>
        </a:xfrm>
      </p:grpSpPr>
      <p:sp>
        <p:nvSpPr>
          <p:cNvPr id="1248" name="Google Shape;1248;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900">
                <a:solidFill>
                  <a:srgbClr val="333333"/>
                </a:solidFill>
              </a:rPr>
              <a:t>(一) 推動本校設立循環杯站點 </a:t>
            </a:r>
            <a:endParaRPr sz="900">
              <a:solidFill>
                <a:srgbClr val="333333"/>
              </a:solidFill>
            </a:endParaRPr>
          </a:p>
          <a:p>
            <a:pPr indent="0" lvl="0" marL="0" rtl="0" algn="l">
              <a:lnSpc>
                <a:spcPct val="115000"/>
              </a:lnSpc>
              <a:spcBef>
                <a:spcPts val="0"/>
              </a:spcBef>
              <a:spcAft>
                <a:spcPts val="0"/>
              </a:spcAft>
              <a:buClr>
                <a:schemeClr val="dk1"/>
              </a:buClr>
              <a:buSzPts val="1100"/>
              <a:buFont typeface="Arial"/>
              <a:buNone/>
            </a:pPr>
            <a:r>
              <a:rPr lang="en" sz="900">
                <a:solidFill>
                  <a:srgbClr val="333333"/>
                </a:solidFill>
              </a:rPr>
              <a:t>1-1由年輕族群著手</a:t>
            </a:r>
            <a:endParaRPr sz="900">
              <a:solidFill>
                <a:srgbClr val="333333"/>
              </a:solidFill>
            </a:endParaRPr>
          </a:p>
          <a:p>
            <a:pPr indent="0" lvl="0" marL="0" rtl="0" algn="l">
              <a:lnSpc>
                <a:spcPct val="115000"/>
              </a:lnSpc>
              <a:spcBef>
                <a:spcPts val="0"/>
              </a:spcBef>
              <a:spcAft>
                <a:spcPts val="0"/>
              </a:spcAft>
              <a:buClr>
                <a:schemeClr val="dk1"/>
              </a:buClr>
              <a:buSzPts val="1100"/>
              <a:buFont typeface="Arial"/>
              <a:buNone/>
            </a:pPr>
            <a:r>
              <a:rPr lang="en" sz="900">
                <a:solidFill>
                  <a:srgbClr val="333333"/>
                </a:solidFill>
              </a:rPr>
              <a:t>1-2Ｑ）校方場地規劃、預算考量</a:t>
            </a:r>
            <a:endParaRPr sz="900">
              <a:solidFill>
                <a:srgbClr val="333333"/>
              </a:solidFill>
            </a:endParaRPr>
          </a:p>
          <a:p>
            <a:pPr indent="0" lvl="0" marL="0" rtl="0" algn="l">
              <a:lnSpc>
                <a:spcPct val="115000"/>
              </a:lnSpc>
              <a:spcBef>
                <a:spcPts val="0"/>
              </a:spcBef>
              <a:spcAft>
                <a:spcPts val="0"/>
              </a:spcAft>
              <a:buClr>
                <a:schemeClr val="dk1"/>
              </a:buClr>
              <a:buSzPts val="1100"/>
              <a:buFont typeface="Arial"/>
              <a:buNone/>
            </a:pPr>
            <a:r>
              <a:rPr lang="en" sz="900">
                <a:solidFill>
                  <a:srgbClr val="333333"/>
                </a:solidFill>
              </a:rPr>
              <a:t>1-3Ａ）如何改善的地方</a:t>
            </a:r>
            <a:endParaRPr sz="900">
              <a:solidFill>
                <a:srgbClr val="333333"/>
              </a:solidFill>
            </a:endParaRPr>
          </a:p>
          <a:p>
            <a:pPr indent="0" lvl="0" marL="0" rtl="0" algn="l">
              <a:lnSpc>
                <a:spcPct val="115000"/>
              </a:lnSpc>
              <a:spcBef>
                <a:spcPts val="0"/>
              </a:spcBef>
              <a:spcAft>
                <a:spcPts val="0"/>
              </a:spcAft>
              <a:buClr>
                <a:schemeClr val="dk1"/>
              </a:buClr>
              <a:buSzPts val="1100"/>
              <a:buFont typeface="Arial"/>
              <a:buNone/>
            </a:pPr>
            <a:r>
              <a:rPr lang="en" sz="900">
                <a:solidFill>
                  <a:srgbClr val="333333"/>
                </a:solidFill>
              </a:rPr>
              <a:t>1-4擬定具體之企劃書並參考北一女中之先例。</a:t>
            </a:r>
            <a:endParaRPr sz="900">
              <a:solidFill>
                <a:srgbClr val="333333"/>
              </a:solidFill>
            </a:endParaRPr>
          </a:p>
          <a:p>
            <a:pPr indent="0" lvl="0" marL="0" rtl="0" algn="l">
              <a:lnSpc>
                <a:spcPct val="115000"/>
              </a:lnSpc>
              <a:spcBef>
                <a:spcPts val="0"/>
              </a:spcBef>
              <a:spcAft>
                <a:spcPts val="0"/>
              </a:spcAft>
              <a:buClr>
                <a:schemeClr val="dk1"/>
              </a:buClr>
              <a:buSzPts val="1100"/>
              <a:buFont typeface="Arial"/>
              <a:buNone/>
            </a:pPr>
            <a:r>
              <a:rPr lang="en" sz="900">
                <a:solidFill>
                  <a:srgbClr val="333333"/>
                </a:solidFill>
              </a:rPr>
              <a:t>(二) 媒合更多商家與循環杯廠商合作 </a:t>
            </a:r>
            <a:endParaRPr sz="900">
              <a:solidFill>
                <a:srgbClr val="333333"/>
              </a:solidFill>
            </a:endParaRPr>
          </a:p>
          <a:p>
            <a:pPr indent="0" lvl="0" marL="0" rtl="0" algn="l">
              <a:lnSpc>
                <a:spcPct val="115000"/>
              </a:lnSpc>
              <a:spcBef>
                <a:spcPts val="0"/>
              </a:spcBef>
              <a:spcAft>
                <a:spcPts val="0"/>
              </a:spcAft>
              <a:buClr>
                <a:schemeClr val="dk1"/>
              </a:buClr>
              <a:buSzPts val="1100"/>
              <a:buFont typeface="Arial"/>
              <a:buNone/>
            </a:pPr>
            <a:r>
              <a:rPr lang="en" sz="900">
                <a:solidFill>
                  <a:srgbClr val="333333"/>
                </a:solidFill>
              </a:rPr>
              <a:t>2-1拓展更多店家</a:t>
            </a:r>
            <a:endParaRPr sz="900">
              <a:solidFill>
                <a:srgbClr val="333333"/>
              </a:solidFill>
            </a:endParaRPr>
          </a:p>
          <a:p>
            <a:pPr indent="0" lvl="0" marL="0" rtl="0" algn="l">
              <a:lnSpc>
                <a:spcPct val="115000"/>
              </a:lnSpc>
              <a:spcBef>
                <a:spcPts val="0"/>
              </a:spcBef>
              <a:spcAft>
                <a:spcPts val="0"/>
              </a:spcAft>
              <a:buClr>
                <a:schemeClr val="dk1"/>
              </a:buClr>
              <a:buSzPts val="1100"/>
              <a:buFont typeface="Arial"/>
              <a:buNone/>
            </a:pPr>
            <a:r>
              <a:rPr lang="en" sz="900">
                <a:solidFill>
                  <a:srgbClr val="333333"/>
                </a:solidFill>
              </a:rPr>
              <a:t>2-2Ｑ）佔用空間、衛生疑慮、店家回收問題。</a:t>
            </a:r>
            <a:endParaRPr sz="900">
              <a:solidFill>
                <a:srgbClr val="333333"/>
              </a:solidFill>
            </a:endParaRPr>
          </a:p>
          <a:p>
            <a:pPr indent="0" lvl="0" marL="0" rtl="0" algn="l">
              <a:lnSpc>
                <a:spcPct val="115000"/>
              </a:lnSpc>
              <a:spcBef>
                <a:spcPts val="0"/>
              </a:spcBef>
              <a:spcAft>
                <a:spcPts val="0"/>
              </a:spcAft>
              <a:buSzPts val="1100"/>
              <a:buNone/>
            </a:pPr>
            <a:r>
              <a:rPr lang="en" sz="900">
                <a:solidFill>
                  <a:srgbClr val="333333"/>
                </a:solidFill>
              </a:rPr>
              <a:t>2-3A)   加強說明清洗流程、向店家分析成本並提出誘因。</a:t>
            </a:r>
            <a:endParaRPr/>
          </a:p>
        </p:txBody>
      </p:sp>
      <p:sp>
        <p:nvSpPr>
          <p:cNvPr id="1249" name="Google Shape;1249;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61" name="Google Shape;1261;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s://www.freepik.com/home" TargetMode="Externa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49"/>
          <p:cNvSpPr/>
          <p:nvPr/>
        </p:nvSpPr>
        <p:spPr>
          <a:xfrm flipH="1">
            <a:off x="3309975" y="-436124"/>
            <a:ext cx="9810503" cy="6653037"/>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49"/>
          <p:cNvSpPr txBox="1"/>
          <p:nvPr>
            <p:ph type="ctrTitle"/>
          </p:nvPr>
        </p:nvSpPr>
        <p:spPr>
          <a:xfrm>
            <a:off x="819000" y="1179150"/>
            <a:ext cx="3519600" cy="2097600"/>
          </a:xfrm>
          <a:prstGeom prst="rect">
            <a:avLst/>
          </a:prstGeom>
          <a:noFill/>
          <a:ln>
            <a:noFill/>
          </a:ln>
        </p:spPr>
        <p:txBody>
          <a:bodyPr anchorCtr="0" anchor="t" bIns="91425" lIns="91425" spcFirstLastPara="1" rIns="91425" wrap="square" tIns="91425">
            <a:noAutofit/>
          </a:bodyPr>
          <a:lstStyle>
            <a:lvl1pPr lvl="0" algn="l">
              <a:lnSpc>
                <a:spcPct val="80000"/>
              </a:lnSpc>
              <a:spcBef>
                <a:spcPts val="0"/>
              </a:spcBef>
              <a:spcAft>
                <a:spcPts val="0"/>
              </a:spcAft>
              <a:buClr>
                <a:schemeClr val="accent3"/>
              </a:buClr>
              <a:buSzPts val="4300"/>
              <a:buNone/>
              <a:defRPr sz="8000">
                <a:solidFill>
                  <a:schemeClr val="accent5"/>
                </a:solidFill>
              </a:defRPr>
            </a:lvl1pPr>
            <a:lvl2pPr lvl="1" algn="ctr">
              <a:lnSpc>
                <a:spcPct val="100000"/>
              </a:lnSpc>
              <a:spcBef>
                <a:spcPts val="0"/>
              </a:spcBef>
              <a:spcAft>
                <a:spcPts val="0"/>
              </a:spcAft>
              <a:buClr>
                <a:schemeClr val="accent3"/>
              </a:buClr>
              <a:buSzPts val="5200"/>
              <a:buNone/>
              <a:defRPr sz="5200">
                <a:solidFill>
                  <a:schemeClr val="accent3"/>
                </a:solidFill>
              </a:defRPr>
            </a:lvl2pPr>
            <a:lvl3pPr lvl="2" algn="ctr">
              <a:lnSpc>
                <a:spcPct val="100000"/>
              </a:lnSpc>
              <a:spcBef>
                <a:spcPts val="0"/>
              </a:spcBef>
              <a:spcAft>
                <a:spcPts val="0"/>
              </a:spcAft>
              <a:buClr>
                <a:schemeClr val="accent3"/>
              </a:buClr>
              <a:buSzPts val="5200"/>
              <a:buNone/>
              <a:defRPr sz="5200">
                <a:solidFill>
                  <a:schemeClr val="accent3"/>
                </a:solidFill>
              </a:defRPr>
            </a:lvl3pPr>
            <a:lvl4pPr lvl="3" algn="ctr">
              <a:lnSpc>
                <a:spcPct val="100000"/>
              </a:lnSpc>
              <a:spcBef>
                <a:spcPts val="0"/>
              </a:spcBef>
              <a:spcAft>
                <a:spcPts val="0"/>
              </a:spcAft>
              <a:buClr>
                <a:schemeClr val="accent3"/>
              </a:buClr>
              <a:buSzPts val="5200"/>
              <a:buNone/>
              <a:defRPr sz="5200">
                <a:solidFill>
                  <a:schemeClr val="accent3"/>
                </a:solidFill>
              </a:defRPr>
            </a:lvl4pPr>
            <a:lvl5pPr lvl="4" algn="ctr">
              <a:lnSpc>
                <a:spcPct val="100000"/>
              </a:lnSpc>
              <a:spcBef>
                <a:spcPts val="0"/>
              </a:spcBef>
              <a:spcAft>
                <a:spcPts val="0"/>
              </a:spcAft>
              <a:buClr>
                <a:schemeClr val="accent3"/>
              </a:buClr>
              <a:buSzPts val="5200"/>
              <a:buNone/>
              <a:defRPr sz="5200">
                <a:solidFill>
                  <a:schemeClr val="accent3"/>
                </a:solidFill>
              </a:defRPr>
            </a:lvl5pPr>
            <a:lvl6pPr lvl="5" algn="ctr">
              <a:lnSpc>
                <a:spcPct val="100000"/>
              </a:lnSpc>
              <a:spcBef>
                <a:spcPts val="0"/>
              </a:spcBef>
              <a:spcAft>
                <a:spcPts val="0"/>
              </a:spcAft>
              <a:buClr>
                <a:schemeClr val="accent3"/>
              </a:buClr>
              <a:buSzPts val="5200"/>
              <a:buNone/>
              <a:defRPr sz="5200">
                <a:solidFill>
                  <a:schemeClr val="accent3"/>
                </a:solidFill>
              </a:defRPr>
            </a:lvl6pPr>
            <a:lvl7pPr lvl="6" algn="ctr">
              <a:lnSpc>
                <a:spcPct val="100000"/>
              </a:lnSpc>
              <a:spcBef>
                <a:spcPts val="0"/>
              </a:spcBef>
              <a:spcAft>
                <a:spcPts val="0"/>
              </a:spcAft>
              <a:buClr>
                <a:schemeClr val="accent3"/>
              </a:buClr>
              <a:buSzPts val="5200"/>
              <a:buNone/>
              <a:defRPr sz="5200">
                <a:solidFill>
                  <a:schemeClr val="accent3"/>
                </a:solidFill>
              </a:defRPr>
            </a:lvl7pPr>
            <a:lvl8pPr lvl="7" algn="ctr">
              <a:lnSpc>
                <a:spcPct val="100000"/>
              </a:lnSpc>
              <a:spcBef>
                <a:spcPts val="0"/>
              </a:spcBef>
              <a:spcAft>
                <a:spcPts val="0"/>
              </a:spcAft>
              <a:buClr>
                <a:schemeClr val="accent3"/>
              </a:buClr>
              <a:buSzPts val="5200"/>
              <a:buNone/>
              <a:defRPr sz="5200">
                <a:solidFill>
                  <a:schemeClr val="accent3"/>
                </a:solidFill>
              </a:defRPr>
            </a:lvl8pPr>
            <a:lvl9pPr lvl="8" algn="ctr">
              <a:lnSpc>
                <a:spcPct val="100000"/>
              </a:lnSpc>
              <a:spcBef>
                <a:spcPts val="0"/>
              </a:spcBef>
              <a:spcAft>
                <a:spcPts val="0"/>
              </a:spcAft>
              <a:buClr>
                <a:schemeClr val="accent3"/>
              </a:buClr>
              <a:buSzPts val="5200"/>
              <a:buNone/>
              <a:defRPr sz="5200">
                <a:solidFill>
                  <a:schemeClr val="accent3"/>
                </a:solidFill>
              </a:defRPr>
            </a:lvl9pPr>
          </a:lstStyle>
          <a:p/>
        </p:txBody>
      </p:sp>
      <p:sp>
        <p:nvSpPr>
          <p:cNvPr id="11" name="Google Shape;11;p49"/>
          <p:cNvSpPr txBox="1"/>
          <p:nvPr>
            <p:ph idx="1" type="subTitle"/>
          </p:nvPr>
        </p:nvSpPr>
        <p:spPr>
          <a:xfrm>
            <a:off x="819000" y="3276750"/>
            <a:ext cx="2302200" cy="687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rgbClr val="000000"/>
              </a:buClr>
              <a:buSzPts val="2800"/>
              <a:buNone/>
              <a:defRPr sz="1600">
                <a:solidFill>
                  <a:schemeClr val="dk1"/>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 name="Shape 12"/>
        <p:cNvGrpSpPr/>
        <p:nvPr/>
      </p:nvGrpSpPr>
      <p:grpSpPr>
        <a:xfrm>
          <a:off x="0" y="0"/>
          <a:ext cx="0" cy="0"/>
          <a:chOff x="0" y="0"/>
          <a:chExt cx="0" cy="0"/>
        </a:xfrm>
      </p:grpSpPr>
      <p:sp>
        <p:nvSpPr>
          <p:cNvPr id="13" name="Google Shape;13;p50"/>
          <p:cNvSpPr txBox="1"/>
          <p:nvPr>
            <p:ph idx="1" type="body"/>
          </p:nvPr>
        </p:nvSpPr>
        <p:spPr>
          <a:xfrm>
            <a:off x="819000" y="1285350"/>
            <a:ext cx="7506000" cy="5781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Clr>
                <a:schemeClr val="accent2"/>
              </a:buClr>
              <a:buSzPts val="1400"/>
              <a:buAutoNum type="arabicPeriod"/>
              <a:defRPr sz="1200">
                <a:solidFill>
                  <a:schemeClr val="dk1"/>
                </a:solidFill>
              </a:defRPr>
            </a:lvl1pPr>
            <a:lvl2pPr indent="-317500" lvl="1" marL="914400" algn="l">
              <a:lnSpc>
                <a:spcPct val="115000"/>
              </a:lnSpc>
              <a:spcBef>
                <a:spcPts val="0"/>
              </a:spcBef>
              <a:spcAft>
                <a:spcPts val="0"/>
              </a:spcAft>
              <a:buClr>
                <a:schemeClr val="dk1"/>
              </a:buClr>
              <a:buSzPts val="1400"/>
              <a:buAutoNum type="alphaLcPeriod"/>
              <a:defRPr>
                <a:solidFill>
                  <a:schemeClr val="dk1"/>
                </a:solidFill>
              </a:defRPr>
            </a:lvl2pPr>
            <a:lvl3pPr indent="-317500" lvl="2" marL="1371600" algn="l">
              <a:lnSpc>
                <a:spcPct val="115000"/>
              </a:lnSpc>
              <a:spcBef>
                <a:spcPts val="1600"/>
              </a:spcBef>
              <a:spcAft>
                <a:spcPts val="0"/>
              </a:spcAft>
              <a:buClr>
                <a:schemeClr val="dk1"/>
              </a:buClr>
              <a:buSzPts val="1400"/>
              <a:buAutoNum type="romanLcPeriod"/>
              <a:defRPr>
                <a:solidFill>
                  <a:schemeClr val="dk1"/>
                </a:solidFill>
              </a:defRPr>
            </a:lvl3pPr>
            <a:lvl4pPr indent="-317500" lvl="3" marL="1828800" algn="l">
              <a:lnSpc>
                <a:spcPct val="115000"/>
              </a:lnSpc>
              <a:spcBef>
                <a:spcPts val="1600"/>
              </a:spcBef>
              <a:spcAft>
                <a:spcPts val="0"/>
              </a:spcAft>
              <a:buClr>
                <a:schemeClr val="dk1"/>
              </a:buClr>
              <a:buSzPts val="1400"/>
              <a:buAutoNum type="arabicPeriod"/>
              <a:defRPr>
                <a:solidFill>
                  <a:schemeClr val="dk1"/>
                </a:solidFill>
              </a:defRPr>
            </a:lvl4pPr>
            <a:lvl5pPr indent="-317500" lvl="4" marL="2286000" algn="l">
              <a:lnSpc>
                <a:spcPct val="115000"/>
              </a:lnSpc>
              <a:spcBef>
                <a:spcPts val="1600"/>
              </a:spcBef>
              <a:spcAft>
                <a:spcPts val="0"/>
              </a:spcAft>
              <a:buClr>
                <a:schemeClr val="dk1"/>
              </a:buClr>
              <a:buSzPts val="1400"/>
              <a:buAutoNum type="alphaLcPeriod"/>
              <a:defRPr>
                <a:solidFill>
                  <a:schemeClr val="dk1"/>
                </a:solidFill>
              </a:defRPr>
            </a:lvl5pPr>
            <a:lvl6pPr indent="-317500" lvl="5" marL="2743200" algn="l">
              <a:lnSpc>
                <a:spcPct val="115000"/>
              </a:lnSpc>
              <a:spcBef>
                <a:spcPts val="1600"/>
              </a:spcBef>
              <a:spcAft>
                <a:spcPts val="0"/>
              </a:spcAft>
              <a:buClr>
                <a:schemeClr val="dk1"/>
              </a:buClr>
              <a:buSzPts val="1400"/>
              <a:buAutoNum type="romanLcPeriod"/>
              <a:defRPr>
                <a:solidFill>
                  <a:schemeClr val="dk1"/>
                </a:solidFill>
              </a:defRPr>
            </a:lvl6pPr>
            <a:lvl7pPr indent="-317500" lvl="6" marL="3200400" algn="l">
              <a:lnSpc>
                <a:spcPct val="115000"/>
              </a:lnSpc>
              <a:spcBef>
                <a:spcPts val="1600"/>
              </a:spcBef>
              <a:spcAft>
                <a:spcPts val="0"/>
              </a:spcAft>
              <a:buClr>
                <a:schemeClr val="dk1"/>
              </a:buClr>
              <a:buSzPts val="1400"/>
              <a:buAutoNum type="arabicPeriod"/>
              <a:defRPr>
                <a:solidFill>
                  <a:schemeClr val="dk1"/>
                </a:solidFill>
              </a:defRPr>
            </a:lvl7pPr>
            <a:lvl8pPr indent="-317500" lvl="7" marL="3657600" algn="l">
              <a:lnSpc>
                <a:spcPct val="115000"/>
              </a:lnSpc>
              <a:spcBef>
                <a:spcPts val="1600"/>
              </a:spcBef>
              <a:spcAft>
                <a:spcPts val="0"/>
              </a:spcAft>
              <a:buClr>
                <a:schemeClr val="dk1"/>
              </a:buClr>
              <a:buSzPts val="1400"/>
              <a:buAutoNum type="alphaLcPeriod"/>
              <a:defRPr>
                <a:solidFill>
                  <a:schemeClr val="dk1"/>
                </a:solidFill>
              </a:defRPr>
            </a:lvl8pPr>
            <a:lvl9pPr indent="-317500" lvl="8" marL="4114800" algn="l">
              <a:lnSpc>
                <a:spcPct val="115000"/>
              </a:lnSpc>
              <a:spcBef>
                <a:spcPts val="1600"/>
              </a:spcBef>
              <a:spcAft>
                <a:spcPts val="1600"/>
              </a:spcAft>
              <a:buClr>
                <a:schemeClr val="dk1"/>
              </a:buClr>
              <a:buSzPts val="1400"/>
              <a:buAutoNum type="romanLcPeriod"/>
              <a:defRPr>
                <a:solidFill>
                  <a:schemeClr val="dk1"/>
                </a:solidFill>
              </a:defRPr>
            </a:lvl9pPr>
          </a:lstStyle>
          <a:p/>
        </p:txBody>
      </p:sp>
      <p:sp>
        <p:nvSpPr>
          <p:cNvPr id="14" name="Google Shape;14;p50"/>
          <p:cNvSpPr txBox="1"/>
          <p:nvPr>
            <p:ph type="title"/>
          </p:nvPr>
        </p:nvSpPr>
        <p:spPr>
          <a:xfrm>
            <a:off x="819000" y="688949"/>
            <a:ext cx="7506000" cy="5781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500"/>
              <a:buNone/>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
        <p:nvSpPr>
          <p:cNvPr id="15" name="Google Shape;15;p50"/>
          <p:cNvSpPr/>
          <p:nvPr/>
        </p:nvSpPr>
        <p:spPr>
          <a:xfrm rot="-4499931">
            <a:off x="7030136" y="4273946"/>
            <a:ext cx="2589730" cy="1756237"/>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1">
  <p:cSld name="CUSTOM_13">
    <p:bg>
      <p:bgPr>
        <a:solidFill>
          <a:schemeClr val="accent1"/>
        </a:solidFill>
      </p:bgPr>
    </p:bg>
    <p:spTree>
      <p:nvGrpSpPr>
        <p:cNvPr id="16" name="Shape 16"/>
        <p:cNvGrpSpPr/>
        <p:nvPr/>
      </p:nvGrpSpPr>
      <p:grpSpPr>
        <a:xfrm>
          <a:off x="0" y="0"/>
          <a:ext cx="0" cy="0"/>
          <a:chOff x="0" y="0"/>
          <a:chExt cx="0" cy="0"/>
        </a:xfrm>
      </p:grpSpPr>
      <p:grpSp>
        <p:nvGrpSpPr>
          <p:cNvPr id="17" name="Google Shape;17;p51"/>
          <p:cNvGrpSpPr/>
          <p:nvPr/>
        </p:nvGrpSpPr>
        <p:grpSpPr>
          <a:xfrm>
            <a:off x="-2622373" y="-7470858"/>
            <a:ext cx="14088185" cy="15221582"/>
            <a:chOff x="-2622373" y="-7470858"/>
            <a:chExt cx="14088185" cy="15221582"/>
          </a:xfrm>
        </p:grpSpPr>
        <p:sp>
          <p:nvSpPr>
            <p:cNvPr id="18" name="Google Shape;18;p51"/>
            <p:cNvSpPr/>
            <p:nvPr/>
          </p:nvSpPr>
          <p:spPr>
            <a:xfrm rot="6299984">
              <a:off x="-3092208" y="-4943866"/>
              <a:ext cx="10908930" cy="7397940"/>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51"/>
            <p:cNvSpPr/>
            <p:nvPr/>
          </p:nvSpPr>
          <p:spPr>
            <a:xfrm rot="-6299937">
              <a:off x="5452112" y="2033205"/>
              <a:ext cx="6284395" cy="4261791"/>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 name="Google Shape;20;p51"/>
          <p:cNvSpPr txBox="1"/>
          <p:nvPr>
            <p:ph type="title"/>
          </p:nvPr>
        </p:nvSpPr>
        <p:spPr>
          <a:xfrm>
            <a:off x="2271900" y="1443663"/>
            <a:ext cx="4600200" cy="1457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500"/>
              <a:buNone/>
              <a:defRPr sz="10000"/>
            </a:lvl1pPr>
            <a:lvl2pPr lvl="1" algn="l">
              <a:lnSpc>
                <a:spcPct val="100000"/>
              </a:lnSpc>
              <a:spcBef>
                <a:spcPts val="0"/>
              </a:spcBef>
              <a:spcAft>
                <a:spcPts val="0"/>
              </a:spcAft>
              <a:buSzPts val="4500"/>
              <a:buNone/>
              <a:defRPr sz="4500"/>
            </a:lvl2pPr>
            <a:lvl3pPr lvl="2" algn="l">
              <a:lnSpc>
                <a:spcPct val="100000"/>
              </a:lnSpc>
              <a:spcBef>
                <a:spcPts val="0"/>
              </a:spcBef>
              <a:spcAft>
                <a:spcPts val="0"/>
              </a:spcAft>
              <a:buSzPts val="4500"/>
              <a:buNone/>
              <a:defRPr sz="4500"/>
            </a:lvl3pPr>
            <a:lvl4pPr lvl="3" algn="l">
              <a:lnSpc>
                <a:spcPct val="100000"/>
              </a:lnSpc>
              <a:spcBef>
                <a:spcPts val="0"/>
              </a:spcBef>
              <a:spcAft>
                <a:spcPts val="0"/>
              </a:spcAft>
              <a:buSzPts val="4500"/>
              <a:buNone/>
              <a:defRPr sz="4500"/>
            </a:lvl4pPr>
            <a:lvl5pPr lvl="4" algn="l">
              <a:lnSpc>
                <a:spcPct val="100000"/>
              </a:lnSpc>
              <a:spcBef>
                <a:spcPts val="0"/>
              </a:spcBef>
              <a:spcAft>
                <a:spcPts val="0"/>
              </a:spcAft>
              <a:buSzPts val="4500"/>
              <a:buNone/>
              <a:defRPr sz="4500"/>
            </a:lvl5pPr>
            <a:lvl6pPr lvl="5" algn="l">
              <a:lnSpc>
                <a:spcPct val="100000"/>
              </a:lnSpc>
              <a:spcBef>
                <a:spcPts val="0"/>
              </a:spcBef>
              <a:spcAft>
                <a:spcPts val="0"/>
              </a:spcAft>
              <a:buSzPts val="4500"/>
              <a:buNone/>
              <a:defRPr sz="4500"/>
            </a:lvl6pPr>
            <a:lvl7pPr lvl="6" algn="l">
              <a:lnSpc>
                <a:spcPct val="100000"/>
              </a:lnSpc>
              <a:spcBef>
                <a:spcPts val="0"/>
              </a:spcBef>
              <a:spcAft>
                <a:spcPts val="0"/>
              </a:spcAft>
              <a:buSzPts val="4500"/>
              <a:buNone/>
              <a:defRPr sz="4500"/>
            </a:lvl7pPr>
            <a:lvl8pPr lvl="7" algn="l">
              <a:lnSpc>
                <a:spcPct val="100000"/>
              </a:lnSpc>
              <a:spcBef>
                <a:spcPts val="0"/>
              </a:spcBef>
              <a:spcAft>
                <a:spcPts val="0"/>
              </a:spcAft>
              <a:buSzPts val="4500"/>
              <a:buNone/>
              <a:defRPr sz="4500"/>
            </a:lvl8pPr>
            <a:lvl9pPr lvl="8" algn="l">
              <a:lnSpc>
                <a:spcPct val="100000"/>
              </a:lnSpc>
              <a:spcBef>
                <a:spcPts val="0"/>
              </a:spcBef>
              <a:spcAft>
                <a:spcPts val="0"/>
              </a:spcAft>
              <a:buSzPts val="4500"/>
              <a:buNone/>
              <a:defRPr sz="4500"/>
            </a:lvl9pPr>
          </a:lstStyle>
          <a:p/>
        </p:txBody>
      </p:sp>
      <p:sp>
        <p:nvSpPr>
          <p:cNvPr id="21" name="Google Shape;21;p51"/>
          <p:cNvSpPr txBox="1"/>
          <p:nvPr>
            <p:ph idx="1" type="subTitle"/>
          </p:nvPr>
        </p:nvSpPr>
        <p:spPr>
          <a:xfrm>
            <a:off x="2517975" y="2835225"/>
            <a:ext cx="4107900" cy="864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160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27">
    <p:bg>
      <p:bgPr>
        <a:solidFill>
          <a:schemeClr val="accent1"/>
        </a:solidFill>
      </p:bgPr>
    </p:bg>
    <p:spTree>
      <p:nvGrpSpPr>
        <p:cNvPr id="22" name="Shape 22"/>
        <p:cNvGrpSpPr/>
        <p:nvPr/>
      </p:nvGrpSpPr>
      <p:grpSpPr>
        <a:xfrm>
          <a:off x="0" y="0"/>
          <a:ext cx="0" cy="0"/>
          <a:chOff x="0" y="0"/>
          <a:chExt cx="0" cy="0"/>
        </a:xfrm>
      </p:grpSpPr>
      <p:grpSp>
        <p:nvGrpSpPr>
          <p:cNvPr id="23" name="Google Shape;23;p52"/>
          <p:cNvGrpSpPr/>
          <p:nvPr/>
        </p:nvGrpSpPr>
        <p:grpSpPr>
          <a:xfrm>
            <a:off x="-1562407" y="-2831656"/>
            <a:ext cx="13146447" cy="12065924"/>
            <a:chOff x="-1562407" y="-2831656"/>
            <a:chExt cx="13146447" cy="12065924"/>
          </a:xfrm>
        </p:grpSpPr>
        <p:sp>
          <p:nvSpPr>
            <p:cNvPr id="24" name="Google Shape;24;p52"/>
            <p:cNvSpPr/>
            <p:nvPr/>
          </p:nvSpPr>
          <p:spPr>
            <a:xfrm rot="-1800004">
              <a:off x="-443676" y="-395388"/>
              <a:ext cx="10908984" cy="7397977"/>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52"/>
            <p:cNvSpPr/>
            <p:nvPr/>
          </p:nvSpPr>
          <p:spPr>
            <a:xfrm rot="9739395">
              <a:off x="3835164" y="-1991161"/>
              <a:ext cx="6188594" cy="4196823"/>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6" name="Google Shape;26;p52"/>
          <p:cNvSpPr txBox="1"/>
          <p:nvPr>
            <p:ph type="title"/>
          </p:nvPr>
        </p:nvSpPr>
        <p:spPr>
          <a:xfrm>
            <a:off x="1616700" y="2076575"/>
            <a:ext cx="5910600" cy="1656300"/>
          </a:xfrm>
          <a:prstGeom prst="rect">
            <a:avLst/>
          </a:prstGeom>
          <a:noFill/>
          <a:ln>
            <a:noFill/>
          </a:ln>
        </p:spPr>
        <p:txBody>
          <a:bodyPr anchorCtr="0" anchor="t" bIns="91425" lIns="91425" spcFirstLastPara="1" rIns="91425" wrap="square" tIns="91425">
            <a:noAutofit/>
          </a:bodyPr>
          <a:lstStyle>
            <a:lvl1pPr lvl="0" algn="ctr">
              <a:lnSpc>
                <a:spcPct val="90000"/>
              </a:lnSpc>
              <a:spcBef>
                <a:spcPts val="0"/>
              </a:spcBef>
              <a:spcAft>
                <a:spcPts val="0"/>
              </a:spcAft>
              <a:buClr>
                <a:schemeClr val="dk1"/>
              </a:buClr>
              <a:buSzPts val="4200"/>
              <a:buNone/>
              <a:defRPr sz="6000"/>
            </a:lvl1pPr>
            <a:lvl2pPr lvl="1" algn="ctr">
              <a:lnSpc>
                <a:spcPct val="100000"/>
              </a:lnSpc>
              <a:spcBef>
                <a:spcPts val="0"/>
              </a:spcBef>
              <a:spcAft>
                <a:spcPts val="0"/>
              </a:spcAft>
              <a:buClr>
                <a:schemeClr val="dk1"/>
              </a:buClr>
              <a:buSzPts val="4200"/>
              <a:buNone/>
              <a:defRPr sz="4200">
                <a:solidFill>
                  <a:schemeClr val="dk1"/>
                </a:solidFill>
              </a:defRPr>
            </a:lvl2pPr>
            <a:lvl3pPr lvl="2" algn="ctr">
              <a:lnSpc>
                <a:spcPct val="100000"/>
              </a:lnSpc>
              <a:spcBef>
                <a:spcPts val="0"/>
              </a:spcBef>
              <a:spcAft>
                <a:spcPts val="0"/>
              </a:spcAft>
              <a:buClr>
                <a:schemeClr val="dk1"/>
              </a:buClr>
              <a:buSzPts val="4200"/>
              <a:buNone/>
              <a:defRPr sz="4200">
                <a:solidFill>
                  <a:schemeClr val="dk1"/>
                </a:solidFill>
              </a:defRPr>
            </a:lvl3pPr>
            <a:lvl4pPr lvl="3" algn="ctr">
              <a:lnSpc>
                <a:spcPct val="100000"/>
              </a:lnSpc>
              <a:spcBef>
                <a:spcPts val="0"/>
              </a:spcBef>
              <a:spcAft>
                <a:spcPts val="0"/>
              </a:spcAft>
              <a:buClr>
                <a:schemeClr val="dk1"/>
              </a:buClr>
              <a:buSzPts val="4200"/>
              <a:buNone/>
              <a:defRPr sz="4200">
                <a:solidFill>
                  <a:schemeClr val="dk1"/>
                </a:solidFill>
              </a:defRPr>
            </a:lvl4pPr>
            <a:lvl5pPr lvl="4" algn="ctr">
              <a:lnSpc>
                <a:spcPct val="100000"/>
              </a:lnSpc>
              <a:spcBef>
                <a:spcPts val="0"/>
              </a:spcBef>
              <a:spcAft>
                <a:spcPts val="0"/>
              </a:spcAft>
              <a:buClr>
                <a:schemeClr val="dk1"/>
              </a:buClr>
              <a:buSzPts val="4200"/>
              <a:buNone/>
              <a:defRPr sz="4200">
                <a:solidFill>
                  <a:schemeClr val="dk1"/>
                </a:solidFill>
              </a:defRPr>
            </a:lvl5pPr>
            <a:lvl6pPr lvl="5" algn="ctr">
              <a:lnSpc>
                <a:spcPct val="100000"/>
              </a:lnSpc>
              <a:spcBef>
                <a:spcPts val="0"/>
              </a:spcBef>
              <a:spcAft>
                <a:spcPts val="0"/>
              </a:spcAft>
              <a:buClr>
                <a:schemeClr val="dk1"/>
              </a:buClr>
              <a:buSzPts val="4200"/>
              <a:buNone/>
              <a:defRPr sz="4200">
                <a:solidFill>
                  <a:schemeClr val="dk1"/>
                </a:solidFill>
              </a:defRPr>
            </a:lvl6pPr>
            <a:lvl7pPr lvl="6" algn="ctr">
              <a:lnSpc>
                <a:spcPct val="100000"/>
              </a:lnSpc>
              <a:spcBef>
                <a:spcPts val="0"/>
              </a:spcBef>
              <a:spcAft>
                <a:spcPts val="0"/>
              </a:spcAft>
              <a:buClr>
                <a:schemeClr val="dk1"/>
              </a:buClr>
              <a:buSzPts val="4200"/>
              <a:buNone/>
              <a:defRPr sz="4200">
                <a:solidFill>
                  <a:schemeClr val="dk1"/>
                </a:solidFill>
              </a:defRPr>
            </a:lvl7pPr>
            <a:lvl8pPr lvl="7" algn="ctr">
              <a:lnSpc>
                <a:spcPct val="100000"/>
              </a:lnSpc>
              <a:spcBef>
                <a:spcPts val="0"/>
              </a:spcBef>
              <a:spcAft>
                <a:spcPts val="0"/>
              </a:spcAft>
              <a:buClr>
                <a:schemeClr val="dk1"/>
              </a:buClr>
              <a:buSzPts val="4200"/>
              <a:buNone/>
              <a:defRPr sz="4200">
                <a:solidFill>
                  <a:schemeClr val="dk1"/>
                </a:solidFill>
              </a:defRPr>
            </a:lvl8pPr>
            <a:lvl9pPr lvl="8" algn="ctr">
              <a:lnSpc>
                <a:spcPct val="100000"/>
              </a:lnSpc>
              <a:spcBef>
                <a:spcPts val="0"/>
              </a:spcBef>
              <a:spcAft>
                <a:spcPts val="0"/>
              </a:spcAft>
              <a:buClr>
                <a:schemeClr val="dk1"/>
              </a:buClr>
              <a:buSzPts val="4200"/>
              <a:buNone/>
              <a:defRPr sz="4200">
                <a:solidFill>
                  <a:schemeClr val="dk1"/>
                </a:solidFill>
              </a:defRPr>
            </a:lvl9pPr>
          </a:lstStyle>
          <a:p/>
        </p:txBody>
      </p:sp>
      <p:sp>
        <p:nvSpPr>
          <p:cNvPr id="27" name="Google Shape;27;p52"/>
          <p:cNvSpPr txBox="1"/>
          <p:nvPr>
            <p:ph idx="1" type="subTitle"/>
          </p:nvPr>
        </p:nvSpPr>
        <p:spPr>
          <a:xfrm>
            <a:off x="1796350" y="3972908"/>
            <a:ext cx="5553300" cy="49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2100"/>
              <a:buNone/>
              <a:defRPr sz="1800">
                <a:solidFill>
                  <a:schemeClr val="dk2"/>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8" name="Google Shape;28;p52"/>
          <p:cNvSpPr txBox="1"/>
          <p:nvPr>
            <p:ph idx="2" type="title"/>
          </p:nvPr>
        </p:nvSpPr>
        <p:spPr>
          <a:xfrm>
            <a:off x="6989883" y="451079"/>
            <a:ext cx="1474200" cy="1457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12000"/>
              <a:buNone/>
              <a:defRPr sz="8500"/>
            </a:lvl1pPr>
            <a:lvl2pPr lvl="1" algn="ctr">
              <a:lnSpc>
                <a:spcPct val="100000"/>
              </a:lnSpc>
              <a:spcBef>
                <a:spcPts val="0"/>
              </a:spcBef>
              <a:spcAft>
                <a:spcPts val="0"/>
              </a:spcAft>
              <a:buClr>
                <a:schemeClr val="accent1"/>
              </a:buClr>
              <a:buSzPts val="12000"/>
              <a:buNone/>
              <a:defRPr sz="12000">
                <a:solidFill>
                  <a:schemeClr val="accent1"/>
                </a:solidFill>
              </a:defRPr>
            </a:lvl2pPr>
            <a:lvl3pPr lvl="2" algn="ctr">
              <a:lnSpc>
                <a:spcPct val="100000"/>
              </a:lnSpc>
              <a:spcBef>
                <a:spcPts val="0"/>
              </a:spcBef>
              <a:spcAft>
                <a:spcPts val="0"/>
              </a:spcAft>
              <a:buClr>
                <a:schemeClr val="accent1"/>
              </a:buClr>
              <a:buSzPts val="12000"/>
              <a:buNone/>
              <a:defRPr sz="12000">
                <a:solidFill>
                  <a:schemeClr val="accent1"/>
                </a:solidFill>
              </a:defRPr>
            </a:lvl3pPr>
            <a:lvl4pPr lvl="3" algn="ctr">
              <a:lnSpc>
                <a:spcPct val="100000"/>
              </a:lnSpc>
              <a:spcBef>
                <a:spcPts val="0"/>
              </a:spcBef>
              <a:spcAft>
                <a:spcPts val="0"/>
              </a:spcAft>
              <a:buClr>
                <a:schemeClr val="accent1"/>
              </a:buClr>
              <a:buSzPts val="12000"/>
              <a:buNone/>
              <a:defRPr sz="12000">
                <a:solidFill>
                  <a:schemeClr val="accent1"/>
                </a:solidFill>
              </a:defRPr>
            </a:lvl4pPr>
            <a:lvl5pPr lvl="4" algn="ctr">
              <a:lnSpc>
                <a:spcPct val="100000"/>
              </a:lnSpc>
              <a:spcBef>
                <a:spcPts val="0"/>
              </a:spcBef>
              <a:spcAft>
                <a:spcPts val="0"/>
              </a:spcAft>
              <a:buClr>
                <a:schemeClr val="accent1"/>
              </a:buClr>
              <a:buSzPts val="12000"/>
              <a:buNone/>
              <a:defRPr sz="12000">
                <a:solidFill>
                  <a:schemeClr val="accent1"/>
                </a:solidFill>
              </a:defRPr>
            </a:lvl5pPr>
            <a:lvl6pPr lvl="5" algn="ctr">
              <a:lnSpc>
                <a:spcPct val="100000"/>
              </a:lnSpc>
              <a:spcBef>
                <a:spcPts val="0"/>
              </a:spcBef>
              <a:spcAft>
                <a:spcPts val="0"/>
              </a:spcAft>
              <a:buClr>
                <a:schemeClr val="accent1"/>
              </a:buClr>
              <a:buSzPts val="12000"/>
              <a:buNone/>
              <a:defRPr sz="12000">
                <a:solidFill>
                  <a:schemeClr val="accent1"/>
                </a:solidFill>
              </a:defRPr>
            </a:lvl6pPr>
            <a:lvl7pPr lvl="6" algn="ctr">
              <a:lnSpc>
                <a:spcPct val="100000"/>
              </a:lnSpc>
              <a:spcBef>
                <a:spcPts val="0"/>
              </a:spcBef>
              <a:spcAft>
                <a:spcPts val="0"/>
              </a:spcAft>
              <a:buClr>
                <a:schemeClr val="accent1"/>
              </a:buClr>
              <a:buSzPts val="12000"/>
              <a:buNone/>
              <a:defRPr sz="12000">
                <a:solidFill>
                  <a:schemeClr val="accent1"/>
                </a:solidFill>
              </a:defRPr>
            </a:lvl7pPr>
            <a:lvl8pPr lvl="7" algn="ctr">
              <a:lnSpc>
                <a:spcPct val="100000"/>
              </a:lnSpc>
              <a:spcBef>
                <a:spcPts val="0"/>
              </a:spcBef>
              <a:spcAft>
                <a:spcPts val="0"/>
              </a:spcAft>
              <a:buClr>
                <a:schemeClr val="accent1"/>
              </a:buClr>
              <a:buSzPts val="12000"/>
              <a:buNone/>
              <a:defRPr sz="12000">
                <a:solidFill>
                  <a:schemeClr val="accent1"/>
                </a:solidFill>
              </a:defRPr>
            </a:lvl8pPr>
            <a:lvl9pPr lvl="8" algn="ctr">
              <a:lnSpc>
                <a:spcPct val="100000"/>
              </a:lnSpc>
              <a:spcBef>
                <a:spcPts val="0"/>
              </a:spcBef>
              <a:spcAft>
                <a:spcPts val="0"/>
              </a:spcAft>
              <a:buClr>
                <a:schemeClr val="accent1"/>
              </a:buClr>
              <a:buSzPts val="12000"/>
              <a:buNone/>
              <a:defRPr sz="12000">
                <a:solidFill>
                  <a:schemeClr val="accent1"/>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grpSp>
        <p:nvGrpSpPr>
          <p:cNvPr id="30" name="Google Shape;30;p53"/>
          <p:cNvGrpSpPr/>
          <p:nvPr/>
        </p:nvGrpSpPr>
        <p:grpSpPr>
          <a:xfrm>
            <a:off x="-1241605" y="-2242820"/>
            <a:ext cx="11037386" cy="3986403"/>
            <a:chOff x="-1241605" y="-2242820"/>
            <a:chExt cx="11037386" cy="3986403"/>
          </a:xfrm>
        </p:grpSpPr>
        <p:sp>
          <p:nvSpPr>
            <p:cNvPr id="31" name="Google Shape;31;p53"/>
            <p:cNvSpPr/>
            <p:nvPr/>
          </p:nvSpPr>
          <p:spPr>
            <a:xfrm flipH="1" rot="-9899943">
              <a:off x="-959665" y="-1429645"/>
              <a:ext cx="3986381" cy="2703382"/>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53"/>
            <p:cNvSpPr/>
            <p:nvPr/>
          </p:nvSpPr>
          <p:spPr>
            <a:xfrm flipH="1" rot="-5400000">
              <a:off x="6450881" y="-1601317"/>
              <a:ext cx="3986403" cy="2703397"/>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3" name="Google Shape;33;p53"/>
          <p:cNvSpPr txBox="1"/>
          <p:nvPr>
            <p:ph type="title"/>
          </p:nvPr>
        </p:nvSpPr>
        <p:spPr>
          <a:xfrm>
            <a:off x="819000" y="688949"/>
            <a:ext cx="7506000" cy="578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500"/>
              <a:buNone/>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9_1">
    <p:spTree>
      <p:nvGrpSpPr>
        <p:cNvPr id="34" name="Shape 34"/>
        <p:cNvGrpSpPr/>
        <p:nvPr/>
      </p:nvGrpSpPr>
      <p:grpSpPr>
        <a:xfrm>
          <a:off x="0" y="0"/>
          <a:ext cx="0" cy="0"/>
          <a:chOff x="0" y="0"/>
          <a:chExt cx="0" cy="0"/>
        </a:xfrm>
      </p:grpSpPr>
      <p:sp>
        <p:nvSpPr>
          <p:cNvPr id="35" name="Google Shape;35;p54"/>
          <p:cNvSpPr/>
          <p:nvPr/>
        </p:nvSpPr>
        <p:spPr>
          <a:xfrm rot="-1799977">
            <a:off x="-3608516" y="-94354"/>
            <a:ext cx="13031996" cy="8837708"/>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54"/>
          <p:cNvSpPr txBox="1"/>
          <p:nvPr>
            <p:ph idx="1" type="subTitle"/>
          </p:nvPr>
        </p:nvSpPr>
        <p:spPr>
          <a:xfrm>
            <a:off x="5945879" y="3839904"/>
            <a:ext cx="2508900" cy="63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800"/>
              <a:buNone/>
              <a:defRPr b="0"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7" name="Google Shape;37;p54"/>
          <p:cNvSpPr txBox="1"/>
          <p:nvPr>
            <p:ph type="title"/>
          </p:nvPr>
        </p:nvSpPr>
        <p:spPr>
          <a:xfrm>
            <a:off x="999151" y="1880464"/>
            <a:ext cx="1871100" cy="597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400"/>
              <a:buNone/>
              <a:defRPr sz="5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p:txBody>
      </p:sp>
      <p:sp>
        <p:nvSpPr>
          <p:cNvPr id="38" name="Google Shape;38;p54"/>
          <p:cNvSpPr txBox="1"/>
          <p:nvPr>
            <p:ph idx="2" type="title"/>
          </p:nvPr>
        </p:nvSpPr>
        <p:spPr>
          <a:xfrm>
            <a:off x="3628301" y="1878325"/>
            <a:ext cx="1871100" cy="597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400"/>
              <a:buNone/>
              <a:defRPr sz="5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p:txBody>
      </p:sp>
      <p:sp>
        <p:nvSpPr>
          <p:cNvPr id="39" name="Google Shape;39;p54"/>
          <p:cNvSpPr txBox="1"/>
          <p:nvPr>
            <p:ph idx="3" type="title"/>
          </p:nvPr>
        </p:nvSpPr>
        <p:spPr>
          <a:xfrm>
            <a:off x="6257447" y="1880470"/>
            <a:ext cx="1871100" cy="597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4400"/>
              <a:buNone/>
              <a:defRPr sz="5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p:txBody>
      </p:sp>
      <p:sp>
        <p:nvSpPr>
          <p:cNvPr id="40" name="Google Shape;40;p54"/>
          <p:cNvSpPr txBox="1"/>
          <p:nvPr>
            <p:ph idx="4" type="subTitle"/>
          </p:nvPr>
        </p:nvSpPr>
        <p:spPr>
          <a:xfrm>
            <a:off x="694856" y="3846300"/>
            <a:ext cx="2508900" cy="63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800"/>
              <a:buNone/>
              <a:defRPr b="0"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1" name="Google Shape;41;p54"/>
          <p:cNvSpPr txBox="1"/>
          <p:nvPr>
            <p:ph idx="5" type="subTitle"/>
          </p:nvPr>
        </p:nvSpPr>
        <p:spPr>
          <a:xfrm>
            <a:off x="3317255" y="3846300"/>
            <a:ext cx="2508900" cy="63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800"/>
              <a:buNone/>
              <a:defRPr b="0"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2" name="Google Shape;42;p54"/>
          <p:cNvSpPr txBox="1"/>
          <p:nvPr>
            <p:ph idx="6" type="title"/>
          </p:nvPr>
        </p:nvSpPr>
        <p:spPr>
          <a:xfrm>
            <a:off x="819000" y="688949"/>
            <a:ext cx="7506000" cy="578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500"/>
              <a:buNone/>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
        <p:nvSpPr>
          <p:cNvPr id="43" name="Google Shape;43;p54"/>
          <p:cNvSpPr txBox="1"/>
          <p:nvPr>
            <p:ph idx="7" type="title"/>
          </p:nvPr>
        </p:nvSpPr>
        <p:spPr>
          <a:xfrm>
            <a:off x="670966" y="3056075"/>
            <a:ext cx="2557200" cy="863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300"/>
              <a:buNone/>
              <a:defRPr sz="2300"/>
            </a:lvl1pPr>
            <a:lvl2pPr lvl="1" algn="l">
              <a:lnSpc>
                <a:spcPct val="100000"/>
              </a:lnSpc>
              <a:spcBef>
                <a:spcPts val="0"/>
              </a:spcBef>
              <a:spcAft>
                <a:spcPts val="0"/>
              </a:spcAft>
              <a:buSzPts val="2300"/>
              <a:buNone/>
              <a:defRPr sz="2300"/>
            </a:lvl2pPr>
            <a:lvl3pPr lvl="2" algn="l">
              <a:lnSpc>
                <a:spcPct val="100000"/>
              </a:lnSpc>
              <a:spcBef>
                <a:spcPts val="0"/>
              </a:spcBef>
              <a:spcAft>
                <a:spcPts val="0"/>
              </a:spcAft>
              <a:buSzPts val="2300"/>
              <a:buNone/>
              <a:defRPr sz="2300"/>
            </a:lvl3pPr>
            <a:lvl4pPr lvl="3" algn="l">
              <a:lnSpc>
                <a:spcPct val="100000"/>
              </a:lnSpc>
              <a:spcBef>
                <a:spcPts val="0"/>
              </a:spcBef>
              <a:spcAft>
                <a:spcPts val="0"/>
              </a:spcAft>
              <a:buSzPts val="2300"/>
              <a:buNone/>
              <a:defRPr sz="2300"/>
            </a:lvl4pPr>
            <a:lvl5pPr lvl="4" algn="l">
              <a:lnSpc>
                <a:spcPct val="100000"/>
              </a:lnSpc>
              <a:spcBef>
                <a:spcPts val="0"/>
              </a:spcBef>
              <a:spcAft>
                <a:spcPts val="0"/>
              </a:spcAft>
              <a:buSzPts val="2300"/>
              <a:buNone/>
              <a:defRPr sz="2300"/>
            </a:lvl5pPr>
            <a:lvl6pPr lvl="5" algn="l">
              <a:lnSpc>
                <a:spcPct val="100000"/>
              </a:lnSpc>
              <a:spcBef>
                <a:spcPts val="0"/>
              </a:spcBef>
              <a:spcAft>
                <a:spcPts val="0"/>
              </a:spcAft>
              <a:buSzPts val="2300"/>
              <a:buNone/>
              <a:defRPr sz="2300"/>
            </a:lvl6pPr>
            <a:lvl7pPr lvl="6" algn="l">
              <a:lnSpc>
                <a:spcPct val="100000"/>
              </a:lnSpc>
              <a:spcBef>
                <a:spcPts val="0"/>
              </a:spcBef>
              <a:spcAft>
                <a:spcPts val="0"/>
              </a:spcAft>
              <a:buSzPts val="2300"/>
              <a:buNone/>
              <a:defRPr sz="2300"/>
            </a:lvl7pPr>
            <a:lvl8pPr lvl="7" algn="l">
              <a:lnSpc>
                <a:spcPct val="100000"/>
              </a:lnSpc>
              <a:spcBef>
                <a:spcPts val="0"/>
              </a:spcBef>
              <a:spcAft>
                <a:spcPts val="0"/>
              </a:spcAft>
              <a:buSzPts val="2300"/>
              <a:buNone/>
              <a:defRPr sz="2300"/>
            </a:lvl8pPr>
            <a:lvl9pPr lvl="8" algn="l">
              <a:lnSpc>
                <a:spcPct val="100000"/>
              </a:lnSpc>
              <a:spcBef>
                <a:spcPts val="0"/>
              </a:spcBef>
              <a:spcAft>
                <a:spcPts val="0"/>
              </a:spcAft>
              <a:buSzPts val="2300"/>
              <a:buNone/>
              <a:defRPr sz="2300"/>
            </a:lvl9pPr>
          </a:lstStyle>
          <a:p/>
        </p:txBody>
      </p:sp>
      <p:sp>
        <p:nvSpPr>
          <p:cNvPr id="44" name="Google Shape;44;p54"/>
          <p:cNvSpPr txBox="1"/>
          <p:nvPr>
            <p:ph idx="8" type="title"/>
          </p:nvPr>
        </p:nvSpPr>
        <p:spPr>
          <a:xfrm>
            <a:off x="3293243" y="3056075"/>
            <a:ext cx="2557200" cy="863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300"/>
              <a:buNone/>
              <a:defRPr sz="2300"/>
            </a:lvl1pPr>
            <a:lvl2pPr lvl="1" algn="l">
              <a:lnSpc>
                <a:spcPct val="100000"/>
              </a:lnSpc>
              <a:spcBef>
                <a:spcPts val="0"/>
              </a:spcBef>
              <a:spcAft>
                <a:spcPts val="0"/>
              </a:spcAft>
              <a:buSzPts val="2300"/>
              <a:buNone/>
              <a:defRPr sz="2300"/>
            </a:lvl2pPr>
            <a:lvl3pPr lvl="2" algn="l">
              <a:lnSpc>
                <a:spcPct val="100000"/>
              </a:lnSpc>
              <a:spcBef>
                <a:spcPts val="0"/>
              </a:spcBef>
              <a:spcAft>
                <a:spcPts val="0"/>
              </a:spcAft>
              <a:buSzPts val="2300"/>
              <a:buNone/>
              <a:defRPr sz="2300"/>
            </a:lvl3pPr>
            <a:lvl4pPr lvl="3" algn="l">
              <a:lnSpc>
                <a:spcPct val="100000"/>
              </a:lnSpc>
              <a:spcBef>
                <a:spcPts val="0"/>
              </a:spcBef>
              <a:spcAft>
                <a:spcPts val="0"/>
              </a:spcAft>
              <a:buSzPts val="2300"/>
              <a:buNone/>
              <a:defRPr sz="2300"/>
            </a:lvl4pPr>
            <a:lvl5pPr lvl="4" algn="l">
              <a:lnSpc>
                <a:spcPct val="100000"/>
              </a:lnSpc>
              <a:spcBef>
                <a:spcPts val="0"/>
              </a:spcBef>
              <a:spcAft>
                <a:spcPts val="0"/>
              </a:spcAft>
              <a:buSzPts val="2300"/>
              <a:buNone/>
              <a:defRPr sz="2300"/>
            </a:lvl5pPr>
            <a:lvl6pPr lvl="5" algn="l">
              <a:lnSpc>
                <a:spcPct val="100000"/>
              </a:lnSpc>
              <a:spcBef>
                <a:spcPts val="0"/>
              </a:spcBef>
              <a:spcAft>
                <a:spcPts val="0"/>
              </a:spcAft>
              <a:buSzPts val="2300"/>
              <a:buNone/>
              <a:defRPr sz="2300"/>
            </a:lvl6pPr>
            <a:lvl7pPr lvl="6" algn="l">
              <a:lnSpc>
                <a:spcPct val="100000"/>
              </a:lnSpc>
              <a:spcBef>
                <a:spcPts val="0"/>
              </a:spcBef>
              <a:spcAft>
                <a:spcPts val="0"/>
              </a:spcAft>
              <a:buSzPts val="2300"/>
              <a:buNone/>
              <a:defRPr sz="2300"/>
            </a:lvl7pPr>
            <a:lvl8pPr lvl="7" algn="l">
              <a:lnSpc>
                <a:spcPct val="100000"/>
              </a:lnSpc>
              <a:spcBef>
                <a:spcPts val="0"/>
              </a:spcBef>
              <a:spcAft>
                <a:spcPts val="0"/>
              </a:spcAft>
              <a:buSzPts val="2300"/>
              <a:buNone/>
              <a:defRPr sz="2300"/>
            </a:lvl8pPr>
            <a:lvl9pPr lvl="8" algn="l">
              <a:lnSpc>
                <a:spcPct val="100000"/>
              </a:lnSpc>
              <a:spcBef>
                <a:spcPts val="0"/>
              </a:spcBef>
              <a:spcAft>
                <a:spcPts val="0"/>
              </a:spcAft>
              <a:buSzPts val="2300"/>
              <a:buNone/>
              <a:defRPr sz="2300"/>
            </a:lvl9pPr>
          </a:lstStyle>
          <a:p/>
        </p:txBody>
      </p:sp>
      <p:sp>
        <p:nvSpPr>
          <p:cNvPr id="45" name="Google Shape;45;p54"/>
          <p:cNvSpPr txBox="1"/>
          <p:nvPr>
            <p:ph idx="9" type="title"/>
          </p:nvPr>
        </p:nvSpPr>
        <p:spPr>
          <a:xfrm>
            <a:off x="5915511" y="3056075"/>
            <a:ext cx="2557200" cy="863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300"/>
              <a:buNone/>
              <a:defRPr sz="2300"/>
            </a:lvl1pPr>
            <a:lvl2pPr lvl="1" algn="l">
              <a:lnSpc>
                <a:spcPct val="100000"/>
              </a:lnSpc>
              <a:spcBef>
                <a:spcPts val="0"/>
              </a:spcBef>
              <a:spcAft>
                <a:spcPts val="0"/>
              </a:spcAft>
              <a:buSzPts val="2300"/>
              <a:buNone/>
              <a:defRPr sz="2300"/>
            </a:lvl2pPr>
            <a:lvl3pPr lvl="2" algn="l">
              <a:lnSpc>
                <a:spcPct val="100000"/>
              </a:lnSpc>
              <a:spcBef>
                <a:spcPts val="0"/>
              </a:spcBef>
              <a:spcAft>
                <a:spcPts val="0"/>
              </a:spcAft>
              <a:buSzPts val="2300"/>
              <a:buNone/>
              <a:defRPr sz="2300"/>
            </a:lvl3pPr>
            <a:lvl4pPr lvl="3" algn="l">
              <a:lnSpc>
                <a:spcPct val="100000"/>
              </a:lnSpc>
              <a:spcBef>
                <a:spcPts val="0"/>
              </a:spcBef>
              <a:spcAft>
                <a:spcPts val="0"/>
              </a:spcAft>
              <a:buSzPts val="2300"/>
              <a:buNone/>
              <a:defRPr sz="2300"/>
            </a:lvl4pPr>
            <a:lvl5pPr lvl="4" algn="l">
              <a:lnSpc>
                <a:spcPct val="100000"/>
              </a:lnSpc>
              <a:spcBef>
                <a:spcPts val="0"/>
              </a:spcBef>
              <a:spcAft>
                <a:spcPts val="0"/>
              </a:spcAft>
              <a:buSzPts val="2300"/>
              <a:buNone/>
              <a:defRPr sz="2300"/>
            </a:lvl5pPr>
            <a:lvl6pPr lvl="5" algn="l">
              <a:lnSpc>
                <a:spcPct val="100000"/>
              </a:lnSpc>
              <a:spcBef>
                <a:spcPts val="0"/>
              </a:spcBef>
              <a:spcAft>
                <a:spcPts val="0"/>
              </a:spcAft>
              <a:buSzPts val="2300"/>
              <a:buNone/>
              <a:defRPr sz="2300"/>
            </a:lvl6pPr>
            <a:lvl7pPr lvl="6" algn="l">
              <a:lnSpc>
                <a:spcPct val="100000"/>
              </a:lnSpc>
              <a:spcBef>
                <a:spcPts val="0"/>
              </a:spcBef>
              <a:spcAft>
                <a:spcPts val="0"/>
              </a:spcAft>
              <a:buSzPts val="2300"/>
              <a:buNone/>
              <a:defRPr sz="2300"/>
            </a:lvl7pPr>
            <a:lvl8pPr lvl="7" algn="l">
              <a:lnSpc>
                <a:spcPct val="100000"/>
              </a:lnSpc>
              <a:spcBef>
                <a:spcPts val="0"/>
              </a:spcBef>
              <a:spcAft>
                <a:spcPts val="0"/>
              </a:spcAft>
              <a:buSzPts val="2300"/>
              <a:buNone/>
              <a:defRPr sz="2300"/>
            </a:lvl8pPr>
            <a:lvl9pPr lvl="8" algn="l">
              <a:lnSpc>
                <a:spcPct val="100000"/>
              </a:lnSpc>
              <a:spcBef>
                <a:spcPts val="0"/>
              </a:spcBef>
              <a:spcAft>
                <a:spcPts val="0"/>
              </a:spcAft>
              <a:buSzPts val="2300"/>
              <a:buNone/>
              <a:defRPr sz="23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6" name="Shape 46"/>
        <p:cNvGrpSpPr/>
        <p:nvPr/>
      </p:nvGrpSpPr>
      <p:grpSpPr>
        <a:xfrm>
          <a:off x="0" y="0"/>
          <a:ext cx="0" cy="0"/>
          <a:chOff x="0" y="0"/>
          <a:chExt cx="0" cy="0"/>
        </a:xfrm>
      </p:grpSpPr>
      <p:sp>
        <p:nvSpPr>
          <p:cNvPr id="47" name="Google Shape;47;p55"/>
          <p:cNvSpPr txBox="1"/>
          <p:nvPr>
            <p:ph type="title"/>
          </p:nvPr>
        </p:nvSpPr>
        <p:spPr>
          <a:xfrm>
            <a:off x="4962899" y="894575"/>
            <a:ext cx="3362100" cy="684900"/>
          </a:xfrm>
          <a:prstGeom prst="rect">
            <a:avLst/>
          </a:prstGeom>
          <a:solidFill>
            <a:schemeClr val="lt1"/>
          </a:solidFill>
          <a:ln>
            <a:noFill/>
          </a:ln>
        </p:spPr>
        <p:txBody>
          <a:bodyPr anchorCtr="0" anchor="ctr" bIns="91425" lIns="91425" spcFirstLastPara="1" rIns="91425" wrap="square" tIns="91425">
            <a:noAutofit/>
          </a:bodyPr>
          <a:lstStyle>
            <a:lvl1pPr lvl="0" algn="ctr">
              <a:lnSpc>
                <a:spcPct val="90000"/>
              </a:lnSpc>
              <a:spcBef>
                <a:spcPts val="0"/>
              </a:spcBef>
              <a:spcAft>
                <a:spcPts val="0"/>
              </a:spcAft>
              <a:buSzPts val="3500"/>
              <a:buNone/>
              <a:defRPr sz="45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8" name="Google Shape;48;p55"/>
          <p:cNvSpPr txBox="1"/>
          <p:nvPr>
            <p:ph idx="1" type="subTitle"/>
          </p:nvPr>
        </p:nvSpPr>
        <p:spPr>
          <a:xfrm>
            <a:off x="4962875" y="1692025"/>
            <a:ext cx="3362100" cy="2556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1"/>
              </a:buClr>
              <a:buSzPts val="1600"/>
              <a:buChar char="●"/>
              <a:defRPr sz="1600">
                <a:solidFill>
                  <a:schemeClr val="dk1"/>
                </a:solidFill>
              </a:defRPr>
            </a:lvl1pPr>
            <a:lvl2pPr lvl="1" algn="ctr">
              <a:lnSpc>
                <a:spcPct val="100000"/>
              </a:lnSpc>
              <a:spcBef>
                <a:spcPts val="1000"/>
              </a:spcBef>
              <a:spcAft>
                <a:spcPts val="0"/>
              </a:spcAft>
              <a:buSzPts val="2100"/>
              <a:buChar char="○"/>
              <a:defRPr sz="2100"/>
            </a:lvl2pPr>
            <a:lvl3pPr lvl="2" algn="ctr">
              <a:lnSpc>
                <a:spcPct val="100000"/>
              </a:lnSpc>
              <a:spcBef>
                <a:spcPts val="0"/>
              </a:spcBef>
              <a:spcAft>
                <a:spcPts val="0"/>
              </a:spcAft>
              <a:buSzPts val="2100"/>
              <a:buChar char="■"/>
              <a:defRPr sz="2100"/>
            </a:lvl3pPr>
            <a:lvl4pPr lvl="3" algn="ctr">
              <a:lnSpc>
                <a:spcPct val="100000"/>
              </a:lnSpc>
              <a:spcBef>
                <a:spcPts val="0"/>
              </a:spcBef>
              <a:spcAft>
                <a:spcPts val="0"/>
              </a:spcAft>
              <a:buSzPts val="2100"/>
              <a:buChar char="●"/>
              <a:defRPr sz="2100"/>
            </a:lvl4pPr>
            <a:lvl5pPr lvl="4" algn="ctr">
              <a:lnSpc>
                <a:spcPct val="100000"/>
              </a:lnSpc>
              <a:spcBef>
                <a:spcPts val="0"/>
              </a:spcBef>
              <a:spcAft>
                <a:spcPts val="0"/>
              </a:spcAft>
              <a:buSzPts val="2100"/>
              <a:buChar char="○"/>
              <a:defRPr sz="2100"/>
            </a:lvl5pPr>
            <a:lvl6pPr lvl="5" algn="ctr">
              <a:lnSpc>
                <a:spcPct val="100000"/>
              </a:lnSpc>
              <a:spcBef>
                <a:spcPts val="0"/>
              </a:spcBef>
              <a:spcAft>
                <a:spcPts val="0"/>
              </a:spcAft>
              <a:buSzPts val="2100"/>
              <a:buChar char="■"/>
              <a:defRPr sz="2100"/>
            </a:lvl6pPr>
            <a:lvl7pPr lvl="6" algn="ctr">
              <a:lnSpc>
                <a:spcPct val="100000"/>
              </a:lnSpc>
              <a:spcBef>
                <a:spcPts val="0"/>
              </a:spcBef>
              <a:spcAft>
                <a:spcPts val="0"/>
              </a:spcAft>
              <a:buSzPts val="2100"/>
              <a:buChar char="●"/>
              <a:defRPr sz="2100"/>
            </a:lvl7pPr>
            <a:lvl8pPr lvl="7" algn="ctr">
              <a:lnSpc>
                <a:spcPct val="100000"/>
              </a:lnSpc>
              <a:spcBef>
                <a:spcPts val="0"/>
              </a:spcBef>
              <a:spcAft>
                <a:spcPts val="0"/>
              </a:spcAft>
              <a:buSzPts val="2100"/>
              <a:buChar char="○"/>
              <a:defRPr sz="2100"/>
            </a:lvl8pPr>
            <a:lvl9pPr lvl="8" algn="ctr">
              <a:lnSpc>
                <a:spcPct val="100000"/>
              </a:lnSpc>
              <a:spcBef>
                <a:spcPts val="0"/>
              </a:spcBef>
              <a:spcAft>
                <a:spcPts val="0"/>
              </a:spcAft>
              <a:buSzPts val="2100"/>
              <a:buChar char="■"/>
              <a:defRPr sz="2100"/>
            </a:lvl9pPr>
          </a:lstStyle>
          <a:p/>
        </p:txBody>
      </p:sp>
      <p:sp>
        <p:nvSpPr>
          <p:cNvPr id="49" name="Google Shape;49;p55"/>
          <p:cNvSpPr/>
          <p:nvPr/>
        </p:nvSpPr>
        <p:spPr>
          <a:xfrm rot="-900031">
            <a:off x="-2177367" y="2722878"/>
            <a:ext cx="5043620" cy="3420354"/>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2">
    <p:spTree>
      <p:nvGrpSpPr>
        <p:cNvPr id="50" name="Shape 50"/>
        <p:cNvGrpSpPr/>
        <p:nvPr/>
      </p:nvGrpSpPr>
      <p:grpSpPr>
        <a:xfrm>
          <a:off x="0" y="0"/>
          <a:ext cx="0" cy="0"/>
          <a:chOff x="0" y="0"/>
          <a:chExt cx="0" cy="0"/>
        </a:xfrm>
      </p:grpSpPr>
      <p:grpSp>
        <p:nvGrpSpPr>
          <p:cNvPr id="51" name="Google Shape;51;p56"/>
          <p:cNvGrpSpPr/>
          <p:nvPr/>
        </p:nvGrpSpPr>
        <p:grpSpPr>
          <a:xfrm>
            <a:off x="-828953" y="-833378"/>
            <a:ext cx="10527805" cy="6209628"/>
            <a:chOff x="-828953" y="-833378"/>
            <a:chExt cx="10527805" cy="6209628"/>
          </a:xfrm>
        </p:grpSpPr>
        <p:sp>
          <p:nvSpPr>
            <p:cNvPr id="52" name="Google Shape;52;p56"/>
            <p:cNvSpPr/>
            <p:nvPr/>
          </p:nvSpPr>
          <p:spPr>
            <a:xfrm flipH="1" rot="-9900135">
              <a:off x="-665877" y="-561626"/>
              <a:ext cx="2306104" cy="1563895"/>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56"/>
            <p:cNvSpPr/>
            <p:nvPr/>
          </p:nvSpPr>
          <p:spPr>
            <a:xfrm flipH="1" rot="-130391">
              <a:off x="8089994" y="4116397"/>
              <a:ext cx="1586104" cy="1230223"/>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4" name="Google Shape;54;p56"/>
          <p:cNvSpPr txBox="1"/>
          <p:nvPr>
            <p:ph type="title"/>
          </p:nvPr>
        </p:nvSpPr>
        <p:spPr>
          <a:xfrm>
            <a:off x="743625" y="1849375"/>
            <a:ext cx="2051100" cy="4206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accent3"/>
              </a:buClr>
              <a:buSzPts val="2500"/>
              <a:buNone/>
              <a:defRPr sz="2300"/>
            </a:lvl1pPr>
            <a:lvl2pPr lvl="1" algn="l">
              <a:lnSpc>
                <a:spcPct val="100000"/>
              </a:lnSpc>
              <a:spcBef>
                <a:spcPts val="0"/>
              </a:spcBef>
              <a:spcAft>
                <a:spcPts val="0"/>
              </a:spcAft>
              <a:buClr>
                <a:schemeClr val="accent3"/>
              </a:buClr>
              <a:buSzPts val="2500"/>
              <a:buNone/>
              <a:defRPr sz="2500">
                <a:solidFill>
                  <a:schemeClr val="accent3"/>
                </a:solidFill>
              </a:defRPr>
            </a:lvl2pPr>
            <a:lvl3pPr lvl="2" algn="l">
              <a:lnSpc>
                <a:spcPct val="100000"/>
              </a:lnSpc>
              <a:spcBef>
                <a:spcPts val="0"/>
              </a:spcBef>
              <a:spcAft>
                <a:spcPts val="0"/>
              </a:spcAft>
              <a:buClr>
                <a:schemeClr val="accent3"/>
              </a:buClr>
              <a:buSzPts val="2500"/>
              <a:buNone/>
              <a:defRPr sz="2500">
                <a:solidFill>
                  <a:schemeClr val="accent3"/>
                </a:solidFill>
              </a:defRPr>
            </a:lvl3pPr>
            <a:lvl4pPr lvl="3" algn="l">
              <a:lnSpc>
                <a:spcPct val="100000"/>
              </a:lnSpc>
              <a:spcBef>
                <a:spcPts val="0"/>
              </a:spcBef>
              <a:spcAft>
                <a:spcPts val="0"/>
              </a:spcAft>
              <a:buClr>
                <a:schemeClr val="accent3"/>
              </a:buClr>
              <a:buSzPts val="2500"/>
              <a:buNone/>
              <a:defRPr sz="2500">
                <a:solidFill>
                  <a:schemeClr val="accent3"/>
                </a:solidFill>
              </a:defRPr>
            </a:lvl4pPr>
            <a:lvl5pPr lvl="4" algn="l">
              <a:lnSpc>
                <a:spcPct val="100000"/>
              </a:lnSpc>
              <a:spcBef>
                <a:spcPts val="0"/>
              </a:spcBef>
              <a:spcAft>
                <a:spcPts val="0"/>
              </a:spcAft>
              <a:buClr>
                <a:schemeClr val="accent3"/>
              </a:buClr>
              <a:buSzPts val="2500"/>
              <a:buNone/>
              <a:defRPr sz="2500">
                <a:solidFill>
                  <a:schemeClr val="accent3"/>
                </a:solidFill>
              </a:defRPr>
            </a:lvl5pPr>
            <a:lvl6pPr lvl="5" algn="l">
              <a:lnSpc>
                <a:spcPct val="100000"/>
              </a:lnSpc>
              <a:spcBef>
                <a:spcPts val="0"/>
              </a:spcBef>
              <a:spcAft>
                <a:spcPts val="0"/>
              </a:spcAft>
              <a:buClr>
                <a:schemeClr val="accent3"/>
              </a:buClr>
              <a:buSzPts val="2500"/>
              <a:buNone/>
              <a:defRPr sz="2500">
                <a:solidFill>
                  <a:schemeClr val="accent3"/>
                </a:solidFill>
              </a:defRPr>
            </a:lvl6pPr>
            <a:lvl7pPr lvl="6" algn="l">
              <a:lnSpc>
                <a:spcPct val="100000"/>
              </a:lnSpc>
              <a:spcBef>
                <a:spcPts val="0"/>
              </a:spcBef>
              <a:spcAft>
                <a:spcPts val="0"/>
              </a:spcAft>
              <a:buClr>
                <a:schemeClr val="accent3"/>
              </a:buClr>
              <a:buSzPts val="2500"/>
              <a:buNone/>
              <a:defRPr sz="2500">
                <a:solidFill>
                  <a:schemeClr val="accent3"/>
                </a:solidFill>
              </a:defRPr>
            </a:lvl7pPr>
            <a:lvl8pPr lvl="7" algn="l">
              <a:lnSpc>
                <a:spcPct val="100000"/>
              </a:lnSpc>
              <a:spcBef>
                <a:spcPts val="0"/>
              </a:spcBef>
              <a:spcAft>
                <a:spcPts val="0"/>
              </a:spcAft>
              <a:buClr>
                <a:schemeClr val="accent3"/>
              </a:buClr>
              <a:buSzPts val="2500"/>
              <a:buNone/>
              <a:defRPr sz="2500">
                <a:solidFill>
                  <a:schemeClr val="accent3"/>
                </a:solidFill>
              </a:defRPr>
            </a:lvl8pPr>
            <a:lvl9pPr lvl="8" algn="l">
              <a:lnSpc>
                <a:spcPct val="100000"/>
              </a:lnSpc>
              <a:spcBef>
                <a:spcPts val="0"/>
              </a:spcBef>
              <a:spcAft>
                <a:spcPts val="0"/>
              </a:spcAft>
              <a:buClr>
                <a:schemeClr val="accent3"/>
              </a:buClr>
              <a:buSzPts val="2500"/>
              <a:buNone/>
              <a:defRPr sz="2500">
                <a:solidFill>
                  <a:schemeClr val="accent3"/>
                </a:solidFill>
              </a:defRPr>
            </a:lvl9pPr>
          </a:lstStyle>
          <a:p/>
        </p:txBody>
      </p:sp>
      <p:sp>
        <p:nvSpPr>
          <p:cNvPr id="55" name="Google Shape;55;p56"/>
          <p:cNvSpPr txBox="1"/>
          <p:nvPr>
            <p:ph idx="1" type="subTitle"/>
          </p:nvPr>
        </p:nvSpPr>
        <p:spPr>
          <a:xfrm>
            <a:off x="743625" y="2228004"/>
            <a:ext cx="2051100" cy="5382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400"/>
              <a:buNone/>
              <a:defRPr sz="1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56"/>
          <p:cNvSpPr txBox="1"/>
          <p:nvPr>
            <p:ph idx="2" type="title"/>
          </p:nvPr>
        </p:nvSpPr>
        <p:spPr>
          <a:xfrm>
            <a:off x="743625" y="3304586"/>
            <a:ext cx="2051100" cy="4206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accent3"/>
              </a:buClr>
              <a:buSzPts val="2500"/>
              <a:buNone/>
              <a:defRPr sz="2300"/>
            </a:lvl1pPr>
            <a:lvl2pPr lvl="1" algn="l">
              <a:lnSpc>
                <a:spcPct val="100000"/>
              </a:lnSpc>
              <a:spcBef>
                <a:spcPts val="0"/>
              </a:spcBef>
              <a:spcAft>
                <a:spcPts val="0"/>
              </a:spcAft>
              <a:buClr>
                <a:schemeClr val="accent3"/>
              </a:buClr>
              <a:buSzPts val="2500"/>
              <a:buNone/>
              <a:defRPr sz="2500">
                <a:solidFill>
                  <a:schemeClr val="accent3"/>
                </a:solidFill>
              </a:defRPr>
            </a:lvl2pPr>
            <a:lvl3pPr lvl="2" algn="l">
              <a:lnSpc>
                <a:spcPct val="100000"/>
              </a:lnSpc>
              <a:spcBef>
                <a:spcPts val="0"/>
              </a:spcBef>
              <a:spcAft>
                <a:spcPts val="0"/>
              </a:spcAft>
              <a:buClr>
                <a:schemeClr val="accent3"/>
              </a:buClr>
              <a:buSzPts val="2500"/>
              <a:buNone/>
              <a:defRPr sz="2500">
                <a:solidFill>
                  <a:schemeClr val="accent3"/>
                </a:solidFill>
              </a:defRPr>
            </a:lvl3pPr>
            <a:lvl4pPr lvl="3" algn="l">
              <a:lnSpc>
                <a:spcPct val="100000"/>
              </a:lnSpc>
              <a:spcBef>
                <a:spcPts val="0"/>
              </a:spcBef>
              <a:spcAft>
                <a:spcPts val="0"/>
              </a:spcAft>
              <a:buClr>
                <a:schemeClr val="accent3"/>
              </a:buClr>
              <a:buSzPts val="2500"/>
              <a:buNone/>
              <a:defRPr sz="2500">
                <a:solidFill>
                  <a:schemeClr val="accent3"/>
                </a:solidFill>
              </a:defRPr>
            </a:lvl4pPr>
            <a:lvl5pPr lvl="4" algn="l">
              <a:lnSpc>
                <a:spcPct val="100000"/>
              </a:lnSpc>
              <a:spcBef>
                <a:spcPts val="0"/>
              </a:spcBef>
              <a:spcAft>
                <a:spcPts val="0"/>
              </a:spcAft>
              <a:buClr>
                <a:schemeClr val="accent3"/>
              </a:buClr>
              <a:buSzPts val="2500"/>
              <a:buNone/>
              <a:defRPr sz="2500">
                <a:solidFill>
                  <a:schemeClr val="accent3"/>
                </a:solidFill>
              </a:defRPr>
            </a:lvl5pPr>
            <a:lvl6pPr lvl="5" algn="l">
              <a:lnSpc>
                <a:spcPct val="100000"/>
              </a:lnSpc>
              <a:spcBef>
                <a:spcPts val="0"/>
              </a:spcBef>
              <a:spcAft>
                <a:spcPts val="0"/>
              </a:spcAft>
              <a:buClr>
                <a:schemeClr val="accent3"/>
              </a:buClr>
              <a:buSzPts val="2500"/>
              <a:buNone/>
              <a:defRPr sz="2500">
                <a:solidFill>
                  <a:schemeClr val="accent3"/>
                </a:solidFill>
              </a:defRPr>
            </a:lvl6pPr>
            <a:lvl7pPr lvl="6" algn="l">
              <a:lnSpc>
                <a:spcPct val="100000"/>
              </a:lnSpc>
              <a:spcBef>
                <a:spcPts val="0"/>
              </a:spcBef>
              <a:spcAft>
                <a:spcPts val="0"/>
              </a:spcAft>
              <a:buClr>
                <a:schemeClr val="accent3"/>
              </a:buClr>
              <a:buSzPts val="2500"/>
              <a:buNone/>
              <a:defRPr sz="2500">
                <a:solidFill>
                  <a:schemeClr val="accent3"/>
                </a:solidFill>
              </a:defRPr>
            </a:lvl7pPr>
            <a:lvl8pPr lvl="7" algn="l">
              <a:lnSpc>
                <a:spcPct val="100000"/>
              </a:lnSpc>
              <a:spcBef>
                <a:spcPts val="0"/>
              </a:spcBef>
              <a:spcAft>
                <a:spcPts val="0"/>
              </a:spcAft>
              <a:buClr>
                <a:schemeClr val="accent3"/>
              </a:buClr>
              <a:buSzPts val="2500"/>
              <a:buNone/>
              <a:defRPr sz="2500">
                <a:solidFill>
                  <a:schemeClr val="accent3"/>
                </a:solidFill>
              </a:defRPr>
            </a:lvl8pPr>
            <a:lvl9pPr lvl="8" algn="l">
              <a:lnSpc>
                <a:spcPct val="100000"/>
              </a:lnSpc>
              <a:spcBef>
                <a:spcPts val="0"/>
              </a:spcBef>
              <a:spcAft>
                <a:spcPts val="0"/>
              </a:spcAft>
              <a:buClr>
                <a:schemeClr val="accent3"/>
              </a:buClr>
              <a:buSzPts val="2500"/>
              <a:buNone/>
              <a:defRPr sz="2500">
                <a:solidFill>
                  <a:schemeClr val="accent3"/>
                </a:solidFill>
              </a:defRPr>
            </a:lvl9pPr>
          </a:lstStyle>
          <a:p/>
        </p:txBody>
      </p:sp>
      <p:sp>
        <p:nvSpPr>
          <p:cNvPr id="57" name="Google Shape;57;p56"/>
          <p:cNvSpPr txBox="1"/>
          <p:nvPr>
            <p:ph idx="3" type="subTitle"/>
          </p:nvPr>
        </p:nvSpPr>
        <p:spPr>
          <a:xfrm>
            <a:off x="743625" y="3681201"/>
            <a:ext cx="2051100" cy="5382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400"/>
              <a:buNone/>
              <a:defRPr sz="1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56"/>
          <p:cNvSpPr txBox="1"/>
          <p:nvPr>
            <p:ph idx="4" type="title"/>
          </p:nvPr>
        </p:nvSpPr>
        <p:spPr>
          <a:xfrm>
            <a:off x="6349200" y="1849350"/>
            <a:ext cx="2051100" cy="420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accent3"/>
              </a:buClr>
              <a:buSzPts val="2500"/>
              <a:buNone/>
              <a:defRPr sz="2300"/>
            </a:lvl1pPr>
            <a:lvl2pPr lvl="1" algn="l">
              <a:lnSpc>
                <a:spcPct val="100000"/>
              </a:lnSpc>
              <a:spcBef>
                <a:spcPts val="0"/>
              </a:spcBef>
              <a:spcAft>
                <a:spcPts val="0"/>
              </a:spcAft>
              <a:buClr>
                <a:schemeClr val="accent3"/>
              </a:buClr>
              <a:buSzPts val="2500"/>
              <a:buNone/>
              <a:defRPr sz="2500">
                <a:solidFill>
                  <a:schemeClr val="accent3"/>
                </a:solidFill>
              </a:defRPr>
            </a:lvl2pPr>
            <a:lvl3pPr lvl="2" algn="l">
              <a:lnSpc>
                <a:spcPct val="100000"/>
              </a:lnSpc>
              <a:spcBef>
                <a:spcPts val="0"/>
              </a:spcBef>
              <a:spcAft>
                <a:spcPts val="0"/>
              </a:spcAft>
              <a:buClr>
                <a:schemeClr val="accent3"/>
              </a:buClr>
              <a:buSzPts val="2500"/>
              <a:buNone/>
              <a:defRPr sz="2500">
                <a:solidFill>
                  <a:schemeClr val="accent3"/>
                </a:solidFill>
              </a:defRPr>
            </a:lvl3pPr>
            <a:lvl4pPr lvl="3" algn="l">
              <a:lnSpc>
                <a:spcPct val="100000"/>
              </a:lnSpc>
              <a:spcBef>
                <a:spcPts val="0"/>
              </a:spcBef>
              <a:spcAft>
                <a:spcPts val="0"/>
              </a:spcAft>
              <a:buClr>
                <a:schemeClr val="accent3"/>
              </a:buClr>
              <a:buSzPts val="2500"/>
              <a:buNone/>
              <a:defRPr sz="2500">
                <a:solidFill>
                  <a:schemeClr val="accent3"/>
                </a:solidFill>
              </a:defRPr>
            </a:lvl4pPr>
            <a:lvl5pPr lvl="4" algn="l">
              <a:lnSpc>
                <a:spcPct val="100000"/>
              </a:lnSpc>
              <a:spcBef>
                <a:spcPts val="0"/>
              </a:spcBef>
              <a:spcAft>
                <a:spcPts val="0"/>
              </a:spcAft>
              <a:buClr>
                <a:schemeClr val="accent3"/>
              </a:buClr>
              <a:buSzPts val="2500"/>
              <a:buNone/>
              <a:defRPr sz="2500">
                <a:solidFill>
                  <a:schemeClr val="accent3"/>
                </a:solidFill>
              </a:defRPr>
            </a:lvl5pPr>
            <a:lvl6pPr lvl="5" algn="l">
              <a:lnSpc>
                <a:spcPct val="100000"/>
              </a:lnSpc>
              <a:spcBef>
                <a:spcPts val="0"/>
              </a:spcBef>
              <a:spcAft>
                <a:spcPts val="0"/>
              </a:spcAft>
              <a:buClr>
                <a:schemeClr val="accent3"/>
              </a:buClr>
              <a:buSzPts val="2500"/>
              <a:buNone/>
              <a:defRPr sz="2500">
                <a:solidFill>
                  <a:schemeClr val="accent3"/>
                </a:solidFill>
              </a:defRPr>
            </a:lvl6pPr>
            <a:lvl7pPr lvl="6" algn="l">
              <a:lnSpc>
                <a:spcPct val="100000"/>
              </a:lnSpc>
              <a:spcBef>
                <a:spcPts val="0"/>
              </a:spcBef>
              <a:spcAft>
                <a:spcPts val="0"/>
              </a:spcAft>
              <a:buClr>
                <a:schemeClr val="accent3"/>
              </a:buClr>
              <a:buSzPts val="2500"/>
              <a:buNone/>
              <a:defRPr sz="2500">
                <a:solidFill>
                  <a:schemeClr val="accent3"/>
                </a:solidFill>
              </a:defRPr>
            </a:lvl7pPr>
            <a:lvl8pPr lvl="7" algn="l">
              <a:lnSpc>
                <a:spcPct val="100000"/>
              </a:lnSpc>
              <a:spcBef>
                <a:spcPts val="0"/>
              </a:spcBef>
              <a:spcAft>
                <a:spcPts val="0"/>
              </a:spcAft>
              <a:buClr>
                <a:schemeClr val="accent3"/>
              </a:buClr>
              <a:buSzPts val="2500"/>
              <a:buNone/>
              <a:defRPr sz="2500">
                <a:solidFill>
                  <a:schemeClr val="accent3"/>
                </a:solidFill>
              </a:defRPr>
            </a:lvl8pPr>
            <a:lvl9pPr lvl="8" algn="l">
              <a:lnSpc>
                <a:spcPct val="100000"/>
              </a:lnSpc>
              <a:spcBef>
                <a:spcPts val="0"/>
              </a:spcBef>
              <a:spcAft>
                <a:spcPts val="0"/>
              </a:spcAft>
              <a:buClr>
                <a:schemeClr val="accent3"/>
              </a:buClr>
              <a:buSzPts val="2500"/>
              <a:buNone/>
              <a:defRPr sz="2500">
                <a:solidFill>
                  <a:schemeClr val="accent3"/>
                </a:solidFill>
              </a:defRPr>
            </a:lvl9pPr>
          </a:lstStyle>
          <a:p/>
        </p:txBody>
      </p:sp>
      <p:sp>
        <p:nvSpPr>
          <p:cNvPr id="59" name="Google Shape;59;p56"/>
          <p:cNvSpPr txBox="1"/>
          <p:nvPr>
            <p:ph idx="5" type="subTitle"/>
          </p:nvPr>
        </p:nvSpPr>
        <p:spPr>
          <a:xfrm>
            <a:off x="6349200" y="2228006"/>
            <a:ext cx="2051100" cy="538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None/>
              <a:defRPr sz="1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56"/>
          <p:cNvSpPr txBox="1"/>
          <p:nvPr>
            <p:ph idx="6" type="title"/>
          </p:nvPr>
        </p:nvSpPr>
        <p:spPr>
          <a:xfrm>
            <a:off x="6349200" y="3304579"/>
            <a:ext cx="2051100" cy="420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accent3"/>
              </a:buClr>
              <a:buSzPts val="2500"/>
              <a:buNone/>
              <a:defRPr sz="2300"/>
            </a:lvl1pPr>
            <a:lvl2pPr lvl="1" algn="l">
              <a:lnSpc>
                <a:spcPct val="100000"/>
              </a:lnSpc>
              <a:spcBef>
                <a:spcPts val="0"/>
              </a:spcBef>
              <a:spcAft>
                <a:spcPts val="0"/>
              </a:spcAft>
              <a:buClr>
                <a:schemeClr val="accent3"/>
              </a:buClr>
              <a:buSzPts val="2500"/>
              <a:buNone/>
              <a:defRPr sz="2500">
                <a:solidFill>
                  <a:schemeClr val="accent3"/>
                </a:solidFill>
              </a:defRPr>
            </a:lvl2pPr>
            <a:lvl3pPr lvl="2" algn="l">
              <a:lnSpc>
                <a:spcPct val="100000"/>
              </a:lnSpc>
              <a:spcBef>
                <a:spcPts val="0"/>
              </a:spcBef>
              <a:spcAft>
                <a:spcPts val="0"/>
              </a:spcAft>
              <a:buClr>
                <a:schemeClr val="accent3"/>
              </a:buClr>
              <a:buSzPts val="2500"/>
              <a:buNone/>
              <a:defRPr sz="2500">
                <a:solidFill>
                  <a:schemeClr val="accent3"/>
                </a:solidFill>
              </a:defRPr>
            </a:lvl3pPr>
            <a:lvl4pPr lvl="3" algn="l">
              <a:lnSpc>
                <a:spcPct val="100000"/>
              </a:lnSpc>
              <a:spcBef>
                <a:spcPts val="0"/>
              </a:spcBef>
              <a:spcAft>
                <a:spcPts val="0"/>
              </a:spcAft>
              <a:buClr>
                <a:schemeClr val="accent3"/>
              </a:buClr>
              <a:buSzPts val="2500"/>
              <a:buNone/>
              <a:defRPr sz="2500">
                <a:solidFill>
                  <a:schemeClr val="accent3"/>
                </a:solidFill>
              </a:defRPr>
            </a:lvl4pPr>
            <a:lvl5pPr lvl="4" algn="l">
              <a:lnSpc>
                <a:spcPct val="100000"/>
              </a:lnSpc>
              <a:spcBef>
                <a:spcPts val="0"/>
              </a:spcBef>
              <a:spcAft>
                <a:spcPts val="0"/>
              </a:spcAft>
              <a:buClr>
                <a:schemeClr val="accent3"/>
              </a:buClr>
              <a:buSzPts val="2500"/>
              <a:buNone/>
              <a:defRPr sz="2500">
                <a:solidFill>
                  <a:schemeClr val="accent3"/>
                </a:solidFill>
              </a:defRPr>
            </a:lvl5pPr>
            <a:lvl6pPr lvl="5" algn="l">
              <a:lnSpc>
                <a:spcPct val="100000"/>
              </a:lnSpc>
              <a:spcBef>
                <a:spcPts val="0"/>
              </a:spcBef>
              <a:spcAft>
                <a:spcPts val="0"/>
              </a:spcAft>
              <a:buClr>
                <a:schemeClr val="accent3"/>
              </a:buClr>
              <a:buSzPts val="2500"/>
              <a:buNone/>
              <a:defRPr sz="2500">
                <a:solidFill>
                  <a:schemeClr val="accent3"/>
                </a:solidFill>
              </a:defRPr>
            </a:lvl6pPr>
            <a:lvl7pPr lvl="6" algn="l">
              <a:lnSpc>
                <a:spcPct val="100000"/>
              </a:lnSpc>
              <a:spcBef>
                <a:spcPts val="0"/>
              </a:spcBef>
              <a:spcAft>
                <a:spcPts val="0"/>
              </a:spcAft>
              <a:buClr>
                <a:schemeClr val="accent3"/>
              </a:buClr>
              <a:buSzPts val="2500"/>
              <a:buNone/>
              <a:defRPr sz="2500">
                <a:solidFill>
                  <a:schemeClr val="accent3"/>
                </a:solidFill>
              </a:defRPr>
            </a:lvl7pPr>
            <a:lvl8pPr lvl="7" algn="l">
              <a:lnSpc>
                <a:spcPct val="100000"/>
              </a:lnSpc>
              <a:spcBef>
                <a:spcPts val="0"/>
              </a:spcBef>
              <a:spcAft>
                <a:spcPts val="0"/>
              </a:spcAft>
              <a:buClr>
                <a:schemeClr val="accent3"/>
              </a:buClr>
              <a:buSzPts val="2500"/>
              <a:buNone/>
              <a:defRPr sz="2500">
                <a:solidFill>
                  <a:schemeClr val="accent3"/>
                </a:solidFill>
              </a:defRPr>
            </a:lvl8pPr>
            <a:lvl9pPr lvl="8" algn="l">
              <a:lnSpc>
                <a:spcPct val="100000"/>
              </a:lnSpc>
              <a:spcBef>
                <a:spcPts val="0"/>
              </a:spcBef>
              <a:spcAft>
                <a:spcPts val="0"/>
              </a:spcAft>
              <a:buClr>
                <a:schemeClr val="accent3"/>
              </a:buClr>
              <a:buSzPts val="2500"/>
              <a:buNone/>
              <a:defRPr sz="2500">
                <a:solidFill>
                  <a:schemeClr val="accent3"/>
                </a:solidFill>
              </a:defRPr>
            </a:lvl9pPr>
          </a:lstStyle>
          <a:p/>
        </p:txBody>
      </p:sp>
      <p:sp>
        <p:nvSpPr>
          <p:cNvPr id="61" name="Google Shape;61;p56"/>
          <p:cNvSpPr txBox="1"/>
          <p:nvPr>
            <p:ph idx="7" type="subTitle"/>
          </p:nvPr>
        </p:nvSpPr>
        <p:spPr>
          <a:xfrm>
            <a:off x="6349200" y="3681198"/>
            <a:ext cx="2051100" cy="538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None/>
              <a:defRPr sz="1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56"/>
          <p:cNvSpPr txBox="1"/>
          <p:nvPr>
            <p:ph idx="8" type="title"/>
          </p:nvPr>
        </p:nvSpPr>
        <p:spPr>
          <a:xfrm>
            <a:off x="819000" y="688949"/>
            <a:ext cx="7506000" cy="578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500"/>
              <a:buNone/>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3" name="Shape 63"/>
        <p:cNvGrpSpPr/>
        <p:nvPr/>
      </p:nvGrpSpPr>
      <p:grpSpPr>
        <a:xfrm>
          <a:off x="0" y="0"/>
          <a:ext cx="0" cy="0"/>
          <a:chOff x="0" y="0"/>
          <a:chExt cx="0" cy="0"/>
        </a:xfrm>
      </p:grpSpPr>
      <p:sp>
        <p:nvSpPr>
          <p:cNvPr id="64" name="Google Shape;64;p57"/>
          <p:cNvSpPr txBox="1"/>
          <p:nvPr>
            <p:ph hasCustomPrompt="1" type="title"/>
          </p:nvPr>
        </p:nvSpPr>
        <p:spPr>
          <a:xfrm>
            <a:off x="2994550" y="1629250"/>
            <a:ext cx="5440200" cy="14673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12000"/>
              <a:buNone/>
              <a:defRPr sz="8500"/>
            </a:lvl1pPr>
            <a:lvl2pPr lvl="1" algn="ctr">
              <a:lnSpc>
                <a:spcPct val="100000"/>
              </a:lnSpc>
              <a:spcBef>
                <a:spcPts val="0"/>
              </a:spcBef>
              <a:spcAft>
                <a:spcPts val="0"/>
              </a:spcAft>
              <a:buClr>
                <a:schemeClr val="accent1"/>
              </a:buClr>
              <a:buSzPts val="12000"/>
              <a:buNone/>
              <a:defRPr sz="12000">
                <a:solidFill>
                  <a:schemeClr val="accent1"/>
                </a:solidFill>
              </a:defRPr>
            </a:lvl2pPr>
            <a:lvl3pPr lvl="2" algn="ctr">
              <a:lnSpc>
                <a:spcPct val="100000"/>
              </a:lnSpc>
              <a:spcBef>
                <a:spcPts val="0"/>
              </a:spcBef>
              <a:spcAft>
                <a:spcPts val="0"/>
              </a:spcAft>
              <a:buClr>
                <a:schemeClr val="accent1"/>
              </a:buClr>
              <a:buSzPts val="12000"/>
              <a:buNone/>
              <a:defRPr sz="12000">
                <a:solidFill>
                  <a:schemeClr val="accent1"/>
                </a:solidFill>
              </a:defRPr>
            </a:lvl3pPr>
            <a:lvl4pPr lvl="3" algn="ctr">
              <a:lnSpc>
                <a:spcPct val="100000"/>
              </a:lnSpc>
              <a:spcBef>
                <a:spcPts val="0"/>
              </a:spcBef>
              <a:spcAft>
                <a:spcPts val="0"/>
              </a:spcAft>
              <a:buClr>
                <a:schemeClr val="accent1"/>
              </a:buClr>
              <a:buSzPts val="12000"/>
              <a:buNone/>
              <a:defRPr sz="12000">
                <a:solidFill>
                  <a:schemeClr val="accent1"/>
                </a:solidFill>
              </a:defRPr>
            </a:lvl4pPr>
            <a:lvl5pPr lvl="4" algn="ctr">
              <a:lnSpc>
                <a:spcPct val="100000"/>
              </a:lnSpc>
              <a:spcBef>
                <a:spcPts val="0"/>
              </a:spcBef>
              <a:spcAft>
                <a:spcPts val="0"/>
              </a:spcAft>
              <a:buClr>
                <a:schemeClr val="accent1"/>
              </a:buClr>
              <a:buSzPts val="12000"/>
              <a:buNone/>
              <a:defRPr sz="12000">
                <a:solidFill>
                  <a:schemeClr val="accent1"/>
                </a:solidFill>
              </a:defRPr>
            </a:lvl5pPr>
            <a:lvl6pPr lvl="5" algn="ctr">
              <a:lnSpc>
                <a:spcPct val="100000"/>
              </a:lnSpc>
              <a:spcBef>
                <a:spcPts val="0"/>
              </a:spcBef>
              <a:spcAft>
                <a:spcPts val="0"/>
              </a:spcAft>
              <a:buClr>
                <a:schemeClr val="accent1"/>
              </a:buClr>
              <a:buSzPts val="12000"/>
              <a:buNone/>
              <a:defRPr sz="12000">
                <a:solidFill>
                  <a:schemeClr val="accent1"/>
                </a:solidFill>
              </a:defRPr>
            </a:lvl6pPr>
            <a:lvl7pPr lvl="6" algn="ctr">
              <a:lnSpc>
                <a:spcPct val="100000"/>
              </a:lnSpc>
              <a:spcBef>
                <a:spcPts val="0"/>
              </a:spcBef>
              <a:spcAft>
                <a:spcPts val="0"/>
              </a:spcAft>
              <a:buClr>
                <a:schemeClr val="accent1"/>
              </a:buClr>
              <a:buSzPts val="12000"/>
              <a:buNone/>
              <a:defRPr sz="12000">
                <a:solidFill>
                  <a:schemeClr val="accent1"/>
                </a:solidFill>
              </a:defRPr>
            </a:lvl7pPr>
            <a:lvl8pPr lvl="7" algn="ctr">
              <a:lnSpc>
                <a:spcPct val="100000"/>
              </a:lnSpc>
              <a:spcBef>
                <a:spcPts val="0"/>
              </a:spcBef>
              <a:spcAft>
                <a:spcPts val="0"/>
              </a:spcAft>
              <a:buClr>
                <a:schemeClr val="accent1"/>
              </a:buClr>
              <a:buSzPts val="12000"/>
              <a:buNone/>
              <a:defRPr sz="12000">
                <a:solidFill>
                  <a:schemeClr val="accent1"/>
                </a:solidFill>
              </a:defRPr>
            </a:lvl8pPr>
            <a:lvl9pPr lvl="8" algn="ctr">
              <a:lnSpc>
                <a:spcPct val="100000"/>
              </a:lnSpc>
              <a:spcBef>
                <a:spcPts val="0"/>
              </a:spcBef>
              <a:spcAft>
                <a:spcPts val="0"/>
              </a:spcAft>
              <a:buClr>
                <a:schemeClr val="accent1"/>
              </a:buClr>
              <a:buSzPts val="12000"/>
              <a:buNone/>
              <a:defRPr sz="12000">
                <a:solidFill>
                  <a:schemeClr val="accent1"/>
                </a:solidFill>
              </a:defRPr>
            </a:lvl9pPr>
          </a:lstStyle>
          <a:p>
            <a:r>
              <a:t>xx%</a:t>
            </a:r>
          </a:p>
        </p:txBody>
      </p:sp>
      <p:sp>
        <p:nvSpPr>
          <p:cNvPr id="65" name="Google Shape;65;p57"/>
          <p:cNvSpPr txBox="1"/>
          <p:nvPr>
            <p:ph idx="1" type="subTitle"/>
          </p:nvPr>
        </p:nvSpPr>
        <p:spPr>
          <a:xfrm>
            <a:off x="3818150" y="2887488"/>
            <a:ext cx="4619700" cy="5841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accent1"/>
              </a:buClr>
              <a:buSzPts val="2100"/>
              <a:buNone/>
              <a:defRPr>
                <a:solidFill>
                  <a:schemeClr val="dk1"/>
                </a:solidFill>
              </a:defRPr>
            </a:lvl1pPr>
            <a:lvl2pPr lvl="1" algn="ctr">
              <a:lnSpc>
                <a:spcPct val="100000"/>
              </a:lnSpc>
              <a:spcBef>
                <a:spcPts val="0"/>
              </a:spcBef>
              <a:spcAft>
                <a:spcPts val="0"/>
              </a:spcAft>
              <a:buClr>
                <a:schemeClr val="accent1"/>
              </a:buClr>
              <a:buSzPts val="2100"/>
              <a:buNone/>
              <a:defRPr sz="2100">
                <a:solidFill>
                  <a:schemeClr val="accent1"/>
                </a:solidFill>
              </a:defRPr>
            </a:lvl2pPr>
            <a:lvl3pPr lvl="2" algn="ctr">
              <a:lnSpc>
                <a:spcPct val="100000"/>
              </a:lnSpc>
              <a:spcBef>
                <a:spcPts val="0"/>
              </a:spcBef>
              <a:spcAft>
                <a:spcPts val="0"/>
              </a:spcAft>
              <a:buClr>
                <a:schemeClr val="accent1"/>
              </a:buClr>
              <a:buSzPts val="2100"/>
              <a:buNone/>
              <a:defRPr sz="2100">
                <a:solidFill>
                  <a:schemeClr val="accent1"/>
                </a:solidFill>
              </a:defRPr>
            </a:lvl3pPr>
            <a:lvl4pPr lvl="3" algn="ctr">
              <a:lnSpc>
                <a:spcPct val="100000"/>
              </a:lnSpc>
              <a:spcBef>
                <a:spcPts val="0"/>
              </a:spcBef>
              <a:spcAft>
                <a:spcPts val="0"/>
              </a:spcAft>
              <a:buClr>
                <a:schemeClr val="accent1"/>
              </a:buClr>
              <a:buSzPts val="2100"/>
              <a:buNone/>
              <a:defRPr sz="2100">
                <a:solidFill>
                  <a:schemeClr val="accent1"/>
                </a:solidFill>
              </a:defRPr>
            </a:lvl4pPr>
            <a:lvl5pPr lvl="4" algn="ctr">
              <a:lnSpc>
                <a:spcPct val="100000"/>
              </a:lnSpc>
              <a:spcBef>
                <a:spcPts val="0"/>
              </a:spcBef>
              <a:spcAft>
                <a:spcPts val="0"/>
              </a:spcAft>
              <a:buClr>
                <a:schemeClr val="accent1"/>
              </a:buClr>
              <a:buSzPts val="2100"/>
              <a:buNone/>
              <a:defRPr sz="2100">
                <a:solidFill>
                  <a:schemeClr val="accent1"/>
                </a:solidFill>
              </a:defRPr>
            </a:lvl5pPr>
            <a:lvl6pPr lvl="5" algn="ctr">
              <a:lnSpc>
                <a:spcPct val="100000"/>
              </a:lnSpc>
              <a:spcBef>
                <a:spcPts val="0"/>
              </a:spcBef>
              <a:spcAft>
                <a:spcPts val="0"/>
              </a:spcAft>
              <a:buClr>
                <a:schemeClr val="accent1"/>
              </a:buClr>
              <a:buSzPts val="2100"/>
              <a:buNone/>
              <a:defRPr sz="2100">
                <a:solidFill>
                  <a:schemeClr val="accent1"/>
                </a:solidFill>
              </a:defRPr>
            </a:lvl6pPr>
            <a:lvl7pPr lvl="6" algn="ctr">
              <a:lnSpc>
                <a:spcPct val="100000"/>
              </a:lnSpc>
              <a:spcBef>
                <a:spcPts val="0"/>
              </a:spcBef>
              <a:spcAft>
                <a:spcPts val="0"/>
              </a:spcAft>
              <a:buClr>
                <a:schemeClr val="accent1"/>
              </a:buClr>
              <a:buSzPts val="2100"/>
              <a:buNone/>
              <a:defRPr sz="2100">
                <a:solidFill>
                  <a:schemeClr val="accent1"/>
                </a:solidFill>
              </a:defRPr>
            </a:lvl7pPr>
            <a:lvl8pPr lvl="7" algn="ctr">
              <a:lnSpc>
                <a:spcPct val="100000"/>
              </a:lnSpc>
              <a:spcBef>
                <a:spcPts val="0"/>
              </a:spcBef>
              <a:spcAft>
                <a:spcPts val="0"/>
              </a:spcAft>
              <a:buClr>
                <a:schemeClr val="accent1"/>
              </a:buClr>
              <a:buSzPts val="2100"/>
              <a:buNone/>
              <a:defRPr sz="2100">
                <a:solidFill>
                  <a:schemeClr val="accent1"/>
                </a:solidFill>
              </a:defRPr>
            </a:lvl8pPr>
            <a:lvl9pPr lvl="8" algn="ctr">
              <a:lnSpc>
                <a:spcPct val="100000"/>
              </a:lnSpc>
              <a:spcBef>
                <a:spcPts val="0"/>
              </a:spcBef>
              <a:spcAft>
                <a:spcPts val="0"/>
              </a:spcAft>
              <a:buClr>
                <a:schemeClr val="accent1"/>
              </a:buClr>
              <a:buSzPts val="2100"/>
              <a:buNone/>
              <a:defRPr sz="2100">
                <a:solidFill>
                  <a:schemeClr val="accent1"/>
                </a:solidFill>
              </a:defRPr>
            </a:lvl9pPr>
          </a:lstStyle>
          <a:p/>
        </p:txBody>
      </p:sp>
      <p:grpSp>
        <p:nvGrpSpPr>
          <p:cNvPr id="66" name="Google Shape;66;p57"/>
          <p:cNvGrpSpPr/>
          <p:nvPr/>
        </p:nvGrpSpPr>
        <p:grpSpPr>
          <a:xfrm>
            <a:off x="-3999152" y="-4342962"/>
            <a:ext cx="15278966" cy="13844779"/>
            <a:chOff x="-3999152" y="-4342962"/>
            <a:chExt cx="15278966" cy="13844779"/>
          </a:xfrm>
        </p:grpSpPr>
        <p:sp>
          <p:nvSpPr>
            <p:cNvPr id="67" name="Google Shape;67;p57"/>
            <p:cNvSpPr/>
            <p:nvPr/>
          </p:nvSpPr>
          <p:spPr>
            <a:xfrm flipH="1" rot="-9000168">
              <a:off x="-3142183" y="-2603119"/>
              <a:ext cx="8487719" cy="5702223"/>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57"/>
            <p:cNvSpPr/>
            <p:nvPr/>
          </p:nvSpPr>
          <p:spPr>
            <a:xfrm flipH="1" rot="2699781">
              <a:off x="3728250" y="3085768"/>
              <a:ext cx="6920987" cy="4650162"/>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2_1">
    <p:spTree>
      <p:nvGrpSpPr>
        <p:cNvPr id="69" name="Shape 69"/>
        <p:cNvGrpSpPr/>
        <p:nvPr/>
      </p:nvGrpSpPr>
      <p:grpSpPr>
        <a:xfrm>
          <a:off x="0" y="0"/>
          <a:ext cx="0" cy="0"/>
          <a:chOff x="0" y="0"/>
          <a:chExt cx="0" cy="0"/>
        </a:xfrm>
      </p:grpSpPr>
      <p:sp>
        <p:nvSpPr>
          <p:cNvPr id="70" name="Google Shape;70;p58"/>
          <p:cNvSpPr/>
          <p:nvPr/>
        </p:nvSpPr>
        <p:spPr>
          <a:xfrm flipH="1" rot="-3599998">
            <a:off x="2096203" y="-1393740"/>
            <a:ext cx="11709269" cy="7940694"/>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58"/>
          <p:cNvSpPr txBox="1"/>
          <p:nvPr>
            <p:ph type="title"/>
          </p:nvPr>
        </p:nvSpPr>
        <p:spPr>
          <a:xfrm>
            <a:off x="819000" y="681525"/>
            <a:ext cx="3295800" cy="831300"/>
          </a:xfrm>
          <a:prstGeom prst="rect">
            <a:avLst/>
          </a:prstGeom>
          <a:noFill/>
          <a:ln>
            <a:noFill/>
          </a:ln>
        </p:spPr>
        <p:txBody>
          <a:bodyPr anchorCtr="0" anchor="t" bIns="91425" lIns="91425" spcFirstLastPara="1" rIns="91425" wrap="square" tIns="91425">
            <a:noAutofit/>
          </a:bodyPr>
          <a:lstStyle>
            <a:lvl1pPr lvl="0" algn="l">
              <a:lnSpc>
                <a:spcPct val="80000"/>
              </a:lnSpc>
              <a:spcBef>
                <a:spcPts val="0"/>
              </a:spcBef>
              <a:spcAft>
                <a:spcPts val="0"/>
              </a:spcAft>
              <a:buClr>
                <a:srgbClr val="000000"/>
              </a:buClr>
              <a:buSzPts val="4800"/>
              <a:buNone/>
              <a:defRPr sz="5000"/>
            </a:lvl1pPr>
            <a:lvl2pPr lvl="1" algn="ctr">
              <a:lnSpc>
                <a:spcPct val="100000"/>
              </a:lnSpc>
              <a:spcBef>
                <a:spcPts val="0"/>
              </a:spcBef>
              <a:spcAft>
                <a:spcPts val="0"/>
              </a:spcAft>
              <a:buClr>
                <a:srgbClr val="000000"/>
              </a:buClr>
              <a:buSzPts val="3600"/>
              <a:buNone/>
              <a:defRPr sz="3600">
                <a:solidFill>
                  <a:srgbClr val="000000"/>
                </a:solidFill>
              </a:defRPr>
            </a:lvl2pPr>
            <a:lvl3pPr lvl="2" algn="ctr">
              <a:lnSpc>
                <a:spcPct val="100000"/>
              </a:lnSpc>
              <a:spcBef>
                <a:spcPts val="0"/>
              </a:spcBef>
              <a:spcAft>
                <a:spcPts val="0"/>
              </a:spcAft>
              <a:buClr>
                <a:srgbClr val="000000"/>
              </a:buClr>
              <a:buSzPts val="3600"/>
              <a:buNone/>
              <a:defRPr sz="3600">
                <a:solidFill>
                  <a:srgbClr val="000000"/>
                </a:solidFill>
              </a:defRPr>
            </a:lvl3pPr>
            <a:lvl4pPr lvl="3" algn="ctr">
              <a:lnSpc>
                <a:spcPct val="100000"/>
              </a:lnSpc>
              <a:spcBef>
                <a:spcPts val="0"/>
              </a:spcBef>
              <a:spcAft>
                <a:spcPts val="0"/>
              </a:spcAft>
              <a:buClr>
                <a:srgbClr val="000000"/>
              </a:buClr>
              <a:buSzPts val="3600"/>
              <a:buNone/>
              <a:defRPr sz="3600">
                <a:solidFill>
                  <a:srgbClr val="000000"/>
                </a:solidFill>
              </a:defRPr>
            </a:lvl4pPr>
            <a:lvl5pPr lvl="4" algn="ctr">
              <a:lnSpc>
                <a:spcPct val="100000"/>
              </a:lnSpc>
              <a:spcBef>
                <a:spcPts val="0"/>
              </a:spcBef>
              <a:spcAft>
                <a:spcPts val="0"/>
              </a:spcAft>
              <a:buClr>
                <a:srgbClr val="000000"/>
              </a:buClr>
              <a:buSzPts val="3600"/>
              <a:buNone/>
              <a:defRPr sz="3600">
                <a:solidFill>
                  <a:srgbClr val="000000"/>
                </a:solidFill>
              </a:defRPr>
            </a:lvl5pPr>
            <a:lvl6pPr lvl="5" algn="ctr">
              <a:lnSpc>
                <a:spcPct val="100000"/>
              </a:lnSpc>
              <a:spcBef>
                <a:spcPts val="0"/>
              </a:spcBef>
              <a:spcAft>
                <a:spcPts val="0"/>
              </a:spcAft>
              <a:buClr>
                <a:srgbClr val="000000"/>
              </a:buClr>
              <a:buSzPts val="3600"/>
              <a:buNone/>
              <a:defRPr sz="3600">
                <a:solidFill>
                  <a:srgbClr val="000000"/>
                </a:solidFill>
              </a:defRPr>
            </a:lvl6pPr>
            <a:lvl7pPr lvl="6" algn="ctr">
              <a:lnSpc>
                <a:spcPct val="100000"/>
              </a:lnSpc>
              <a:spcBef>
                <a:spcPts val="0"/>
              </a:spcBef>
              <a:spcAft>
                <a:spcPts val="0"/>
              </a:spcAft>
              <a:buClr>
                <a:srgbClr val="000000"/>
              </a:buClr>
              <a:buSzPts val="3600"/>
              <a:buNone/>
              <a:defRPr sz="3600">
                <a:solidFill>
                  <a:srgbClr val="000000"/>
                </a:solidFill>
              </a:defRPr>
            </a:lvl7pPr>
            <a:lvl8pPr lvl="7" algn="ctr">
              <a:lnSpc>
                <a:spcPct val="100000"/>
              </a:lnSpc>
              <a:spcBef>
                <a:spcPts val="0"/>
              </a:spcBef>
              <a:spcAft>
                <a:spcPts val="0"/>
              </a:spcAft>
              <a:buClr>
                <a:srgbClr val="000000"/>
              </a:buClr>
              <a:buSzPts val="3600"/>
              <a:buNone/>
              <a:defRPr sz="3600">
                <a:solidFill>
                  <a:srgbClr val="000000"/>
                </a:solidFill>
              </a:defRPr>
            </a:lvl8pPr>
            <a:lvl9pPr lvl="8" algn="ctr">
              <a:lnSpc>
                <a:spcPct val="100000"/>
              </a:lnSpc>
              <a:spcBef>
                <a:spcPts val="0"/>
              </a:spcBef>
              <a:spcAft>
                <a:spcPts val="0"/>
              </a:spcAft>
              <a:buClr>
                <a:srgbClr val="000000"/>
              </a:buClr>
              <a:buSzPts val="3600"/>
              <a:buNone/>
              <a:defRPr sz="3600">
                <a:solidFill>
                  <a:srgbClr val="000000"/>
                </a:solidFill>
              </a:defRPr>
            </a:lvl9pPr>
          </a:lstStyle>
          <a:p/>
        </p:txBody>
      </p:sp>
      <p:sp>
        <p:nvSpPr>
          <p:cNvPr id="72" name="Google Shape;72;p58"/>
          <p:cNvSpPr txBox="1"/>
          <p:nvPr>
            <p:ph idx="1" type="subTitle"/>
          </p:nvPr>
        </p:nvSpPr>
        <p:spPr>
          <a:xfrm>
            <a:off x="819000" y="1568975"/>
            <a:ext cx="3145800" cy="1190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1400"/>
              <a:buNone/>
              <a:defRPr sz="1600">
                <a:solidFill>
                  <a:schemeClr val="dk1"/>
                </a:solidFill>
              </a:defRPr>
            </a:lvl1pPr>
            <a:lvl2pPr lvl="1" algn="l">
              <a:lnSpc>
                <a:spcPct val="100000"/>
              </a:lnSpc>
              <a:spcBef>
                <a:spcPts val="0"/>
              </a:spcBef>
              <a:spcAft>
                <a:spcPts val="0"/>
              </a:spcAft>
              <a:buClr>
                <a:schemeClr val="dk1"/>
              </a:buClr>
              <a:buSzPts val="2800"/>
              <a:buNone/>
              <a:defRPr sz="2800">
                <a:solidFill>
                  <a:schemeClr val="dk1"/>
                </a:solidFill>
              </a:defRPr>
            </a:lvl2pPr>
            <a:lvl3pPr lvl="2" algn="l">
              <a:lnSpc>
                <a:spcPct val="100000"/>
              </a:lnSpc>
              <a:spcBef>
                <a:spcPts val="0"/>
              </a:spcBef>
              <a:spcAft>
                <a:spcPts val="0"/>
              </a:spcAft>
              <a:buClr>
                <a:schemeClr val="dk1"/>
              </a:buClr>
              <a:buSzPts val="2800"/>
              <a:buNone/>
              <a:defRPr sz="2800">
                <a:solidFill>
                  <a:schemeClr val="dk1"/>
                </a:solidFill>
              </a:defRPr>
            </a:lvl3pPr>
            <a:lvl4pPr lvl="3" algn="l">
              <a:lnSpc>
                <a:spcPct val="100000"/>
              </a:lnSpc>
              <a:spcBef>
                <a:spcPts val="0"/>
              </a:spcBef>
              <a:spcAft>
                <a:spcPts val="0"/>
              </a:spcAft>
              <a:buClr>
                <a:schemeClr val="dk1"/>
              </a:buClr>
              <a:buSzPts val="2800"/>
              <a:buNone/>
              <a:defRPr sz="2800">
                <a:solidFill>
                  <a:schemeClr val="dk1"/>
                </a:solidFill>
              </a:defRPr>
            </a:lvl4pPr>
            <a:lvl5pPr lvl="4" algn="l">
              <a:lnSpc>
                <a:spcPct val="100000"/>
              </a:lnSpc>
              <a:spcBef>
                <a:spcPts val="0"/>
              </a:spcBef>
              <a:spcAft>
                <a:spcPts val="0"/>
              </a:spcAft>
              <a:buClr>
                <a:schemeClr val="dk1"/>
              </a:buClr>
              <a:buSzPts val="2800"/>
              <a:buNone/>
              <a:defRPr sz="2800">
                <a:solidFill>
                  <a:schemeClr val="dk1"/>
                </a:solidFill>
              </a:defRPr>
            </a:lvl5pPr>
            <a:lvl6pPr lvl="5" algn="l">
              <a:lnSpc>
                <a:spcPct val="100000"/>
              </a:lnSpc>
              <a:spcBef>
                <a:spcPts val="0"/>
              </a:spcBef>
              <a:spcAft>
                <a:spcPts val="0"/>
              </a:spcAft>
              <a:buClr>
                <a:schemeClr val="dk1"/>
              </a:buClr>
              <a:buSzPts val="2800"/>
              <a:buNone/>
              <a:defRPr sz="2800">
                <a:solidFill>
                  <a:schemeClr val="dk1"/>
                </a:solidFill>
              </a:defRPr>
            </a:lvl6pPr>
            <a:lvl7pPr lvl="6" algn="l">
              <a:lnSpc>
                <a:spcPct val="100000"/>
              </a:lnSpc>
              <a:spcBef>
                <a:spcPts val="0"/>
              </a:spcBef>
              <a:spcAft>
                <a:spcPts val="0"/>
              </a:spcAft>
              <a:buClr>
                <a:schemeClr val="dk1"/>
              </a:buClr>
              <a:buSzPts val="2800"/>
              <a:buNone/>
              <a:defRPr sz="2800">
                <a:solidFill>
                  <a:schemeClr val="dk1"/>
                </a:solidFill>
              </a:defRPr>
            </a:lvl7pPr>
            <a:lvl8pPr lvl="7" algn="l">
              <a:lnSpc>
                <a:spcPct val="100000"/>
              </a:lnSpc>
              <a:spcBef>
                <a:spcPts val="0"/>
              </a:spcBef>
              <a:spcAft>
                <a:spcPts val="0"/>
              </a:spcAft>
              <a:buClr>
                <a:schemeClr val="dk1"/>
              </a:buClr>
              <a:buSzPts val="2800"/>
              <a:buNone/>
              <a:defRPr sz="2800">
                <a:solidFill>
                  <a:schemeClr val="dk1"/>
                </a:solidFill>
              </a:defRPr>
            </a:lvl8pPr>
            <a:lvl9pPr lvl="8" algn="l">
              <a:lnSpc>
                <a:spcPct val="100000"/>
              </a:lnSpc>
              <a:spcBef>
                <a:spcPts val="0"/>
              </a:spcBef>
              <a:spcAft>
                <a:spcPts val="0"/>
              </a:spcAft>
              <a:buClr>
                <a:schemeClr val="dk1"/>
              </a:buClr>
              <a:buSzPts val="2800"/>
              <a:buNone/>
              <a:defRPr sz="2800">
                <a:solidFill>
                  <a:schemeClr val="dk1"/>
                </a:solidFill>
              </a:defRPr>
            </a:lvl9pPr>
          </a:lstStyle>
          <a:p/>
        </p:txBody>
      </p:sp>
      <p:sp>
        <p:nvSpPr>
          <p:cNvPr id="73" name="Google Shape;73;p58"/>
          <p:cNvSpPr txBox="1"/>
          <p:nvPr/>
        </p:nvSpPr>
        <p:spPr>
          <a:xfrm>
            <a:off x="819000" y="3561900"/>
            <a:ext cx="2996400" cy="624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300"/>
              </a:spcBef>
              <a:spcAft>
                <a:spcPts val="0"/>
              </a:spcAft>
              <a:buClr>
                <a:srgbClr val="000000"/>
              </a:buClr>
              <a:buSzPts val="1000"/>
              <a:buFont typeface="Arial"/>
              <a:buNone/>
            </a:pPr>
            <a:r>
              <a:rPr b="0" i="0" lang="en" sz="1000" u="none" cap="none" strike="noStrike">
                <a:solidFill>
                  <a:schemeClr val="dk1"/>
                </a:solidFill>
                <a:latin typeface="Poppins"/>
                <a:ea typeface="Poppins"/>
                <a:cs typeface="Poppins"/>
                <a:sym typeface="Poppins"/>
              </a:rPr>
              <a:t>CREDITS: This presentation template was created by </a:t>
            </a:r>
            <a:r>
              <a:rPr b="1" i="0" lang="en" sz="1000" u="none" cap="none" strike="noStrike">
                <a:solidFill>
                  <a:schemeClr val="hlink"/>
                </a:solidFill>
                <a:uFill>
                  <a:noFill/>
                </a:uFill>
                <a:latin typeface="Poppins"/>
                <a:ea typeface="Poppins"/>
                <a:cs typeface="Poppins"/>
                <a:sym typeface="Poppins"/>
                <a:hlinkClick r:id="rId2"/>
              </a:rPr>
              <a:t>Slidesgo</a:t>
            </a:r>
            <a:r>
              <a:rPr b="0" i="0" lang="en" sz="1000" u="none" cap="none" strike="noStrike">
                <a:solidFill>
                  <a:schemeClr val="dk1"/>
                </a:solidFill>
                <a:latin typeface="Poppins"/>
                <a:ea typeface="Poppins"/>
                <a:cs typeface="Poppins"/>
                <a:sym typeface="Poppins"/>
              </a:rPr>
              <a:t>, including icons by </a:t>
            </a:r>
            <a:r>
              <a:rPr b="1" i="0" lang="en" sz="1000" u="none" cap="none" strike="noStrike">
                <a:solidFill>
                  <a:schemeClr val="hlink"/>
                </a:solidFill>
                <a:uFill>
                  <a:noFill/>
                </a:uFill>
                <a:latin typeface="Poppins"/>
                <a:ea typeface="Poppins"/>
                <a:cs typeface="Poppins"/>
                <a:sym typeface="Poppins"/>
                <a:hlinkClick r:id="rId3"/>
              </a:rPr>
              <a:t>Flaticon</a:t>
            </a:r>
            <a:r>
              <a:rPr b="0" i="0" lang="en" sz="1000" u="none" cap="none" strike="noStrike">
                <a:solidFill>
                  <a:schemeClr val="dk1"/>
                </a:solidFill>
                <a:latin typeface="Poppins"/>
                <a:ea typeface="Poppins"/>
                <a:cs typeface="Poppins"/>
                <a:sym typeface="Poppins"/>
              </a:rPr>
              <a:t>, infographics &amp; images by </a:t>
            </a:r>
            <a:r>
              <a:rPr b="1" i="0" lang="en" sz="1000" u="none" cap="none" strike="noStrike">
                <a:solidFill>
                  <a:schemeClr val="hlink"/>
                </a:solidFill>
                <a:uFill>
                  <a:noFill/>
                </a:uFill>
                <a:latin typeface="Poppins"/>
                <a:ea typeface="Poppins"/>
                <a:cs typeface="Poppins"/>
                <a:sym typeface="Poppins"/>
                <a:hlinkClick r:id="rId4"/>
              </a:rPr>
              <a:t>Freepik</a:t>
            </a:r>
            <a:r>
              <a:rPr b="0" i="0" lang="en" sz="1000" u="none" cap="none" strike="noStrike">
                <a:solidFill>
                  <a:schemeClr val="dk1"/>
                </a:solidFill>
                <a:latin typeface="Poppins"/>
                <a:ea typeface="Poppins"/>
                <a:cs typeface="Poppins"/>
                <a:sym typeface="Poppins"/>
              </a:rPr>
              <a:t> </a:t>
            </a:r>
            <a:endParaRPr b="1" i="0" sz="1000" u="none" cap="none" strike="noStrike">
              <a:solidFill>
                <a:schemeClr val="dk1"/>
              </a:solidFill>
              <a:latin typeface="Poppins"/>
              <a:ea typeface="Poppins"/>
              <a:cs typeface="Poppins"/>
              <a:sym typeface="Poppin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74" name="Shape 7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21">
    <p:spTree>
      <p:nvGrpSpPr>
        <p:cNvPr id="75" name="Shape 75"/>
        <p:cNvGrpSpPr/>
        <p:nvPr/>
      </p:nvGrpSpPr>
      <p:grpSpPr>
        <a:xfrm>
          <a:off x="0" y="0"/>
          <a:ext cx="0" cy="0"/>
          <a:chOff x="0" y="0"/>
          <a:chExt cx="0" cy="0"/>
        </a:xfrm>
      </p:grpSpPr>
      <p:sp>
        <p:nvSpPr>
          <p:cNvPr id="76" name="Google Shape;76;p60"/>
          <p:cNvSpPr/>
          <p:nvPr/>
        </p:nvSpPr>
        <p:spPr>
          <a:xfrm rot="-9899867">
            <a:off x="7335495" y="-351955"/>
            <a:ext cx="2761705" cy="1872863"/>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60"/>
          <p:cNvSpPr/>
          <p:nvPr/>
        </p:nvSpPr>
        <p:spPr>
          <a:xfrm rot="899937">
            <a:off x="-2632860" y="1803084"/>
            <a:ext cx="6284395" cy="4261791"/>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1_1">
    <p:bg>
      <p:bgPr>
        <a:solidFill>
          <a:schemeClr val="accent1"/>
        </a:solidFill>
      </p:bgPr>
    </p:bg>
    <p:spTree>
      <p:nvGrpSpPr>
        <p:cNvPr id="78" name="Shape 78"/>
        <p:cNvGrpSpPr/>
        <p:nvPr/>
      </p:nvGrpSpPr>
      <p:grpSpPr>
        <a:xfrm>
          <a:off x="0" y="0"/>
          <a:ext cx="0" cy="0"/>
          <a:chOff x="0" y="0"/>
          <a:chExt cx="0" cy="0"/>
        </a:xfrm>
      </p:grpSpPr>
      <p:grpSp>
        <p:nvGrpSpPr>
          <p:cNvPr id="79" name="Google Shape;79;p61"/>
          <p:cNvGrpSpPr/>
          <p:nvPr/>
        </p:nvGrpSpPr>
        <p:grpSpPr>
          <a:xfrm>
            <a:off x="-1434460" y="-1604967"/>
            <a:ext cx="11726996" cy="11113880"/>
            <a:chOff x="-1434460" y="-1604967"/>
            <a:chExt cx="11726996" cy="11113880"/>
          </a:xfrm>
        </p:grpSpPr>
        <p:sp>
          <p:nvSpPr>
            <p:cNvPr id="80" name="Google Shape;80;p61"/>
            <p:cNvSpPr/>
            <p:nvPr/>
          </p:nvSpPr>
          <p:spPr>
            <a:xfrm rot="-9899867">
              <a:off x="7335495" y="-351955"/>
              <a:ext cx="2761705" cy="1872863"/>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61"/>
            <p:cNvSpPr/>
            <p:nvPr/>
          </p:nvSpPr>
          <p:spPr>
            <a:xfrm rot="4500077">
              <a:off x="-1638361" y="-508487"/>
              <a:ext cx="4733536" cy="3210069"/>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61"/>
            <p:cNvSpPr/>
            <p:nvPr/>
          </p:nvSpPr>
          <p:spPr>
            <a:xfrm rot="-2700000">
              <a:off x="2916718" y="3408392"/>
              <a:ext cx="6542854" cy="4437066"/>
            </a:xfrm>
            <a:custGeom>
              <a:rect b="b" l="l" r="r" t="t"/>
              <a:pathLst>
                <a:path extrusionOk="0" h="84534" w="124653">
                  <a:moveTo>
                    <a:pt x="38538" y="0"/>
                  </a:moveTo>
                  <a:cubicBezTo>
                    <a:pt x="31277" y="0"/>
                    <a:pt x="23914" y="1651"/>
                    <a:pt x="17782" y="5121"/>
                  </a:cubicBezTo>
                  <a:cubicBezTo>
                    <a:pt x="5137" y="12295"/>
                    <a:pt x="0" y="25881"/>
                    <a:pt x="2797" y="37401"/>
                  </a:cubicBezTo>
                  <a:cubicBezTo>
                    <a:pt x="5654" y="48891"/>
                    <a:pt x="15168" y="58374"/>
                    <a:pt x="26444" y="65548"/>
                  </a:cubicBezTo>
                  <a:cubicBezTo>
                    <a:pt x="40974" y="74788"/>
                    <a:pt x="58694" y="80806"/>
                    <a:pt x="77509" y="83025"/>
                  </a:cubicBezTo>
                  <a:cubicBezTo>
                    <a:pt x="82402" y="83614"/>
                    <a:pt x="89834" y="84534"/>
                    <a:pt x="97300" y="84534"/>
                  </a:cubicBezTo>
                  <a:cubicBezTo>
                    <a:pt x="108339" y="84534"/>
                    <a:pt x="119455" y="82522"/>
                    <a:pt x="122556" y="74454"/>
                  </a:cubicBezTo>
                  <a:cubicBezTo>
                    <a:pt x="124653" y="69013"/>
                    <a:pt x="119911" y="63694"/>
                    <a:pt x="114136" y="60836"/>
                  </a:cubicBezTo>
                  <a:cubicBezTo>
                    <a:pt x="108361" y="58010"/>
                    <a:pt x="101491" y="56551"/>
                    <a:pt x="96051" y="53329"/>
                  </a:cubicBezTo>
                  <a:cubicBezTo>
                    <a:pt x="84014" y="46064"/>
                    <a:pt x="82433" y="32265"/>
                    <a:pt x="76172" y="21261"/>
                  </a:cubicBezTo>
                  <a:cubicBezTo>
                    <a:pt x="71400" y="12781"/>
                    <a:pt x="63193" y="5516"/>
                    <a:pt x="52311" y="2082"/>
                  </a:cubicBezTo>
                  <a:cubicBezTo>
                    <a:pt x="48014" y="710"/>
                    <a:pt x="43298" y="0"/>
                    <a:pt x="38538"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48"/>
          <p:cNvSpPr txBox="1"/>
          <p:nvPr>
            <p:ph type="title"/>
          </p:nvPr>
        </p:nvSpPr>
        <p:spPr>
          <a:xfrm>
            <a:off x="787200" y="541025"/>
            <a:ext cx="7596000" cy="5727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dk2"/>
              </a:buClr>
              <a:buSzPts val="3500"/>
              <a:buFont typeface="Lilita One"/>
              <a:buNone/>
              <a:defRPr b="0" i="0" sz="3500" u="none" cap="none" strike="noStrike">
                <a:solidFill>
                  <a:schemeClr val="dk2"/>
                </a:solidFill>
                <a:latin typeface="Lilita One"/>
                <a:ea typeface="Lilita One"/>
                <a:cs typeface="Lilita One"/>
                <a:sym typeface="Lilita One"/>
              </a:defRPr>
            </a:lvl1pPr>
            <a:lvl2pPr lvl="1" marR="0" rtl="0" algn="l">
              <a:lnSpc>
                <a:spcPct val="100000"/>
              </a:lnSpc>
              <a:spcBef>
                <a:spcPts val="0"/>
              </a:spcBef>
              <a:spcAft>
                <a:spcPts val="0"/>
              </a:spcAft>
              <a:buClr>
                <a:schemeClr val="accent5"/>
              </a:buClr>
              <a:buSzPts val="4000"/>
              <a:buFont typeface="Ranchers"/>
              <a:buNone/>
              <a:defRPr b="0" i="0" sz="4000" u="none" cap="none" strike="noStrike">
                <a:solidFill>
                  <a:schemeClr val="accent5"/>
                </a:solidFill>
                <a:latin typeface="Ranchers"/>
                <a:ea typeface="Ranchers"/>
                <a:cs typeface="Ranchers"/>
                <a:sym typeface="Ranchers"/>
              </a:defRPr>
            </a:lvl2pPr>
            <a:lvl3pPr lvl="2" marR="0" rtl="0" algn="l">
              <a:lnSpc>
                <a:spcPct val="100000"/>
              </a:lnSpc>
              <a:spcBef>
                <a:spcPts val="0"/>
              </a:spcBef>
              <a:spcAft>
                <a:spcPts val="0"/>
              </a:spcAft>
              <a:buClr>
                <a:schemeClr val="accent5"/>
              </a:buClr>
              <a:buSzPts val="4000"/>
              <a:buFont typeface="Ranchers"/>
              <a:buNone/>
              <a:defRPr b="0" i="0" sz="4000" u="none" cap="none" strike="noStrike">
                <a:solidFill>
                  <a:schemeClr val="accent5"/>
                </a:solidFill>
                <a:latin typeface="Ranchers"/>
                <a:ea typeface="Ranchers"/>
                <a:cs typeface="Ranchers"/>
                <a:sym typeface="Ranchers"/>
              </a:defRPr>
            </a:lvl3pPr>
            <a:lvl4pPr lvl="3" marR="0" rtl="0" algn="l">
              <a:lnSpc>
                <a:spcPct val="100000"/>
              </a:lnSpc>
              <a:spcBef>
                <a:spcPts val="0"/>
              </a:spcBef>
              <a:spcAft>
                <a:spcPts val="0"/>
              </a:spcAft>
              <a:buClr>
                <a:schemeClr val="accent5"/>
              </a:buClr>
              <a:buSzPts val="4000"/>
              <a:buFont typeface="Ranchers"/>
              <a:buNone/>
              <a:defRPr b="0" i="0" sz="4000" u="none" cap="none" strike="noStrike">
                <a:solidFill>
                  <a:schemeClr val="accent5"/>
                </a:solidFill>
                <a:latin typeface="Ranchers"/>
                <a:ea typeface="Ranchers"/>
                <a:cs typeface="Ranchers"/>
                <a:sym typeface="Ranchers"/>
              </a:defRPr>
            </a:lvl4pPr>
            <a:lvl5pPr lvl="4" marR="0" rtl="0" algn="l">
              <a:lnSpc>
                <a:spcPct val="100000"/>
              </a:lnSpc>
              <a:spcBef>
                <a:spcPts val="0"/>
              </a:spcBef>
              <a:spcAft>
                <a:spcPts val="0"/>
              </a:spcAft>
              <a:buClr>
                <a:schemeClr val="accent5"/>
              </a:buClr>
              <a:buSzPts val="4000"/>
              <a:buFont typeface="Ranchers"/>
              <a:buNone/>
              <a:defRPr b="0" i="0" sz="4000" u="none" cap="none" strike="noStrike">
                <a:solidFill>
                  <a:schemeClr val="accent5"/>
                </a:solidFill>
                <a:latin typeface="Ranchers"/>
                <a:ea typeface="Ranchers"/>
                <a:cs typeface="Ranchers"/>
                <a:sym typeface="Ranchers"/>
              </a:defRPr>
            </a:lvl5pPr>
            <a:lvl6pPr lvl="5" marR="0" rtl="0" algn="l">
              <a:lnSpc>
                <a:spcPct val="100000"/>
              </a:lnSpc>
              <a:spcBef>
                <a:spcPts val="0"/>
              </a:spcBef>
              <a:spcAft>
                <a:spcPts val="0"/>
              </a:spcAft>
              <a:buClr>
                <a:schemeClr val="accent5"/>
              </a:buClr>
              <a:buSzPts val="4000"/>
              <a:buFont typeface="Ranchers"/>
              <a:buNone/>
              <a:defRPr b="0" i="0" sz="4000" u="none" cap="none" strike="noStrike">
                <a:solidFill>
                  <a:schemeClr val="accent5"/>
                </a:solidFill>
                <a:latin typeface="Ranchers"/>
                <a:ea typeface="Ranchers"/>
                <a:cs typeface="Ranchers"/>
                <a:sym typeface="Ranchers"/>
              </a:defRPr>
            </a:lvl6pPr>
            <a:lvl7pPr lvl="6" marR="0" rtl="0" algn="l">
              <a:lnSpc>
                <a:spcPct val="100000"/>
              </a:lnSpc>
              <a:spcBef>
                <a:spcPts val="0"/>
              </a:spcBef>
              <a:spcAft>
                <a:spcPts val="0"/>
              </a:spcAft>
              <a:buClr>
                <a:schemeClr val="accent5"/>
              </a:buClr>
              <a:buSzPts val="4000"/>
              <a:buFont typeface="Ranchers"/>
              <a:buNone/>
              <a:defRPr b="0" i="0" sz="4000" u="none" cap="none" strike="noStrike">
                <a:solidFill>
                  <a:schemeClr val="accent5"/>
                </a:solidFill>
                <a:latin typeface="Ranchers"/>
                <a:ea typeface="Ranchers"/>
                <a:cs typeface="Ranchers"/>
                <a:sym typeface="Ranchers"/>
              </a:defRPr>
            </a:lvl7pPr>
            <a:lvl8pPr lvl="7" marR="0" rtl="0" algn="l">
              <a:lnSpc>
                <a:spcPct val="100000"/>
              </a:lnSpc>
              <a:spcBef>
                <a:spcPts val="0"/>
              </a:spcBef>
              <a:spcAft>
                <a:spcPts val="0"/>
              </a:spcAft>
              <a:buClr>
                <a:schemeClr val="accent5"/>
              </a:buClr>
              <a:buSzPts val="4000"/>
              <a:buFont typeface="Ranchers"/>
              <a:buNone/>
              <a:defRPr b="0" i="0" sz="4000" u="none" cap="none" strike="noStrike">
                <a:solidFill>
                  <a:schemeClr val="accent5"/>
                </a:solidFill>
                <a:latin typeface="Ranchers"/>
                <a:ea typeface="Ranchers"/>
                <a:cs typeface="Ranchers"/>
                <a:sym typeface="Ranchers"/>
              </a:defRPr>
            </a:lvl8pPr>
            <a:lvl9pPr lvl="8" marR="0" rtl="0" algn="l">
              <a:lnSpc>
                <a:spcPct val="100000"/>
              </a:lnSpc>
              <a:spcBef>
                <a:spcPts val="0"/>
              </a:spcBef>
              <a:spcAft>
                <a:spcPts val="0"/>
              </a:spcAft>
              <a:buClr>
                <a:schemeClr val="accent5"/>
              </a:buClr>
              <a:buSzPts val="4000"/>
              <a:buFont typeface="Ranchers"/>
              <a:buNone/>
              <a:defRPr b="0" i="0" sz="4000" u="none" cap="none" strike="noStrike">
                <a:solidFill>
                  <a:schemeClr val="accent5"/>
                </a:solidFill>
                <a:latin typeface="Ranchers"/>
                <a:ea typeface="Ranchers"/>
                <a:cs typeface="Ranchers"/>
                <a:sym typeface="Ranchers"/>
              </a:defRPr>
            </a:lvl9pPr>
          </a:lstStyle>
          <a:p/>
        </p:txBody>
      </p:sp>
      <p:sp>
        <p:nvSpPr>
          <p:cNvPr id="7" name="Google Shape;7;p48"/>
          <p:cNvSpPr txBox="1"/>
          <p:nvPr>
            <p:ph idx="1" type="body"/>
          </p:nvPr>
        </p:nvSpPr>
        <p:spPr>
          <a:xfrm>
            <a:off x="727200" y="1152475"/>
            <a:ext cx="7689900" cy="34164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15000"/>
              </a:lnSpc>
              <a:spcBef>
                <a:spcPts val="0"/>
              </a:spcBef>
              <a:spcAft>
                <a:spcPts val="0"/>
              </a:spcAft>
              <a:buClr>
                <a:schemeClr val="dk1"/>
              </a:buClr>
              <a:buSzPts val="1400"/>
              <a:buFont typeface="Poppins"/>
              <a:buChar char="●"/>
              <a:defRPr b="0" i="0" sz="1400" u="none" cap="none" strike="noStrike">
                <a:solidFill>
                  <a:schemeClr val="dk1"/>
                </a:solidFill>
                <a:latin typeface="Poppins"/>
                <a:ea typeface="Poppins"/>
                <a:cs typeface="Poppins"/>
                <a:sym typeface="Poppins"/>
              </a:defRPr>
            </a:lvl1pPr>
            <a:lvl2pPr indent="-317500" lvl="1" marL="914400" marR="0" rtl="0" algn="l">
              <a:lnSpc>
                <a:spcPct val="115000"/>
              </a:lnSpc>
              <a:spcBef>
                <a:spcPts val="1600"/>
              </a:spcBef>
              <a:spcAft>
                <a:spcPts val="0"/>
              </a:spcAft>
              <a:buClr>
                <a:schemeClr val="dk1"/>
              </a:buClr>
              <a:buSzPts val="1400"/>
              <a:buFont typeface="Poppins"/>
              <a:buChar char="○"/>
              <a:defRPr b="0" i="0" sz="1400" u="none" cap="none" strike="noStrike">
                <a:solidFill>
                  <a:schemeClr val="dk1"/>
                </a:solidFill>
                <a:latin typeface="Poppins"/>
                <a:ea typeface="Poppins"/>
                <a:cs typeface="Poppins"/>
                <a:sym typeface="Poppins"/>
              </a:defRPr>
            </a:lvl2pPr>
            <a:lvl3pPr indent="-317500" lvl="2" marL="1371600" marR="0" rtl="0" algn="l">
              <a:lnSpc>
                <a:spcPct val="115000"/>
              </a:lnSpc>
              <a:spcBef>
                <a:spcPts val="1600"/>
              </a:spcBef>
              <a:spcAft>
                <a:spcPts val="0"/>
              </a:spcAft>
              <a:buClr>
                <a:schemeClr val="dk1"/>
              </a:buClr>
              <a:buSzPts val="1400"/>
              <a:buFont typeface="Poppins"/>
              <a:buChar char="■"/>
              <a:defRPr b="0" i="0" sz="1400" u="none" cap="none" strike="noStrike">
                <a:solidFill>
                  <a:schemeClr val="dk1"/>
                </a:solidFill>
                <a:latin typeface="Poppins"/>
                <a:ea typeface="Poppins"/>
                <a:cs typeface="Poppins"/>
                <a:sym typeface="Poppins"/>
              </a:defRPr>
            </a:lvl3pPr>
            <a:lvl4pPr indent="-317500" lvl="3" marL="1828800" marR="0" rtl="0" algn="l">
              <a:lnSpc>
                <a:spcPct val="115000"/>
              </a:lnSpc>
              <a:spcBef>
                <a:spcPts val="1600"/>
              </a:spcBef>
              <a:spcAft>
                <a:spcPts val="0"/>
              </a:spcAft>
              <a:buClr>
                <a:schemeClr val="dk1"/>
              </a:buClr>
              <a:buSzPts val="1400"/>
              <a:buFont typeface="Poppins"/>
              <a:buChar char="●"/>
              <a:defRPr b="0" i="0" sz="1400" u="none" cap="none" strike="noStrike">
                <a:solidFill>
                  <a:schemeClr val="dk1"/>
                </a:solidFill>
                <a:latin typeface="Poppins"/>
                <a:ea typeface="Poppins"/>
                <a:cs typeface="Poppins"/>
                <a:sym typeface="Poppins"/>
              </a:defRPr>
            </a:lvl4pPr>
            <a:lvl5pPr indent="-317500" lvl="4" marL="2286000" marR="0" rtl="0" algn="l">
              <a:lnSpc>
                <a:spcPct val="115000"/>
              </a:lnSpc>
              <a:spcBef>
                <a:spcPts val="1600"/>
              </a:spcBef>
              <a:spcAft>
                <a:spcPts val="0"/>
              </a:spcAft>
              <a:buClr>
                <a:schemeClr val="dk1"/>
              </a:buClr>
              <a:buSzPts val="1400"/>
              <a:buFont typeface="Poppins"/>
              <a:buChar char="○"/>
              <a:defRPr b="0" i="0" sz="1400" u="none" cap="none" strike="noStrike">
                <a:solidFill>
                  <a:schemeClr val="dk1"/>
                </a:solidFill>
                <a:latin typeface="Poppins"/>
                <a:ea typeface="Poppins"/>
                <a:cs typeface="Poppins"/>
                <a:sym typeface="Poppins"/>
              </a:defRPr>
            </a:lvl5pPr>
            <a:lvl6pPr indent="-317500" lvl="5" marL="2743200" marR="0" rtl="0" algn="l">
              <a:lnSpc>
                <a:spcPct val="115000"/>
              </a:lnSpc>
              <a:spcBef>
                <a:spcPts val="1600"/>
              </a:spcBef>
              <a:spcAft>
                <a:spcPts val="0"/>
              </a:spcAft>
              <a:buClr>
                <a:schemeClr val="dk1"/>
              </a:buClr>
              <a:buSzPts val="1400"/>
              <a:buFont typeface="Poppins"/>
              <a:buChar char="■"/>
              <a:defRPr b="0" i="0" sz="1400" u="none" cap="none" strike="noStrike">
                <a:solidFill>
                  <a:schemeClr val="dk1"/>
                </a:solidFill>
                <a:latin typeface="Poppins"/>
                <a:ea typeface="Poppins"/>
                <a:cs typeface="Poppins"/>
                <a:sym typeface="Poppins"/>
              </a:defRPr>
            </a:lvl6pPr>
            <a:lvl7pPr indent="-317500" lvl="6" marL="3200400" marR="0" rtl="0" algn="l">
              <a:lnSpc>
                <a:spcPct val="115000"/>
              </a:lnSpc>
              <a:spcBef>
                <a:spcPts val="1600"/>
              </a:spcBef>
              <a:spcAft>
                <a:spcPts val="0"/>
              </a:spcAft>
              <a:buClr>
                <a:schemeClr val="dk1"/>
              </a:buClr>
              <a:buSzPts val="1400"/>
              <a:buFont typeface="Poppins"/>
              <a:buChar char="●"/>
              <a:defRPr b="0" i="0" sz="1400" u="none" cap="none" strike="noStrike">
                <a:solidFill>
                  <a:schemeClr val="dk1"/>
                </a:solidFill>
                <a:latin typeface="Poppins"/>
                <a:ea typeface="Poppins"/>
                <a:cs typeface="Poppins"/>
                <a:sym typeface="Poppins"/>
              </a:defRPr>
            </a:lvl7pPr>
            <a:lvl8pPr indent="-317500" lvl="7" marL="3657600" marR="0" rtl="0" algn="l">
              <a:lnSpc>
                <a:spcPct val="115000"/>
              </a:lnSpc>
              <a:spcBef>
                <a:spcPts val="1600"/>
              </a:spcBef>
              <a:spcAft>
                <a:spcPts val="0"/>
              </a:spcAft>
              <a:buClr>
                <a:schemeClr val="dk1"/>
              </a:buClr>
              <a:buSzPts val="1400"/>
              <a:buFont typeface="Poppins"/>
              <a:buChar char="○"/>
              <a:defRPr b="0" i="0" sz="1400" u="none" cap="none" strike="noStrike">
                <a:solidFill>
                  <a:schemeClr val="dk1"/>
                </a:solidFill>
                <a:latin typeface="Poppins"/>
                <a:ea typeface="Poppins"/>
                <a:cs typeface="Poppins"/>
                <a:sym typeface="Poppins"/>
              </a:defRPr>
            </a:lvl8pPr>
            <a:lvl9pPr indent="-317500" lvl="8" marL="4114800" marR="0" rtl="0" algn="l">
              <a:lnSpc>
                <a:spcPct val="115000"/>
              </a:lnSpc>
              <a:spcBef>
                <a:spcPts val="1600"/>
              </a:spcBef>
              <a:spcAft>
                <a:spcPts val="1600"/>
              </a:spcAft>
              <a:buClr>
                <a:schemeClr val="dk1"/>
              </a:buClr>
              <a:buSzPts val="1400"/>
              <a:buFont typeface="Poppins"/>
              <a:buChar char="■"/>
              <a:defRPr b="0" i="0" sz="1400" u="none" cap="none" strike="noStrike">
                <a:solidFill>
                  <a:schemeClr val="dk1"/>
                </a:solidFill>
                <a:latin typeface="Poppins"/>
                <a:ea typeface="Poppins"/>
                <a:cs typeface="Poppins"/>
                <a:sym typeface="Poppi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12.png"/><Relationship Id="rId9" Type="http://schemas.openxmlformats.org/officeDocument/2006/relationships/image" Target="../media/image13.png"/><Relationship Id="rId5" Type="http://schemas.openxmlformats.org/officeDocument/2006/relationships/image" Target="../media/image7.png"/><Relationship Id="rId6" Type="http://schemas.openxmlformats.org/officeDocument/2006/relationships/image" Target="../media/image3.png"/><Relationship Id="rId7" Type="http://schemas.openxmlformats.org/officeDocument/2006/relationships/image" Target="../media/image11.png"/><Relationship Id="rId8"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jpg"/><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2.png"/><Relationship Id="rId4" Type="http://schemas.openxmlformats.org/officeDocument/2006/relationships/image" Target="../media/image17.png"/><Relationship Id="rId5" Type="http://schemas.openxmlformats.org/officeDocument/2006/relationships/image" Target="../media/image22.png"/><Relationship Id="rId6"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3.gif"/><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1.png"/><Relationship Id="rId4" Type="http://schemas.openxmlformats.org/officeDocument/2006/relationships/image" Target="../media/image19.png"/><Relationship Id="rId5" Type="http://schemas.openxmlformats.org/officeDocument/2006/relationships/image" Target="../media/image18.png"/><Relationship Id="rId6" Type="http://schemas.openxmlformats.org/officeDocument/2006/relationships/image" Target="../media/image20.png"/><Relationship Id="rId7" Type="http://schemas.openxmlformats.org/officeDocument/2006/relationships/image" Target="../media/image4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png"/><Relationship Id="rId4" Type="http://schemas.openxmlformats.org/officeDocument/2006/relationships/image" Target="../media/image26.png"/><Relationship Id="rId5" Type="http://schemas.openxmlformats.org/officeDocument/2006/relationships/image" Target="../media/image28.png"/><Relationship Id="rId6" Type="http://schemas.openxmlformats.org/officeDocument/2006/relationships/image" Target="../media/image25.png"/><Relationship Id="rId7" Type="http://schemas.openxmlformats.org/officeDocument/2006/relationships/image" Target="../media/image4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0.png"/><Relationship Id="rId4" Type="http://schemas.openxmlformats.org/officeDocument/2006/relationships/image" Target="../media/image29.jpg"/><Relationship Id="rId5" Type="http://schemas.openxmlformats.org/officeDocument/2006/relationships/image" Target="../media/image43.png"/><Relationship Id="rId6" Type="http://schemas.openxmlformats.org/officeDocument/2006/relationships/image" Target="../media/image27.png"/><Relationship Id="rId7"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8.png"/><Relationship Id="rId4" Type="http://schemas.openxmlformats.org/officeDocument/2006/relationships/image" Target="../media/image33.png"/><Relationship Id="rId5" Type="http://schemas.openxmlformats.org/officeDocument/2006/relationships/image" Target="../media/image4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2.png"/><Relationship Id="rId4" Type="http://schemas.openxmlformats.org/officeDocument/2006/relationships/image" Target="../media/image36.png"/><Relationship Id="rId9" Type="http://schemas.openxmlformats.org/officeDocument/2006/relationships/image" Target="../media/image4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7.png"/><Relationship Id="rId8" Type="http://schemas.openxmlformats.org/officeDocument/2006/relationships/image" Target="../media/image3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0.png"/><Relationship Id="rId4" Type="http://schemas.openxmlformats.org/officeDocument/2006/relationships/image" Target="../media/image44.png"/><Relationship Id="rId5" Type="http://schemas.openxmlformats.org/officeDocument/2006/relationships/image" Target="../media/image41.png"/><Relationship Id="rId6" Type="http://schemas.openxmlformats.org/officeDocument/2006/relationships/image" Target="../media/image4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61.png"/><Relationship Id="rId4" Type="http://schemas.openxmlformats.org/officeDocument/2006/relationships/image" Target="../media/image51.png"/><Relationship Id="rId5" Type="http://schemas.openxmlformats.org/officeDocument/2006/relationships/image" Target="../media/image46.png"/><Relationship Id="rId6" Type="http://schemas.openxmlformats.org/officeDocument/2006/relationships/image" Target="../media/image4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7.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3.pn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54.png"/><Relationship Id="rId4" Type="http://schemas.openxmlformats.org/officeDocument/2006/relationships/image" Target="../media/image60.png"/><Relationship Id="rId5" Type="http://schemas.openxmlformats.org/officeDocument/2006/relationships/image" Target="../media/image55.png"/><Relationship Id="rId6" Type="http://schemas.openxmlformats.org/officeDocument/2006/relationships/image" Target="../media/image58.png"/><Relationship Id="rId7" Type="http://schemas.openxmlformats.org/officeDocument/2006/relationships/image" Target="../media/image50.png"/><Relationship Id="rId8" Type="http://schemas.openxmlformats.org/officeDocument/2006/relationships/image" Target="../media/image5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63.png"/><Relationship Id="rId4" Type="http://schemas.openxmlformats.org/officeDocument/2006/relationships/image" Target="../media/image53.png"/><Relationship Id="rId5" Type="http://schemas.openxmlformats.org/officeDocument/2006/relationships/image" Target="../media/image5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56.png"/><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6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64.png"/><Relationship Id="rId4" Type="http://schemas.openxmlformats.org/officeDocument/2006/relationships/image" Target="../media/image83.png"/><Relationship Id="rId5" Type="http://schemas.openxmlformats.org/officeDocument/2006/relationships/image" Target="../media/image7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8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65.png"/><Relationship Id="rId4" Type="http://schemas.openxmlformats.org/officeDocument/2006/relationships/image" Target="../media/image67.png"/><Relationship Id="rId5" Type="http://schemas.openxmlformats.org/officeDocument/2006/relationships/image" Target="../media/image6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69.png"/><Relationship Id="rId4" Type="http://schemas.openxmlformats.org/officeDocument/2006/relationships/image" Target="../media/image68.png"/><Relationship Id="rId5" Type="http://schemas.openxmlformats.org/officeDocument/2006/relationships/image" Target="../media/image71.png"/><Relationship Id="rId6" Type="http://schemas.openxmlformats.org/officeDocument/2006/relationships/image" Target="../media/image66.png"/><Relationship Id="rId7" Type="http://schemas.openxmlformats.org/officeDocument/2006/relationships/image" Target="../media/image7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75.png"/><Relationship Id="rId4" Type="http://schemas.openxmlformats.org/officeDocument/2006/relationships/image" Target="../media/image79.png"/><Relationship Id="rId5" Type="http://schemas.openxmlformats.org/officeDocument/2006/relationships/image" Target="../media/image80.png"/><Relationship Id="rId6" Type="http://schemas.openxmlformats.org/officeDocument/2006/relationships/image" Target="../media/image81.png"/><Relationship Id="rId7" Type="http://schemas.openxmlformats.org/officeDocument/2006/relationships/image" Target="../media/image7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 Id="rId3" Type="http://schemas.openxmlformats.org/officeDocument/2006/relationships/image" Target="../media/image77.png"/><Relationship Id="rId4"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
          <p:cNvSpPr txBox="1"/>
          <p:nvPr>
            <p:ph type="ctrTitle"/>
          </p:nvPr>
        </p:nvSpPr>
        <p:spPr>
          <a:xfrm>
            <a:off x="740575" y="1309150"/>
            <a:ext cx="7040700" cy="2998200"/>
          </a:xfrm>
          <a:prstGeom prst="rect">
            <a:avLst/>
          </a:prstGeom>
          <a:noFill/>
          <a:ln>
            <a:noFill/>
          </a:ln>
        </p:spPr>
        <p:txBody>
          <a:bodyPr anchorCtr="0" anchor="t" bIns="91425" lIns="0" spcFirstLastPara="1" rIns="91425" wrap="square" tIns="91425">
            <a:noAutofit/>
          </a:bodyPr>
          <a:lstStyle/>
          <a:p>
            <a:pPr indent="0" lvl="0" marL="0" rtl="0" algn="l">
              <a:lnSpc>
                <a:spcPct val="80000"/>
              </a:lnSpc>
              <a:spcBef>
                <a:spcPts val="0"/>
              </a:spcBef>
              <a:spcAft>
                <a:spcPts val="0"/>
              </a:spcAft>
              <a:buSzPts val="4300"/>
              <a:buNone/>
            </a:pPr>
            <a:r>
              <a:rPr lang="en" sz="6000"/>
              <a:t>2202</a:t>
            </a:r>
            <a:endParaRPr sz="6000"/>
          </a:p>
          <a:p>
            <a:pPr indent="0" lvl="0" marL="0" rtl="0" algn="l">
              <a:lnSpc>
                <a:spcPct val="80000"/>
              </a:lnSpc>
              <a:spcBef>
                <a:spcPts val="0"/>
              </a:spcBef>
              <a:spcAft>
                <a:spcPts val="0"/>
              </a:spcAft>
              <a:buSzPts val="4300"/>
              <a:buNone/>
            </a:pPr>
            <a:r>
              <a:rPr b="1" lang="en" sz="4000">
                <a:latin typeface="Microsoft JhengHei"/>
                <a:ea typeface="Microsoft JhengHei"/>
                <a:cs typeface="Microsoft JhengHei"/>
                <a:sym typeface="Microsoft JhengHei"/>
              </a:rPr>
              <a:t>理律盃</a:t>
            </a:r>
            <a:endParaRPr b="1" sz="4000">
              <a:latin typeface="Microsoft JhengHei"/>
              <a:ea typeface="Microsoft JhengHei"/>
              <a:cs typeface="Microsoft JhengHei"/>
              <a:sym typeface="Microsoft JhengHei"/>
            </a:endParaRPr>
          </a:p>
          <a:p>
            <a:pPr indent="0" lvl="0" marL="0" rtl="0" algn="l">
              <a:lnSpc>
                <a:spcPct val="80000"/>
              </a:lnSpc>
              <a:spcBef>
                <a:spcPts val="0"/>
              </a:spcBef>
              <a:spcAft>
                <a:spcPts val="0"/>
              </a:spcAft>
              <a:buSzPts val="4300"/>
              <a:buNone/>
            </a:pPr>
            <a:r>
              <a:rPr b="1" lang="en" sz="4000">
                <a:latin typeface="Microsoft JhengHei"/>
                <a:ea typeface="Microsoft JhengHei"/>
                <a:cs typeface="Microsoft JhengHei"/>
                <a:sym typeface="Microsoft JhengHei"/>
              </a:rPr>
              <a:t>公民行動方案</a:t>
            </a:r>
            <a:endParaRPr b="1" sz="4000">
              <a:latin typeface="Microsoft JhengHei"/>
              <a:ea typeface="Microsoft JhengHei"/>
              <a:cs typeface="Microsoft JhengHei"/>
              <a:sym typeface="Microsoft JhengHei"/>
            </a:endParaRPr>
          </a:p>
          <a:p>
            <a:pPr indent="0" lvl="0" marL="0" rtl="0" algn="l">
              <a:lnSpc>
                <a:spcPct val="80000"/>
              </a:lnSpc>
              <a:spcBef>
                <a:spcPts val="0"/>
              </a:spcBef>
              <a:spcAft>
                <a:spcPts val="0"/>
              </a:spcAft>
              <a:buSzPts val="4300"/>
              <a:buNone/>
            </a:pPr>
            <a:r>
              <a:t/>
            </a:r>
            <a:endParaRPr>
              <a:latin typeface="Amatic SC"/>
              <a:ea typeface="Amatic SC"/>
              <a:cs typeface="Amatic SC"/>
              <a:sym typeface="Amatic SC"/>
            </a:endParaRPr>
          </a:p>
        </p:txBody>
      </p:sp>
      <p:sp>
        <p:nvSpPr>
          <p:cNvPr id="88" name="Google Shape;88;p1"/>
          <p:cNvSpPr/>
          <p:nvPr/>
        </p:nvSpPr>
        <p:spPr>
          <a:xfrm rot="361530">
            <a:off x="7552177" y="598651"/>
            <a:ext cx="898224" cy="596500"/>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
          <p:cNvSpPr/>
          <p:nvPr/>
        </p:nvSpPr>
        <p:spPr>
          <a:xfrm rot="-9899959">
            <a:off x="6171010" y="3680871"/>
            <a:ext cx="898215" cy="596494"/>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
          <p:cNvSpPr/>
          <p:nvPr/>
        </p:nvSpPr>
        <p:spPr>
          <a:xfrm>
            <a:off x="6072186" y="-1182520"/>
            <a:ext cx="3621606" cy="2998289"/>
          </a:xfrm>
          <a:custGeom>
            <a:rect b="b" l="l" r="r" t="t"/>
            <a:pathLst>
              <a:path extrusionOk="0" h="70234" w="84835">
                <a:moveTo>
                  <a:pt x="59477" y="0"/>
                </a:moveTo>
                <a:cubicBezTo>
                  <a:pt x="53891" y="0"/>
                  <a:pt x="48180" y="1940"/>
                  <a:pt x="43314" y="5564"/>
                </a:cubicBezTo>
                <a:cubicBezTo>
                  <a:pt x="39465" y="3673"/>
                  <a:pt x="35171" y="1906"/>
                  <a:pt x="30283" y="1906"/>
                </a:cubicBezTo>
                <a:cubicBezTo>
                  <a:pt x="26138" y="1906"/>
                  <a:pt x="21566" y="3176"/>
                  <a:pt x="16475" y="6719"/>
                </a:cubicBezTo>
                <a:cubicBezTo>
                  <a:pt x="1581" y="17054"/>
                  <a:pt x="0" y="32525"/>
                  <a:pt x="8602" y="45534"/>
                </a:cubicBezTo>
                <a:cubicBezTo>
                  <a:pt x="17022" y="58240"/>
                  <a:pt x="31095" y="65717"/>
                  <a:pt x="43314" y="69851"/>
                </a:cubicBezTo>
                <a:cubicBezTo>
                  <a:pt x="44075" y="70111"/>
                  <a:pt x="44911" y="70233"/>
                  <a:pt x="45809" y="70233"/>
                </a:cubicBezTo>
                <a:cubicBezTo>
                  <a:pt x="54879" y="70233"/>
                  <a:pt x="70178" y="57724"/>
                  <a:pt x="76567" y="48209"/>
                </a:cubicBezTo>
                <a:cubicBezTo>
                  <a:pt x="84834" y="35899"/>
                  <a:pt x="83649" y="18482"/>
                  <a:pt x="78755" y="10792"/>
                </a:cubicBezTo>
                <a:cubicBezTo>
                  <a:pt x="74046" y="3399"/>
                  <a:pt x="66871" y="0"/>
                  <a:pt x="59477" y="0"/>
                </a:cubicBezTo>
                <a:close/>
              </a:path>
            </a:pathLst>
          </a:custGeom>
          <a:solidFill>
            <a:srgbClr val="FFFFFF"/>
          </a:solidFill>
          <a:ln>
            <a:noFill/>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1" name="Google Shape;91;p1"/>
          <p:cNvGrpSpPr/>
          <p:nvPr/>
        </p:nvGrpSpPr>
        <p:grpSpPr>
          <a:xfrm>
            <a:off x="6109134" y="1129291"/>
            <a:ext cx="3256991" cy="2812887"/>
            <a:chOff x="12820925" y="2039475"/>
            <a:chExt cx="1907350" cy="1647275"/>
          </a:xfrm>
        </p:grpSpPr>
        <p:sp>
          <p:nvSpPr>
            <p:cNvPr id="92" name="Google Shape;92;p1"/>
            <p:cNvSpPr/>
            <p:nvPr/>
          </p:nvSpPr>
          <p:spPr>
            <a:xfrm>
              <a:off x="13203925" y="2172025"/>
              <a:ext cx="193775" cy="257000"/>
            </a:xfrm>
            <a:custGeom>
              <a:rect b="b" l="l" r="r" t="t"/>
              <a:pathLst>
                <a:path extrusionOk="0" h="10280" w="7751">
                  <a:moveTo>
                    <a:pt x="2064" y="1"/>
                  </a:moveTo>
                  <a:cubicBezTo>
                    <a:pt x="1479" y="1"/>
                    <a:pt x="903" y="152"/>
                    <a:pt x="426" y="550"/>
                  </a:cubicBezTo>
                  <a:cubicBezTo>
                    <a:pt x="0" y="854"/>
                    <a:pt x="182" y="1796"/>
                    <a:pt x="243" y="2252"/>
                  </a:cubicBezTo>
                  <a:cubicBezTo>
                    <a:pt x="304" y="3498"/>
                    <a:pt x="638" y="4623"/>
                    <a:pt x="1094" y="5778"/>
                  </a:cubicBezTo>
                  <a:cubicBezTo>
                    <a:pt x="1854" y="7662"/>
                    <a:pt x="3313" y="8848"/>
                    <a:pt x="5046" y="9820"/>
                  </a:cubicBezTo>
                  <a:cubicBezTo>
                    <a:pt x="5381" y="10012"/>
                    <a:pt x="5793" y="10280"/>
                    <a:pt x="6145" y="10280"/>
                  </a:cubicBezTo>
                  <a:cubicBezTo>
                    <a:pt x="6240" y="10280"/>
                    <a:pt x="6330" y="10261"/>
                    <a:pt x="6414" y="10216"/>
                  </a:cubicBezTo>
                  <a:cubicBezTo>
                    <a:pt x="7295" y="9729"/>
                    <a:pt x="7447" y="7936"/>
                    <a:pt x="7538" y="7054"/>
                  </a:cubicBezTo>
                  <a:cubicBezTo>
                    <a:pt x="7751" y="4714"/>
                    <a:pt x="6626" y="2191"/>
                    <a:pt x="4681" y="823"/>
                  </a:cubicBezTo>
                  <a:cubicBezTo>
                    <a:pt x="4053" y="424"/>
                    <a:pt x="3044" y="1"/>
                    <a:pt x="2064"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
            <p:cNvSpPr/>
            <p:nvPr/>
          </p:nvSpPr>
          <p:spPr>
            <a:xfrm>
              <a:off x="13201625" y="2156400"/>
              <a:ext cx="201400" cy="305450"/>
            </a:xfrm>
            <a:custGeom>
              <a:rect b="b" l="l" r="r" t="t"/>
              <a:pathLst>
                <a:path extrusionOk="0" h="12218" w="8056">
                  <a:moveTo>
                    <a:pt x="3191" y="1"/>
                  </a:moveTo>
                  <a:cubicBezTo>
                    <a:pt x="3084" y="1"/>
                    <a:pt x="3004" y="83"/>
                    <a:pt x="2980" y="202"/>
                  </a:cubicBezTo>
                  <a:cubicBezTo>
                    <a:pt x="2919" y="476"/>
                    <a:pt x="2858" y="871"/>
                    <a:pt x="2858" y="1388"/>
                  </a:cubicBezTo>
                  <a:cubicBezTo>
                    <a:pt x="2828" y="1783"/>
                    <a:pt x="2828" y="2391"/>
                    <a:pt x="2706" y="2786"/>
                  </a:cubicBezTo>
                  <a:cubicBezTo>
                    <a:pt x="2493" y="2330"/>
                    <a:pt x="2250" y="1874"/>
                    <a:pt x="2068" y="1388"/>
                  </a:cubicBezTo>
                  <a:cubicBezTo>
                    <a:pt x="2068" y="1023"/>
                    <a:pt x="2098" y="658"/>
                    <a:pt x="2220" y="415"/>
                  </a:cubicBezTo>
                  <a:cubicBezTo>
                    <a:pt x="2250" y="263"/>
                    <a:pt x="2189" y="172"/>
                    <a:pt x="2068" y="81"/>
                  </a:cubicBezTo>
                  <a:cubicBezTo>
                    <a:pt x="2042" y="75"/>
                    <a:pt x="2017" y="73"/>
                    <a:pt x="1992" y="73"/>
                  </a:cubicBezTo>
                  <a:cubicBezTo>
                    <a:pt x="1876" y="73"/>
                    <a:pt x="1784" y="132"/>
                    <a:pt x="1733" y="233"/>
                  </a:cubicBezTo>
                  <a:cubicBezTo>
                    <a:pt x="1733" y="263"/>
                    <a:pt x="1703" y="324"/>
                    <a:pt x="1703" y="385"/>
                  </a:cubicBezTo>
                  <a:cubicBezTo>
                    <a:pt x="1642" y="324"/>
                    <a:pt x="1642" y="263"/>
                    <a:pt x="1612" y="202"/>
                  </a:cubicBezTo>
                  <a:cubicBezTo>
                    <a:pt x="1588" y="84"/>
                    <a:pt x="1492" y="40"/>
                    <a:pt x="1379" y="40"/>
                  </a:cubicBezTo>
                  <a:cubicBezTo>
                    <a:pt x="1346" y="40"/>
                    <a:pt x="1312" y="43"/>
                    <a:pt x="1278" y="50"/>
                  </a:cubicBezTo>
                  <a:cubicBezTo>
                    <a:pt x="1126" y="81"/>
                    <a:pt x="1095" y="233"/>
                    <a:pt x="1126" y="385"/>
                  </a:cubicBezTo>
                  <a:cubicBezTo>
                    <a:pt x="1278" y="780"/>
                    <a:pt x="1399" y="1144"/>
                    <a:pt x="1521" y="1479"/>
                  </a:cubicBezTo>
                  <a:lnTo>
                    <a:pt x="1521" y="1722"/>
                  </a:lnTo>
                  <a:cubicBezTo>
                    <a:pt x="1217" y="1722"/>
                    <a:pt x="882" y="1600"/>
                    <a:pt x="670" y="1479"/>
                  </a:cubicBezTo>
                  <a:cubicBezTo>
                    <a:pt x="631" y="1460"/>
                    <a:pt x="590" y="1449"/>
                    <a:pt x="548" y="1449"/>
                  </a:cubicBezTo>
                  <a:cubicBezTo>
                    <a:pt x="458" y="1449"/>
                    <a:pt x="367" y="1497"/>
                    <a:pt x="305" y="1600"/>
                  </a:cubicBezTo>
                  <a:cubicBezTo>
                    <a:pt x="244" y="1722"/>
                    <a:pt x="274" y="1874"/>
                    <a:pt x="426" y="1935"/>
                  </a:cubicBezTo>
                  <a:cubicBezTo>
                    <a:pt x="687" y="2100"/>
                    <a:pt x="1094" y="2247"/>
                    <a:pt x="1519" y="2247"/>
                  </a:cubicBezTo>
                  <a:cubicBezTo>
                    <a:pt x="1641" y="2247"/>
                    <a:pt x="1764" y="2235"/>
                    <a:pt x="1885" y="2208"/>
                  </a:cubicBezTo>
                  <a:cubicBezTo>
                    <a:pt x="2037" y="2543"/>
                    <a:pt x="2220" y="2907"/>
                    <a:pt x="2372" y="3272"/>
                  </a:cubicBezTo>
                  <a:cubicBezTo>
                    <a:pt x="2308" y="3290"/>
                    <a:pt x="2231" y="3298"/>
                    <a:pt x="2144" y="3298"/>
                  </a:cubicBezTo>
                  <a:cubicBezTo>
                    <a:pt x="1652" y="3298"/>
                    <a:pt x="858" y="3041"/>
                    <a:pt x="548" y="2938"/>
                  </a:cubicBezTo>
                  <a:lnTo>
                    <a:pt x="396" y="2907"/>
                  </a:lnTo>
                  <a:cubicBezTo>
                    <a:pt x="364" y="2894"/>
                    <a:pt x="332" y="2888"/>
                    <a:pt x="303" y="2888"/>
                  </a:cubicBezTo>
                  <a:cubicBezTo>
                    <a:pt x="195" y="2888"/>
                    <a:pt x="110" y="2970"/>
                    <a:pt x="62" y="3090"/>
                  </a:cubicBezTo>
                  <a:cubicBezTo>
                    <a:pt x="1" y="3242"/>
                    <a:pt x="92" y="3363"/>
                    <a:pt x="244" y="3424"/>
                  </a:cubicBezTo>
                  <a:lnTo>
                    <a:pt x="396" y="3454"/>
                  </a:lnTo>
                  <a:cubicBezTo>
                    <a:pt x="976" y="3655"/>
                    <a:pt x="1605" y="3839"/>
                    <a:pt x="2102" y="3839"/>
                  </a:cubicBezTo>
                  <a:cubicBezTo>
                    <a:pt x="2283" y="3839"/>
                    <a:pt x="2447" y="3815"/>
                    <a:pt x="2585" y="3758"/>
                  </a:cubicBezTo>
                  <a:cubicBezTo>
                    <a:pt x="2737" y="4032"/>
                    <a:pt x="2858" y="4306"/>
                    <a:pt x="3010" y="4579"/>
                  </a:cubicBezTo>
                  <a:cubicBezTo>
                    <a:pt x="3132" y="4792"/>
                    <a:pt x="3253" y="5035"/>
                    <a:pt x="3405" y="5278"/>
                  </a:cubicBezTo>
                  <a:cubicBezTo>
                    <a:pt x="2889" y="5187"/>
                    <a:pt x="2250" y="5035"/>
                    <a:pt x="2037" y="4762"/>
                  </a:cubicBezTo>
                  <a:cubicBezTo>
                    <a:pt x="1989" y="4696"/>
                    <a:pt x="1914" y="4666"/>
                    <a:pt x="1836" y="4666"/>
                  </a:cubicBezTo>
                  <a:cubicBezTo>
                    <a:pt x="1768" y="4666"/>
                    <a:pt x="1699" y="4689"/>
                    <a:pt x="1642" y="4731"/>
                  </a:cubicBezTo>
                  <a:cubicBezTo>
                    <a:pt x="1521" y="4792"/>
                    <a:pt x="1521" y="4974"/>
                    <a:pt x="1612" y="5096"/>
                  </a:cubicBezTo>
                  <a:cubicBezTo>
                    <a:pt x="1977" y="5521"/>
                    <a:pt x="2797" y="5704"/>
                    <a:pt x="3436" y="5856"/>
                  </a:cubicBezTo>
                  <a:cubicBezTo>
                    <a:pt x="3496" y="5856"/>
                    <a:pt x="3588" y="5886"/>
                    <a:pt x="3648" y="5886"/>
                  </a:cubicBezTo>
                  <a:cubicBezTo>
                    <a:pt x="3892" y="6342"/>
                    <a:pt x="4074" y="6768"/>
                    <a:pt x="4317" y="7224"/>
                  </a:cubicBezTo>
                  <a:lnTo>
                    <a:pt x="3952" y="7102"/>
                  </a:lnTo>
                  <a:cubicBezTo>
                    <a:pt x="3892" y="7072"/>
                    <a:pt x="3770" y="7072"/>
                    <a:pt x="3709" y="7041"/>
                  </a:cubicBezTo>
                  <a:cubicBezTo>
                    <a:pt x="3557" y="6950"/>
                    <a:pt x="3344" y="6920"/>
                    <a:pt x="3162" y="6859"/>
                  </a:cubicBezTo>
                  <a:cubicBezTo>
                    <a:pt x="2493" y="6616"/>
                    <a:pt x="1764" y="6342"/>
                    <a:pt x="1369" y="5856"/>
                  </a:cubicBezTo>
                  <a:cubicBezTo>
                    <a:pt x="1335" y="5787"/>
                    <a:pt x="1262" y="5748"/>
                    <a:pt x="1184" y="5748"/>
                  </a:cubicBezTo>
                  <a:cubicBezTo>
                    <a:pt x="1122" y="5748"/>
                    <a:pt x="1057" y="5772"/>
                    <a:pt x="1004" y="5825"/>
                  </a:cubicBezTo>
                  <a:cubicBezTo>
                    <a:pt x="882" y="5886"/>
                    <a:pt x="852" y="6099"/>
                    <a:pt x="974" y="6190"/>
                  </a:cubicBezTo>
                  <a:cubicBezTo>
                    <a:pt x="1460" y="6859"/>
                    <a:pt x="2281" y="7163"/>
                    <a:pt x="3010" y="7376"/>
                  </a:cubicBezTo>
                  <a:cubicBezTo>
                    <a:pt x="3192" y="7467"/>
                    <a:pt x="3344" y="7497"/>
                    <a:pt x="3557" y="7558"/>
                  </a:cubicBezTo>
                  <a:cubicBezTo>
                    <a:pt x="3618" y="7619"/>
                    <a:pt x="3740" y="7649"/>
                    <a:pt x="3800" y="7649"/>
                  </a:cubicBezTo>
                  <a:cubicBezTo>
                    <a:pt x="4044" y="7710"/>
                    <a:pt x="4378" y="7831"/>
                    <a:pt x="4469" y="7953"/>
                  </a:cubicBezTo>
                  <a:cubicBezTo>
                    <a:pt x="4499" y="8014"/>
                    <a:pt x="4621" y="8075"/>
                    <a:pt x="4682" y="8075"/>
                  </a:cubicBezTo>
                  <a:cubicBezTo>
                    <a:pt x="4864" y="8409"/>
                    <a:pt x="5077" y="8743"/>
                    <a:pt x="5229" y="9078"/>
                  </a:cubicBezTo>
                  <a:cubicBezTo>
                    <a:pt x="5259" y="9169"/>
                    <a:pt x="5290" y="9230"/>
                    <a:pt x="5320" y="9290"/>
                  </a:cubicBezTo>
                  <a:cubicBezTo>
                    <a:pt x="5229" y="9230"/>
                    <a:pt x="5138" y="9199"/>
                    <a:pt x="5016" y="9199"/>
                  </a:cubicBezTo>
                  <a:cubicBezTo>
                    <a:pt x="4955" y="9199"/>
                    <a:pt x="4864" y="9169"/>
                    <a:pt x="4803" y="9138"/>
                  </a:cubicBezTo>
                  <a:cubicBezTo>
                    <a:pt x="3800" y="8835"/>
                    <a:pt x="2737" y="8287"/>
                    <a:pt x="1885" y="7558"/>
                  </a:cubicBezTo>
                  <a:cubicBezTo>
                    <a:pt x="1835" y="7533"/>
                    <a:pt x="1780" y="7518"/>
                    <a:pt x="1723" y="7518"/>
                  </a:cubicBezTo>
                  <a:cubicBezTo>
                    <a:pt x="1643" y="7518"/>
                    <a:pt x="1562" y="7547"/>
                    <a:pt x="1490" y="7619"/>
                  </a:cubicBezTo>
                  <a:cubicBezTo>
                    <a:pt x="1430" y="7710"/>
                    <a:pt x="1430" y="7862"/>
                    <a:pt x="1521" y="7983"/>
                  </a:cubicBezTo>
                  <a:cubicBezTo>
                    <a:pt x="2493" y="8743"/>
                    <a:pt x="3588" y="9351"/>
                    <a:pt x="4651" y="9655"/>
                  </a:cubicBezTo>
                  <a:cubicBezTo>
                    <a:pt x="4712" y="9686"/>
                    <a:pt x="4803" y="9686"/>
                    <a:pt x="4925" y="9746"/>
                  </a:cubicBezTo>
                  <a:cubicBezTo>
                    <a:pt x="5138" y="9777"/>
                    <a:pt x="5381" y="9838"/>
                    <a:pt x="5533" y="9959"/>
                  </a:cubicBezTo>
                  <a:cubicBezTo>
                    <a:pt x="5554" y="9980"/>
                    <a:pt x="5589" y="10016"/>
                    <a:pt x="5639" y="10016"/>
                  </a:cubicBezTo>
                  <a:cubicBezTo>
                    <a:pt x="5662" y="10016"/>
                    <a:pt x="5687" y="10008"/>
                    <a:pt x="5715" y="9990"/>
                  </a:cubicBezTo>
                  <a:cubicBezTo>
                    <a:pt x="5746" y="10111"/>
                    <a:pt x="5837" y="10233"/>
                    <a:pt x="5867" y="10354"/>
                  </a:cubicBezTo>
                  <a:lnTo>
                    <a:pt x="5989" y="10567"/>
                  </a:lnTo>
                  <a:cubicBezTo>
                    <a:pt x="6232" y="11114"/>
                    <a:pt x="6506" y="11631"/>
                    <a:pt x="6901" y="12117"/>
                  </a:cubicBezTo>
                  <a:cubicBezTo>
                    <a:pt x="6936" y="12188"/>
                    <a:pt x="7014" y="12218"/>
                    <a:pt x="7090" y="12218"/>
                  </a:cubicBezTo>
                  <a:cubicBezTo>
                    <a:pt x="7144" y="12218"/>
                    <a:pt x="7197" y="12203"/>
                    <a:pt x="7235" y="12178"/>
                  </a:cubicBezTo>
                  <a:cubicBezTo>
                    <a:pt x="7357" y="12087"/>
                    <a:pt x="7357" y="11904"/>
                    <a:pt x="7265" y="11783"/>
                  </a:cubicBezTo>
                  <a:cubicBezTo>
                    <a:pt x="6931" y="11357"/>
                    <a:pt x="6658" y="10871"/>
                    <a:pt x="6445" y="10354"/>
                  </a:cubicBezTo>
                  <a:lnTo>
                    <a:pt x="6323" y="10111"/>
                  </a:lnTo>
                  <a:cubicBezTo>
                    <a:pt x="6232" y="9959"/>
                    <a:pt x="6171" y="9777"/>
                    <a:pt x="6050" y="9625"/>
                  </a:cubicBezTo>
                  <a:cubicBezTo>
                    <a:pt x="6688" y="8683"/>
                    <a:pt x="7235" y="7558"/>
                    <a:pt x="7691" y="6494"/>
                  </a:cubicBezTo>
                  <a:cubicBezTo>
                    <a:pt x="7813" y="6281"/>
                    <a:pt x="7904" y="6038"/>
                    <a:pt x="7995" y="5825"/>
                  </a:cubicBezTo>
                  <a:cubicBezTo>
                    <a:pt x="8056" y="5704"/>
                    <a:pt x="7995" y="5521"/>
                    <a:pt x="7873" y="5491"/>
                  </a:cubicBezTo>
                  <a:cubicBezTo>
                    <a:pt x="7838" y="5464"/>
                    <a:pt x="7797" y="5453"/>
                    <a:pt x="7756" y="5453"/>
                  </a:cubicBezTo>
                  <a:cubicBezTo>
                    <a:pt x="7658" y="5453"/>
                    <a:pt x="7561" y="5518"/>
                    <a:pt x="7539" y="5582"/>
                  </a:cubicBezTo>
                  <a:cubicBezTo>
                    <a:pt x="7417" y="5825"/>
                    <a:pt x="7296" y="6038"/>
                    <a:pt x="7235" y="6281"/>
                  </a:cubicBezTo>
                  <a:cubicBezTo>
                    <a:pt x="6779" y="7224"/>
                    <a:pt x="6354" y="8227"/>
                    <a:pt x="5776" y="9047"/>
                  </a:cubicBezTo>
                  <a:lnTo>
                    <a:pt x="5685" y="8835"/>
                  </a:lnTo>
                  <a:cubicBezTo>
                    <a:pt x="5442" y="8409"/>
                    <a:pt x="5259" y="8014"/>
                    <a:pt x="5016" y="7619"/>
                  </a:cubicBezTo>
                  <a:cubicBezTo>
                    <a:pt x="5624" y="6281"/>
                    <a:pt x="6384" y="4701"/>
                    <a:pt x="7144" y="3272"/>
                  </a:cubicBezTo>
                  <a:cubicBezTo>
                    <a:pt x="7205" y="3090"/>
                    <a:pt x="7174" y="2938"/>
                    <a:pt x="7053" y="2847"/>
                  </a:cubicBezTo>
                  <a:cubicBezTo>
                    <a:pt x="7014" y="2827"/>
                    <a:pt x="6973" y="2817"/>
                    <a:pt x="6932" y="2817"/>
                  </a:cubicBezTo>
                  <a:cubicBezTo>
                    <a:pt x="6844" y="2817"/>
                    <a:pt x="6760" y="2864"/>
                    <a:pt x="6718" y="2968"/>
                  </a:cubicBezTo>
                  <a:cubicBezTo>
                    <a:pt x="6019" y="4306"/>
                    <a:pt x="5351" y="5673"/>
                    <a:pt x="4773" y="6920"/>
                  </a:cubicBezTo>
                  <a:cubicBezTo>
                    <a:pt x="4621" y="6555"/>
                    <a:pt x="4439" y="6160"/>
                    <a:pt x="4226" y="5795"/>
                  </a:cubicBezTo>
                  <a:lnTo>
                    <a:pt x="4226" y="5734"/>
                  </a:lnTo>
                  <a:cubicBezTo>
                    <a:pt x="4317" y="5582"/>
                    <a:pt x="4348" y="5400"/>
                    <a:pt x="4439" y="5217"/>
                  </a:cubicBezTo>
                  <a:cubicBezTo>
                    <a:pt x="4530" y="4822"/>
                    <a:pt x="4651" y="4458"/>
                    <a:pt x="4834" y="4184"/>
                  </a:cubicBezTo>
                  <a:cubicBezTo>
                    <a:pt x="4925" y="4062"/>
                    <a:pt x="4925" y="3910"/>
                    <a:pt x="4803" y="3789"/>
                  </a:cubicBezTo>
                  <a:cubicBezTo>
                    <a:pt x="4753" y="3764"/>
                    <a:pt x="4698" y="3749"/>
                    <a:pt x="4643" y="3749"/>
                  </a:cubicBezTo>
                  <a:cubicBezTo>
                    <a:pt x="4566" y="3749"/>
                    <a:pt x="4492" y="3778"/>
                    <a:pt x="4439" y="3850"/>
                  </a:cubicBezTo>
                  <a:cubicBezTo>
                    <a:pt x="4165" y="4184"/>
                    <a:pt x="4044" y="4640"/>
                    <a:pt x="3922" y="5035"/>
                  </a:cubicBezTo>
                  <a:cubicBezTo>
                    <a:pt x="3922" y="5065"/>
                    <a:pt x="3922" y="5065"/>
                    <a:pt x="3892" y="5096"/>
                  </a:cubicBezTo>
                  <a:cubicBezTo>
                    <a:pt x="3740" y="4822"/>
                    <a:pt x="3588" y="4518"/>
                    <a:pt x="3466" y="4275"/>
                  </a:cubicBezTo>
                  <a:cubicBezTo>
                    <a:pt x="3314" y="3971"/>
                    <a:pt x="3162" y="3637"/>
                    <a:pt x="3010" y="3394"/>
                  </a:cubicBezTo>
                  <a:cubicBezTo>
                    <a:pt x="3284" y="2938"/>
                    <a:pt x="3314" y="2147"/>
                    <a:pt x="3375" y="1388"/>
                  </a:cubicBezTo>
                  <a:cubicBezTo>
                    <a:pt x="3405" y="962"/>
                    <a:pt x="3405" y="537"/>
                    <a:pt x="3466" y="324"/>
                  </a:cubicBezTo>
                  <a:cubicBezTo>
                    <a:pt x="3527" y="172"/>
                    <a:pt x="3436" y="50"/>
                    <a:pt x="3284" y="20"/>
                  </a:cubicBezTo>
                  <a:cubicBezTo>
                    <a:pt x="3251" y="7"/>
                    <a:pt x="3220" y="1"/>
                    <a:pt x="3191"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
            <p:cNvSpPr/>
            <p:nvPr/>
          </p:nvSpPr>
          <p:spPr>
            <a:xfrm>
              <a:off x="12956200" y="2454725"/>
              <a:ext cx="193775" cy="257300"/>
            </a:xfrm>
            <a:custGeom>
              <a:rect b="b" l="l" r="r" t="t"/>
              <a:pathLst>
                <a:path extrusionOk="0" h="10292" w="7751">
                  <a:moveTo>
                    <a:pt x="2102" y="1"/>
                  </a:moveTo>
                  <a:cubicBezTo>
                    <a:pt x="1503" y="1"/>
                    <a:pt x="913" y="161"/>
                    <a:pt x="426" y="579"/>
                  </a:cubicBezTo>
                  <a:cubicBezTo>
                    <a:pt x="0" y="883"/>
                    <a:pt x="182" y="1826"/>
                    <a:pt x="213" y="2282"/>
                  </a:cubicBezTo>
                  <a:cubicBezTo>
                    <a:pt x="304" y="3497"/>
                    <a:pt x="638" y="4652"/>
                    <a:pt x="1094" y="5777"/>
                  </a:cubicBezTo>
                  <a:cubicBezTo>
                    <a:pt x="1854" y="7692"/>
                    <a:pt x="3313" y="8847"/>
                    <a:pt x="5046" y="9850"/>
                  </a:cubicBezTo>
                  <a:cubicBezTo>
                    <a:pt x="5377" y="10016"/>
                    <a:pt x="5763" y="10291"/>
                    <a:pt x="6118" y="10291"/>
                  </a:cubicBezTo>
                  <a:cubicBezTo>
                    <a:pt x="6220" y="10291"/>
                    <a:pt x="6319" y="10269"/>
                    <a:pt x="6414" y="10215"/>
                  </a:cubicBezTo>
                  <a:cubicBezTo>
                    <a:pt x="7295" y="9728"/>
                    <a:pt x="7447" y="7935"/>
                    <a:pt x="7508" y="7084"/>
                  </a:cubicBezTo>
                  <a:cubicBezTo>
                    <a:pt x="7751" y="4713"/>
                    <a:pt x="6596" y="2221"/>
                    <a:pt x="4681" y="853"/>
                  </a:cubicBezTo>
                  <a:cubicBezTo>
                    <a:pt x="4061" y="421"/>
                    <a:pt x="3070" y="1"/>
                    <a:pt x="2102"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
            <p:cNvSpPr/>
            <p:nvPr/>
          </p:nvSpPr>
          <p:spPr>
            <a:xfrm>
              <a:off x="12953900" y="2438600"/>
              <a:ext cx="201400" cy="305250"/>
            </a:xfrm>
            <a:custGeom>
              <a:rect b="b" l="l" r="r" t="t"/>
              <a:pathLst>
                <a:path extrusionOk="0" h="12210" w="8056">
                  <a:moveTo>
                    <a:pt x="3210" y="1"/>
                  </a:moveTo>
                  <a:cubicBezTo>
                    <a:pt x="3094" y="1"/>
                    <a:pt x="3005" y="64"/>
                    <a:pt x="2980" y="191"/>
                  </a:cubicBezTo>
                  <a:cubicBezTo>
                    <a:pt x="2889" y="464"/>
                    <a:pt x="2858" y="890"/>
                    <a:pt x="2858" y="1376"/>
                  </a:cubicBezTo>
                  <a:cubicBezTo>
                    <a:pt x="2828" y="1802"/>
                    <a:pt x="2828" y="2410"/>
                    <a:pt x="2706" y="2775"/>
                  </a:cubicBezTo>
                  <a:cubicBezTo>
                    <a:pt x="2493" y="2319"/>
                    <a:pt x="2250" y="1863"/>
                    <a:pt x="2068" y="1376"/>
                  </a:cubicBezTo>
                  <a:cubicBezTo>
                    <a:pt x="2068" y="1042"/>
                    <a:pt x="2098" y="647"/>
                    <a:pt x="2220" y="434"/>
                  </a:cubicBezTo>
                  <a:cubicBezTo>
                    <a:pt x="2250" y="282"/>
                    <a:pt x="2189" y="161"/>
                    <a:pt x="2068" y="69"/>
                  </a:cubicBezTo>
                  <a:cubicBezTo>
                    <a:pt x="2047" y="65"/>
                    <a:pt x="2028" y="63"/>
                    <a:pt x="2008" y="63"/>
                  </a:cubicBezTo>
                  <a:cubicBezTo>
                    <a:pt x="1884" y="63"/>
                    <a:pt x="1786" y="142"/>
                    <a:pt x="1733" y="221"/>
                  </a:cubicBezTo>
                  <a:cubicBezTo>
                    <a:pt x="1733" y="282"/>
                    <a:pt x="1673" y="313"/>
                    <a:pt x="1673" y="373"/>
                  </a:cubicBezTo>
                  <a:cubicBezTo>
                    <a:pt x="1642" y="313"/>
                    <a:pt x="1642" y="282"/>
                    <a:pt x="1612" y="191"/>
                  </a:cubicBezTo>
                  <a:cubicBezTo>
                    <a:pt x="1588" y="73"/>
                    <a:pt x="1492" y="28"/>
                    <a:pt x="1379" y="28"/>
                  </a:cubicBezTo>
                  <a:cubicBezTo>
                    <a:pt x="1346" y="28"/>
                    <a:pt x="1312" y="32"/>
                    <a:pt x="1278" y="39"/>
                  </a:cubicBezTo>
                  <a:cubicBezTo>
                    <a:pt x="1126" y="69"/>
                    <a:pt x="1065" y="221"/>
                    <a:pt x="1126" y="373"/>
                  </a:cubicBezTo>
                  <a:cubicBezTo>
                    <a:pt x="1278" y="768"/>
                    <a:pt x="1369" y="1133"/>
                    <a:pt x="1521" y="1498"/>
                  </a:cubicBezTo>
                  <a:lnTo>
                    <a:pt x="1521" y="1711"/>
                  </a:lnTo>
                  <a:cubicBezTo>
                    <a:pt x="1217" y="1711"/>
                    <a:pt x="882" y="1589"/>
                    <a:pt x="670" y="1498"/>
                  </a:cubicBezTo>
                  <a:cubicBezTo>
                    <a:pt x="624" y="1464"/>
                    <a:pt x="574" y="1447"/>
                    <a:pt x="525" y="1447"/>
                  </a:cubicBezTo>
                  <a:cubicBezTo>
                    <a:pt x="443" y="1447"/>
                    <a:pt x="362" y="1494"/>
                    <a:pt x="305" y="1589"/>
                  </a:cubicBezTo>
                  <a:cubicBezTo>
                    <a:pt x="244" y="1711"/>
                    <a:pt x="274" y="1863"/>
                    <a:pt x="426" y="1954"/>
                  </a:cubicBezTo>
                  <a:cubicBezTo>
                    <a:pt x="685" y="2095"/>
                    <a:pt x="1090" y="2236"/>
                    <a:pt x="1500" y="2236"/>
                  </a:cubicBezTo>
                  <a:cubicBezTo>
                    <a:pt x="1619" y="2236"/>
                    <a:pt x="1739" y="2224"/>
                    <a:pt x="1855" y="2197"/>
                  </a:cubicBezTo>
                  <a:cubicBezTo>
                    <a:pt x="2007" y="2562"/>
                    <a:pt x="2220" y="2896"/>
                    <a:pt x="2372" y="3261"/>
                  </a:cubicBezTo>
                  <a:cubicBezTo>
                    <a:pt x="2308" y="3279"/>
                    <a:pt x="2231" y="3287"/>
                    <a:pt x="2144" y="3287"/>
                  </a:cubicBezTo>
                  <a:cubicBezTo>
                    <a:pt x="1652" y="3287"/>
                    <a:pt x="858" y="3030"/>
                    <a:pt x="548" y="2927"/>
                  </a:cubicBezTo>
                  <a:lnTo>
                    <a:pt x="396" y="2896"/>
                  </a:lnTo>
                  <a:cubicBezTo>
                    <a:pt x="371" y="2891"/>
                    <a:pt x="346" y="2889"/>
                    <a:pt x="323" y="2889"/>
                  </a:cubicBezTo>
                  <a:cubicBezTo>
                    <a:pt x="204" y="2889"/>
                    <a:pt x="107" y="2952"/>
                    <a:pt x="31" y="3079"/>
                  </a:cubicBezTo>
                  <a:cubicBezTo>
                    <a:pt x="1" y="3230"/>
                    <a:pt x="92" y="3352"/>
                    <a:pt x="244" y="3413"/>
                  </a:cubicBezTo>
                  <a:lnTo>
                    <a:pt x="396" y="3474"/>
                  </a:lnTo>
                  <a:cubicBezTo>
                    <a:pt x="993" y="3657"/>
                    <a:pt x="1643" y="3841"/>
                    <a:pt x="2148" y="3841"/>
                  </a:cubicBezTo>
                  <a:cubicBezTo>
                    <a:pt x="2311" y="3841"/>
                    <a:pt x="2458" y="3822"/>
                    <a:pt x="2585" y="3778"/>
                  </a:cubicBezTo>
                  <a:cubicBezTo>
                    <a:pt x="2737" y="4021"/>
                    <a:pt x="2858" y="4294"/>
                    <a:pt x="3010" y="4568"/>
                  </a:cubicBezTo>
                  <a:cubicBezTo>
                    <a:pt x="3132" y="4781"/>
                    <a:pt x="3223" y="5024"/>
                    <a:pt x="3375" y="5297"/>
                  </a:cubicBezTo>
                  <a:cubicBezTo>
                    <a:pt x="2889" y="5176"/>
                    <a:pt x="2250" y="5024"/>
                    <a:pt x="2007" y="4750"/>
                  </a:cubicBezTo>
                  <a:cubicBezTo>
                    <a:pt x="1974" y="4685"/>
                    <a:pt x="1907" y="4655"/>
                    <a:pt x="1833" y="4655"/>
                  </a:cubicBezTo>
                  <a:cubicBezTo>
                    <a:pt x="1768" y="4655"/>
                    <a:pt x="1699" y="4678"/>
                    <a:pt x="1642" y="4720"/>
                  </a:cubicBezTo>
                  <a:cubicBezTo>
                    <a:pt x="1521" y="4781"/>
                    <a:pt x="1521" y="4993"/>
                    <a:pt x="1612" y="5085"/>
                  </a:cubicBezTo>
                  <a:cubicBezTo>
                    <a:pt x="1977" y="5510"/>
                    <a:pt x="2767" y="5693"/>
                    <a:pt x="3436" y="5845"/>
                  </a:cubicBezTo>
                  <a:cubicBezTo>
                    <a:pt x="3496" y="5845"/>
                    <a:pt x="3588" y="5905"/>
                    <a:pt x="3648" y="5905"/>
                  </a:cubicBezTo>
                  <a:cubicBezTo>
                    <a:pt x="3892" y="6361"/>
                    <a:pt x="4074" y="6756"/>
                    <a:pt x="4287" y="7212"/>
                  </a:cubicBezTo>
                  <a:lnTo>
                    <a:pt x="3952" y="7121"/>
                  </a:lnTo>
                  <a:cubicBezTo>
                    <a:pt x="3892" y="7060"/>
                    <a:pt x="3770" y="7060"/>
                    <a:pt x="3679" y="7030"/>
                  </a:cubicBezTo>
                  <a:cubicBezTo>
                    <a:pt x="3527" y="6969"/>
                    <a:pt x="3344" y="6908"/>
                    <a:pt x="3162" y="6848"/>
                  </a:cubicBezTo>
                  <a:cubicBezTo>
                    <a:pt x="2463" y="6604"/>
                    <a:pt x="1764" y="6361"/>
                    <a:pt x="1369" y="5845"/>
                  </a:cubicBezTo>
                  <a:cubicBezTo>
                    <a:pt x="1332" y="5790"/>
                    <a:pt x="1241" y="5746"/>
                    <a:pt x="1154" y="5746"/>
                  </a:cubicBezTo>
                  <a:cubicBezTo>
                    <a:pt x="1096" y="5746"/>
                    <a:pt x="1040" y="5765"/>
                    <a:pt x="1004" y="5814"/>
                  </a:cubicBezTo>
                  <a:cubicBezTo>
                    <a:pt x="882" y="5905"/>
                    <a:pt x="852" y="6088"/>
                    <a:pt x="943" y="6209"/>
                  </a:cubicBezTo>
                  <a:cubicBezTo>
                    <a:pt x="1460" y="6848"/>
                    <a:pt x="2281" y="7152"/>
                    <a:pt x="3010" y="7364"/>
                  </a:cubicBezTo>
                  <a:cubicBezTo>
                    <a:pt x="3192" y="7455"/>
                    <a:pt x="3344" y="7486"/>
                    <a:pt x="3527" y="7577"/>
                  </a:cubicBezTo>
                  <a:cubicBezTo>
                    <a:pt x="3618" y="7607"/>
                    <a:pt x="3740" y="7638"/>
                    <a:pt x="3800" y="7638"/>
                  </a:cubicBezTo>
                  <a:cubicBezTo>
                    <a:pt x="4044" y="7729"/>
                    <a:pt x="4378" y="7820"/>
                    <a:pt x="4439" y="7942"/>
                  </a:cubicBezTo>
                  <a:cubicBezTo>
                    <a:pt x="4499" y="8033"/>
                    <a:pt x="4591" y="8063"/>
                    <a:pt x="4682" y="8063"/>
                  </a:cubicBezTo>
                  <a:cubicBezTo>
                    <a:pt x="4864" y="8398"/>
                    <a:pt x="5047" y="8732"/>
                    <a:pt x="5199" y="9097"/>
                  </a:cubicBezTo>
                  <a:cubicBezTo>
                    <a:pt x="5259" y="9158"/>
                    <a:pt x="5290" y="9249"/>
                    <a:pt x="5320" y="9279"/>
                  </a:cubicBezTo>
                  <a:cubicBezTo>
                    <a:pt x="5199" y="9249"/>
                    <a:pt x="5138" y="9188"/>
                    <a:pt x="5016" y="9188"/>
                  </a:cubicBezTo>
                  <a:cubicBezTo>
                    <a:pt x="4955" y="9188"/>
                    <a:pt x="4864" y="9158"/>
                    <a:pt x="4803" y="9127"/>
                  </a:cubicBezTo>
                  <a:cubicBezTo>
                    <a:pt x="3800" y="8823"/>
                    <a:pt x="2737" y="8276"/>
                    <a:pt x="1855" y="7547"/>
                  </a:cubicBezTo>
                  <a:cubicBezTo>
                    <a:pt x="1817" y="7521"/>
                    <a:pt x="1769" y="7507"/>
                    <a:pt x="1717" y="7507"/>
                  </a:cubicBezTo>
                  <a:cubicBezTo>
                    <a:pt x="1643" y="7507"/>
                    <a:pt x="1562" y="7536"/>
                    <a:pt x="1490" y="7607"/>
                  </a:cubicBezTo>
                  <a:cubicBezTo>
                    <a:pt x="1399" y="7699"/>
                    <a:pt x="1399" y="7851"/>
                    <a:pt x="1521" y="7972"/>
                  </a:cubicBezTo>
                  <a:cubicBezTo>
                    <a:pt x="2463" y="8732"/>
                    <a:pt x="3588" y="9340"/>
                    <a:pt x="4651" y="9644"/>
                  </a:cubicBezTo>
                  <a:cubicBezTo>
                    <a:pt x="4712" y="9674"/>
                    <a:pt x="4803" y="9674"/>
                    <a:pt x="4895" y="9735"/>
                  </a:cubicBezTo>
                  <a:cubicBezTo>
                    <a:pt x="5138" y="9766"/>
                    <a:pt x="5351" y="9826"/>
                    <a:pt x="5503" y="9948"/>
                  </a:cubicBezTo>
                  <a:cubicBezTo>
                    <a:pt x="5547" y="9992"/>
                    <a:pt x="5592" y="10021"/>
                    <a:pt x="5648" y="10021"/>
                  </a:cubicBezTo>
                  <a:cubicBezTo>
                    <a:pt x="5669" y="10021"/>
                    <a:pt x="5691" y="10017"/>
                    <a:pt x="5715" y="10009"/>
                  </a:cubicBezTo>
                  <a:cubicBezTo>
                    <a:pt x="5746" y="10100"/>
                    <a:pt x="5807" y="10221"/>
                    <a:pt x="5867" y="10343"/>
                  </a:cubicBezTo>
                  <a:lnTo>
                    <a:pt x="5958" y="10556"/>
                  </a:lnTo>
                  <a:cubicBezTo>
                    <a:pt x="6232" y="11103"/>
                    <a:pt x="6506" y="11620"/>
                    <a:pt x="6870" y="12136"/>
                  </a:cubicBezTo>
                  <a:cubicBezTo>
                    <a:pt x="6921" y="12187"/>
                    <a:pt x="6998" y="12209"/>
                    <a:pt x="7073" y="12209"/>
                  </a:cubicBezTo>
                  <a:cubicBezTo>
                    <a:pt x="7135" y="12209"/>
                    <a:pt x="7194" y="12194"/>
                    <a:pt x="7235" y="12167"/>
                  </a:cubicBezTo>
                  <a:cubicBezTo>
                    <a:pt x="7326" y="12076"/>
                    <a:pt x="7326" y="11893"/>
                    <a:pt x="7265" y="11772"/>
                  </a:cubicBezTo>
                  <a:cubicBezTo>
                    <a:pt x="6931" y="11377"/>
                    <a:pt x="6658" y="10860"/>
                    <a:pt x="6414" y="10343"/>
                  </a:cubicBezTo>
                  <a:lnTo>
                    <a:pt x="6323" y="10100"/>
                  </a:lnTo>
                  <a:cubicBezTo>
                    <a:pt x="6232" y="9948"/>
                    <a:pt x="6171" y="9766"/>
                    <a:pt x="6050" y="9614"/>
                  </a:cubicBezTo>
                  <a:cubicBezTo>
                    <a:pt x="6688" y="8671"/>
                    <a:pt x="7235" y="7577"/>
                    <a:pt x="7691" y="6513"/>
                  </a:cubicBezTo>
                  <a:cubicBezTo>
                    <a:pt x="7782" y="6270"/>
                    <a:pt x="7904" y="6057"/>
                    <a:pt x="7995" y="5814"/>
                  </a:cubicBezTo>
                  <a:cubicBezTo>
                    <a:pt x="8056" y="5693"/>
                    <a:pt x="7995" y="5510"/>
                    <a:pt x="7873" y="5480"/>
                  </a:cubicBezTo>
                  <a:cubicBezTo>
                    <a:pt x="7839" y="5454"/>
                    <a:pt x="7800" y="5443"/>
                    <a:pt x="7760" y="5443"/>
                  </a:cubicBezTo>
                  <a:cubicBezTo>
                    <a:pt x="7661" y="5443"/>
                    <a:pt x="7561" y="5514"/>
                    <a:pt x="7539" y="5601"/>
                  </a:cubicBezTo>
                  <a:cubicBezTo>
                    <a:pt x="7417" y="5814"/>
                    <a:pt x="7296" y="6057"/>
                    <a:pt x="7235" y="6270"/>
                  </a:cubicBezTo>
                  <a:cubicBezTo>
                    <a:pt x="6779" y="7212"/>
                    <a:pt x="6354" y="8215"/>
                    <a:pt x="5776" y="9036"/>
                  </a:cubicBezTo>
                  <a:lnTo>
                    <a:pt x="5655" y="8823"/>
                  </a:lnTo>
                  <a:cubicBezTo>
                    <a:pt x="5442" y="8398"/>
                    <a:pt x="5259" y="8003"/>
                    <a:pt x="5016" y="7607"/>
                  </a:cubicBezTo>
                  <a:cubicBezTo>
                    <a:pt x="5624" y="6270"/>
                    <a:pt x="6384" y="4720"/>
                    <a:pt x="7144" y="3261"/>
                  </a:cubicBezTo>
                  <a:cubicBezTo>
                    <a:pt x="7205" y="3079"/>
                    <a:pt x="7144" y="2927"/>
                    <a:pt x="7053" y="2866"/>
                  </a:cubicBezTo>
                  <a:cubicBezTo>
                    <a:pt x="7007" y="2832"/>
                    <a:pt x="6957" y="2814"/>
                    <a:pt x="6908" y="2814"/>
                  </a:cubicBezTo>
                  <a:cubicBezTo>
                    <a:pt x="6826" y="2814"/>
                    <a:pt x="6745" y="2862"/>
                    <a:pt x="6688" y="2957"/>
                  </a:cubicBezTo>
                  <a:cubicBezTo>
                    <a:pt x="6019" y="4294"/>
                    <a:pt x="5320" y="5662"/>
                    <a:pt x="4773" y="6908"/>
                  </a:cubicBezTo>
                  <a:cubicBezTo>
                    <a:pt x="4621" y="6544"/>
                    <a:pt x="4408" y="6148"/>
                    <a:pt x="4226" y="5784"/>
                  </a:cubicBezTo>
                  <a:lnTo>
                    <a:pt x="4226" y="5723"/>
                  </a:lnTo>
                  <a:cubicBezTo>
                    <a:pt x="4317" y="5571"/>
                    <a:pt x="4348" y="5389"/>
                    <a:pt x="4408" y="5206"/>
                  </a:cubicBezTo>
                  <a:cubicBezTo>
                    <a:pt x="4530" y="4811"/>
                    <a:pt x="4651" y="4446"/>
                    <a:pt x="4834" y="4173"/>
                  </a:cubicBezTo>
                  <a:cubicBezTo>
                    <a:pt x="4925" y="4051"/>
                    <a:pt x="4925" y="3899"/>
                    <a:pt x="4803" y="3808"/>
                  </a:cubicBezTo>
                  <a:cubicBezTo>
                    <a:pt x="4747" y="3766"/>
                    <a:pt x="4684" y="3743"/>
                    <a:pt x="4621" y="3743"/>
                  </a:cubicBezTo>
                  <a:cubicBezTo>
                    <a:pt x="4547" y="3743"/>
                    <a:pt x="4473" y="3773"/>
                    <a:pt x="4408" y="3838"/>
                  </a:cubicBezTo>
                  <a:cubicBezTo>
                    <a:pt x="4165" y="4173"/>
                    <a:pt x="4044" y="4629"/>
                    <a:pt x="3922" y="5024"/>
                  </a:cubicBezTo>
                  <a:cubicBezTo>
                    <a:pt x="3922" y="5054"/>
                    <a:pt x="3922" y="5054"/>
                    <a:pt x="3892" y="5085"/>
                  </a:cubicBezTo>
                  <a:cubicBezTo>
                    <a:pt x="3740" y="4811"/>
                    <a:pt x="3588" y="4537"/>
                    <a:pt x="3466" y="4264"/>
                  </a:cubicBezTo>
                  <a:cubicBezTo>
                    <a:pt x="3314" y="3960"/>
                    <a:pt x="3162" y="3656"/>
                    <a:pt x="3010" y="3382"/>
                  </a:cubicBezTo>
                  <a:cubicBezTo>
                    <a:pt x="3284" y="2927"/>
                    <a:pt x="3314" y="2136"/>
                    <a:pt x="3344" y="1376"/>
                  </a:cubicBezTo>
                  <a:cubicBezTo>
                    <a:pt x="3405" y="951"/>
                    <a:pt x="3405" y="525"/>
                    <a:pt x="3466" y="313"/>
                  </a:cubicBezTo>
                  <a:cubicBezTo>
                    <a:pt x="3496" y="161"/>
                    <a:pt x="3436" y="39"/>
                    <a:pt x="3284" y="9"/>
                  </a:cubicBezTo>
                  <a:cubicBezTo>
                    <a:pt x="3258" y="3"/>
                    <a:pt x="3234" y="1"/>
                    <a:pt x="3210"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
            <p:cNvSpPr/>
            <p:nvPr/>
          </p:nvSpPr>
          <p:spPr>
            <a:xfrm>
              <a:off x="13392375" y="2192175"/>
              <a:ext cx="148950" cy="212375"/>
            </a:xfrm>
            <a:custGeom>
              <a:rect b="b" l="l" r="r" t="t"/>
              <a:pathLst>
                <a:path extrusionOk="0" h="8495" w="5958">
                  <a:moveTo>
                    <a:pt x="3988" y="1"/>
                  </a:moveTo>
                  <a:cubicBezTo>
                    <a:pt x="3603" y="1"/>
                    <a:pt x="3108" y="493"/>
                    <a:pt x="2888" y="686"/>
                  </a:cubicBezTo>
                  <a:cubicBezTo>
                    <a:pt x="2128" y="1324"/>
                    <a:pt x="1520" y="2084"/>
                    <a:pt x="973" y="2875"/>
                  </a:cubicBezTo>
                  <a:cubicBezTo>
                    <a:pt x="61" y="4242"/>
                    <a:pt x="0" y="5762"/>
                    <a:pt x="122" y="7343"/>
                  </a:cubicBezTo>
                  <a:cubicBezTo>
                    <a:pt x="183" y="7738"/>
                    <a:pt x="183" y="8255"/>
                    <a:pt x="547" y="8407"/>
                  </a:cubicBezTo>
                  <a:cubicBezTo>
                    <a:pt x="688" y="8468"/>
                    <a:pt x="844" y="8495"/>
                    <a:pt x="1009" y="8495"/>
                  </a:cubicBezTo>
                  <a:cubicBezTo>
                    <a:pt x="1736" y="8495"/>
                    <a:pt x="2635" y="7980"/>
                    <a:pt x="3131" y="7707"/>
                  </a:cubicBezTo>
                  <a:cubicBezTo>
                    <a:pt x="4772" y="6735"/>
                    <a:pt x="5958" y="4850"/>
                    <a:pt x="5897" y="2905"/>
                  </a:cubicBezTo>
                  <a:cubicBezTo>
                    <a:pt x="5867" y="1993"/>
                    <a:pt x="5380" y="352"/>
                    <a:pt x="4104" y="17"/>
                  </a:cubicBezTo>
                  <a:cubicBezTo>
                    <a:pt x="4067" y="6"/>
                    <a:pt x="4028" y="1"/>
                    <a:pt x="3988" y="1"/>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
            <p:cNvSpPr/>
            <p:nvPr/>
          </p:nvSpPr>
          <p:spPr>
            <a:xfrm>
              <a:off x="13384000" y="2188775"/>
              <a:ext cx="161900" cy="238850"/>
            </a:xfrm>
            <a:custGeom>
              <a:rect b="b" l="l" r="r" t="t"/>
              <a:pathLst>
                <a:path extrusionOk="0" h="9554" w="6476">
                  <a:moveTo>
                    <a:pt x="5336" y="0"/>
                  </a:moveTo>
                  <a:cubicBezTo>
                    <a:pt x="5268" y="0"/>
                    <a:pt x="5197" y="34"/>
                    <a:pt x="5138" y="93"/>
                  </a:cubicBezTo>
                  <a:cubicBezTo>
                    <a:pt x="4955" y="336"/>
                    <a:pt x="4803" y="609"/>
                    <a:pt x="4621" y="883"/>
                  </a:cubicBezTo>
                  <a:cubicBezTo>
                    <a:pt x="4591" y="913"/>
                    <a:pt x="4499" y="944"/>
                    <a:pt x="4469" y="1004"/>
                  </a:cubicBezTo>
                  <a:cubicBezTo>
                    <a:pt x="4317" y="792"/>
                    <a:pt x="4226" y="549"/>
                    <a:pt x="4195" y="305"/>
                  </a:cubicBezTo>
                  <a:cubicBezTo>
                    <a:pt x="4195" y="184"/>
                    <a:pt x="4074" y="123"/>
                    <a:pt x="3983" y="123"/>
                  </a:cubicBezTo>
                  <a:cubicBezTo>
                    <a:pt x="3861" y="123"/>
                    <a:pt x="3770" y="245"/>
                    <a:pt x="3770" y="336"/>
                  </a:cubicBezTo>
                  <a:cubicBezTo>
                    <a:pt x="3831" y="640"/>
                    <a:pt x="3983" y="1156"/>
                    <a:pt x="4287" y="1400"/>
                  </a:cubicBezTo>
                  <a:cubicBezTo>
                    <a:pt x="4135" y="1673"/>
                    <a:pt x="3983" y="1947"/>
                    <a:pt x="3831" y="2251"/>
                  </a:cubicBezTo>
                  <a:cubicBezTo>
                    <a:pt x="3557" y="2008"/>
                    <a:pt x="3284" y="1187"/>
                    <a:pt x="3223" y="913"/>
                  </a:cubicBezTo>
                  <a:lnTo>
                    <a:pt x="3162" y="792"/>
                  </a:lnTo>
                  <a:cubicBezTo>
                    <a:pt x="3132" y="701"/>
                    <a:pt x="3010" y="640"/>
                    <a:pt x="2919" y="640"/>
                  </a:cubicBezTo>
                  <a:cubicBezTo>
                    <a:pt x="2797" y="701"/>
                    <a:pt x="2767" y="792"/>
                    <a:pt x="2767" y="913"/>
                  </a:cubicBezTo>
                  <a:lnTo>
                    <a:pt x="2797" y="1035"/>
                  </a:lnTo>
                  <a:cubicBezTo>
                    <a:pt x="2980" y="1673"/>
                    <a:pt x="3253" y="2372"/>
                    <a:pt x="3618" y="2615"/>
                  </a:cubicBezTo>
                  <a:cubicBezTo>
                    <a:pt x="3527" y="2859"/>
                    <a:pt x="3405" y="3041"/>
                    <a:pt x="3284" y="3284"/>
                  </a:cubicBezTo>
                  <a:cubicBezTo>
                    <a:pt x="3162" y="3467"/>
                    <a:pt x="3101" y="3649"/>
                    <a:pt x="2980" y="3831"/>
                  </a:cubicBezTo>
                  <a:cubicBezTo>
                    <a:pt x="2828" y="3467"/>
                    <a:pt x="2645" y="2980"/>
                    <a:pt x="2706" y="2707"/>
                  </a:cubicBezTo>
                  <a:cubicBezTo>
                    <a:pt x="2737" y="2585"/>
                    <a:pt x="2676" y="2463"/>
                    <a:pt x="2554" y="2433"/>
                  </a:cubicBezTo>
                  <a:cubicBezTo>
                    <a:pt x="2538" y="2428"/>
                    <a:pt x="2522" y="2425"/>
                    <a:pt x="2505" y="2425"/>
                  </a:cubicBezTo>
                  <a:cubicBezTo>
                    <a:pt x="2423" y="2425"/>
                    <a:pt x="2331" y="2484"/>
                    <a:pt x="2281" y="2585"/>
                  </a:cubicBezTo>
                  <a:cubicBezTo>
                    <a:pt x="2189" y="3041"/>
                    <a:pt x="2463" y="3649"/>
                    <a:pt x="2645" y="4135"/>
                  </a:cubicBezTo>
                  <a:cubicBezTo>
                    <a:pt x="2676" y="4226"/>
                    <a:pt x="2676" y="4257"/>
                    <a:pt x="2706" y="4348"/>
                  </a:cubicBezTo>
                  <a:cubicBezTo>
                    <a:pt x="2524" y="4682"/>
                    <a:pt x="2341" y="5017"/>
                    <a:pt x="2098" y="5351"/>
                  </a:cubicBezTo>
                  <a:cubicBezTo>
                    <a:pt x="2068" y="5260"/>
                    <a:pt x="2068" y="5169"/>
                    <a:pt x="2037" y="5047"/>
                  </a:cubicBezTo>
                  <a:cubicBezTo>
                    <a:pt x="2007" y="4986"/>
                    <a:pt x="2007" y="4895"/>
                    <a:pt x="1946" y="4865"/>
                  </a:cubicBezTo>
                  <a:lnTo>
                    <a:pt x="1855" y="4409"/>
                  </a:lnTo>
                  <a:cubicBezTo>
                    <a:pt x="1703" y="3892"/>
                    <a:pt x="1490" y="3223"/>
                    <a:pt x="1642" y="2737"/>
                  </a:cubicBezTo>
                  <a:cubicBezTo>
                    <a:pt x="1703" y="2615"/>
                    <a:pt x="1612" y="2524"/>
                    <a:pt x="1490" y="2463"/>
                  </a:cubicBezTo>
                  <a:cubicBezTo>
                    <a:pt x="1478" y="2459"/>
                    <a:pt x="1465" y="2457"/>
                    <a:pt x="1452" y="2457"/>
                  </a:cubicBezTo>
                  <a:cubicBezTo>
                    <a:pt x="1368" y="2457"/>
                    <a:pt x="1269" y="2536"/>
                    <a:pt x="1217" y="2615"/>
                  </a:cubicBezTo>
                  <a:cubicBezTo>
                    <a:pt x="1034" y="3223"/>
                    <a:pt x="1217" y="3922"/>
                    <a:pt x="1429" y="4530"/>
                  </a:cubicBezTo>
                  <a:cubicBezTo>
                    <a:pt x="1460" y="4682"/>
                    <a:pt x="1490" y="4834"/>
                    <a:pt x="1521" y="4956"/>
                  </a:cubicBezTo>
                  <a:cubicBezTo>
                    <a:pt x="1521" y="5017"/>
                    <a:pt x="1581" y="5108"/>
                    <a:pt x="1612" y="5169"/>
                  </a:cubicBezTo>
                  <a:cubicBezTo>
                    <a:pt x="1703" y="5351"/>
                    <a:pt x="1764" y="5625"/>
                    <a:pt x="1733" y="5746"/>
                  </a:cubicBezTo>
                  <a:cubicBezTo>
                    <a:pt x="1703" y="5807"/>
                    <a:pt x="1733" y="5898"/>
                    <a:pt x="1764" y="5929"/>
                  </a:cubicBezTo>
                  <a:cubicBezTo>
                    <a:pt x="1612" y="6202"/>
                    <a:pt x="1460" y="6506"/>
                    <a:pt x="1338" y="6780"/>
                  </a:cubicBezTo>
                  <a:cubicBezTo>
                    <a:pt x="1308" y="6810"/>
                    <a:pt x="1308" y="6871"/>
                    <a:pt x="1278" y="6932"/>
                  </a:cubicBezTo>
                  <a:cubicBezTo>
                    <a:pt x="1217" y="6840"/>
                    <a:pt x="1186" y="6780"/>
                    <a:pt x="1186" y="6688"/>
                  </a:cubicBezTo>
                  <a:cubicBezTo>
                    <a:pt x="1156" y="6628"/>
                    <a:pt x="1156" y="6567"/>
                    <a:pt x="1126" y="6506"/>
                  </a:cubicBezTo>
                  <a:cubicBezTo>
                    <a:pt x="852" y="5716"/>
                    <a:pt x="730" y="4743"/>
                    <a:pt x="761" y="3831"/>
                  </a:cubicBezTo>
                  <a:cubicBezTo>
                    <a:pt x="761" y="3740"/>
                    <a:pt x="700" y="3618"/>
                    <a:pt x="578" y="3618"/>
                  </a:cubicBezTo>
                  <a:cubicBezTo>
                    <a:pt x="457" y="3618"/>
                    <a:pt x="366" y="3679"/>
                    <a:pt x="366" y="3801"/>
                  </a:cubicBezTo>
                  <a:cubicBezTo>
                    <a:pt x="274" y="4804"/>
                    <a:pt x="426" y="5777"/>
                    <a:pt x="700" y="6658"/>
                  </a:cubicBezTo>
                  <a:cubicBezTo>
                    <a:pt x="730" y="6719"/>
                    <a:pt x="730" y="6780"/>
                    <a:pt x="761" y="6840"/>
                  </a:cubicBezTo>
                  <a:cubicBezTo>
                    <a:pt x="852" y="7023"/>
                    <a:pt x="943" y="7175"/>
                    <a:pt x="882" y="7327"/>
                  </a:cubicBezTo>
                  <a:cubicBezTo>
                    <a:pt x="882" y="7388"/>
                    <a:pt x="882" y="7448"/>
                    <a:pt x="913" y="7479"/>
                  </a:cubicBezTo>
                  <a:cubicBezTo>
                    <a:pt x="882" y="7570"/>
                    <a:pt x="852" y="7691"/>
                    <a:pt x="761" y="7752"/>
                  </a:cubicBezTo>
                  <a:lnTo>
                    <a:pt x="670" y="7935"/>
                  </a:lnTo>
                  <a:cubicBezTo>
                    <a:pt x="426" y="8360"/>
                    <a:pt x="214" y="8786"/>
                    <a:pt x="62" y="9272"/>
                  </a:cubicBezTo>
                  <a:cubicBezTo>
                    <a:pt x="1" y="9394"/>
                    <a:pt x="92" y="9515"/>
                    <a:pt x="214" y="9546"/>
                  </a:cubicBezTo>
                  <a:cubicBezTo>
                    <a:pt x="229" y="9551"/>
                    <a:pt x="246" y="9553"/>
                    <a:pt x="263" y="9553"/>
                  </a:cubicBezTo>
                  <a:cubicBezTo>
                    <a:pt x="344" y="9553"/>
                    <a:pt x="432" y="9494"/>
                    <a:pt x="457" y="9394"/>
                  </a:cubicBezTo>
                  <a:cubicBezTo>
                    <a:pt x="578" y="8968"/>
                    <a:pt x="822" y="8543"/>
                    <a:pt x="1004" y="8178"/>
                  </a:cubicBezTo>
                  <a:lnTo>
                    <a:pt x="1126" y="7995"/>
                  </a:lnTo>
                  <a:cubicBezTo>
                    <a:pt x="1186" y="7874"/>
                    <a:pt x="1278" y="7722"/>
                    <a:pt x="1338" y="7570"/>
                  </a:cubicBezTo>
                  <a:cubicBezTo>
                    <a:pt x="2281" y="7570"/>
                    <a:pt x="3253" y="7388"/>
                    <a:pt x="4165" y="7236"/>
                  </a:cubicBezTo>
                  <a:cubicBezTo>
                    <a:pt x="4347" y="7175"/>
                    <a:pt x="4560" y="7144"/>
                    <a:pt x="4773" y="7114"/>
                  </a:cubicBezTo>
                  <a:cubicBezTo>
                    <a:pt x="4864" y="7084"/>
                    <a:pt x="4955" y="6992"/>
                    <a:pt x="4955" y="6871"/>
                  </a:cubicBezTo>
                  <a:cubicBezTo>
                    <a:pt x="4925" y="6780"/>
                    <a:pt x="4834" y="6688"/>
                    <a:pt x="4743" y="6688"/>
                  </a:cubicBezTo>
                  <a:cubicBezTo>
                    <a:pt x="4530" y="6719"/>
                    <a:pt x="4317" y="6780"/>
                    <a:pt x="4135" y="6810"/>
                  </a:cubicBezTo>
                  <a:cubicBezTo>
                    <a:pt x="3284" y="6962"/>
                    <a:pt x="2463" y="7114"/>
                    <a:pt x="1612" y="7144"/>
                  </a:cubicBezTo>
                  <a:cubicBezTo>
                    <a:pt x="1642" y="7084"/>
                    <a:pt x="1703" y="7023"/>
                    <a:pt x="1703" y="6962"/>
                  </a:cubicBezTo>
                  <a:cubicBezTo>
                    <a:pt x="1855" y="6628"/>
                    <a:pt x="2037" y="6263"/>
                    <a:pt x="2220" y="5959"/>
                  </a:cubicBezTo>
                  <a:cubicBezTo>
                    <a:pt x="3405" y="5746"/>
                    <a:pt x="4773" y="5503"/>
                    <a:pt x="6050" y="5351"/>
                  </a:cubicBezTo>
                  <a:cubicBezTo>
                    <a:pt x="6109" y="5373"/>
                    <a:pt x="6157" y="5383"/>
                    <a:pt x="6196" y="5383"/>
                  </a:cubicBezTo>
                  <a:cubicBezTo>
                    <a:pt x="6317" y="5383"/>
                    <a:pt x="6346" y="5291"/>
                    <a:pt x="6323" y="5199"/>
                  </a:cubicBezTo>
                  <a:cubicBezTo>
                    <a:pt x="6323" y="5108"/>
                    <a:pt x="6202" y="5017"/>
                    <a:pt x="6110" y="5017"/>
                  </a:cubicBezTo>
                  <a:cubicBezTo>
                    <a:pt x="4925" y="5169"/>
                    <a:pt x="3679" y="5351"/>
                    <a:pt x="2554" y="5564"/>
                  </a:cubicBezTo>
                  <a:cubicBezTo>
                    <a:pt x="2706" y="5260"/>
                    <a:pt x="2919" y="4986"/>
                    <a:pt x="3071" y="4682"/>
                  </a:cubicBezTo>
                  <a:lnTo>
                    <a:pt x="3101" y="4682"/>
                  </a:lnTo>
                  <a:cubicBezTo>
                    <a:pt x="3253" y="4652"/>
                    <a:pt x="3405" y="4591"/>
                    <a:pt x="3557" y="4530"/>
                  </a:cubicBezTo>
                  <a:cubicBezTo>
                    <a:pt x="3861" y="4409"/>
                    <a:pt x="4165" y="4348"/>
                    <a:pt x="4439" y="4348"/>
                  </a:cubicBezTo>
                  <a:cubicBezTo>
                    <a:pt x="4530" y="4348"/>
                    <a:pt x="4651" y="4257"/>
                    <a:pt x="4651" y="4135"/>
                  </a:cubicBezTo>
                  <a:cubicBezTo>
                    <a:pt x="4651" y="4044"/>
                    <a:pt x="4560" y="3922"/>
                    <a:pt x="4469" y="3922"/>
                  </a:cubicBezTo>
                  <a:cubicBezTo>
                    <a:pt x="4104" y="3922"/>
                    <a:pt x="3770" y="4014"/>
                    <a:pt x="3436" y="4135"/>
                  </a:cubicBezTo>
                  <a:lnTo>
                    <a:pt x="3405" y="4135"/>
                  </a:lnTo>
                  <a:lnTo>
                    <a:pt x="3740" y="3467"/>
                  </a:lnTo>
                  <a:cubicBezTo>
                    <a:pt x="3861" y="3223"/>
                    <a:pt x="4013" y="2980"/>
                    <a:pt x="4135" y="2737"/>
                  </a:cubicBezTo>
                  <a:cubicBezTo>
                    <a:pt x="4530" y="2707"/>
                    <a:pt x="5077" y="2372"/>
                    <a:pt x="5594" y="2008"/>
                  </a:cubicBezTo>
                  <a:cubicBezTo>
                    <a:pt x="5898" y="1825"/>
                    <a:pt x="6171" y="1673"/>
                    <a:pt x="6323" y="1612"/>
                  </a:cubicBezTo>
                  <a:cubicBezTo>
                    <a:pt x="6445" y="1552"/>
                    <a:pt x="6475" y="1460"/>
                    <a:pt x="6445" y="1339"/>
                  </a:cubicBezTo>
                  <a:cubicBezTo>
                    <a:pt x="6422" y="1246"/>
                    <a:pt x="6345" y="1206"/>
                    <a:pt x="6256" y="1206"/>
                  </a:cubicBezTo>
                  <a:cubicBezTo>
                    <a:pt x="6229" y="1206"/>
                    <a:pt x="6200" y="1210"/>
                    <a:pt x="6171" y="1217"/>
                  </a:cubicBezTo>
                  <a:cubicBezTo>
                    <a:pt x="5958" y="1308"/>
                    <a:pt x="5685" y="1491"/>
                    <a:pt x="5351" y="1673"/>
                  </a:cubicBezTo>
                  <a:cubicBezTo>
                    <a:pt x="5047" y="1856"/>
                    <a:pt x="4651" y="2099"/>
                    <a:pt x="4347" y="2251"/>
                  </a:cubicBezTo>
                  <a:cubicBezTo>
                    <a:pt x="4530" y="1856"/>
                    <a:pt x="4773" y="1521"/>
                    <a:pt x="4955" y="1187"/>
                  </a:cubicBezTo>
                  <a:cubicBezTo>
                    <a:pt x="5199" y="1035"/>
                    <a:pt x="5442" y="883"/>
                    <a:pt x="5654" y="852"/>
                  </a:cubicBezTo>
                  <a:cubicBezTo>
                    <a:pt x="5746" y="792"/>
                    <a:pt x="5837" y="701"/>
                    <a:pt x="5806" y="579"/>
                  </a:cubicBezTo>
                  <a:cubicBezTo>
                    <a:pt x="5756" y="478"/>
                    <a:pt x="5685" y="419"/>
                    <a:pt x="5593" y="419"/>
                  </a:cubicBezTo>
                  <a:cubicBezTo>
                    <a:pt x="5574" y="419"/>
                    <a:pt x="5554" y="422"/>
                    <a:pt x="5533" y="427"/>
                  </a:cubicBezTo>
                  <a:cubicBezTo>
                    <a:pt x="5503" y="427"/>
                    <a:pt x="5442" y="457"/>
                    <a:pt x="5411" y="457"/>
                  </a:cubicBezTo>
                  <a:cubicBezTo>
                    <a:pt x="5442" y="427"/>
                    <a:pt x="5442" y="397"/>
                    <a:pt x="5503" y="336"/>
                  </a:cubicBezTo>
                  <a:cubicBezTo>
                    <a:pt x="5563" y="275"/>
                    <a:pt x="5533" y="123"/>
                    <a:pt x="5442" y="32"/>
                  </a:cubicBezTo>
                  <a:cubicBezTo>
                    <a:pt x="5409" y="10"/>
                    <a:pt x="5373" y="0"/>
                    <a:pt x="5336"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
            <p:cNvSpPr/>
            <p:nvPr/>
          </p:nvSpPr>
          <p:spPr>
            <a:xfrm>
              <a:off x="13067125" y="2411375"/>
              <a:ext cx="157325" cy="102300"/>
            </a:xfrm>
            <a:custGeom>
              <a:rect b="b" l="l" r="r" t="t"/>
              <a:pathLst>
                <a:path extrusionOk="0" h="4092" w="6293">
                  <a:moveTo>
                    <a:pt x="2241" y="0"/>
                  </a:moveTo>
                  <a:cubicBezTo>
                    <a:pt x="2194" y="0"/>
                    <a:pt x="2146" y="1"/>
                    <a:pt x="2098" y="3"/>
                  </a:cubicBezTo>
                  <a:cubicBezTo>
                    <a:pt x="1460" y="34"/>
                    <a:pt x="305" y="398"/>
                    <a:pt x="92" y="1310"/>
                  </a:cubicBezTo>
                  <a:cubicBezTo>
                    <a:pt x="1" y="1584"/>
                    <a:pt x="426" y="1979"/>
                    <a:pt x="578" y="2161"/>
                  </a:cubicBezTo>
                  <a:cubicBezTo>
                    <a:pt x="1034" y="2678"/>
                    <a:pt x="1551" y="3104"/>
                    <a:pt x="2129" y="3499"/>
                  </a:cubicBezTo>
                  <a:cubicBezTo>
                    <a:pt x="2803" y="3941"/>
                    <a:pt x="3535" y="4092"/>
                    <a:pt x="4296" y="4092"/>
                  </a:cubicBezTo>
                  <a:cubicBezTo>
                    <a:pt x="4633" y="4092"/>
                    <a:pt x="4975" y="4062"/>
                    <a:pt x="5320" y="4016"/>
                  </a:cubicBezTo>
                  <a:cubicBezTo>
                    <a:pt x="5594" y="3985"/>
                    <a:pt x="5958" y="3985"/>
                    <a:pt x="6080" y="3712"/>
                  </a:cubicBezTo>
                  <a:cubicBezTo>
                    <a:pt x="6293" y="3195"/>
                    <a:pt x="5776" y="2313"/>
                    <a:pt x="5503" y="1888"/>
                  </a:cubicBezTo>
                  <a:cubicBezTo>
                    <a:pt x="4857" y="802"/>
                    <a:pt x="3561" y="0"/>
                    <a:pt x="2241"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
            <p:cNvSpPr/>
            <p:nvPr/>
          </p:nvSpPr>
          <p:spPr>
            <a:xfrm>
              <a:off x="13067900" y="2405850"/>
              <a:ext cx="172525" cy="108200"/>
            </a:xfrm>
            <a:custGeom>
              <a:rect b="b" l="l" r="r" t="t"/>
              <a:pathLst>
                <a:path extrusionOk="0" h="4328" w="6901">
                  <a:moveTo>
                    <a:pt x="975" y="0"/>
                  </a:moveTo>
                  <a:cubicBezTo>
                    <a:pt x="956" y="0"/>
                    <a:pt x="935" y="4"/>
                    <a:pt x="912" y="12"/>
                  </a:cubicBezTo>
                  <a:cubicBezTo>
                    <a:pt x="851" y="72"/>
                    <a:pt x="821" y="133"/>
                    <a:pt x="851" y="224"/>
                  </a:cubicBezTo>
                  <a:cubicBezTo>
                    <a:pt x="912" y="376"/>
                    <a:pt x="1034" y="559"/>
                    <a:pt x="1186" y="771"/>
                  </a:cubicBezTo>
                  <a:cubicBezTo>
                    <a:pt x="1338" y="984"/>
                    <a:pt x="1490" y="1288"/>
                    <a:pt x="1611" y="1471"/>
                  </a:cubicBezTo>
                  <a:cubicBezTo>
                    <a:pt x="1338" y="1319"/>
                    <a:pt x="1064" y="1197"/>
                    <a:pt x="851" y="1045"/>
                  </a:cubicBezTo>
                  <a:cubicBezTo>
                    <a:pt x="730" y="893"/>
                    <a:pt x="608" y="711"/>
                    <a:pt x="578" y="559"/>
                  </a:cubicBezTo>
                  <a:cubicBezTo>
                    <a:pt x="547" y="467"/>
                    <a:pt x="456" y="437"/>
                    <a:pt x="395" y="437"/>
                  </a:cubicBezTo>
                  <a:cubicBezTo>
                    <a:pt x="304" y="467"/>
                    <a:pt x="274" y="559"/>
                    <a:pt x="274" y="619"/>
                  </a:cubicBezTo>
                  <a:cubicBezTo>
                    <a:pt x="274" y="680"/>
                    <a:pt x="274" y="680"/>
                    <a:pt x="304" y="711"/>
                  </a:cubicBezTo>
                  <a:cubicBezTo>
                    <a:pt x="274" y="680"/>
                    <a:pt x="243" y="680"/>
                    <a:pt x="243" y="619"/>
                  </a:cubicBezTo>
                  <a:cubicBezTo>
                    <a:pt x="210" y="608"/>
                    <a:pt x="181" y="601"/>
                    <a:pt x="156" y="601"/>
                  </a:cubicBezTo>
                  <a:cubicBezTo>
                    <a:pt x="112" y="601"/>
                    <a:pt x="80" y="622"/>
                    <a:pt x="61" y="680"/>
                  </a:cubicBezTo>
                  <a:cubicBezTo>
                    <a:pt x="0" y="741"/>
                    <a:pt x="0" y="832"/>
                    <a:pt x="91" y="863"/>
                  </a:cubicBezTo>
                  <a:cubicBezTo>
                    <a:pt x="274" y="984"/>
                    <a:pt x="456" y="1136"/>
                    <a:pt x="669" y="1227"/>
                  </a:cubicBezTo>
                  <a:cubicBezTo>
                    <a:pt x="699" y="1288"/>
                    <a:pt x="730" y="1319"/>
                    <a:pt x="730" y="1349"/>
                  </a:cubicBezTo>
                  <a:cubicBezTo>
                    <a:pt x="578" y="1471"/>
                    <a:pt x="395" y="1501"/>
                    <a:pt x="243" y="1531"/>
                  </a:cubicBezTo>
                  <a:cubicBezTo>
                    <a:pt x="152" y="1531"/>
                    <a:pt x="91" y="1623"/>
                    <a:pt x="122" y="1683"/>
                  </a:cubicBezTo>
                  <a:cubicBezTo>
                    <a:pt x="122" y="1758"/>
                    <a:pt x="184" y="1813"/>
                    <a:pt x="239" y="1813"/>
                  </a:cubicBezTo>
                  <a:cubicBezTo>
                    <a:pt x="251" y="1813"/>
                    <a:pt x="263" y="1810"/>
                    <a:pt x="274" y="1805"/>
                  </a:cubicBezTo>
                  <a:cubicBezTo>
                    <a:pt x="517" y="1774"/>
                    <a:pt x="851" y="1653"/>
                    <a:pt x="1034" y="1440"/>
                  </a:cubicBezTo>
                  <a:cubicBezTo>
                    <a:pt x="1216" y="1531"/>
                    <a:pt x="1429" y="1653"/>
                    <a:pt x="1611" y="1714"/>
                  </a:cubicBezTo>
                  <a:cubicBezTo>
                    <a:pt x="1459" y="1926"/>
                    <a:pt x="851" y="2109"/>
                    <a:pt x="669" y="2200"/>
                  </a:cubicBezTo>
                  <a:lnTo>
                    <a:pt x="578" y="2230"/>
                  </a:lnTo>
                  <a:cubicBezTo>
                    <a:pt x="517" y="2261"/>
                    <a:pt x="456" y="2322"/>
                    <a:pt x="517" y="2413"/>
                  </a:cubicBezTo>
                  <a:cubicBezTo>
                    <a:pt x="540" y="2481"/>
                    <a:pt x="580" y="2515"/>
                    <a:pt x="637" y="2515"/>
                  </a:cubicBezTo>
                  <a:cubicBezTo>
                    <a:pt x="656" y="2515"/>
                    <a:pt x="677" y="2512"/>
                    <a:pt x="699" y="2504"/>
                  </a:cubicBezTo>
                  <a:lnTo>
                    <a:pt x="760" y="2443"/>
                  </a:lnTo>
                  <a:cubicBezTo>
                    <a:pt x="1216" y="2291"/>
                    <a:pt x="1733" y="2109"/>
                    <a:pt x="1885" y="1835"/>
                  </a:cubicBezTo>
                  <a:lnTo>
                    <a:pt x="2341" y="2078"/>
                  </a:lnTo>
                  <a:cubicBezTo>
                    <a:pt x="2493" y="2139"/>
                    <a:pt x="2584" y="2230"/>
                    <a:pt x="2736" y="2261"/>
                  </a:cubicBezTo>
                  <a:cubicBezTo>
                    <a:pt x="2514" y="2372"/>
                    <a:pt x="2191" y="2508"/>
                    <a:pt x="1998" y="2508"/>
                  </a:cubicBezTo>
                  <a:cubicBezTo>
                    <a:pt x="1979" y="2508"/>
                    <a:pt x="1962" y="2507"/>
                    <a:pt x="1946" y="2504"/>
                  </a:cubicBezTo>
                  <a:cubicBezTo>
                    <a:pt x="1931" y="2490"/>
                    <a:pt x="1916" y="2484"/>
                    <a:pt x="1899" y="2484"/>
                  </a:cubicBezTo>
                  <a:cubicBezTo>
                    <a:pt x="1846" y="2484"/>
                    <a:pt x="1787" y="2549"/>
                    <a:pt x="1763" y="2595"/>
                  </a:cubicBezTo>
                  <a:cubicBezTo>
                    <a:pt x="1733" y="2686"/>
                    <a:pt x="1794" y="2747"/>
                    <a:pt x="1885" y="2808"/>
                  </a:cubicBezTo>
                  <a:cubicBezTo>
                    <a:pt x="1926" y="2816"/>
                    <a:pt x="1970" y="2820"/>
                    <a:pt x="2016" y="2820"/>
                  </a:cubicBezTo>
                  <a:cubicBezTo>
                    <a:pt x="2310" y="2820"/>
                    <a:pt x="2690" y="2666"/>
                    <a:pt x="2979" y="2534"/>
                  </a:cubicBezTo>
                  <a:cubicBezTo>
                    <a:pt x="3009" y="2474"/>
                    <a:pt x="3040" y="2474"/>
                    <a:pt x="3101" y="2443"/>
                  </a:cubicBezTo>
                  <a:cubicBezTo>
                    <a:pt x="3344" y="2565"/>
                    <a:pt x="3587" y="2717"/>
                    <a:pt x="3861" y="2869"/>
                  </a:cubicBezTo>
                  <a:cubicBezTo>
                    <a:pt x="3769" y="2869"/>
                    <a:pt x="3709" y="2899"/>
                    <a:pt x="3648" y="2960"/>
                  </a:cubicBezTo>
                  <a:cubicBezTo>
                    <a:pt x="3617" y="2960"/>
                    <a:pt x="3557" y="2990"/>
                    <a:pt x="3496" y="2990"/>
                  </a:cubicBezTo>
                  <a:cubicBezTo>
                    <a:pt x="3405" y="3021"/>
                    <a:pt x="3313" y="3051"/>
                    <a:pt x="3192" y="3051"/>
                  </a:cubicBezTo>
                  <a:cubicBezTo>
                    <a:pt x="2922" y="3141"/>
                    <a:pt x="2602" y="3248"/>
                    <a:pt x="2318" y="3248"/>
                  </a:cubicBezTo>
                  <a:cubicBezTo>
                    <a:pt x="2219" y="3248"/>
                    <a:pt x="2124" y="3235"/>
                    <a:pt x="2037" y="3203"/>
                  </a:cubicBezTo>
                  <a:cubicBezTo>
                    <a:pt x="2024" y="3199"/>
                    <a:pt x="2012" y="3197"/>
                    <a:pt x="2001" y="3197"/>
                  </a:cubicBezTo>
                  <a:cubicBezTo>
                    <a:pt x="1929" y="3197"/>
                    <a:pt x="1877" y="3272"/>
                    <a:pt x="1824" y="3325"/>
                  </a:cubicBezTo>
                  <a:cubicBezTo>
                    <a:pt x="1794" y="3416"/>
                    <a:pt x="1885" y="3477"/>
                    <a:pt x="1946" y="3507"/>
                  </a:cubicBezTo>
                  <a:cubicBezTo>
                    <a:pt x="2079" y="3552"/>
                    <a:pt x="2213" y="3570"/>
                    <a:pt x="2346" y="3570"/>
                  </a:cubicBezTo>
                  <a:cubicBezTo>
                    <a:pt x="2669" y="3570"/>
                    <a:pt x="2991" y="3463"/>
                    <a:pt x="3313" y="3355"/>
                  </a:cubicBezTo>
                  <a:cubicBezTo>
                    <a:pt x="3435" y="3325"/>
                    <a:pt x="3496" y="3294"/>
                    <a:pt x="3617" y="3294"/>
                  </a:cubicBezTo>
                  <a:cubicBezTo>
                    <a:pt x="3648" y="3294"/>
                    <a:pt x="3739" y="3233"/>
                    <a:pt x="3769" y="3233"/>
                  </a:cubicBezTo>
                  <a:cubicBezTo>
                    <a:pt x="3868" y="3209"/>
                    <a:pt x="4026" y="3164"/>
                    <a:pt x="4131" y="3164"/>
                  </a:cubicBezTo>
                  <a:cubicBezTo>
                    <a:pt x="4156" y="3164"/>
                    <a:pt x="4177" y="3167"/>
                    <a:pt x="4195" y="3173"/>
                  </a:cubicBezTo>
                  <a:cubicBezTo>
                    <a:pt x="4225" y="3173"/>
                    <a:pt x="4316" y="3173"/>
                    <a:pt x="4316" y="3142"/>
                  </a:cubicBezTo>
                  <a:cubicBezTo>
                    <a:pt x="4499" y="3233"/>
                    <a:pt x="4712" y="3325"/>
                    <a:pt x="4924" y="3446"/>
                  </a:cubicBezTo>
                  <a:cubicBezTo>
                    <a:pt x="4955" y="3446"/>
                    <a:pt x="4985" y="3477"/>
                    <a:pt x="5016" y="3507"/>
                  </a:cubicBezTo>
                  <a:cubicBezTo>
                    <a:pt x="4955" y="3537"/>
                    <a:pt x="4924" y="3537"/>
                    <a:pt x="4833" y="3598"/>
                  </a:cubicBezTo>
                  <a:cubicBezTo>
                    <a:pt x="4803" y="3598"/>
                    <a:pt x="4742" y="3629"/>
                    <a:pt x="4712" y="3629"/>
                  </a:cubicBezTo>
                  <a:cubicBezTo>
                    <a:pt x="4221" y="3792"/>
                    <a:pt x="3633" y="3907"/>
                    <a:pt x="3034" y="3907"/>
                  </a:cubicBezTo>
                  <a:cubicBezTo>
                    <a:pt x="2965" y="3907"/>
                    <a:pt x="2896" y="3905"/>
                    <a:pt x="2827" y="3902"/>
                  </a:cubicBezTo>
                  <a:cubicBezTo>
                    <a:pt x="2736" y="3902"/>
                    <a:pt x="2675" y="3963"/>
                    <a:pt x="2675" y="4054"/>
                  </a:cubicBezTo>
                  <a:cubicBezTo>
                    <a:pt x="2675" y="4115"/>
                    <a:pt x="2736" y="4206"/>
                    <a:pt x="2827" y="4206"/>
                  </a:cubicBezTo>
                  <a:cubicBezTo>
                    <a:pt x="2895" y="4209"/>
                    <a:pt x="2964" y="4211"/>
                    <a:pt x="3034" y="4211"/>
                  </a:cubicBezTo>
                  <a:cubicBezTo>
                    <a:pt x="3643" y="4211"/>
                    <a:pt x="4287" y="4093"/>
                    <a:pt x="4833" y="3902"/>
                  </a:cubicBezTo>
                  <a:cubicBezTo>
                    <a:pt x="4864" y="3902"/>
                    <a:pt x="4924" y="3841"/>
                    <a:pt x="4985" y="3841"/>
                  </a:cubicBezTo>
                  <a:cubicBezTo>
                    <a:pt x="5107" y="3811"/>
                    <a:pt x="5228" y="3750"/>
                    <a:pt x="5320" y="3750"/>
                  </a:cubicBezTo>
                  <a:cubicBezTo>
                    <a:pt x="5380" y="3750"/>
                    <a:pt x="5411" y="3750"/>
                    <a:pt x="5441" y="3720"/>
                  </a:cubicBezTo>
                  <a:cubicBezTo>
                    <a:pt x="5532" y="3750"/>
                    <a:pt x="5563" y="3781"/>
                    <a:pt x="5623" y="3811"/>
                  </a:cubicBezTo>
                  <a:lnTo>
                    <a:pt x="5745" y="3902"/>
                  </a:lnTo>
                  <a:cubicBezTo>
                    <a:pt x="6049" y="4054"/>
                    <a:pt x="6353" y="4206"/>
                    <a:pt x="6687" y="4328"/>
                  </a:cubicBezTo>
                  <a:cubicBezTo>
                    <a:pt x="6779" y="4328"/>
                    <a:pt x="6839" y="4267"/>
                    <a:pt x="6900" y="4206"/>
                  </a:cubicBezTo>
                  <a:cubicBezTo>
                    <a:pt x="6900" y="4115"/>
                    <a:pt x="6839" y="4054"/>
                    <a:pt x="6779" y="4024"/>
                  </a:cubicBezTo>
                  <a:cubicBezTo>
                    <a:pt x="6475" y="3933"/>
                    <a:pt x="6171" y="3781"/>
                    <a:pt x="5897" y="3629"/>
                  </a:cubicBezTo>
                  <a:lnTo>
                    <a:pt x="5745" y="3568"/>
                  </a:lnTo>
                  <a:cubicBezTo>
                    <a:pt x="5623" y="3507"/>
                    <a:pt x="5563" y="3446"/>
                    <a:pt x="5441" y="3416"/>
                  </a:cubicBezTo>
                  <a:cubicBezTo>
                    <a:pt x="5411" y="2747"/>
                    <a:pt x="5289" y="2078"/>
                    <a:pt x="5137" y="1440"/>
                  </a:cubicBezTo>
                  <a:cubicBezTo>
                    <a:pt x="5107" y="1288"/>
                    <a:pt x="5076" y="1136"/>
                    <a:pt x="5076" y="1015"/>
                  </a:cubicBezTo>
                  <a:cubicBezTo>
                    <a:pt x="5076" y="940"/>
                    <a:pt x="5015" y="885"/>
                    <a:pt x="4925" y="885"/>
                  </a:cubicBezTo>
                  <a:cubicBezTo>
                    <a:pt x="4906" y="885"/>
                    <a:pt x="4885" y="888"/>
                    <a:pt x="4864" y="893"/>
                  </a:cubicBezTo>
                  <a:cubicBezTo>
                    <a:pt x="4803" y="893"/>
                    <a:pt x="4712" y="984"/>
                    <a:pt x="4772" y="1075"/>
                  </a:cubicBezTo>
                  <a:cubicBezTo>
                    <a:pt x="4803" y="1227"/>
                    <a:pt x="4803" y="1379"/>
                    <a:pt x="4833" y="1501"/>
                  </a:cubicBezTo>
                  <a:cubicBezTo>
                    <a:pt x="4955" y="2078"/>
                    <a:pt x="5076" y="2686"/>
                    <a:pt x="5107" y="3294"/>
                  </a:cubicBezTo>
                  <a:cubicBezTo>
                    <a:pt x="5076" y="3264"/>
                    <a:pt x="5016" y="3264"/>
                    <a:pt x="4985" y="3203"/>
                  </a:cubicBezTo>
                  <a:cubicBezTo>
                    <a:pt x="4772" y="3112"/>
                    <a:pt x="4499" y="2990"/>
                    <a:pt x="4256" y="2869"/>
                  </a:cubicBezTo>
                  <a:cubicBezTo>
                    <a:pt x="4104" y="2048"/>
                    <a:pt x="3921" y="1075"/>
                    <a:pt x="3769" y="133"/>
                  </a:cubicBezTo>
                  <a:cubicBezTo>
                    <a:pt x="3769" y="139"/>
                    <a:pt x="3767" y="142"/>
                    <a:pt x="3762" y="142"/>
                  </a:cubicBezTo>
                  <a:cubicBezTo>
                    <a:pt x="3744" y="142"/>
                    <a:pt x="3690" y="103"/>
                    <a:pt x="3617" y="103"/>
                  </a:cubicBezTo>
                  <a:cubicBezTo>
                    <a:pt x="3557" y="103"/>
                    <a:pt x="3465" y="164"/>
                    <a:pt x="3496" y="255"/>
                  </a:cubicBezTo>
                  <a:cubicBezTo>
                    <a:pt x="3617" y="1075"/>
                    <a:pt x="3769" y="1957"/>
                    <a:pt x="3952" y="2717"/>
                  </a:cubicBezTo>
                  <a:cubicBezTo>
                    <a:pt x="3769" y="2595"/>
                    <a:pt x="3557" y="2504"/>
                    <a:pt x="3344" y="2382"/>
                  </a:cubicBezTo>
                  <a:lnTo>
                    <a:pt x="3344" y="2352"/>
                  </a:lnTo>
                  <a:cubicBezTo>
                    <a:pt x="3313" y="2230"/>
                    <a:pt x="3283" y="2139"/>
                    <a:pt x="3253" y="2048"/>
                  </a:cubicBezTo>
                  <a:cubicBezTo>
                    <a:pt x="3161" y="1805"/>
                    <a:pt x="3101" y="1623"/>
                    <a:pt x="3101" y="1440"/>
                  </a:cubicBezTo>
                  <a:cubicBezTo>
                    <a:pt x="3101" y="1349"/>
                    <a:pt x="3009" y="1288"/>
                    <a:pt x="2949" y="1288"/>
                  </a:cubicBezTo>
                  <a:cubicBezTo>
                    <a:pt x="2857" y="1288"/>
                    <a:pt x="2797" y="1349"/>
                    <a:pt x="2797" y="1440"/>
                  </a:cubicBezTo>
                  <a:cubicBezTo>
                    <a:pt x="2797" y="1653"/>
                    <a:pt x="2857" y="1926"/>
                    <a:pt x="2949" y="2139"/>
                  </a:cubicBezTo>
                  <a:lnTo>
                    <a:pt x="2949" y="2200"/>
                  </a:lnTo>
                  <a:cubicBezTo>
                    <a:pt x="2797" y="2109"/>
                    <a:pt x="2645" y="2048"/>
                    <a:pt x="2432" y="1957"/>
                  </a:cubicBezTo>
                  <a:cubicBezTo>
                    <a:pt x="2280" y="1896"/>
                    <a:pt x="2098" y="1805"/>
                    <a:pt x="1946" y="1683"/>
                  </a:cubicBezTo>
                  <a:cubicBezTo>
                    <a:pt x="1915" y="1379"/>
                    <a:pt x="1672" y="1015"/>
                    <a:pt x="1429" y="619"/>
                  </a:cubicBezTo>
                  <a:cubicBezTo>
                    <a:pt x="1277" y="437"/>
                    <a:pt x="1155" y="255"/>
                    <a:pt x="1125" y="103"/>
                  </a:cubicBezTo>
                  <a:cubicBezTo>
                    <a:pt x="1079" y="34"/>
                    <a:pt x="1034" y="0"/>
                    <a:pt x="975"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
            <p:cNvSpPr/>
            <p:nvPr/>
          </p:nvSpPr>
          <p:spPr>
            <a:xfrm>
              <a:off x="13494950" y="2120300"/>
              <a:ext cx="247750" cy="394075"/>
            </a:xfrm>
            <a:custGeom>
              <a:rect b="b" l="l" r="r" t="t"/>
              <a:pathLst>
                <a:path extrusionOk="0" h="15763" w="9910">
                  <a:moveTo>
                    <a:pt x="4640" y="0"/>
                  </a:moveTo>
                  <a:cubicBezTo>
                    <a:pt x="4583" y="0"/>
                    <a:pt x="4526" y="2"/>
                    <a:pt x="4469" y="5"/>
                  </a:cubicBezTo>
                  <a:cubicBezTo>
                    <a:pt x="3739" y="5"/>
                    <a:pt x="3192" y="1221"/>
                    <a:pt x="2797" y="1768"/>
                  </a:cubicBezTo>
                  <a:cubicBezTo>
                    <a:pt x="1855" y="3166"/>
                    <a:pt x="1247" y="4686"/>
                    <a:pt x="791" y="6327"/>
                  </a:cubicBezTo>
                  <a:cubicBezTo>
                    <a:pt x="1" y="9063"/>
                    <a:pt x="639" y="11586"/>
                    <a:pt x="1703" y="14169"/>
                  </a:cubicBezTo>
                  <a:cubicBezTo>
                    <a:pt x="1976" y="14777"/>
                    <a:pt x="2189" y="15659"/>
                    <a:pt x="2919" y="15750"/>
                  </a:cubicBezTo>
                  <a:cubicBezTo>
                    <a:pt x="2984" y="15758"/>
                    <a:pt x="3051" y="15762"/>
                    <a:pt x="3118" y="15762"/>
                  </a:cubicBezTo>
                  <a:cubicBezTo>
                    <a:pt x="4472" y="15762"/>
                    <a:pt x="6026" y="14067"/>
                    <a:pt x="6779" y="13227"/>
                  </a:cubicBezTo>
                  <a:cubicBezTo>
                    <a:pt x="9028" y="10826"/>
                    <a:pt x="9910" y="7087"/>
                    <a:pt x="8907" y="3926"/>
                  </a:cubicBezTo>
                  <a:cubicBezTo>
                    <a:pt x="8462" y="2354"/>
                    <a:pt x="6917" y="0"/>
                    <a:pt x="4640" y="0"/>
                  </a:cubicBezTo>
                  <a:close/>
                </a:path>
              </a:pathLst>
            </a:custGeom>
            <a:solidFill>
              <a:srgbClr val="24749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
            <p:cNvSpPr/>
            <p:nvPr/>
          </p:nvSpPr>
          <p:spPr>
            <a:xfrm>
              <a:off x="13495725" y="2101700"/>
              <a:ext cx="258375" cy="459475"/>
            </a:xfrm>
            <a:custGeom>
              <a:rect b="b" l="l" r="r" t="t"/>
              <a:pathLst>
                <a:path extrusionOk="0" h="18379" w="10335">
                  <a:moveTo>
                    <a:pt x="6151" y="1"/>
                  </a:moveTo>
                  <a:cubicBezTo>
                    <a:pt x="6009" y="1"/>
                    <a:pt x="5878" y="93"/>
                    <a:pt x="5806" y="262"/>
                  </a:cubicBezTo>
                  <a:lnTo>
                    <a:pt x="5350" y="1843"/>
                  </a:lnTo>
                  <a:cubicBezTo>
                    <a:pt x="5289" y="1965"/>
                    <a:pt x="5198" y="2025"/>
                    <a:pt x="5167" y="2147"/>
                  </a:cubicBezTo>
                  <a:cubicBezTo>
                    <a:pt x="4833" y="1873"/>
                    <a:pt x="4559" y="1509"/>
                    <a:pt x="4407" y="1174"/>
                  </a:cubicBezTo>
                  <a:cubicBezTo>
                    <a:pt x="4338" y="1013"/>
                    <a:pt x="4200" y="939"/>
                    <a:pt x="4070" y="939"/>
                  </a:cubicBezTo>
                  <a:cubicBezTo>
                    <a:pt x="4029" y="939"/>
                    <a:pt x="3988" y="947"/>
                    <a:pt x="3951" y="962"/>
                  </a:cubicBezTo>
                  <a:cubicBezTo>
                    <a:pt x="3769" y="1053"/>
                    <a:pt x="3678" y="1266"/>
                    <a:pt x="3769" y="1418"/>
                  </a:cubicBezTo>
                  <a:cubicBezTo>
                    <a:pt x="3982" y="1965"/>
                    <a:pt x="4438" y="2633"/>
                    <a:pt x="5107" y="2937"/>
                  </a:cubicBezTo>
                  <a:lnTo>
                    <a:pt x="4772" y="4548"/>
                  </a:lnTo>
                  <a:cubicBezTo>
                    <a:pt x="4195" y="4275"/>
                    <a:pt x="3374" y="3059"/>
                    <a:pt x="3070" y="2633"/>
                  </a:cubicBezTo>
                  <a:lnTo>
                    <a:pt x="2918" y="2451"/>
                  </a:lnTo>
                  <a:cubicBezTo>
                    <a:pt x="2847" y="2362"/>
                    <a:pt x="2745" y="2315"/>
                    <a:pt x="2643" y="2315"/>
                  </a:cubicBezTo>
                  <a:cubicBezTo>
                    <a:pt x="2569" y="2315"/>
                    <a:pt x="2495" y="2339"/>
                    <a:pt x="2432" y="2390"/>
                  </a:cubicBezTo>
                  <a:cubicBezTo>
                    <a:pt x="2280" y="2481"/>
                    <a:pt x="2219" y="2725"/>
                    <a:pt x="2341" y="2877"/>
                  </a:cubicBezTo>
                  <a:lnTo>
                    <a:pt x="2462" y="3059"/>
                  </a:lnTo>
                  <a:cubicBezTo>
                    <a:pt x="3131" y="4001"/>
                    <a:pt x="3891" y="5035"/>
                    <a:pt x="4620" y="5278"/>
                  </a:cubicBezTo>
                  <a:cubicBezTo>
                    <a:pt x="4559" y="5673"/>
                    <a:pt x="4468" y="6068"/>
                    <a:pt x="4407" y="6494"/>
                  </a:cubicBezTo>
                  <a:cubicBezTo>
                    <a:pt x="4316" y="6858"/>
                    <a:pt x="4255" y="7193"/>
                    <a:pt x="4195" y="7588"/>
                  </a:cubicBezTo>
                  <a:cubicBezTo>
                    <a:pt x="3739" y="7010"/>
                    <a:pt x="3192" y="6342"/>
                    <a:pt x="3192" y="5825"/>
                  </a:cubicBezTo>
                  <a:cubicBezTo>
                    <a:pt x="3192" y="5642"/>
                    <a:pt x="2979" y="5491"/>
                    <a:pt x="2796" y="5491"/>
                  </a:cubicBezTo>
                  <a:cubicBezTo>
                    <a:pt x="2614" y="5491"/>
                    <a:pt x="2462" y="5673"/>
                    <a:pt x="2462" y="5886"/>
                  </a:cubicBezTo>
                  <a:cubicBezTo>
                    <a:pt x="2493" y="6676"/>
                    <a:pt x="3222" y="7557"/>
                    <a:pt x="3830" y="8226"/>
                  </a:cubicBezTo>
                  <a:cubicBezTo>
                    <a:pt x="3891" y="8317"/>
                    <a:pt x="3982" y="8408"/>
                    <a:pt x="4043" y="8500"/>
                  </a:cubicBezTo>
                  <a:cubicBezTo>
                    <a:pt x="3891" y="9168"/>
                    <a:pt x="3800" y="9867"/>
                    <a:pt x="3587" y="10506"/>
                  </a:cubicBezTo>
                  <a:cubicBezTo>
                    <a:pt x="3526" y="10354"/>
                    <a:pt x="3404" y="10202"/>
                    <a:pt x="3344" y="10080"/>
                  </a:cubicBezTo>
                  <a:cubicBezTo>
                    <a:pt x="3252" y="9989"/>
                    <a:pt x="3192" y="9867"/>
                    <a:pt x="3131" y="9776"/>
                  </a:cubicBezTo>
                  <a:cubicBezTo>
                    <a:pt x="3040" y="9564"/>
                    <a:pt x="2888" y="9381"/>
                    <a:pt x="2736" y="9138"/>
                  </a:cubicBezTo>
                  <a:cubicBezTo>
                    <a:pt x="2189" y="8317"/>
                    <a:pt x="1581" y="7405"/>
                    <a:pt x="1581" y="6524"/>
                  </a:cubicBezTo>
                  <a:cubicBezTo>
                    <a:pt x="1581" y="6342"/>
                    <a:pt x="1429" y="6129"/>
                    <a:pt x="1246" y="6129"/>
                  </a:cubicBezTo>
                  <a:cubicBezTo>
                    <a:pt x="1064" y="6129"/>
                    <a:pt x="851" y="6281"/>
                    <a:pt x="851" y="6494"/>
                  </a:cubicBezTo>
                  <a:cubicBezTo>
                    <a:pt x="821" y="7588"/>
                    <a:pt x="1520" y="8621"/>
                    <a:pt x="2128" y="9533"/>
                  </a:cubicBezTo>
                  <a:cubicBezTo>
                    <a:pt x="2280" y="9746"/>
                    <a:pt x="2432" y="9928"/>
                    <a:pt x="2523" y="10171"/>
                  </a:cubicBezTo>
                  <a:lnTo>
                    <a:pt x="2766" y="10506"/>
                  </a:lnTo>
                  <a:cubicBezTo>
                    <a:pt x="2948" y="10779"/>
                    <a:pt x="3222" y="11205"/>
                    <a:pt x="3252" y="11418"/>
                  </a:cubicBezTo>
                  <a:cubicBezTo>
                    <a:pt x="3252" y="11539"/>
                    <a:pt x="3344" y="11661"/>
                    <a:pt x="3404" y="11722"/>
                  </a:cubicBezTo>
                  <a:cubicBezTo>
                    <a:pt x="3283" y="12269"/>
                    <a:pt x="3222" y="12785"/>
                    <a:pt x="3131" y="13333"/>
                  </a:cubicBezTo>
                  <a:cubicBezTo>
                    <a:pt x="3131" y="13424"/>
                    <a:pt x="3100" y="13545"/>
                    <a:pt x="3100" y="13637"/>
                  </a:cubicBezTo>
                  <a:cubicBezTo>
                    <a:pt x="3040" y="13515"/>
                    <a:pt x="2918" y="13393"/>
                    <a:pt x="2827" y="13272"/>
                  </a:cubicBezTo>
                  <a:cubicBezTo>
                    <a:pt x="2766" y="13211"/>
                    <a:pt x="2675" y="13089"/>
                    <a:pt x="2644" y="13029"/>
                  </a:cubicBezTo>
                  <a:cubicBezTo>
                    <a:pt x="1763" y="11843"/>
                    <a:pt x="1125" y="10354"/>
                    <a:pt x="760" y="8804"/>
                  </a:cubicBezTo>
                  <a:cubicBezTo>
                    <a:pt x="705" y="8640"/>
                    <a:pt x="553" y="8525"/>
                    <a:pt x="369" y="8525"/>
                  </a:cubicBezTo>
                  <a:cubicBezTo>
                    <a:pt x="348" y="8525"/>
                    <a:pt x="326" y="8527"/>
                    <a:pt x="304" y="8530"/>
                  </a:cubicBezTo>
                  <a:cubicBezTo>
                    <a:pt x="91" y="8560"/>
                    <a:pt x="0" y="8773"/>
                    <a:pt x="30" y="8986"/>
                  </a:cubicBezTo>
                  <a:cubicBezTo>
                    <a:pt x="456" y="10658"/>
                    <a:pt x="1155" y="12208"/>
                    <a:pt x="2067" y="13485"/>
                  </a:cubicBezTo>
                  <a:cubicBezTo>
                    <a:pt x="2158" y="13576"/>
                    <a:pt x="2219" y="13667"/>
                    <a:pt x="2310" y="13728"/>
                  </a:cubicBezTo>
                  <a:cubicBezTo>
                    <a:pt x="2493" y="14001"/>
                    <a:pt x="2736" y="14244"/>
                    <a:pt x="2766" y="14488"/>
                  </a:cubicBezTo>
                  <a:cubicBezTo>
                    <a:pt x="2796" y="14579"/>
                    <a:pt x="2827" y="14700"/>
                    <a:pt x="2948" y="14731"/>
                  </a:cubicBezTo>
                  <a:cubicBezTo>
                    <a:pt x="2918" y="14883"/>
                    <a:pt x="2888" y="15065"/>
                    <a:pt x="2888" y="15217"/>
                  </a:cubicBezTo>
                  <a:lnTo>
                    <a:pt x="2796" y="15551"/>
                  </a:lnTo>
                  <a:cubicBezTo>
                    <a:pt x="2644" y="16372"/>
                    <a:pt x="2462" y="17193"/>
                    <a:pt x="2493" y="18044"/>
                  </a:cubicBezTo>
                  <a:cubicBezTo>
                    <a:pt x="2493" y="18226"/>
                    <a:pt x="2675" y="18378"/>
                    <a:pt x="2888" y="18378"/>
                  </a:cubicBezTo>
                  <a:lnTo>
                    <a:pt x="2918" y="18378"/>
                  </a:lnTo>
                  <a:cubicBezTo>
                    <a:pt x="3100" y="18378"/>
                    <a:pt x="3252" y="18196"/>
                    <a:pt x="3252" y="17983"/>
                  </a:cubicBezTo>
                  <a:cubicBezTo>
                    <a:pt x="3222" y="17223"/>
                    <a:pt x="3374" y="16463"/>
                    <a:pt x="3526" y="15703"/>
                  </a:cubicBezTo>
                  <a:lnTo>
                    <a:pt x="3587" y="15369"/>
                  </a:lnTo>
                  <a:cubicBezTo>
                    <a:pt x="3648" y="15096"/>
                    <a:pt x="3708" y="14883"/>
                    <a:pt x="3739" y="14609"/>
                  </a:cubicBezTo>
                  <a:cubicBezTo>
                    <a:pt x="5259" y="14123"/>
                    <a:pt x="6748" y="13363"/>
                    <a:pt x="8207" y="12603"/>
                  </a:cubicBezTo>
                  <a:cubicBezTo>
                    <a:pt x="8511" y="12451"/>
                    <a:pt x="8845" y="12269"/>
                    <a:pt x="9149" y="12117"/>
                  </a:cubicBezTo>
                  <a:cubicBezTo>
                    <a:pt x="9332" y="12026"/>
                    <a:pt x="9423" y="11813"/>
                    <a:pt x="9301" y="11600"/>
                  </a:cubicBezTo>
                  <a:cubicBezTo>
                    <a:pt x="9238" y="11474"/>
                    <a:pt x="9117" y="11406"/>
                    <a:pt x="8988" y="11406"/>
                  </a:cubicBezTo>
                  <a:cubicBezTo>
                    <a:pt x="8931" y="11406"/>
                    <a:pt x="8871" y="11420"/>
                    <a:pt x="8815" y="11448"/>
                  </a:cubicBezTo>
                  <a:cubicBezTo>
                    <a:pt x="8511" y="11600"/>
                    <a:pt x="8146" y="11813"/>
                    <a:pt x="7842" y="11965"/>
                  </a:cubicBezTo>
                  <a:cubicBezTo>
                    <a:pt x="6566" y="12633"/>
                    <a:pt x="5228" y="13333"/>
                    <a:pt x="3860" y="13819"/>
                  </a:cubicBezTo>
                  <a:cubicBezTo>
                    <a:pt x="3891" y="13697"/>
                    <a:pt x="3891" y="13576"/>
                    <a:pt x="3951" y="13485"/>
                  </a:cubicBezTo>
                  <a:cubicBezTo>
                    <a:pt x="4043" y="12877"/>
                    <a:pt x="4164" y="12208"/>
                    <a:pt x="4286" y="11570"/>
                  </a:cubicBezTo>
                  <a:cubicBezTo>
                    <a:pt x="6110" y="10627"/>
                    <a:pt x="8237" y="9564"/>
                    <a:pt x="10274" y="8621"/>
                  </a:cubicBezTo>
                  <a:cubicBezTo>
                    <a:pt x="10243" y="8530"/>
                    <a:pt x="10335" y="8317"/>
                    <a:pt x="10243" y="8135"/>
                  </a:cubicBezTo>
                  <a:cubicBezTo>
                    <a:pt x="10197" y="7974"/>
                    <a:pt x="10047" y="7900"/>
                    <a:pt x="9897" y="7900"/>
                  </a:cubicBezTo>
                  <a:cubicBezTo>
                    <a:pt x="9849" y="7900"/>
                    <a:pt x="9801" y="7907"/>
                    <a:pt x="9757" y="7922"/>
                  </a:cubicBezTo>
                  <a:cubicBezTo>
                    <a:pt x="7873" y="8773"/>
                    <a:pt x="5958" y="9746"/>
                    <a:pt x="4255" y="10627"/>
                  </a:cubicBezTo>
                  <a:cubicBezTo>
                    <a:pt x="4407" y="10050"/>
                    <a:pt x="4529" y="9503"/>
                    <a:pt x="4620" y="8956"/>
                  </a:cubicBezTo>
                  <a:cubicBezTo>
                    <a:pt x="4620" y="8956"/>
                    <a:pt x="4681" y="8956"/>
                    <a:pt x="4681" y="8925"/>
                  </a:cubicBezTo>
                  <a:cubicBezTo>
                    <a:pt x="4894" y="8804"/>
                    <a:pt x="5076" y="8621"/>
                    <a:pt x="5319" y="8469"/>
                  </a:cubicBezTo>
                  <a:cubicBezTo>
                    <a:pt x="5775" y="8165"/>
                    <a:pt x="6231" y="7801"/>
                    <a:pt x="6657" y="7709"/>
                  </a:cubicBezTo>
                  <a:cubicBezTo>
                    <a:pt x="6839" y="7649"/>
                    <a:pt x="6961" y="7436"/>
                    <a:pt x="6900" y="7253"/>
                  </a:cubicBezTo>
                  <a:cubicBezTo>
                    <a:pt x="6873" y="7067"/>
                    <a:pt x="6707" y="6974"/>
                    <a:pt x="6523" y="6974"/>
                  </a:cubicBezTo>
                  <a:cubicBezTo>
                    <a:pt x="6497" y="6974"/>
                    <a:pt x="6471" y="6976"/>
                    <a:pt x="6444" y="6980"/>
                  </a:cubicBezTo>
                  <a:cubicBezTo>
                    <a:pt x="5897" y="7132"/>
                    <a:pt x="5350" y="7497"/>
                    <a:pt x="4894" y="7861"/>
                  </a:cubicBezTo>
                  <a:cubicBezTo>
                    <a:pt x="4863" y="7892"/>
                    <a:pt x="4863" y="7892"/>
                    <a:pt x="4833" y="7892"/>
                  </a:cubicBezTo>
                  <a:cubicBezTo>
                    <a:pt x="4894" y="7466"/>
                    <a:pt x="4985" y="7010"/>
                    <a:pt x="5046" y="6585"/>
                  </a:cubicBezTo>
                  <a:cubicBezTo>
                    <a:pt x="5137" y="6129"/>
                    <a:pt x="5198" y="5673"/>
                    <a:pt x="5319" y="5217"/>
                  </a:cubicBezTo>
                  <a:cubicBezTo>
                    <a:pt x="5988" y="4974"/>
                    <a:pt x="6718" y="4123"/>
                    <a:pt x="7417" y="3302"/>
                  </a:cubicBezTo>
                  <a:cubicBezTo>
                    <a:pt x="7781" y="2846"/>
                    <a:pt x="8177" y="2421"/>
                    <a:pt x="8389" y="2238"/>
                  </a:cubicBezTo>
                  <a:cubicBezTo>
                    <a:pt x="8541" y="2117"/>
                    <a:pt x="8572" y="1873"/>
                    <a:pt x="8480" y="1721"/>
                  </a:cubicBezTo>
                  <a:cubicBezTo>
                    <a:pt x="8410" y="1633"/>
                    <a:pt x="8298" y="1586"/>
                    <a:pt x="8186" y="1586"/>
                  </a:cubicBezTo>
                  <a:cubicBezTo>
                    <a:pt x="8106" y="1586"/>
                    <a:pt x="8027" y="1610"/>
                    <a:pt x="7964" y="1661"/>
                  </a:cubicBezTo>
                  <a:cubicBezTo>
                    <a:pt x="7660" y="1873"/>
                    <a:pt x="7295" y="2329"/>
                    <a:pt x="6869" y="2846"/>
                  </a:cubicBezTo>
                  <a:cubicBezTo>
                    <a:pt x="6505" y="3302"/>
                    <a:pt x="5958" y="3910"/>
                    <a:pt x="5502" y="4275"/>
                  </a:cubicBezTo>
                  <a:cubicBezTo>
                    <a:pt x="5654" y="3606"/>
                    <a:pt x="5806" y="2877"/>
                    <a:pt x="5958" y="2177"/>
                  </a:cubicBezTo>
                  <a:cubicBezTo>
                    <a:pt x="6262" y="1813"/>
                    <a:pt x="6596" y="1478"/>
                    <a:pt x="6961" y="1235"/>
                  </a:cubicBezTo>
                  <a:cubicBezTo>
                    <a:pt x="7113" y="1114"/>
                    <a:pt x="7173" y="901"/>
                    <a:pt x="7052" y="749"/>
                  </a:cubicBezTo>
                  <a:cubicBezTo>
                    <a:pt x="6990" y="646"/>
                    <a:pt x="6859" y="571"/>
                    <a:pt x="6733" y="571"/>
                  </a:cubicBezTo>
                  <a:cubicBezTo>
                    <a:pt x="6673" y="571"/>
                    <a:pt x="6615" y="588"/>
                    <a:pt x="6566" y="627"/>
                  </a:cubicBezTo>
                  <a:cubicBezTo>
                    <a:pt x="6535" y="658"/>
                    <a:pt x="6444" y="718"/>
                    <a:pt x="6414" y="749"/>
                  </a:cubicBezTo>
                  <a:cubicBezTo>
                    <a:pt x="6444" y="658"/>
                    <a:pt x="6444" y="597"/>
                    <a:pt x="6505" y="475"/>
                  </a:cubicBezTo>
                  <a:cubicBezTo>
                    <a:pt x="6566" y="293"/>
                    <a:pt x="6444" y="110"/>
                    <a:pt x="6262" y="19"/>
                  </a:cubicBezTo>
                  <a:cubicBezTo>
                    <a:pt x="6224" y="7"/>
                    <a:pt x="6187" y="1"/>
                    <a:pt x="6151"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
            <p:cNvSpPr/>
            <p:nvPr/>
          </p:nvSpPr>
          <p:spPr>
            <a:xfrm>
              <a:off x="13080825" y="2282750"/>
              <a:ext cx="252300" cy="195825"/>
            </a:xfrm>
            <a:custGeom>
              <a:rect b="b" l="l" r="r" t="t"/>
              <a:pathLst>
                <a:path extrusionOk="0" h="7833" w="10092">
                  <a:moveTo>
                    <a:pt x="3404" y="1"/>
                  </a:moveTo>
                  <a:cubicBezTo>
                    <a:pt x="2274" y="1"/>
                    <a:pt x="793" y="366"/>
                    <a:pt x="213" y="1653"/>
                  </a:cubicBezTo>
                  <a:cubicBezTo>
                    <a:pt x="0" y="2109"/>
                    <a:pt x="547" y="2869"/>
                    <a:pt x="790" y="3203"/>
                  </a:cubicBezTo>
                  <a:cubicBezTo>
                    <a:pt x="1368" y="4236"/>
                    <a:pt x="2158" y="5088"/>
                    <a:pt x="2979" y="5908"/>
                  </a:cubicBezTo>
                  <a:cubicBezTo>
                    <a:pt x="4468" y="7276"/>
                    <a:pt x="6231" y="7641"/>
                    <a:pt x="8146" y="7793"/>
                  </a:cubicBezTo>
                  <a:cubicBezTo>
                    <a:pt x="8330" y="7805"/>
                    <a:pt x="8549" y="7832"/>
                    <a:pt x="8760" y="7832"/>
                  </a:cubicBezTo>
                  <a:cubicBezTo>
                    <a:pt x="9073" y="7832"/>
                    <a:pt x="9369" y="7773"/>
                    <a:pt x="9514" y="7519"/>
                  </a:cubicBezTo>
                  <a:cubicBezTo>
                    <a:pt x="10091" y="6698"/>
                    <a:pt x="9453" y="5088"/>
                    <a:pt x="9180" y="4297"/>
                  </a:cubicBezTo>
                  <a:cubicBezTo>
                    <a:pt x="8389" y="2170"/>
                    <a:pt x="6322" y="407"/>
                    <a:pt x="4043" y="42"/>
                  </a:cubicBezTo>
                  <a:cubicBezTo>
                    <a:pt x="3852" y="16"/>
                    <a:pt x="3635" y="1"/>
                    <a:pt x="3404" y="1"/>
                  </a:cubicBezTo>
                  <a:close/>
                </a:path>
              </a:pathLst>
            </a:custGeom>
            <a:solidFill>
              <a:srgbClr val="24749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
            <p:cNvSpPr/>
            <p:nvPr/>
          </p:nvSpPr>
          <p:spPr>
            <a:xfrm>
              <a:off x="13087650" y="2271425"/>
              <a:ext cx="265225" cy="227275"/>
            </a:xfrm>
            <a:custGeom>
              <a:rect b="b" l="l" r="r" t="t"/>
              <a:pathLst>
                <a:path extrusionOk="0" h="9091" w="10609">
                  <a:moveTo>
                    <a:pt x="1958" y="1"/>
                  </a:moveTo>
                  <a:cubicBezTo>
                    <a:pt x="1935" y="1"/>
                    <a:pt x="1910" y="3"/>
                    <a:pt x="1885" y="9"/>
                  </a:cubicBezTo>
                  <a:cubicBezTo>
                    <a:pt x="1733" y="39"/>
                    <a:pt x="1642" y="161"/>
                    <a:pt x="1672" y="312"/>
                  </a:cubicBezTo>
                  <a:cubicBezTo>
                    <a:pt x="1733" y="586"/>
                    <a:pt x="1885" y="951"/>
                    <a:pt x="2067" y="1376"/>
                  </a:cubicBezTo>
                  <a:cubicBezTo>
                    <a:pt x="2219" y="1741"/>
                    <a:pt x="2432" y="2288"/>
                    <a:pt x="2523" y="2653"/>
                  </a:cubicBezTo>
                  <a:cubicBezTo>
                    <a:pt x="2159" y="2349"/>
                    <a:pt x="1764" y="2045"/>
                    <a:pt x="1399" y="1711"/>
                  </a:cubicBezTo>
                  <a:cubicBezTo>
                    <a:pt x="1216" y="1407"/>
                    <a:pt x="1125" y="1072"/>
                    <a:pt x="1125" y="799"/>
                  </a:cubicBezTo>
                  <a:cubicBezTo>
                    <a:pt x="1125" y="647"/>
                    <a:pt x="973" y="556"/>
                    <a:pt x="852" y="556"/>
                  </a:cubicBezTo>
                  <a:cubicBezTo>
                    <a:pt x="700" y="556"/>
                    <a:pt x="639" y="708"/>
                    <a:pt x="639" y="829"/>
                  </a:cubicBezTo>
                  <a:cubicBezTo>
                    <a:pt x="639" y="890"/>
                    <a:pt x="639" y="920"/>
                    <a:pt x="669" y="981"/>
                  </a:cubicBezTo>
                  <a:lnTo>
                    <a:pt x="548" y="890"/>
                  </a:lnTo>
                  <a:cubicBezTo>
                    <a:pt x="487" y="829"/>
                    <a:pt x="419" y="799"/>
                    <a:pt x="358" y="799"/>
                  </a:cubicBezTo>
                  <a:cubicBezTo>
                    <a:pt x="297" y="799"/>
                    <a:pt x="244" y="829"/>
                    <a:pt x="213" y="890"/>
                  </a:cubicBezTo>
                  <a:cubicBezTo>
                    <a:pt x="92" y="981"/>
                    <a:pt x="92" y="1133"/>
                    <a:pt x="213" y="1224"/>
                  </a:cubicBezTo>
                  <a:cubicBezTo>
                    <a:pt x="457" y="1498"/>
                    <a:pt x="760" y="1741"/>
                    <a:pt x="1034" y="2015"/>
                  </a:cubicBezTo>
                  <a:cubicBezTo>
                    <a:pt x="1064" y="2106"/>
                    <a:pt x="1125" y="2167"/>
                    <a:pt x="1156" y="2197"/>
                  </a:cubicBezTo>
                  <a:cubicBezTo>
                    <a:pt x="953" y="2310"/>
                    <a:pt x="716" y="2372"/>
                    <a:pt x="496" y="2372"/>
                  </a:cubicBezTo>
                  <a:cubicBezTo>
                    <a:pt x="420" y="2372"/>
                    <a:pt x="345" y="2365"/>
                    <a:pt x="274" y="2349"/>
                  </a:cubicBezTo>
                  <a:cubicBezTo>
                    <a:pt x="122" y="2349"/>
                    <a:pt x="1" y="2440"/>
                    <a:pt x="1" y="2592"/>
                  </a:cubicBezTo>
                  <a:cubicBezTo>
                    <a:pt x="1" y="2744"/>
                    <a:pt x="92" y="2866"/>
                    <a:pt x="244" y="2866"/>
                  </a:cubicBezTo>
                  <a:cubicBezTo>
                    <a:pt x="287" y="2869"/>
                    <a:pt x="333" y="2871"/>
                    <a:pt x="381" y="2871"/>
                  </a:cubicBezTo>
                  <a:cubicBezTo>
                    <a:pt x="743" y="2871"/>
                    <a:pt x="1236" y="2765"/>
                    <a:pt x="1612" y="2471"/>
                  </a:cubicBezTo>
                  <a:cubicBezTo>
                    <a:pt x="1915" y="2714"/>
                    <a:pt x="2189" y="2927"/>
                    <a:pt x="2493" y="3200"/>
                  </a:cubicBezTo>
                  <a:cubicBezTo>
                    <a:pt x="2128" y="3474"/>
                    <a:pt x="1125" y="3626"/>
                    <a:pt x="760" y="3656"/>
                  </a:cubicBezTo>
                  <a:lnTo>
                    <a:pt x="608" y="3686"/>
                  </a:lnTo>
                  <a:cubicBezTo>
                    <a:pt x="457" y="3717"/>
                    <a:pt x="396" y="3838"/>
                    <a:pt x="396" y="3990"/>
                  </a:cubicBezTo>
                  <a:cubicBezTo>
                    <a:pt x="426" y="4142"/>
                    <a:pt x="548" y="4234"/>
                    <a:pt x="700" y="4234"/>
                  </a:cubicBezTo>
                  <a:lnTo>
                    <a:pt x="852" y="4173"/>
                  </a:lnTo>
                  <a:cubicBezTo>
                    <a:pt x="1642" y="4082"/>
                    <a:pt x="2523" y="3930"/>
                    <a:pt x="2888" y="3534"/>
                  </a:cubicBezTo>
                  <a:cubicBezTo>
                    <a:pt x="3131" y="3717"/>
                    <a:pt x="3344" y="3869"/>
                    <a:pt x="3587" y="4082"/>
                  </a:cubicBezTo>
                  <a:cubicBezTo>
                    <a:pt x="3770" y="4234"/>
                    <a:pt x="4013" y="4385"/>
                    <a:pt x="4195" y="4537"/>
                  </a:cubicBezTo>
                  <a:cubicBezTo>
                    <a:pt x="3855" y="4601"/>
                    <a:pt x="3456" y="4680"/>
                    <a:pt x="3142" y="4680"/>
                  </a:cubicBezTo>
                  <a:cubicBezTo>
                    <a:pt x="3007" y="4680"/>
                    <a:pt x="2888" y="4665"/>
                    <a:pt x="2797" y="4629"/>
                  </a:cubicBezTo>
                  <a:cubicBezTo>
                    <a:pt x="2764" y="4612"/>
                    <a:pt x="2730" y="4605"/>
                    <a:pt x="2694" y="4605"/>
                  </a:cubicBezTo>
                  <a:cubicBezTo>
                    <a:pt x="2598" y="4605"/>
                    <a:pt x="2499" y="4661"/>
                    <a:pt x="2432" y="4750"/>
                  </a:cubicBezTo>
                  <a:cubicBezTo>
                    <a:pt x="2371" y="4872"/>
                    <a:pt x="2432" y="5024"/>
                    <a:pt x="2554" y="5085"/>
                  </a:cubicBezTo>
                  <a:cubicBezTo>
                    <a:pt x="2725" y="5170"/>
                    <a:pt x="2938" y="5203"/>
                    <a:pt x="3168" y="5203"/>
                  </a:cubicBezTo>
                  <a:cubicBezTo>
                    <a:pt x="3592" y="5203"/>
                    <a:pt x="4075" y="5092"/>
                    <a:pt x="4469" y="4993"/>
                  </a:cubicBezTo>
                  <a:cubicBezTo>
                    <a:pt x="4530" y="4933"/>
                    <a:pt x="4621" y="4933"/>
                    <a:pt x="4682" y="4933"/>
                  </a:cubicBezTo>
                  <a:lnTo>
                    <a:pt x="5837" y="5844"/>
                  </a:lnTo>
                  <a:cubicBezTo>
                    <a:pt x="5715" y="5844"/>
                    <a:pt x="5593" y="5905"/>
                    <a:pt x="5472" y="5905"/>
                  </a:cubicBezTo>
                  <a:cubicBezTo>
                    <a:pt x="5411" y="5905"/>
                    <a:pt x="5289" y="5936"/>
                    <a:pt x="5229" y="5936"/>
                  </a:cubicBezTo>
                  <a:cubicBezTo>
                    <a:pt x="5016" y="5936"/>
                    <a:pt x="4864" y="5966"/>
                    <a:pt x="4682" y="5996"/>
                  </a:cubicBezTo>
                  <a:cubicBezTo>
                    <a:pt x="4335" y="6044"/>
                    <a:pt x="3963" y="6099"/>
                    <a:pt x="3605" y="6099"/>
                  </a:cubicBezTo>
                  <a:cubicBezTo>
                    <a:pt x="3273" y="6099"/>
                    <a:pt x="2953" y="6052"/>
                    <a:pt x="2675" y="5905"/>
                  </a:cubicBezTo>
                  <a:cubicBezTo>
                    <a:pt x="2640" y="5879"/>
                    <a:pt x="2602" y="5868"/>
                    <a:pt x="2564" y="5868"/>
                  </a:cubicBezTo>
                  <a:cubicBezTo>
                    <a:pt x="2473" y="5868"/>
                    <a:pt x="2384" y="5932"/>
                    <a:pt x="2341" y="5996"/>
                  </a:cubicBezTo>
                  <a:cubicBezTo>
                    <a:pt x="2250" y="6118"/>
                    <a:pt x="2341" y="6270"/>
                    <a:pt x="2432" y="6361"/>
                  </a:cubicBezTo>
                  <a:cubicBezTo>
                    <a:pt x="2808" y="6557"/>
                    <a:pt x="3236" y="6613"/>
                    <a:pt x="3670" y="6613"/>
                  </a:cubicBezTo>
                  <a:cubicBezTo>
                    <a:pt x="4044" y="6613"/>
                    <a:pt x="4421" y="6572"/>
                    <a:pt x="4773" y="6544"/>
                  </a:cubicBezTo>
                  <a:cubicBezTo>
                    <a:pt x="4955" y="6513"/>
                    <a:pt x="5107" y="6513"/>
                    <a:pt x="5289" y="6513"/>
                  </a:cubicBezTo>
                  <a:cubicBezTo>
                    <a:pt x="5381" y="6513"/>
                    <a:pt x="5472" y="6452"/>
                    <a:pt x="5563" y="6452"/>
                  </a:cubicBezTo>
                  <a:cubicBezTo>
                    <a:pt x="5686" y="6435"/>
                    <a:pt x="5859" y="6417"/>
                    <a:pt x="6013" y="6417"/>
                  </a:cubicBezTo>
                  <a:cubicBezTo>
                    <a:pt x="6126" y="6417"/>
                    <a:pt x="6228" y="6427"/>
                    <a:pt x="6292" y="6452"/>
                  </a:cubicBezTo>
                  <a:cubicBezTo>
                    <a:pt x="6323" y="6483"/>
                    <a:pt x="6361" y="6498"/>
                    <a:pt x="6399" y="6498"/>
                  </a:cubicBezTo>
                  <a:cubicBezTo>
                    <a:pt x="6437" y="6498"/>
                    <a:pt x="6475" y="6483"/>
                    <a:pt x="6505" y="6452"/>
                  </a:cubicBezTo>
                  <a:lnTo>
                    <a:pt x="7417" y="7151"/>
                  </a:lnTo>
                  <a:cubicBezTo>
                    <a:pt x="7508" y="7182"/>
                    <a:pt x="7539" y="7212"/>
                    <a:pt x="7599" y="7243"/>
                  </a:cubicBezTo>
                  <a:cubicBezTo>
                    <a:pt x="7508" y="7243"/>
                    <a:pt x="7417" y="7303"/>
                    <a:pt x="7296" y="7303"/>
                  </a:cubicBezTo>
                  <a:cubicBezTo>
                    <a:pt x="7235" y="7303"/>
                    <a:pt x="7144" y="7334"/>
                    <a:pt x="7083" y="7334"/>
                  </a:cubicBezTo>
                  <a:cubicBezTo>
                    <a:pt x="6678" y="7395"/>
                    <a:pt x="6249" y="7427"/>
                    <a:pt x="5812" y="7427"/>
                  </a:cubicBezTo>
                  <a:cubicBezTo>
                    <a:pt x="5163" y="7427"/>
                    <a:pt x="4496" y="7357"/>
                    <a:pt x="3861" y="7212"/>
                  </a:cubicBezTo>
                  <a:cubicBezTo>
                    <a:pt x="3841" y="7208"/>
                    <a:pt x="3822" y="7206"/>
                    <a:pt x="3804" y="7206"/>
                  </a:cubicBezTo>
                  <a:cubicBezTo>
                    <a:pt x="3679" y="7206"/>
                    <a:pt x="3583" y="7293"/>
                    <a:pt x="3557" y="7425"/>
                  </a:cubicBezTo>
                  <a:cubicBezTo>
                    <a:pt x="3496" y="7577"/>
                    <a:pt x="3587" y="7668"/>
                    <a:pt x="3739" y="7699"/>
                  </a:cubicBezTo>
                  <a:cubicBezTo>
                    <a:pt x="4424" y="7865"/>
                    <a:pt x="5165" y="7942"/>
                    <a:pt x="5880" y="7942"/>
                  </a:cubicBezTo>
                  <a:cubicBezTo>
                    <a:pt x="6340" y="7942"/>
                    <a:pt x="6788" y="7910"/>
                    <a:pt x="7204" y="7851"/>
                  </a:cubicBezTo>
                  <a:cubicBezTo>
                    <a:pt x="7265" y="7851"/>
                    <a:pt x="7356" y="7820"/>
                    <a:pt x="7448" y="7820"/>
                  </a:cubicBezTo>
                  <a:cubicBezTo>
                    <a:pt x="7619" y="7799"/>
                    <a:pt x="7776" y="7777"/>
                    <a:pt x="7928" y="7777"/>
                  </a:cubicBezTo>
                  <a:cubicBezTo>
                    <a:pt x="7992" y="7777"/>
                    <a:pt x="8054" y="7781"/>
                    <a:pt x="8116" y="7790"/>
                  </a:cubicBezTo>
                  <a:cubicBezTo>
                    <a:pt x="8177" y="7790"/>
                    <a:pt x="8268" y="7790"/>
                    <a:pt x="8299" y="7759"/>
                  </a:cubicBezTo>
                  <a:cubicBezTo>
                    <a:pt x="8420" y="7820"/>
                    <a:pt x="8481" y="7911"/>
                    <a:pt x="8603" y="7972"/>
                  </a:cubicBezTo>
                  <a:lnTo>
                    <a:pt x="8785" y="8124"/>
                  </a:lnTo>
                  <a:cubicBezTo>
                    <a:pt x="9241" y="8459"/>
                    <a:pt x="9697" y="8854"/>
                    <a:pt x="10244" y="9066"/>
                  </a:cubicBezTo>
                  <a:cubicBezTo>
                    <a:pt x="10269" y="9083"/>
                    <a:pt x="10300" y="9091"/>
                    <a:pt x="10332" y="9091"/>
                  </a:cubicBezTo>
                  <a:cubicBezTo>
                    <a:pt x="10415" y="9091"/>
                    <a:pt x="10513" y="9041"/>
                    <a:pt x="10578" y="8975"/>
                  </a:cubicBezTo>
                  <a:cubicBezTo>
                    <a:pt x="10609" y="8854"/>
                    <a:pt x="10578" y="8702"/>
                    <a:pt x="10457" y="8610"/>
                  </a:cubicBezTo>
                  <a:cubicBezTo>
                    <a:pt x="9970" y="8428"/>
                    <a:pt x="9545" y="8063"/>
                    <a:pt x="9119" y="7699"/>
                  </a:cubicBezTo>
                  <a:lnTo>
                    <a:pt x="8937" y="7577"/>
                  </a:lnTo>
                  <a:cubicBezTo>
                    <a:pt x="8785" y="7455"/>
                    <a:pt x="8633" y="7334"/>
                    <a:pt x="8511" y="7212"/>
                  </a:cubicBezTo>
                  <a:cubicBezTo>
                    <a:pt x="8724" y="6118"/>
                    <a:pt x="8663" y="4933"/>
                    <a:pt x="8663" y="3808"/>
                  </a:cubicBezTo>
                  <a:lnTo>
                    <a:pt x="8663" y="3078"/>
                  </a:lnTo>
                  <a:cubicBezTo>
                    <a:pt x="8663" y="2927"/>
                    <a:pt x="8572" y="2805"/>
                    <a:pt x="8420" y="2805"/>
                  </a:cubicBezTo>
                  <a:cubicBezTo>
                    <a:pt x="8268" y="2805"/>
                    <a:pt x="8147" y="2927"/>
                    <a:pt x="8147" y="3078"/>
                  </a:cubicBezTo>
                  <a:lnTo>
                    <a:pt x="8147" y="3838"/>
                  </a:lnTo>
                  <a:cubicBezTo>
                    <a:pt x="8147" y="4872"/>
                    <a:pt x="8177" y="5905"/>
                    <a:pt x="8055" y="6908"/>
                  </a:cubicBezTo>
                  <a:cubicBezTo>
                    <a:pt x="7995" y="6878"/>
                    <a:pt x="7903" y="6817"/>
                    <a:pt x="7873" y="6756"/>
                  </a:cubicBezTo>
                  <a:cubicBezTo>
                    <a:pt x="7539" y="6513"/>
                    <a:pt x="7144" y="6240"/>
                    <a:pt x="6809" y="5966"/>
                  </a:cubicBezTo>
                  <a:cubicBezTo>
                    <a:pt x="6779" y="4537"/>
                    <a:pt x="6779" y="2896"/>
                    <a:pt x="6840" y="1285"/>
                  </a:cubicBezTo>
                  <a:cubicBezTo>
                    <a:pt x="6627" y="920"/>
                    <a:pt x="6505" y="799"/>
                    <a:pt x="6353" y="799"/>
                  </a:cubicBezTo>
                  <a:cubicBezTo>
                    <a:pt x="6201" y="799"/>
                    <a:pt x="6110" y="920"/>
                    <a:pt x="6110" y="1042"/>
                  </a:cubicBezTo>
                  <a:cubicBezTo>
                    <a:pt x="6019" y="2471"/>
                    <a:pt x="6049" y="3960"/>
                    <a:pt x="6049" y="5328"/>
                  </a:cubicBezTo>
                  <a:cubicBezTo>
                    <a:pt x="5745" y="5054"/>
                    <a:pt x="5441" y="4841"/>
                    <a:pt x="5107" y="4568"/>
                  </a:cubicBezTo>
                  <a:lnTo>
                    <a:pt x="5107" y="4537"/>
                  </a:lnTo>
                  <a:cubicBezTo>
                    <a:pt x="5107" y="4325"/>
                    <a:pt x="5077" y="4173"/>
                    <a:pt x="5046" y="3990"/>
                  </a:cubicBezTo>
                  <a:cubicBezTo>
                    <a:pt x="4955" y="3626"/>
                    <a:pt x="4925" y="3230"/>
                    <a:pt x="4955" y="2927"/>
                  </a:cubicBezTo>
                  <a:cubicBezTo>
                    <a:pt x="4985" y="2775"/>
                    <a:pt x="4894" y="2653"/>
                    <a:pt x="4773" y="2623"/>
                  </a:cubicBezTo>
                  <a:cubicBezTo>
                    <a:pt x="4756" y="2619"/>
                    <a:pt x="4741" y="2618"/>
                    <a:pt x="4725" y="2618"/>
                  </a:cubicBezTo>
                  <a:cubicBezTo>
                    <a:pt x="4596" y="2618"/>
                    <a:pt x="4496" y="2723"/>
                    <a:pt x="4469" y="2805"/>
                  </a:cubicBezTo>
                  <a:cubicBezTo>
                    <a:pt x="4378" y="3230"/>
                    <a:pt x="4469" y="3656"/>
                    <a:pt x="4530" y="4082"/>
                  </a:cubicBezTo>
                  <a:lnTo>
                    <a:pt x="4530" y="4142"/>
                  </a:lnTo>
                  <a:cubicBezTo>
                    <a:pt x="4317" y="3960"/>
                    <a:pt x="4043" y="3778"/>
                    <a:pt x="3830" y="3626"/>
                  </a:cubicBezTo>
                  <a:cubicBezTo>
                    <a:pt x="3557" y="3413"/>
                    <a:pt x="3283" y="3230"/>
                    <a:pt x="3071" y="3048"/>
                  </a:cubicBezTo>
                  <a:cubicBezTo>
                    <a:pt x="3101" y="2562"/>
                    <a:pt x="2797" y="1832"/>
                    <a:pt x="2523" y="1133"/>
                  </a:cubicBezTo>
                  <a:cubicBezTo>
                    <a:pt x="2371" y="768"/>
                    <a:pt x="2219" y="373"/>
                    <a:pt x="2189" y="191"/>
                  </a:cubicBezTo>
                  <a:cubicBezTo>
                    <a:pt x="2164" y="64"/>
                    <a:pt x="2075" y="1"/>
                    <a:pt x="1958"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
            <p:cNvSpPr/>
            <p:nvPr/>
          </p:nvSpPr>
          <p:spPr>
            <a:xfrm>
              <a:off x="12975200" y="2909400"/>
              <a:ext cx="224950" cy="177725"/>
            </a:xfrm>
            <a:custGeom>
              <a:rect b="b" l="l" r="r" t="t"/>
              <a:pathLst>
                <a:path extrusionOk="0" h="7109" w="8998">
                  <a:moveTo>
                    <a:pt x="6655" y="1"/>
                  </a:moveTo>
                  <a:cubicBezTo>
                    <a:pt x="6369" y="1"/>
                    <a:pt x="6105" y="14"/>
                    <a:pt x="5897" y="22"/>
                  </a:cubicBezTo>
                  <a:cubicBezTo>
                    <a:pt x="3830" y="143"/>
                    <a:pt x="1793" y="1390"/>
                    <a:pt x="881" y="3244"/>
                  </a:cubicBezTo>
                  <a:cubicBezTo>
                    <a:pt x="334" y="4186"/>
                    <a:pt x="0" y="5979"/>
                    <a:pt x="1094" y="6982"/>
                  </a:cubicBezTo>
                  <a:cubicBezTo>
                    <a:pt x="1197" y="7075"/>
                    <a:pt x="1356" y="7109"/>
                    <a:pt x="1538" y="7109"/>
                  </a:cubicBezTo>
                  <a:cubicBezTo>
                    <a:pt x="1892" y="7109"/>
                    <a:pt x="2333" y="6982"/>
                    <a:pt x="2614" y="6922"/>
                  </a:cubicBezTo>
                  <a:cubicBezTo>
                    <a:pt x="3647" y="6709"/>
                    <a:pt x="4590" y="6283"/>
                    <a:pt x="5532" y="5736"/>
                  </a:cubicBezTo>
                  <a:cubicBezTo>
                    <a:pt x="7113" y="4885"/>
                    <a:pt x="7933" y="3457"/>
                    <a:pt x="8572" y="1846"/>
                  </a:cubicBezTo>
                  <a:cubicBezTo>
                    <a:pt x="8724" y="1450"/>
                    <a:pt x="8997" y="964"/>
                    <a:pt x="8724" y="599"/>
                  </a:cubicBezTo>
                  <a:cubicBezTo>
                    <a:pt x="8326" y="91"/>
                    <a:pt x="7415" y="1"/>
                    <a:pt x="6655"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
            <p:cNvSpPr/>
            <p:nvPr/>
          </p:nvSpPr>
          <p:spPr>
            <a:xfrm>
              <a:off x="12968350" y="2900700"/>
              <a:ext cx="246225" cy="188600"/>
            </a:xfrm>
            <a:custGeom>
              <a:rect b="b" l="l" r="r" t="t"/>
              <a:pathLst>
                <a:path extrusionOk="0" h="7544" w="9849">
                  <a:moveTo>
                    <a:pt x="9629" y="1"/>
                  </a:moveTo>
                  <a:cubicBezTo>
                    <a:pt x="9569" y="1"/>
                    <a:pt x="9502" y="31"/>
                    <a:pt x="9454" y="96"/>
                  </a:cubicBezTo>
                  <a:cubicBezTo>
                    <a:pt x="9150" y="431"/>
                    <a:pt x="8724" y="735"/>
                    <a:pt x="8329" y="1008"/>
                  </a:cubicBezTo>
                  <a:lnTo>
                    <a:pt x="8116" y="1130"/>
                  </a:lnTo>
                  <a:cubicBezTo>
                    <a:pt x="7964" y="1190"/>
                    <a:pt x="7873" y="1312"/>
                    <a:pt x="7721" y="1373"/>
                  </a:cubicBezTo>
                  <a:cubicBezTo>
                    <a:pt x="6809" y="917"/>
                    <a:pt x="5806" y="613"/>
                    <a:pt x="4833" y="370"/>
                  </a:cubicBezTo>
                  <a:cubicBezTo>
                    <a:pt x="4590" y="279"/>
                    <a:pt x="4408" y="248"/>
                    <a:pt x="4165" y="157"/>
                  </a:cubicBezTo>
                  <a:cubicBezTo>
                    <a:pt x="4152" y="153"/>
                    <a:pt x="4139" y="151"/>
                    <a:pt x="4125" y="151"/>
                  </a:cubicBezTo>
                  <a:cubicBezTo>
                    <a:pt x="4035" y="151"/>
                    <a:pt x="3921" y="230"/>
                    <a:pt x="3921" y="309"/>
                  </a:cubicBezTo>
                  <a:cubicBezTo>
                    <a:pt x="3891" y="431"/>
                    <a:pt x="3952" y="583"/>
                    <a:pt x="4073" y="583"/>
                  </a:cubicBezTo>
                  <a:cubicBezTo>
                    <a:pt x="4286" y="674"/>
                    <a:pt x="4469" y="704"/>
                    <a:pt x="4712" y="765"/>
                  </a:cubicBezTo>
                  <a:cubicBezTo>
                    <a:pt x="5593" y="1039"/>
                    <a:pt x="6505" y="1312"/>
                    <a:pt x="7295" y="1677"/>
                  </a:cubicBezTo>
                  <a:cubicBezTo>
                    <a:pt x="7204" y="1738"/>
                    <a:pt x="7174" y="1768"/>
                    <a:pt x="7113" y="1798"/>
                  </a:cubicBezTo>
                  <a:cubicBezTo>
                    <a:pt x="6809" y="2042"/>
                    <a:pt x="6444" y="2285"/>
                    <a:pt x="6110" y="2528"/>
                  </a:cubicBezTo>
                  <a:cubicBezTo>
                    <a:pt x="4864" y="2133"/>
                    <a:pt x="3466" y="1738"/>
                    <a:pt x="2128" y="1221"/>
                  </a:cubicBezTo>
                  <a:lnTo>
                    <a:pt x="2128" y="1221"/>
                  </a:lnTo>
                  <a:cubicBezTo>
                    <a:pt x="2159" y="1312"/>
                    <a:pt x="2067" y="1342"/>
                    <a:pt x="2007" y="1464"/>
                  </a:cubicBezTo>
                  <a:cubicBezTo>
                    <a:pt x="1976" y="1586"/>
                    <a:pt x="2007" y="1738"/>
                    <a:pt x="2159" y="1768"/>
                  </a:cubicBezTo>
                  <a:cubicBezTo>
                    <a:pt x="3374" y="2224"/>
                    <a:pt x="4681" y="2619"/>
                    <a:pt x="5806" y="2984"/>
                  </a:cubicBezTo>
                  <a:cubicBezTo>
                    <a:pt x="5502" y="3166"/>
                    <a:pt x="5198" y="3379"/>
                    <a:pt x="4894" y="3592"/>
                  </a:cubicBezTo>
                  <a:lnTo>
                    <a:pt x="4864" y="3592"/>
                  </a:lnTo>
                  <a:cubicBezTo>
                    <a:pt x="4712" y="3561"/>
                    <a:pt x="4560" y="3531"/>
                    <a:pt x="4377" y="3531"/>
                  </a:cubicBezTo>
                  <a:cubicBezTo>
                    <a:pt x="4043" y="3470"/>
                    <a:pt x="3678" y="3409"/>
                    <a:pt x="3435" y="3288"/>
                  </a:cubicBezTo>
                  <a:cubicBezTo>
                    <a:pt x="3395" y="3257"/>
                    <a:pt x="3351" y="3244"/>
                    <a:pt x="3309" y="3244"/>
                  </a:cubicBezTo>
                  <a:cubicBezTo>
                    <a:pt x="3226" y="3244"/>
                    <a:pt x="3151" y="3298"/>
                    <a:pt x="3131" y="3379"/>
                  </a:cubicBezTo>
                  <a:cubicBezTo>
                    <a:pt x="3040" y="3470"/>
                    <a:pt x="3070" y="3622"/>
                    <a:pt x="3192" y="3683"/>
                  </a:cubicBezTo>
                  <a:cubicBezTo>
                    <a:pt x="3496" y="3865"/>
                    <a:pt x="3921" y="3896"/>
                    <a:pt x="4286" y="3956"/>
                  </a:cubicBezTo>
                  <a:lnTo>
                    <a:pt x="4377" y="3956"/>
                  </a:lnTo>
                  <a:lnTo>
                    <a:pt x="3678" y="4443"/>
                  </a:lnTo>
                  <a:cubicBezTo>
                    <a:pt x="3466" y="4564"/>
                    <a:pt x="3222" y="4777"/>
                    <a:pt x="2979" y="4929"/>
                  </a:cubicBezTo>
                  <a:cubicBezTo>
                    <a:pt x="2778" y="4828"/>
                    <a:pt x="2515" y="4796"/>
                    <a:pt x="2224" y="4796"/>
                  </a:cubicBezTo>
                  <a:cubicBezTo>
                    <a:pt x="1899" y="4796"/>
                    <a:pt x="1538" y="4836"/>
                    <a:pt x="1186" y="4868"/>
                  </a:cubicBezTo>
                  <a:cubicBezTo>
                    <a:pt x="897" y="4913"/>
                    <a:pt x="640" y="4941"/>
                    <a:pt x="452" y="4941"/>
                  </a:cubicBezTo>
                  <a:cubicBezTo>
                    <a:pt x="383" y="4941"/>
                    <a:pt x="323" y="4937"/>
                    <a:pt x="274" y="4929"/>
                  </a:cubicBezTo>
                  <a:cubicBezTo>
                    <a:pt x="152" y="4929"/>
                    <a:pt x="31" y="4990"/>
                    <a:pt x="0" y="5112"/>
                  </a:cubicBezTo>
                  <a:cubicBezTo>
                    <a:pt x="0" y="5233"/>
                    <a:pt x="92" y="5324"/>
                    <a:pt x="183" y="5385"/>
                  </a:cubicBezTo>
                  <a:cubicBezTo>
                    <a:pt x="256" y="5393"/>
                    <a:pt x="334" y="5397"/>
                    <a:pt x="416" y="5397"/>
                  </a:cubicBezTo>
                  <a:cubicBezTo>
                    <a:pt x="642" y="5397"/>
                    <a:pt x="905" y="5369"/>
                    <a:pt x="1216" y="5324"/>
                  </a:cubicBezTo>
                  <a:cubicBezTo>
                    <a:pt x="1496" y="5303"/>
                    <a:pt x="1821" y="5281"/>
                    <a:pt x="2116" y="5281"/>
                  </a:cubicBezTo>
                  <a:cubicBezTo>
                    <a:pt x="2238" y="5281"/>
                    <a:pt x="2356" y="5285"/>
                    <a:pt x="2462" y="5294"/>
                  </a:cubicBezTo>
                  <a:cubicBezTo>
                    <a:pt x="2098" y="5567"/>
                    <a:pt x="1703" y="5780"/>
                    <a:pt x="1338" y="6023"/>
                  </a:cubicBezTo>
                  <a:cubicBezTo>
                    <a:pt x="1186" y="6039"/>
                    <a:pt x="1034" y="6046"/>
                    <a:pt x="890" y="6046"/>
                  </a:cubicBezTo>
                  <a:cubicBezTo>
                    <a:pt x="745" y="6046"/>
                    <a:pt x="608" y="6039"/>
                    <a:pt x="487" y="6023"/>
                  </a:cubicBezTo>
                  <a:cubicBezTo>
                    <a:pt x="475" y="6019"/>
                    <a:pt x="462" y="6017"/>
                    <a:pt x="450" y="6017"/>
                  </a:cubicBezTo>
                  <a:cubicBezTo>
                    <a:pt x="365" y="6017"/>
                    <a:pt x="270" y="6100"/>
                    <a:pt x="244" y="6206"/>
                  </a:cubicBezTo>
                  <a:cubicBezTo>
                    <a:pt x="183" y="6327"/>
                    <a:pt x="304" y="6449"/>
                    <a:pt x="426" y="6479"/>
                  </a:cubicBezTo>
                  <a:lnTo>
                    <a:pt x="548" y="6479"/>
                  </a:lnTo>
                  <a:cubicBezTo>
                    <a:pt x="487" y="6510"/>
                    <a:pt x="426" y="6510"/>
                    <a:pt x="365" y="6571"/>
                  </a:cubicBezTo>
                  <a:cubicBezTo>
                    <a:pt x="274" y="6631"/>
                    <a:pt x="213" y="6753"/>
                    <a:pt x="274" y="6844"/>
                  </a:cubicBezTo>
                  <a:cubicBezTo>
                    <a:pt x="320" y="6937"/>
                    <a:pt x="402" y="6977"/>
                    <a:pt x="493" y="6977"/>
                  </a:cubicBezTo>
                  <a:cubicBezTo>
                    <a:pt x="521" y="6977"/>
                    <a:pt x="549" y="6973"/>
                    <a:pt x="578" y="6966"/>
                  </a:cubicBezTo>
                  <a:cubicBezTo>
                    <a:pt x="882" y="6814"/>
                    <a:pt x="1186" y="6631"/>
                    <a:pt x="1490" y="6479"/>
                  </a:cubicBezTo>
                  <a:cubicBezTo>
                    <a:pt x="1551" y="6479"/>
                    <a:pt x="1642" y="6449"/>
                    <a:pt x="1703" y="6449"/>
                  </a:cubicBezTo>
                  <a:cubicBezTo>
                    <a:pt x="1733" y="6722"/>
                    <a:pt x="1703" y="6996"/>
                    <a:pt x="1611" y="7209"/>
                  </a:cubicBezTo>
                  <a:cubicBezTo>
                    <a:pt x="1551" y="7300"/>
                    <a:pt x="1611" y="7482"/>
                    <a:pt x="1703" y="7513"/>
                  </a:cubicBezTo>
                  <a:cubicBezTo>
                    <a:pt x="1731" y="7520"/>
                    <a:pt x="1762" y="7524"/>
                    <a:pt x="1792" y="7524"/>
                  </a:cubicBezTo>
                  <a:cubicBezTo>
                    <a:pt x="1889" y="7524"/>
                    <a:pt x="1983" y="7484"/>
                    <a:pt x="2007" y="7391"/>
                  </a:cubicBezTo>
                  <a:cubicBezTo>
                    <a:pt x="2128" y="7057"/>
                    <a:pt x="2250" y="6540"/>
                    <a:pt x="2037" y="6084"/>
                  </a:cubicBezTo>
                  <a:cubicBezTo>
                    <a:pt x="2341" y="5902"/>
                    <a:pt x="2614" y="5719"/>
                    <a:pt x="2888" y="5537"/>
                  </a:cubicBezTo>
                  <a:lnTo>
                    <a:pt x="2888" y="5537"/>
                  </a:lnTo>
                  <a:cubicBezTo>
                    <a:pt x="3040" y="5902"/>
                    <a:pt x="2888" y="6814"/>
                    <a:pt x="2797" y="7118"/>
                  </a:cubicBezTo>
                  <a:lnTo>
                    <a:pt x="2766" y="7270"/>
                  </a:lnTo>
                  <a:cubicBezTo>
                    <a:pt x="2766" y="7391"/>
                    <a:pt x="2858" y="7513"/>
                    <a:pt x="2949" y="7543"/>
                  </a:cubicBezTo>
                  <a:cubicBezTo>
                    <a:pt x="3070" y="7543"/>
                    <a:pt x="3192" y="7482"/>
                    <a:pt x="3222" y="7361"/>
                  </a:cubicBezTo>
                  <a:lnTo>
                    <a:pt x="3253" y="7209"/>
                  </a:lnTo>
                  <a:cubicBezTo>
                    <a:pt x="3374" y="6479"/>
                    <a:pt x="3496" y="5689"/>
                    <a:pt x="3253" y="5264"/>
                  </a:cubicBezTo>
                  <a:cubicBezTo>
                    <a:pt x="3496" y="5112"/>
                    <a:pt x="3678" y="4960"/>
                    <a:pt x="3921" y="4808"/>
                  </a:cubicBezTo>
                  <a:cubicBezTo>
                    <a:pt x="4104" y="4656"/>
                    <a:pt x="4286" y="4534"/>
                    <a:pt x="4469" y="4382"/>
                  </a:cubicBezTo>
                  <a:lnTo>
                    <a:pt x="4469" y="4382"/>
                  </a:lnTo>
                  <a:cubicBezTo>
                    <a:pt x="4438" y="4838"/>
                    <a:pt x="4408" y="5385"/>
                    <a:pt x="4165" y="5598"/>
                  </a:cubicBezTo>
                  <a:cubicBezTo>
                    <a:pt x="4104" y="5689"/>
                    <a:pt x="4104" y="5841"/>
                    <a:pt x="4165" y="5902"/>
                  </a:cubicBezTo>
                  <a:cubicBezTo>
                    <a:pt x="4210" y="5947"/>
                    <a:pt x="4271" y="5970"/>
                    <a:pt x="4328" y="5970"/>
                  </a:cubicBezTo>
                  <a:cubicBezTo>
                    <a:pt x="4385" y="5970"/>
                    <a:pt x="4438" y="5947"/>
                    <a:pt x="4469" y="5902"/>
                  </a:cubicBezTo>
                  <a:cubicBezTo>
                    <a:pt x="4833" y="5537"/>
                    <a:pt x="4864" y="4838"/>
                    <a:pt x="4894" y="4230"/>
                  </a:cubicBezTo>
                  <a:lnTo>
                    <a:pt x="4894" y="4017"/>
                  </a:lnTo>
                  <a:cubicBezTo>
                    <a:pt x="5229" y="3774"/>
                    <a:pt x="5624" y="3531"/>
                    <a:pt x="5958" y="3288"/>
                  </a:cubicBezTo>
                  <a:lnTo>
                    <a:pt x="5958" y="3288"/>
                  </a:lnTo>
                  <a:cubicBezTo>
                    <a:pt x="5928" y="3409"/>
                    <a:pt x="5928" y="3531"/>
                    <a:pt x="5897" y="3592"/>
                  </a:cubicBezTo>
                  <a:cubicBezTo>
                    <a:pt x="5897" y="3683"/>
                    <a:pt x="5836" y="3744"/>
                    <a:pt x="5836" y="3805"/>
                  </a:cubicBezTo>
                  <a:cubicBezTo>
                    <a:pt x="5806" y="3956"/>
                    <a:pt x="5776" y="4108"/>
                    <a:pt x="5745" y="4321"/>
                  </a:cubicBezTo>
                  <a:cubicBezTo>
                    <a:pt x="5624" y="4929"/>
                    <a:pt x="5502" y="5598"/>
                    <a:pt x="5077" y="5993"/>
                  </a:cubicBezTo>
                  <a:cubicBezTo>
                    <a:pt x="5016" y="6054"/>
                    <a:pt x="5016" y="6206"/>
                    <a:pt x="5077" y="6297"/>
                  </a:cubicBezTo>
                  <a:cubicBezTo>
                    <a:pt x="5122" y="6327"/>
                    <a:pt x="5183" y="6343"/>
                    <a:pt x="5240" y="6343"/>
                  </a:cubicBezTo>
                  <a:cubicBezTo>
                    <a:pt x="5297" y="6343"/>
                    <a:pt x="5350" y="6327"/>
                    <a:pt x="5380" y="6297"/>
                  </a:cubicBezTo>
                  <a:cubicBezTo>
                    <a:pt x="5897" y="5780"/>
                    <a:pt x="6049" y="5020"/>
                    <a:pt x="6140" y="4352"/>
                  </a:cubicBezTo>
                  <a:lnTo>
                    <a:pt x="6262" y="3896"/>
                  </a:lnTo>
                  <a:cubicBezTo>
                    <a:pt x="6262" y="3805"/>
                    <a:pt x="6292" y="3744"/>
                    <a:pt x="6292" y="3622"/>
                  </a:cubicBezTo>
                  <a:cubicBezTo>
                    <a:pt x="6353" y="3440"/>
                    <a:pt x="6384" y="3105"/>
                    <a:pt x="6505" y="3014"/>
                  </a:cubicBezTo>
                  <a:cubicBezTo>
                    <a:pt x="6536" y="2984"/>
                    <a:pt x="6566" y="2893"/>
                    <a:pt x="6536" y="2832"/>
                  </a:cubicBezTo>
                  <a:cubicBezTo>
                    <a:pt x="6809" y="2649"/>
                    <a:pt x="7113" y="2437"/>
                    <a:pt x="7356" y="2224"/>
                  </a:cubicBezTo>
                  <a:cubicBezTo>
                    <a:pt x="7417" y="2194"/>
                    <a:pt x="7478" y="2133"/>
                    <a:pt x="7508" y="2102"/>
                  </a:cubicBezTo>
                  <a:lnTo>
                    <a:pt x="7508" y="2102"/>
                  </a:lnTo>
                  <a:cubicBezTo>
                    <a:pt x="7508" y="2194"/>
                    <a:pt x="7478" y="2285"/>
                    <a:pt x="7478" y="2376"/>
                  </a:cubicBezTo>
                  <a:cubicBezTo>
                    <a:pt x="7478" y="2437"/>
                    <a:pt x="7478" y="2528"/>
                    <a:pt x="7447" y="2558"/>
                  </a:cubicBezTo>
                  <a:cubicBezTo>
                    <a:pt x="7326" y="3470"/>
                    <a:pt x="6961" y="4412"/>
                    <a:pt x="6444" y="5294"/>
                  </a:cubicBezTo>
                  <a:cubicBezTo>
                    <a:pt x="6384" y="5415"/>
                    <a:pt x="6414" y="5567"/>
                    <a:pt x="6536" y="5598"/>
                  </a:cubicBezTo>
                  <a:cubicBezTo>
                    <a:pt x="6578" y="5630"/>
                    <a:pt x="6624" y="5643"/>
                    <a:pt x="6667" y="5643"/>
                  </a:cubicBezTo>
                  <a:cubicBezTo>
                    <a:pt x="6748" y="5643"/>
                    <a:pt x="6820" y="5596"/>
                    <a:pt x="6839" y="5537"/>
                  </a:cubicBezTo>
                  <a:cubicBezTo>
                    <a:pt x="7387" y="4625"/>
                    <a:pt x="7751" y="3592"/>
                    <a:pt x="7903" y="2649"/>
                  </a:cubicBezTo>
                  <a:cubicBezTo>
                    <a:pt x="7903" y="2558"/>
                    <a:pt x="7903" y="2498"/>
                    <a:pt x="7934" y="2406"/>
                  </a:cubicBezTo>
                  <a:cubicBezTo>
                    <a:pt x="7964" y="2224"/>
                    <a:pt x="7964" y="1981"/>
                    <a:pt x="8055" y="1829"/>
                  </a:cubicBezTo>
                  <a:cubicBezTo>
                    <a:pt x="8086" y="1798"/>
                    <a:pt x="8086" y="1738"/>
                    <a:pt x="8086" y="1646"/>
                  </a:cubicBezTo>
                  <a:cubicBezTo>
                    <a:pt x="8177" y="1586"/>
                    <a:pt x="8268" y="1525"/>
                    <a:pt x="8359" y="1464"/>
                  </a:cubicBezTo>
                  <a:lnTo>
                    <a:pt x="8542" y="1342"/>
                  </a:lnTo>
                  <a:cubicBezTo>
                    <a:pt x="8967" y="1039"/>
                    <a:pt x="9423" y="765"/>
                    <a:pt x="9757" y="370"/>
                  </a:cubicBezTo>
                  <a:cubicBezTo>
                    <a:pt x="9849" y="279"/>
                    <a:pt x="9849" y="127"/>
                    <a:pt x="9757" y="66"/>
                  </a:cubicBezTo>
                  <a:cubicBezTo>
                    <a:pt x="9729" y="24"/>
                    <a:pt x="9681" y="1"/>
                    <a:pt x="9629"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
            <p:cNvSpPr/>
            <p:nvPr/>
          </p:nvSpPr>
          <p:spPr>
            <a:xfrm>
              <a:off x="13204675" y="3139175"/>
              <a:ext cx="406575" cy="321375"/>
            </a:xfrm>
            <a:custGeom>
              <a:rect b="b" l="l" r="r" t="t"/>
              <a:pathLst>
                <a:path extrusionOk="0" h="12855" w="16263">
                  <a:moveTo>
                    <a:pt x="11997" y="1"/>
                  </a:moveTo>
                  <a:cubicBezTo>
                    <a:pt x="11474" y="1"/>
                    <a:pt x="10989" y="24"/>
                    <a:pt x="10609" y="41"/>
                  </a:cubicBezTo>
                  <a:cubicBezTo>
                    <a:pt x="6900" y="253"/>
                    <a:pt x="3192" y="2564"/>
                    <a:pt x="1490" y="5907"/>
                  </a:cubicBezTo>
                  <a:cubicBezTo>
                    <a:pt x="608" y="7548"/>
                    <a:pt x="1" y="10801"/>
                    <a:pt x="1976" y="12594"/>
                  </a:cubicBezTo>
                  <a:cubicBezTo>
                    <a:pt x="2169" y="12787"/>
                    <a:pt x="2459" y="12854"/>
                    <a:pt x="2787" y="12854"/>
                  </a:cubicBezTo>
                  <a:cubicBezTo>
                    <a:pt x="3442" y="12854"/>
                    <a:pt x="4246" y="12584"/>
                    <a:pt x="4712" y="12503"/>
                  </a:cubicBezTo>
                  <a:cubicBezTo>
                    <a:pt x="6627" y="12108"/>
                    <a:pt x="8299" y="11348"/>
                    <a:pt x="10001" y="10375"/>
                  </a:cubicBezTo>
                  <a:cubicBezTo>
                    <a:pt x="12858" y="8795"/>
                    <a:pt x="14286" y="6241"/>
                    <a:pt x="15502" y="3323"/>
                  </a:cubicBezTo>
                  <a:cubicBezTo>
                    <a:pt x="15776" y="2594"/>
                    <a:pt x="16262" y="1712"/>
                    <a:pt x="15776" y="1074"/>
                  </a:cubicBezTo>
                  <a:cubicBezTo>
                    <a:pt x="15068" y="167"/>
                    <a:pt x="13395" y="1"/>
                    <a:pt x="11997"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
            <p:cNvSpPr/>
            <p:nvPr/>
          </p:nvSpPr>
          <p:spPr>
            <a:xfrm>
              <a:off x="13191750" y="3128575"/>
              <a:ext cx="453675" cy="333150"/>
            </a:xfrm>
            <a:custGeom>
              <a:rect b="b" l="l" r="r" t="t"/>
              <a:pathLst>
                <a:path extrusionOk="0" h="13326" w="18147">
                  <a:moveTo>
                    <a:pt x="17695" y="0"/>
                  </a:moveTo>
                  <a:cubicBezTo>
                    <a:pt x="17582" y="0"/>
                    <a:pt x="17471" y="47"/>
                    <a:pt x="17387" y="130"/>
                  </a:cubicBezTo>
                  <a:cubicBezTo>
                    <a:pt x="16810" y="769"/>
                    <a:pt x="16050" y="1285"/>
                    <a:pt x="15351" y="1772"/>
                  </a:cubicBezTo>
                  <a:lnTo>
                    <a:pt x="14986" y="1984"/>
                  </a:lnTo>
                  <a:cubicBezTo>
                    <a:pt x="14773" y="2136"/>
                    <a:pt x="14500" y="2349"/>
                    <a:pt x="14287" y="2501"/>
                  </a:cubicBezTo>
                  <a:cubicBezTo>
                    <a:pt x="12645" y="1680"/>
                    <a:pt x="10822" y="1133"/>
                    <a:pt x="9059" y="586"/>
                  </a:cubicBezTo>
                  <a:lnTo>
                    <a:pt x="7934" y="252"/>
                  </a:lnTo>
                  <a:cubicBezTo>
                    <a:pt x="7879" y="231"/>
                    <a:pt x="7826" y="222"/>
                    <a:pt x="7775" y="222"/>
                  </a:cubicBezTo>
                  <a:cubicBezTo>
                    <a:pt x="7601" y="222"/>
                    <a:pt x="7458" y="337"/>
                    <a:pt x="7387" y="525"/>
                  </a:cubicBezTo>
                  <a:cubicBezTo>
                    <a:pt x="7326" y="738"/>
                    <a:pt x="7448" y="981"/>
                    <a:pt x="7660" y="1042"/>
                  </a:cubicBezTo>
                  <a:lnTo>
                    <a:pt x="8816" y="1377"/>
                  </a:lnTo>
                  <a:cubicBezTo>
                    <a:pt x="10396" y="1893"/>
                    <a:pt x="12037" y="2349"/>
                    <a:pt x="13527" y="3018"/>
                  </a:cubicBezTo>
                  <a:lnTo>
                    <a:pt x="13162" y="3261"/>
                  </a:lnTo>
                  <a:cubicBezTo>
                    <a:pt x="12615" y="3656"/>
                    <a:pt x="12007" y="4112"/>
                    <a:pt x="11399" y="4538"/>
                  </a:cubicBezTo>
                  <a:cubicBezTo>
                    <a:pt x="9150" y="3869"/>
                    <a:pt x="6566" y="3048"/>
                    <a:pt x="4135" y="2197"/>
                  </a:cubicBezTo>
                  <a:cubicBezTo>
                    <a:pt x="4100" y="2177"/>
                    <a:pt x="4063" y="2167"/>
                    <a:pt x="4024" y="2167"/>
                  </a:cubicBezTo>
                  <a:cubicBezTo>
                    <a:pt x="3891" y="2167"/>
                    <a:pt x="3742" y="2282"/>
                    <a:pt x="3648" y="2471"/>
                  </a:cubicBezTo>
                  <a:cubicBezTo>
                    <a:pt x="3557" y="2684"/>
                    <a:pt x="3679" y="2927"/>
                    <a:pt x="3861" y="2988"/>
                  </a:cubicBezTo>
                  <a:cubicBezTo>
                    <a:pt x="6080" y="3778"/>
                    <a:pt x="8390" y="4507"/>
                    <a:pt x="10487" y="5146"/>
                  </a:cubicBezTo>
                  <a:cubicBezTo>
                    <a:pt x="9910" y="5510"/>
                    <a:pt x="9393" y="5875"/>
                    <a:pt x="8846" y="6209"/>
                  </a:cubicBezTo>
                  <a:cubicBezTo>
                    <a:pt x="8816" y="6209"/>
                    <a:pt x="8816" y="6209"/>
                    <a:pt x="8785" y="6179"/>
                  </a:cubicBezTo>
                  <a:cubicBezTo>
                    <a:pt x="8512" y="6088"/>
                    <a:pt x="8208" y="6057"/>
                    <a:pt x="7904" y="6027"/>
                  </a:cubicBezTo>
                  <a:cubicBezTo>
                    <a:pt x="7296" y="5966"/>
                    <a:pt x="6657" y="5845"/>
                    <a:pt x="6232" y="5602"/>
                  </a:cubicBezTo>
                  <a:cubicBezTo>
                    <a:pt x="6175" y="5573"/>
                    <a:pt x="6110" y="5560"/>
                    <a:pt x="6044" y="5560"/>
                  </a:cubicBezTo>
                  <a:cubicBezTo>
                    <a:pt x="5895" y="5560"/>
                    <a:pt x="5738" y="5628"/>
                    <a:pt x="5654" y="5754"/>
                  </a:cubicBezTo>
                  <a:cubicBezTo>
                    <a:pt x="5533" y="5966"/>
                    <a:pt x="5624" y="6209"/>
                    <a:pt x="5806" y="6331"/>
                  </a:cubicBezTo>
                  <a:cubicBezTo>
                    <a:pt x="6384" y="6635"/>
                    <a:pt x="7144" y="6757"/>
                    <a:pt x="7782" y="6848"/>
                  </a:cubicBezTo>
                  <a:lnTo>
                    <a:pt x="7904" y="6848"/>
                  </a:lnTo>
                  <a:cubicBezTo>
                    <a:pt x="7478" y="7152"/>
                    <a:pt x="7113" y="7425"/>
                    <a:pt x="6688" y="7699"/>
                  </a:cubicBezTo>
                  <a:cubicBezTo>
                    <a:pt x="6262" y="8003"/>
                    <a:pt x="5806" y="8307"/>
                    <a:pt x="5381" y="8611"/>
                  </a:cubicBezTo>
                  <a:cubicBezTo>
                    <a:pt x="4988" y="8438"/>
                    <a:pt x="4465" y="8379"/>
                    <a:pt x="3884" y="8379"/>
                  </a:cubicBezTo>
                  <a:cubicBezTo>
                    <a:pt x="3341" y="8379"/>
                    <a:pt x="2746" y="8430"/>
                    <a:pt x="2159" y="8489"/>
                  </a:cubicBezTo>
                  <a:cubicBezTo>
                    <a:pt x="1657" y="8557"/>
                    <a:pt x="1173" y="8592"/>
                    <a:pt x="808" y="8592"/>
                  </a:cubicBezTo>
                  <a:cubicBezTo>
                    <a:pt x="687" y="8592"/>
                    <a:pt x="578" y="8588"/>
                    <a:pt x="487" y="8580"/>
                  </a:cubicBezTo>
                  <a:cubicBezTo>
                    <a:pt x="469" y="8578"/>
                    <a:pt x="451" y="8576"/>
                    <a:pt x="432" y="8576"/>
                  </a:cubicBezTo>
                  <a:cubicBezTo>
                    <a:pt x="239" y="8576"/>
                    <a:pt x="59" y="8720"/>
                    <a:pt x="31" y="8915"/>
                  </a:cubicBezTo>
                  <a:cubicBezTo>
                    <a:pt x="1" y="9158"/>
                    <a:pt x="153" y="9340"/>
                    <a:pt x="366" y="9371"/>
                  </a:cubicBezTo>
                  <a:cubicBezTo>
                    <a:pt x="504" y="9398"/>
                    <a:pt x="662" y="9409"/>
                    <a:pt x="837" y="9409"/>
                  </a:cubicBezTo>
                  <a:cubicBezTo>
                    <a:pt x="1236" y="9409"/>
                    <a:pt x="1721" y="9352"/>
                    <a:pt x="2250" y="9310"/>
                  </a:cubicBezTo>
                  <a:cubicBezTo>
                    <a:pt x="2732" y="9244"/>
                    <a:pt x="3340" y="9194"/>
                    <a:pt x="3881" y="9194"/>
                  </a:cubicBezTo>
                  <a:cubicBezTo>
                    <a:pt x="4091" y="9194"/>
                    <a:pt x="4291" y="9202"/>
                    <a:pt x="4469" y="9219"/>
                  </a:cubicBezTo>
                  <a:cubicBezTo>
                    <a:pt x="3800" y="9675"/>
                    <a:pt x="3162" y="10130"/>
                    <a:pt x="2432" y="10556"/>
                  </a:cubicBezTo>
                  <a:cubicBezTo>
                    <a:pt x="2159" y="10586"/>
                    <a:pt x="1870" y="10602"/>
                    <a:pt x="1604" y="10602"/>
                  </a:cubicBezTo>
                  <a:cubicBezTo>
                    <a:pt x="1338" y="10602"/>
                    <a:pt x="1095" y="10586"/>
                    <a:pt x="913" y="10556"/>
                  </a:cubicBezTo>
                  <a:cubicBezTo>
                    <a:pt x="888" y="10553"/>
                    <a:pt x="864" y="10551"/>
                    <a:pt x="840" y="10551"/>
                  </a:cubicBezTo>
                  <a:cubicBezTo>
                    <a:pt x="628" y="10551"/>
                    <a:pt x="454" y="10672"/>
                    <a:pt x="426" y="10890"/>
                  </a:cubicBezTo>
                  <a:cubicBezTo>
                    <a:pt x="366" y="11134"/>
                    <a:pt x="518" y="11346"/>
                    <a:pt x="761" y="11377"/>
                  </a:cubicBezTo>
                  <a:cubicBezTo>
                    <a:pt x="821" y="11377"/>
                    <a:pt x="913" y="11407"/>
                    <a:pt x="973" y="11407"/>
                  </a:cubicBezTo>
                  <a:cubicBezTo>
                    <a:pt x="913" y="11468"/>
                    <a:pt x="791" y="11529"/>
                    <a:pt x="730" y="11559"/>
                  </a:cubicBezTo>
                  <a:cubicBezTo>
                    <a:pt x="518" y="11681"/>
                    <a:pt x="457" y="11924"/>
                    <a:pt x="518" y="12137"/>
                  </a:cubicBezTo>
                  <a:cubicBezTo>
                    <a:pt x="607" y="12270"/>
                    <a:pt x="761" y="12355"/>
                    <a:pt x="920" y="12355"/>
                  </a:cubicBezTo>
                  <a:cubicBezTo>
                    <a:pt x="979" y="12355"/>
                    <a:pt x="1038" y="12343"/>
                    <a:pt x="1095" y="12319"/>
                  </a:cubicBezTo>
                  <a:cubicBezTo>
                    <a:pt x="1673" y="12045"/>
                    <a:pt x="2189" y="11711"/>
                    <a:pt x="2736" y="11407"/>
                  </a:cubicBezTo>
                  <a:cubicBezTo>
                    <a:pt x="2828" y="11377"/>
                    <a:pt x="3010" y="11377"/>
                    <a:pt x="3101" y="11346"/>
                  </a:cubicBezTo>
                  <a:lnTo>
                    <a:pt x="3101" y="11346"/>
                  </a:lnTo>
                  <a:cubicBezTo>
                    <a:pt x="3192" y="11833"/>
                    <a:pt x="3071" y="12380"/>
                    <a:pt x="2919" y="12744"/>
                  </a:cubicBezTo>
                  <a:cubicBezTo>
                    <a:pt x="2828" y="12988"/>
                    <a:pt x="2919" y="13200"/>
                    <a:pt x="3132" y="13292"/>
                  </a:cubicBezTo>
                  <a:cubicBezTo>
                    <a:pt x="3189" y="13306"/>
                    <a:pt x="3245" y="13314"/>
                    <a:pt x="3297" y="13314"/>
                  </a:cubicBezTo>
                  <a:cubicBezTo>
                    <a:pt x="3468" y="13314"/>
                    <a:pt x="3609" y="13234"/>
                    <a:pt x="3679" y="13048"/>
                  </a:cubicBezTo>
                  <a:cubicBezTo>
                    <a:pt x="3891" y="12471"/>
                    <a:pt x="4074" y="11529"/>
                    <a:pt x="3800" y="10738"/>
                  </a:cubicBezTo>
                  <a:cubicBezTo>
                    <a:pt x="4317" y="10404"/>
                    <a:pt x="4834" y="10039"/>
                    <a:pt x="5320" y="9705"/>
                  </a:cubicBezTo>
                  <a:lnTo>
                    <a:pt x="5320" y="9705"/>
                  </a:lnTo>
                  <a:cubicBezTo>
                    <a:pt x="5594" y="10343"/>
                    <a:pt x="5320" y="12015"/>
                    <a:pt x="5198" y="12593"/>
                  </a:cubicBezTo>
                  <a:lnTo>
                    <a:pt x="5168" y="12866"/>
                  </a:lnTo>
                  <a:cubicBezTo>
                    <a:pt x="5138" y="13079"/>
                    <a:pt x="5290" y="13292"/>
                    <a:pt x="5502" y="13322"/>
                  </a:cubicBezTo>
                  <a:cubicBezTo>
                    <a:pt x="5523" y="13325"/>
                    <a:pt x="5544" y="13326"/>
                    <a:pt x="5564" y="13326"/>
                  </a:cubicBezTo>
                  <a:cubicBezTo>
                    <a:pt x="5776" y="13326"/>
                    <a:pt x="5931" y="13182"/>
                    <a:pt x="5958" y="12988"/>
                  </a:cubicBezTo>
                  <a:lnTo>
                    <a:pt x="5989" y="12714"/>
                  </a:lnTo>
                  <a:cubicBezTo>
                    <a:pt x="6232" y="11407"/>
                    <a:pt x="6384" y="9978"/>
                    <a:pt x="5989" y="9219"/>
                  </a:cubicBezTo>
                  <a:lnTo>
                    <a:pt x="7144" y="8428"/>
                  </a:lnTo>
                  <a:cubicBezTo>
                    <a:pt x="7478" y="8185"/>
                    <a:pt x="7812" y="7912"/>
                    <a:pt x="8177" y="7699"/>
                  </a:cubicBezTo>
                  <a:lnTo>
                    <a:pt x="8177" y="7699"/>
                  </a:lnTo>
                  <a:cubicBezTo>
                    <a:pt x="8086" y="8520"/>
                    <a:pt x="8025" y="9523"/>
                    <a:pt x="7630" y="9948"/>
                  </a:cubicBezTo>
                  <a:cubicBezTo>
                    <a:pt x="7478" y="10100"/>
                    <a:pt x="7509" y="10404"/>
                    <a:pt x="7660" y="10495"/>
                  </a:cubicBezTo>
                  <a:cubicBezTo>
                    <a:pt x="7733" y="10568"/>
                    <a:pt x="7833" y="10606"/>
                    <a:pt x="7935" y="10606"/>
                  </a:cubicBezTo>
                  <a:cubicBezTo>
                    <a:pt x="8046" y="10606"/>
                    <a:pt x="8159" y="10560"/>
                    <a:pt x="8238" y="10465"/>
                  </a:cubicBezTo>
                  <a:cubicBezTo>
                    <a:pt x="8846" y="9796"/>
                    <a:pt x="8907" y="8489"/>
                    <a:pt x="8998" y="7456"/>
                  </a:cubicBezTo>
                  <a:cubicBezTo>
                    <a:pt x="8998" y="7304"/>
                    <a:pt x="9028" y="7212"/>
                    <a:pt x="9028" y="7091"/>
                  </a:cubicBezTo>
                  <a:cubicBezTo>
                    <a:pt x="9667" y="6635"/>
                    <a:pt x="10335" y="6209"/>
                    <a:pt x="11004" y="5784"/>
                  </a:cubicBezTo>
                  <a:lnTo>
                    <a:pt x="11004" y="5784"/>
                  </a:lnTo>
                  <a:lnTo>
                    <a:pt x="10913" y="6361"/>
                  </a:lnTo>
                  <a:cubicBezTo>
                    <a:pt x="10852" y="6513"/>
                    <a:pt x="10852" y="6665"/>
                    <a:pt x="10822" y="6787"/>
                  </a:cubicBezTo>
                  <a:cubicBezTo>
                    <a:pt x="10730" y="7061"/>
                    <a:pt x="10700" y="7364"/>
                    <a:pt x="10639" y="7668"/>
                  </a:cubicBezTo>
                  <a:cubicBezTo>
                    <a:pt x="10396" y="8763"/>
                    <a:pt x="10183" y="9978"/>
                    <a:pt x="9454" y="10708"/>
                  </a:cubicBezTo>
                  <a:cubicBezTo>
                    <a:pt x="9302" y="10860"/>
                    <a:pt x="9302" y="11103"/>
                    <a:pt x="9454" y="11255"/>
                  </a:cubicBezTo>
                  <a:cubicBezTo>
                    <a:pt x="9530" y="11331"/>
                    <a:pt x="9636" y="11369"/>
                    <a:pt x="9743" y="11369"/>
                  </a:cubicBezTo>
                  <a:cubicBezTo>
                    <a:pt x="9849" y="11369"/>
                    <a:pt x="9955" y="11331"/>
                    <a:pt x="10031" y="11255"/>
                  </a:cubicBezTo>
                  <a:cubicBezTo>
                    <a:pt x="10943" y="10404"/>
                    <a:pt x="11186" y="8975"/>
                    <a:pt x="11430" y="7760"/>
                  </a:cubicBezTo>
                  <a:cubicBezTo>
                    <a:pt x="11460" y="7456"/>
                    <a:pt x="11551" y="7212"/>
                    <a:pt x="11612" y="6939"/>
                  </a:cubicBezTo>
                  <a:cubicBezTo>
                    <a:pt x="11673" y="6817"/>
                    <a:pt x="11703" y="6635"/>
                    <a:pt x="11703" y="6483"/>
                  </a:cubicBezTo>
                  <a:cubicBezTo>
                    <a:pt x="11764" y="6088"/>
                    <a:pt x="11855" y="5541"/>
                    <a:pt x="12007" y="5389"/>
                  </a:cubicBezTo>
                  <a:cubicBezTo>
                    <a:pt x="12068" y="5267"/>
                    <a:pt x="12129" y="5146"/>
                    <a:pt x="12129" y="5024"/>
                  </a:cubicBezTo>
                  <a:cubicBezTo>
                    <a:pt x="12615" y="4690"/>
                    <a:pt x="13132" y="4325"/>
                    <a:pt x="13648" y="3960"/>
                  </a:cubicBezTo>
                  <a:cubicBezTo>
                    <a:pt x="13740" y="3899"/>
                    <a:pt x="13831" y="3808"/>
                    <a:pt x="13952" y="3747"/>
                  </a:cubicBezTo>
                  <a:lnTo>
                    <a:pt x="13952" y="3747"/>
                  </a:lnTo>
                  <a:cubicBezTo>
                    <a:pt x="13892" y="3899"/>
                    <a:pt x="13892" y="4082"/>
                    <a:pt x="13861" y="4234"/>
                  </a:cubicBezTo>
                  <a:cubicBezTo>
                    <a:pt x="13861" y="4355"/>
                    <a:pt x="13831" y="4507"/>
                    <a:pt x="13831" y="4629"/>
                  </a:cubicBezTo>
                  <a:cubicBezTo>
                    <a:pt x="13588" y="6240"/>
                    <a:pt x="12949" y="8003"/>
                    <a:pt x="12037" y="9553"/>
                  </a:cubicBezTo>
                  <a:cubicBezTo>
                    <a:pt x="11916" y="9735"/>
                    <a:pt x="12007" y="10009"/>
                    <a:pt x="12189" y="10130"/>
                  </a:cubicBezTo>
                  <a:cubicBezTo>
                    <a:pt x="12247" y="10169"/>
                    <a:pt x="12313" y="10186"/>
                    <a:pt x="12381" y="10186"/>
                  </a:cubicBezTo>
                  <a:cubicBezTo>
                    <a:pt x="12529" y="10186"/>
                    <a:pt x="12684" y="10104"/>
                    <a:pt x="12767" y="9978"/>
                  </a:cubicBezTo>
                  <a:cubicBezTo>
                    <a:pt x="13740" y="8307"/>
                    <a:pt x="14439" y="6453"/>
                    <a:pt x="14652" y="4720"/>
                  </a:cubicBezTo>
                  <a:cubicBezTo>
                    <a:pt x="14712" y="4568"/>
                    <a:pt x="14712" y="4477"/>
                    <a:pt x="14712" y="4325"/>
                  </a:cubicBezTo>
                  <a:cubicBezTo>
                    <a:pt x="14743" y="3930"/>
                    <a:pt x="14773" y="3595"/>
                    <a:pt x="14925" y="3322"/>
                  </a:cubicBezTo>
                  <a:cubicBezTo>
                    <a:pt x="14955" y="3200"/>
                    <a:pt x="14986" y="3109"/>
                    <a:pt x="14955" y="3018"/>
                  </a:cubicBezTo>
                  <a:cubicBezTo>
                    <a:pt x="15107" y="2896"/>
                    <a:pt x="15259" y="2805"/>
                    <a:pt x="15442" y="2684"/>
                  </a:cubicBezTo>
                  <a:lnTo>
                    <a:pt x="15807" y="2440"/>
                  </a:lnTo>
                  <a:cubicBezTo>
                    <a:pt x="16566" y="1924"/>
                    <a:pt x="17357" y="1377"/>
                    <a:pt x="17995" y="677"/>
                  </a:cubicBezTo>
                  <a:cubicBezTo>
                    <a:pt x="18147" y="525"/>
                    <a:pt x="18147" y="252"/>
                    <a:pt x="17965" y="100"/>
                  </a:cubicBezTo>
                  <a:cubicBezTo>
                    <a:pt x="17882" y="31"/>
                    <a:pt x="17788" y="0"/>
                    <a:pt x="17695"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
            <p:cNvSpPr/>
            <p:nvPr/>
          </p:nvSpPr>
          <p:spPr>
            <a:xfrm>
              <a:off x="12873350" y="2784550"/>
              <a:ext cx="298675" cy="176225"/>
            </a:xfrm>
            <a:custGeom>
              <a:rect b="b" l="l" r="r" t="t"/>
              <a:pathLst>
                <a:path extrusionOk="0" h="7049" w="11947">
                  <a:moveTo>
                    <a:pt x="7094" y="0"/>
                  </a:moveTo>
                  <a:cubicBezTo>
                    <a:pt x="5134" y="0"/>
                    <a:pt x="3141" y="814"/>
                    <a:pt x="1825" y="2250"/>
                  </a:cubicBezTo>
                  <a:cubicBezTo>
                    <a:pt x="1034" y="3192"/>
                    <a:pt x="1" y="5137"/>
                    <a:pt x="943" y="6596"/>
                  </a:cubicBezTo>
                  <a:cubicBezTo>
                    <a:pt x="1185" y="6999"/>
                    <a:pt x="1994" y="7022"/>
                    <a:pt x="2515" y="7022"/>
                  </a:cubicBezTo>
                  <a:cubicBezTo>
                    <a:pt x="2585" y="7022"/>
                    <a:pt x="2649" y="7022"/>
                    <a:pt x="2706" y="7022"/>
                  </a:cubicBezTo>
                  <a:cubicBezTo>
                    <a:pt x="2949" y="7040"/>
                    <a:pt x="3190" y="7048"/>
                    <a:pt x="3431" y="7048"/>
                  </a:cubicBezTo>
                  <a:cubicBezTo>
                    <a:pt x="4427" y="7048"/>
                    <a:pt x="5411" y="6902"/>
                    <a:pt x="6414" y="6657"/>
                  </a:cubicBezTo>
                  <a:cubicBezTo>
                    <a:pt x="8512" y="6140"/>
                    <a:pt x="9910" y="4773"/>
                    <a:pt x="11187" y="3162"/>
                  </a:cubicBezTo>
                  <a:cubicBezTo>
                    <a:pt x="11491" y="2767"/>
                    <a:pt x="11946" y="2280"/>
                    <a:pt x="11734" y="1794"/>
                  </a:cubicBezTo>
                  <a:cubicBezTo>
                    <a:pt x="11339" y="791"/>
                    <a:pt x="9545" y="426"/>
                    <a:pt x="8664" y="183"/>
                  </a:cubicBezTo>
                  <a:cubicBezTo>
                    <a:pt x="8152" y="60"/>
                    <a:pt x="7625" y="0"/>
                    <a:pt x="7094"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
            <p:cNvSpPr/>
            <p:nvPr/>
          </p:nvSpPr>
          <p:spPr>
            <a:xfrm>
              <a:off x="12872600" y="2770125"/>
              <a:ext cx="333625" cy="198175"/>
            </a:xfrm>
            <a:custGeom>
              <a:rect b="b" l="l" r="r" t="t"/>
              <a:pathLst>
                <a:path extrusionOk="0" h="7927" w="13345">
                  <a:moveTo>
                    <a:pt x="6703" y="0"/>
                  </a:moveTo>
                  <a:cubicBezTo>
                    <a:pt x="6607" y="0"/>
                    <a:pt x="6505" y="41"/>
                    <a:pt x="6444" y="122"/>
                  </a:cubicBezTo>
                  <a:cubicBezTo>
                    <a:pt x="6384" y="213"/>
                    <a:pt x="6414" y="426"/>
                    <a:pt x="6536" y="486"/>
                  </a:cubicBezTo>
                  <a:cubicBezTo>
                    <a:pt x="6748" y="638"/>
                    <a:pt x="6992" y="790"/>
                    <a:pt x="7204" y="912"/>
                  </a:cubicBezTo>
                  <a:cubicBezTo>
                    <a:pt x="8116" y="1520"/>
                    <a:pt x="9089" y="2097"/>
                    <a:pt x="9879" y="2796"/>
                  </a:cubicBezTo>
                  <a:cubicBezTo>
                    <a:pt x="9788" y="2857"/>
                    <a:pt x="9727" y="2888"/>
                    <a:pt x="9606" y="2888"/>
                  </a:cubicBezTo>
                  <a:cubicBezTo>
                    <a:pt x="9150" y="3040"/>
                    <a:pt x="8694" y="3222"/>
                    <a:pt x="8238" y="3374"/>
                  </a:cubicBezTo>
                  <a:cubicBezTo>
                    <a:pt x="6961" y="2553"/>
                    <a:pt x="5472" y="1550"/>
                    <a:pt x="4104" y="578"/>
                  </a:cubicBezTo>
                  <a:cubicBezTo>
                    <a:pt x="3922" y="578"/>
                    <a:pt x="3709" y="578"/>
                    <a:pt x="3648" y="730"/>
                  </a:cubicBezTo>
                  <a:cubicBezTo>
                    <a:pt x="3557" y="851"/>
                    <a:pt x="3557" y="1033"/>
                    <a:pt x="3709" y="1094"/>
                  </a:cubicBezTo>
                  <a:cubicBezTo>
                    <a:pt x="4985" y="2006"/>
                    <a:pt x="6292" y="2888"/>
                    <a:pt x="7508" y="3678"/>
                  </a:cubicBezTo>
                  <a:cubicBezTo>
                    <a:pt x="7113" y="3799"/>
                    <a:pt x="6688" y="3951"/>
                    <a:pt x="6292" y="4073"/>
                  </a:cubicBezTo>
                  <a:cubicBezTo>
                    <a:pt x="6292" y="4073"/>
                    <a:pt x="6262" y="4073"/>
                    <a:pt x="6262" y="4043"/>
                  </a:cubicBezTo>
                  <a:cubicBezTo>
                    <a:pt x="6110" y="3951"/>
                    <a:pt x="5928" y="3830"/>
                    <a:pt x="5745" y="3769"/>
                  </a:cubicBezTo>
                  <a:cubicBezTo>
                    <a:pt x="5350" y="3617"/>
                    <a:pt x="4985" y="3435"/>
                    <a:pt x="4742" y="3192"/>
                  </a:cubicBezTo>
                  <a:cubicBezTo>
                    <a:pt x="4682" y="3131"/>
                    <a:pt x="4613" y="3100"/>
                    <a:pt x="4549" y="3100"/>
                  </a:cubicBezTo>
                  <a:cubicBezTo>
                    <a:pt x="4484" y="3100"/>
                    <a:pt x="4423" y="3131"/>
                    <a:pt x="4378" y="3192"/>
                  </a:cubicBezTo>
                  <a:cubicBezTo>
                    <a:pt x="4256" y="3313"/>
                    <a:pt x="4256" y="3465"/>
                    <a:pt x="4378" y="3587"/>
                  </a:cubicBezTo>
                  <a:cubicBezTo>
                    <a:pt x="4682" y="3860"/>
                    <a:pt x="5137" y="4073"/>
                    <a:pt x="5502" y="4255"/>
                  </a:cubicBezTo>
                  <a:cubicBezTo>
                    <a:pt x="5533" y="4255"/>
                    <a:pt x="5533" y="4286"/>
                    <a:pt x="5593" y="4286"/>
                  </a:cubicBezTo>
                  <a:cubicBezTo>
                    <a:pt x="5289" y="4407"/>
                    <a:pt x="4985" y="4529"/>
                    <a:pt x="4682" y="4590"/>
                  </a:cubicBezTo>
                  <a:cubicBezTo>
                    <a:pt x="4317" y="4711"/>
                    <a:pt x="4013" y="4833"/>
                    <a:pt x="3678" y="4924"/>
                  </a:cubicBezTo>
                  <a:cubicBezTo>
                    <a:pt x="3253" y="4590"/>
                    <a:pt x="2432" y="4438"/>
                    <a:pt x="1672" y="4286"/>
                  </a:cubicBezTo>
                  <a:cubicBezTo>
                    <a:pt x="1216" y="4225"/>
                    <a:pt x="821" y="4134"/>
                    <a:pt x="608" y="4012"/>
                  </a:cubicBezTo>
                  <a:cubicBezTo>
                    <a:pt x="569" y="3997"/>
                    <a:pt x="530" y="3989"/>
                    <a:pt x="493" y="3989"/>
                  </a:cubicBezTo>
                  <a:cubicBezTo>
                    <a:pt x="386" y="3989"/>
                    <a:pt x="297" y="4052"/>
                    <a:pt x="274" y="4164"/>
                  </a:cubicBezTo>
                  <a:cubicBezTo>
                    <a:pt x="183" y="4316"/>
                    <a:pt x="274" y="4468"/>
                    <a:pt x="426" y="4529"/>
                  </a:cubicBezTo>
                  <a:cubicBezTo>
                    <a:pt x="669" y="4620"/>
                    <a:pt x="1095" y="4711"/>
                    <a:pt x="1581" y="4833"/>
                  </a:cubicBezTo>
                  <a:cubicBezTo>
                    <a:pt x="2037" y="4894"/>
                    <a:pt x="2615" y="5015"/>
                    <a:pt x="3040" y="5167"/>
                  </a:cubicBezTo>
                  <a:cubicBezTo>
                    <a:pt x="2554" y="5319"/>
                    <a:pt x="2007" y="5502"/>
                    <a:pt x="1520" y="5623"/>
                  </a:cubicBezTo>
                  <a:cubicBezTo>
                    <a:pt x="1186" y="5593"/>
                    <a:pt x="791" y="5471"/>
                    <a:pt x="517" y="5350"/>
                  </a:cubicBezTo>
                  <a:cubicBezTo>
                    <a:pt x="477" y="5333"/>
                    <a:pt x="436" y="5326"/>
                    <a:pt x="397" y="5326"/>
                  </a:cubicBezTo>
                  <a:cubicBezTo>
                    <a:pt x="290" y="5326"/>
                    <a:pt x="197" y="5382"/>
                    <a:pt x="153" y="5471"/>
                  </a:cubicBezTo>
                  <a:cubicBezTo>
                    <a:pt x="61" y="5623"/>
                    <a:pt x="153" y="5775"/>
                    <a:pt x="274" y="5836"/>
                  </a:cubicBezTo>
                  <a:cubicBezTo>
                    <a:pt x="305" y="5897"/>
                    <a:pt x="335" y="5897"/>
                    <a:pt x="426" y="5927"/>
                  </a:cubicBezTo>
                  <a:cubicBezTo>
                    <a:pt x="335" y="5927"/>
                    <a:pt x="305" y="5958"/>
                    <a:pt x="213" y="5958"/>
                  </a:cubicBezTo>
                  <a:cubicBezTo>
                    <a:pt x="61" y="5988"/>
                    <a:pt x="1" y="6140"/>
                    <a:pt x="1" y="6262"/>
                  </a:cubicBezTo>
                  <a:cubicBezTo>
                    <a:pt x="31" y="6413"/>
                    <a:pt x="183" y="6505"/>
                    <a:pt x="305" y="6505"/>
                  </a:cubicBezTo>
                  <a:cubicBezTo>
                    <a:pt x="730" y="6413"/>
                    <a:pt x="1095" y="6292"/>
                    <a:pt x="1520" y="6201"/>
                  </a:cubicBezTo>
                  <a:lnTo>
                    <a:pt x="1794" y="6201"/>
                  </a:lnTo>
                  <a:cubicBezTo>
                    <a:pt x="1733" y="6505"/>
                    <a:pt x="1581" y="6839"/>
                    <a:pt x="1399" y="7052"/>
                  </a:cubicBezTo>
                  <a:cubicBezTo>
                    <a:pt x="1338" y="7173"/>
                    <a:pt x="1338" y="7356"/>
                    <a:pt x="1429" y="7447"/>
                  </a:cubicBezTo>
                  <a:cubicBezTo>
                    <a:pt x="1484" y="7474"/>
                    <a:pt x="1551" y="7489"/>
                    <a:pt x="1616" y="7489"/>
                  </a:cubicBezTo>
                  <a:cubicBezTo>
                    <a:pt x="1696" y="7489"/>
                    <a:pt x="1774" y="7467"/>
                    <a:pt x="1824" y="7417"/>
                  </a:cubicBezTo>
                  <a:cubicBezTo>
                    <a:pt x="2098" y="7052"/>
                    <a:pt x="2341" y="6505"/>
                    <a:pt x="2311" y="5958"/>
                  </a:cubicBezTo>
                  <a:cubicBezTo>
                    <a:pt x="2706" y="5836"/>
                    <a:pt x="3071" y="5745"/>
                    <a:pt x="3466" y="5593"/>
                  </a:cubicBezTo>
                  <a:lnTo>
                    <a:pt x="3466" y="5593"/>
                  </a:lnTo>
                  <a:cubicBezTo>
                    <a:pt x="3496" y="6049"/>
                    <a:pt x="3040" y="7021"/>
                    <a:pt x="2858" y="7417"/>
                  </a:cubicBezTo>
                  <a:lnTo>
                    <a:pt x="2767" y="7569"/>
                  </a:lnTo>
                  <a:cubicBezTo>
                    <a:pt x="2706" y="7721"/>
                    <a:pt x="2767" y="7872"/>
                    <a:pt x="2919" y="7903"/>
                  </a:cubicBezTo>
                  <a:cubicBezTo>
                    <a:pt x="2958" y="7919"/>
                    <a:pt x="2997" y="7926"/>
                    <a:pt x="3034" y="7926"/>
                  </a:cubicBezTo>
                  <a:cubicBezTo>
                    <a:pt x="3141" y="7926"/>
                    <a:pt x="3230" y="7864"/>
                    <a:pt x="3253" y="7751"/>
                  </a:cubicBezTo>
                  <a:lnTo>
                    <a:pt x="3344" y="7599"/>
                  </a:lnTo>
                  <a:cubicBezTo>
                    <a:pt x="3709" y="6809"/>
                    <a:pt x="4104" y="5927"/>
                    <a:pt x="3982" y="5350"/>
                  </a:cubicBezTo>
                  <a:cubicBezTo>
                    <a:pt x="4286" y="5228"/>
                    <a:pt x="4560" y="5167"/>
                    <a:pt x="4864" y="5046"/>
                  </a:cubicBezTo>
                  <a:cubicBezTo>
                    <a:pt x="5137" y="4985"/>
                    <a:pt x="5381" y="4863"/>
                    <a:pt x="5654" y="4772"/>
                  </a:cubicBezTo>
                  <a:lnTo>
                    <a:pt x="5654" y="4772"/>
                  </a:lnTo>
                  <a:cubicBezTo>
                    <a:pt x="5472" y="5289"/>
                    <a:pt x="5198" y="5927"/>
                    <a:pt x="4894" y="6110"/>
                  </a:cubicBezTo>
                  <a:cubicBezTo>
                    <a:pt x="4773" y="6201"/>
                    <a:pt x="4742" y="6383"/>
                    <a:pt x="4833" y="6505"/>
                  </a:cubicBezTo>
                  <a:cubicBezTo>
                    <a:pt x="4873" y="6564"/>
                    <a:pt x="4964" y="6611"/>
                    <a:pt x="5057" y="6611"/>
                  </a:cubicBezTo>
                  <a:cubicBezTo>
                    <a:pt x="5106" y="6611"/>
                    <a:pt x="5156" y="6597"/>
                    <a:pt x="5198" y="6565"/>
                  </a:cubicBezTo>
                  <a:cubicBezTo>
                    <a:pt x="5685" y="6262"/>
                    <a:pt x="5989" y="5471"/>
                    <a:pt x="6232" y="4833"/>
                  </a:cubicBezTo>
                  <a:cubicBezTo>
                    <a:pt x="6262" y="4742"/>
                    <a:pt x="6292" y="4681"/>
                    <a:pt x="6292" y="4590"/>
                  </a:cubicBezTo>
                  <a:lnTo>
                    <a:pt x="7782" y="4134"/>
                  </a:lnTo>
                  <a:lnTo>
                    <a:pt x="7782" y="4134"/>
                  </a:lnTo>
                  <a:cubicBezTo>
                    <a:pt x="7721" y="4255"/>
                    <a:pt x="7660" y="4377"/>
                    <a:pt x="7600" y="4468"/>
                  </a:cubicBezTo>
                  <a:cubicBezTo>
                    <a:pt x="7569" y="4559"/>
                    <a:pt x="7508" y="4681"/>
                    <a:pt x="7478" y="4711"/>
                  </a:cubicBezTo>
                  <a:cubicBezTo>
                    <a:pt x="7417" y="4863"/>
                    <a:pt x="7296" y="5046"/>
                    <a:pt x="7204" y="5228"/>
                  </a:cubicBezTo>
                  <a:cubicBezTo>
                    <a:pt x="6870" y="5897"/>
                    <a:pt x="6505" y="6657"/>
                    <a:pt x="5928" y="6961"/>
                  </a:cubicBezTo>
                  <a:cubicBezTo>
                    <a:pt x="5806" y="7021"/>
                    <a:pt x="5745" y="7173"/>
                    <a:pt x="5806" y="7325"/>
                  </a:cubicBezTo>
                  <a:cubicBezTo>
                    <a:pt x="5873" y="7414"/>
                    <a:pt x="5972" y="7471"/>
                    <a:pt x="6080" y="7471"/>
                  </a:cubicBezTo>
                  <a:cubicBezTo>
                    <a:pt x="6120" y="7471"/>
                    <a:pt x="6161" y="7463"/>
                    <a:pt x="6201" y="7447"/>
                  </a:cubicBezTo>
                  <a:cubicBezTo>
                    <a:pt x="6900" y="7052"/>
                    <a:pt x="7326" y="6231"/>
                    <a:pt x="7721" y="5502"/>
                  </a:cubicBezTo>
                  <a:cubicBezTo>
                    <a:pt x="7782" y="5319"/>
                    <a:pt x="7903" y="5167"/>
                    <a:pt x="7964" y="5015"/>
                  </a:cubicBezTo>
                  <a:cubicBezTo>
                    <a:pt x="8025" y="4924"/>
                    <a:pt x="8055" y="4833"/>
                    <a:pt x="8116" y="4742"/>
                  </a:cubicBezTo>
                  <a:cubicBezTo>
                    <a:pt x="8238" y="4529"/>
                    <a:pt x="8390" y="4164"/>
                    <a:pt x="8542" y="4103"/>
                  </a:cubicBezTo>
                  <a:cubicBezTo>
                    <a:pt x="8633" y="4073"/>
                    <a:pt x="8663" y="3982"/>
                    <a:pt x="8663" y="3860"/>
                  </a:cubicBezTo>
                  <a:cubicBezTo>
                    <a:pt x="9028" y="3769"/>
                    <a:pt x="9423" y="3617"/>
                    <a:pt x="9788" y="3465"/>
                  </a:cubicBezTo>
                  <a:cubicBezTo>
                    <a:pt x="9879" y="3404"/>
                    <a:pt x="9940" y="3404"/>
                    <a:pt x="10031" y="3374"/>
                  </a:cubicBezTo>
                  <a:lnTo>
                    <a:pt x="10031" y="3374"/>
                  </a:lnTo>
                  <a:cubicBezTo>
                    <a:pt x="10001" y="3496"/>
                    <a:pt x="9940" y="3556"/>
                    <a:pt x="9879" y="3678"/>
                  </a:cubicBezTo>
                  <a:cubicBezTo>
                    <a:pt x="9849" y="3769"/>
                    <a:pt x="9788" y="3830"/>
                    <a:pt x="9788" y="3921"/>
                  </a:cubicBezTo>
                  <a:cubicBezTo>
                    <a:pt x="9332" y="4894"/>
                    <a:pt x="8633" y="5897"/>
                    <a:pt x="7751" y="6717"/>
                  </a:cubicBezTo>
                  <a:cubicBezTo>
                    <a:pt x="7630" y="6839"/>
                    <a:pt x="7630" y="6991"/>
                    <a:pt x="7751" y="7113"/>
                  </a:cubicBezTo>
                  <a:cubicBezTo>
                    <a:pt x="7812" y="7158"/>
                    <a:pt x="7881" y="7181"/>
                    <a:pt x="7945" y="7181"/>
                  </a:cubicBezTo>
                  <a:cubicBezTo>
                    <a:pt x="8010" y="7181"/>
                    <a:pt x="8071" y="7158"/>
                    <a:pt x="8116" y="7113"/>
                  </a:cubicBezTo>
                  <a:cubicBezTo>
                    <a:pt x="9028" y="6231"/>
                    <a:pt x="9849" y="5167"/>
                    <a:pt x="10305" y="4134"/>
                  </a:cubicBezTo>
                  <a:cubicBezTo>
                    <a:pt x="10335" y="4073"/>
                    <a:pt x="10366" y="3982"/>
                    <a:pt x="10396" y="3860"/>
                  </a:cubicBezTo>
                  <a:cubicBezTo>
                    <a:pt x="10487" y="3647"/>
                    <a:pt x="10609" y="3404"/>
                    <a:pt x="10761" y="3252"/>
                  </a:cubicBezTo>
                  <a:cubicBezTo>
                    <a:pt x="10791" y="3222"/>
                    <a:pt x="10821" y="3161"/>
                    <a:pt x="10821" y="3070"/>
                  </a:cubicBezTo>
                  <a:cubicBezTo>
                    <a:pt x="10943" y="3040"/>
                    <a:pt x="11065" y="3009"/>
                    <a:pt x="11217" y="2948"/>
                  </a:cubicBezTo>
                  <a:lnTo>
                    <a:pt x="11460" y="2888"/>
                  </a:lnTo>
                  <a:cubicBezTo>
                    <a:pt x="12037" y="2705"/>
                    <a:pt x="12645" y="2492"/>
                    <a:pt x="13192" y="2158"/>
                  </a:cubicBezTo>
                  <a:cubicBezTo>
                    <a:pt x="13284" y="2097"/>
                    <a:pt x="13344" y="1945"/>
                    <a:pt x="13253" y="1793"/>
                  </a:cubicBezTo>
                  <a:cubicBezTo>
                    <a:pt x="13213" y="1712"/>
                    <a:pt x="13105" y="1672"/>
                    <a:pt x="13010" y="1672"/>
                  </a:cubicBezTo>
                  <a:cubicBezTo>
                    <a:pt x="12963" y="1672"/>
                    <a:pt x="12919" y="1682"/>
                    <a:pt x="12888" y="1702"/>
                  </a:cubicBezTo>
                  <a:cubicBezTo>
                    <a:pt x="12432" y="2006"/>
                    <a:pt x="11855" y="2189"/>
                    <a:pt x="11277" y="2340"/>
                  </a:cubicBezTo>
                  <a:lnTo>
                    <a:pt x="11004" y="2432"/>
                  </a:lnTo>
                  <a:cubicBezTo>
                    <a:pt x="10821" y="2492"/>
                    <a:pt x="10639" y="2553"/>
                    <a:pt x="10457" y="2614"/>
                  </a:cubicBezTo>
                  <a:cubicBezTo>
                    <a:pt x="9575" y="1824"/>
                    <a:pt x="8511" y="1125"/>
                    <a:pt x="7478" y="456"/>
                  </a:cubicBezTo>
                  <a:cubicBezTo>
                    <a:pt x="7265" y="304"/>
                    <a:pt x="7022" y="152"/>
                    <a:pt x="6840" y="30"/>
                  </a:cubicBezTo>
                  <a:cubicBezTo>
                    <a:pt x="6799" y="10"/>
                    <a:pt x="6752" y="0"/>
                    <a:pt x="6703"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
            <p:cNvSpPr/>
            <p:nvPr/>
          </p:nvSpPr>
          <p:spPr>
            <a:xfrm>
              <a:off x="13130200" y="3117825"/>
              <a:ext cx="180125" cy="276375"/>
            </a:xfrm>
            <a:custGeom>
              <a:rect b="b" l="l" r="r" t="t"/>
              <a:pathLst>
                <a:path extrusionOk="0" h="11055" w="7205">
                  <a:moveTo>
                    <a:pt x="5510" y="0"/>
                  </a:moveTo>
                  <a:cubicBezTo>
                    <a:pt x="4582" y="0"/>
                    <a:pt x="3451" y="927"/>
                    <a:pt x="2828" y="1442"/>
                  </a:cubicBezTo>
                  <a:cubicBezTo>
                    <a:pt x="1004" y="2931"/>
                    <a:pt x="1" y="5484"/>
                    <a:pt x="396" y="7825"/>
                  </a:cubicBezTo>
                  <a:cubicBezTo>
                    <a:pt x="609" y="8980"/>
                    <a:pt x="1460" y="10864"/>
                    <a:pt x="3131" y="11047"/>
                  </a:cubicBezTo>
                  <a:cubicBezTo>
                    <a:pt x="3159" y="11052"/>
                    <a:pt x="3187" y="11054"/>
                    <a:pt x="3215" y="11054"/>
                  </a:cubicBezTo>
                  <a:cubicBezTo>
                    <a:pt x="3706" y="11054"/>
                    <a:pt x="4210" y="10328"/>
                    <a:pt x="4469" y="9983"/>
                  </a:cubicBezTo>
                  <a:cubicBezTo>
                    <a:pt x="5259" y="9071"/>
                    <a:pt x="5867" y="8068"/>
                    <a:pt x="6384" y="6943"/>
                  </a:cubicBezTo>
                  <a:cubicBezTo>
                    <a:pt x="7205" y="5089"/>
                    <a:pt x="7022" y="3235"/>
                    <a:pt x="6536" y="1290"/>
                  </a:cubicBezTo>
                  <a:cubicBezTo>
                    <a:pt x="6414" y="834"/>
                    <a:pt x="6293" y="196"/>
                    <a:pt x="5837" y="44"/>
                  </a:cubicBezTo>
                  <a:cubicBezTo>
                    <a:pt x="5732" y="14"/>
                    <a:pt x="5622" y="0"/>
                    <a:pt x="5510"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
            <p:cNvSpPr/>
            <p:nvPr/>
          </p:nvSpPr>
          <p:spPr>
            <a:xfrm>
              <a:off x="13124125" y="3084700"/>
              <a:ext cx="186950" cy="316750"/>
            </a:xfrm>
            <a:custGeom>
              <a:rect b="b" l="l" r="r" t="t"/>
              <a:pathLst>
                <a:path extrusionOk="0" h="12670" w="7478">
                  <a:moveTo>
                    <a:pt x="6384" y="1"/>
                  </a:moveTo>
                  <a:cubicBezTo>
                    <a:pt x="6232" y="1"/>
                    <a:pt x="6110" y="62"/>
                    <a:pt x="6110" y="214"/>
                  </a:cubicBezTo>
                  <a:cubicBezTo>
                    <a:pt x="6080" y="761"/>
                    <a:pt x="5897" y="1277"/>
                    <a:pt x="5715" y="1825"/>
                  </a:cubicBezTo>
                  <a:lnTo>
                    <a:pt x="5624" y="2037"/>
                  </a:lnTo>
                  <a:cubicBezTo>
                    <a:pt x="5563" y="2220"/>
                    <a:pt x="5502" y="2372"/>
                    <a:pt x="5441" y="2584"/>
                  </a:cubicBezTo>
                  <a:cubicBezTo>
                    <a:pt x="4286" y="2767"/>
                    <a:pt x="3162" y="3192"/>
                    <a:pt x="2098" y="3557"/>
                  </a:cubicBezTo>
                  <a:cubicBezTo>
                    <a:pt x="1855" y="3648"/>
                    <a:pt x="1612" y="3709"/>
                    <a:pt x="1368" y="3831"/>
                  </a:cubicBezTo>
                  <a:cubicBezTo>
                    <a:pt x="1216" y="3861"/>
                    <a:pt x="1186" y="4013"/>
                    <a:pt x="1216" y="4165"/>
                  </a:cubicBezTo>
                  <a:cubicBezTo>
                    <a:pt x="1240" y="4283"/>
                    <a:pt x="1337" y="4328"/>
                    <a:pt x="1450" y="4328"/>
                  </a:cubicBezTo>
                  <a:cubicBezTo>
                    <a:pt x="1482" y="4328"/>
                    <a:pt x="1517" y="4324"/>
                    <a:pt x="1551" y="4317"/>
                  </a:cubicBezTo>
                  <a:cubicBezTo>
                    <a:pt x="1794" y="4256"/>
                    <a:pt x="2067" y="4165"/>
                    <a:pt x="2280" y="4043"/>
                  </a:cubicBezTo>
                  <a:cubicBezTo>
                    <a:pt x="3283" y="3709"/>
                    <a:pt x="4286" y="3344"/>
                    <a:pt x="5289" y="3132"/>
                  </a:cubicBezTo>
                  <a:lnTo>
                    <a:pt x="5289" y="3132"/>
                  </a:lnTo>
                  <a:cubicBezTo>
                    <a:pt x="5259" y="3223"/>
                    <a:pt x="5259" y="3284"/>
                    <a:pt x="5198" y="3375"/>
                  </a:cubicBezTo>
                  <a:cubicBezTo>
                    <a:pt x="5046" y="3800"/>
                    <a:pt x="4955" y="4256"/>
                    <a:pt x="4803" y="4712"/>
                  </a:cubicBezTo>
                  <a:cubicBezTo>
                    <a:pt x="3374" y="5198"/>
                    <a:pt x="1794" y="5715"/>
                    <a:pt x="244" y="6171"/>
                  </a:cubicBezTo>
                  <a:cubicBezTo>
                    <a:pt x="92" y="6262"/>
                    <a:pt x="1" y="6414"/>
                    <a:pt x="31" y="6566"/>
                  </a:cubicBezTo>
                  <a:cubicBezTo>
                    <a:pt x="79" y="6686"/>
                    <a:pt x="183" y="6768"/>
                    <a:pt x="270" y="6768"/>
                  </a:cubicBezTo>
                  <a:cubicBezTo>
                    <a:pt x="293" y="6768"/>
                    <a:pt x="315" y="6762"/>
                    <a:pt x="335" y="6749"/>
                  </a:cubicBezTo>
                  <a:cubicBezTo>
                    <a:pt x="1764" y="6353"/>
                    <a:pt x="3223" y="5837"/>
                    <a:pt x="4530" y="5381"/>
                  </a:cubicBezTo>
                  <a:lnTo>
                    <a:pt x="4530" y="5381"/>
                  </a:lnTo>
                  <a:cubicBezTo>
                    <a:pt x="4378" y="5776"/>
                    <a:pt x="4226" y="6141"/>
                    <a:pt x="4104" y="6566"/>
                  </a:cubicBezTo>
                  <a:lnTo>
                    <a:pt x="4074" y="6566"/>
                  </a:lnTo>
                  <a:cubicBezTo>
                    <a:pt x="3922" y="6657"/>
                    <a:pt x="3739" y="6718"/>
                    <a:pt x="3587" y="6840"/>
                  </a:cubicBezTo>
                  <a:cubicBezTo>
                    <a:pt x="3223" y="7022"/>
                    <a:pt x="2888" y="7205"/>
                    <a:pt x="2554" y="7265"/>
                  </a:cubicBezTo>
                  <a:cubicBezTo>
                    <a:pt x="2402" y="7265"/>
                    <a:pt x="2311" y="7417"/>
                    <a:pt x="2311" y="7569"/>
                  </a:cubicBezTo>
                  <a:cubicBezTo>
                    <a:pt x="2311" y="7721"/>
                    <a:pt x="2463" y="7782"/>
                    <a:pt x="2615" y="7782"/>
                  </a:cubicBezTo>
                  <a:cubicBezTo>
                    <a:pt x="3040" y="7752"/>
                    <a:pt x="3466" y="7509"/>
                    <a:pt x="3830" y="7326"/>
                  </a:cubicBezTo>
                  <a:cubicBezTo>
                    <a:pt x="3891" y="7326"/>
                    <a:pt x="3891" y="7296"/>
                    <a:pt x="3922" y="7296"/>
                  </a:cubicBezTo>
                  <a:cubicBezTo>
                    <a:pt x="3800" y="7600"/>
                    <a:pt x="3739" y="7904"/>
                    <a:pt x="3618" y="8177"/>
                  </a:cubicBezTo>
                  <a:cubicBezTo>
                    <a:pt x="3496" y="8481"/>
                    <a:pt x="3374" y="8816"/>
                    <a:pt x="3314" y="9119"/>
                  </a:cubicBezTo>
                  <a:cubicBezTo>
                    <a:pt x="2767" y="9241"/>
                    <a:pt x="2219" y="9758"/>
                    <a:pt x="1642" y="10244"/>
                  </a:cubicBezTo>
                  <a:cubicBezTo>
                    <a:pt x="1338" y="10518"/>
                    <a:pt x="1034" y="10822"/>
                    <a:pt x="791" y="10913"/>
                  </a:cubicBezTo>
                  <a:cubicBezTo>
                    <a:pt x="700" y="10974"/>
                    <a:pt x="608" y="11126"/>
                    <a:pt x="700" y="11247"/>
                  </a:cubicBezTo>
                  <a:cubicBezTo>
                    <a:pt x="744" y="11336"/>
                    <a:pt x="838" y="11393"/>
                    <a:pt x="932" y="11393"/>
                  </a:cubicBezTo>
                  <a:cubicBezTo>
                    <a:pt x="967" y="11393"/>
                    <a:pt x="1001" y="11385"/>
                    <a:pt x="1034" y="11369"/>
                  </a:cubicBezTo>
                  <a:cubicBezTo>
                    <a:pt x="1308" y="11217"/>
                    <a:pt x="1612" y="10943"/>
                    <a:pt x="1946" y="10639"/>
                  </a:cubicBezTo>
                  <a:cubicBezTo>
                    <a:pt x="2250" y="10335"/>
                    <a:pt x="2706" y="9940"/>
                    <a:pt x="3040" y="9758"/>
                  </a:cubicBezTo>
                  <a:lnTo>
                    <a:pt x="3040" y="9758"/>
                  </a:lnTo>
                  <a:cubicBezTo>
                    <a:pt x="2888" y="10244"/>
                    <a:pt x="2706" y="10700"/>
                    <a:pt x="2523" y="11217"/>
                  </a:cubicBezTo>
                  <a:cubicBezTo>
                    <a:pt x="2280" y="11430"/>
                    <a:pt x="1976" y="11673"/>
                    <a:pt x="1703" y="11764"/>
                  </a:cubicBezTo>
                  <a:cubicBezTo>
                    <a:pt x="1612" y="11855"/>
                    <a:pt x="1520" y="12007"/>
                    <a:pt x="1612" y="12129"/>
                  </a:cubicBezTo>
                  <a:cubicBezTo>
                    <a:pt x="1655" y="12193"/>
                    <a:pt x="1743" y="12258"/>
                    <a:pt x="1834" y="12258"/>
                  </a:cubicBezTo>
                  <a:cubicBezTo>
                    <a:pt x="1872" y="12258"/>
                    <a:pt x="1910" y="12247"/>
                    <a:pt x="1946" y="12220"/>
                  </a:cubicBezTo>
                  <a:cubicBezTo>
                    <a:pt x="1976" y="12189"/>
                    <a:pt x="2007" y="12189"/>
                    <a:pt x="2067" y="12159"/>
                  </a:cubicBezTo>
                  <a:lnTo>
                    <a:pt x="2067" y="12159"/>
                  </a:lnTo>
                  <a:cubicBezTo>
                    <a:pt x="2007" y="12189"/>
                    <a:pt x="2007" y="12250"/>
                    <a:pt x="1976" y="12311"/>
                  </a:cubicBezTo>
                  <a:cubicBezTo>
                    <a:pt x="1915" y="12402"/>
                    <a:pt x="1976" y="12554"/>
                    <a:pt x="2098" y="12645"/>
                  </a:cubicBezTo>
                  <a:cubicBezTo>
                    <a:pt x="2130" y="12662"/>
                    <a:pt x="2165" y="12669"/>
                    <a:pt x="2200" y="12669"/>
                  </a:cubicBezTo>
                  <a:cubicBezTo>
                    <a:pt x="2294" y="12669"/>
                    <a:pt x="2388" y="12613"/>
                    <a:pt x="2432" y="12524"/>
                  </a:cubicBezTo>
                  <a:cubicBezTo>
                    <a:pt x="2615" y="12189"/>
                    <a:pt x="2767" y="11794"/>
                    <a:pt x="2919" y="11460"/>
                  </a:cubicBezTo>
                  <a:cubicBezTo>
                    <a:pt x="3010" y="11399"/>
                    <a:pt x="3040" y="11369"/>
                    <a:pt x="3071" y="11278"/>
                  </a:cubicBezTo>
                  <a:cubicBezTo>
                    <a:pt x="3314" y="11521"/>
                    <a:pt x="3466" y="11794"/>
                    <a:pt x="3496" y="12068"/>
                  </a:cubicBezTo>
                  <a:cubicBezTo>
                    <a:pt x="3523" y="12200"/>
                    <a:pt x="3641" y="12286"/>
                    <a:pt x="3752" y="12286"/>
                  </a:cubicBezTo>
                  <a:cubicBezTo>
                    <a:pt x="3768" y="12286"/>
                    <a:pt x="3784" y="12285"/>
                    <a:pt x="3800" y="12281"/>
                  </a:cubicBezTo>
                  <a:cubicBezTo>
                    <a:pt x="3952" y="12220"/>
                    <a:pt x="4043" y="12068"/>
                    <a:pt x="3982" y="11977"/>
                  </a:cubicBezTo>
                  <a:cubicBezTo>
                    <a:pt x="3891" y="11582"/>
                    <a:pt x="3618" y="11065"/>
                    <a:pt x="3192" y="10761"/>
                  </a:cubicBezTo>
                  <a:cubicBezTo>
                    <a:pt x="3344" y="10366"/>
                    <a:pt x="3466" y="10031"/>
                    <a:pt x="3587" y="9636"/>
                  </a:cubicBezTo>
                  <a:cubicBezTo>
                    <a:pt x="3952" y="9879"/>
                    <a:pt x="4408" y="10822"/>
                    <a:pt x="4590" y="11156"/>
                  </a:cubicBezTo>
                  <a:lnTo>
                    <a:pt x="4681" y="11308"/>
                  </a:lnTo>
                  <a:cubicBezTo>
                    <a:pt x="4725" y="11395"/>
                    <a:pt x="4815" y="11467"/>
                    <a:pt x="4908" y="11467"/>
                  </a:cubicBezTo>
                  <a:cubicBezTo>
                    <a:pt x="4944" y="11467"/>
                    <a:pt x="4981" y="11455"/>
                    <a:pt x="5016" y="11430"/>
                  </a:cubicBezTo>
                  <a:cubicBezTo>
                    <a:pt x="5137" y="11338"/>
                    <a:pt x="5198" y="11186"/>
                    <a:pt x="5137" y="11095"/>
                  </a:cubicBezTo>
                  <a:lnTo>
                    <a:pt x="5046" y="10943"/>
                  </a:lnTo>
                  <a:cubicBezTo>
                    <a:pt x="4681" y="10183"/>
                    <a:pt x="4256" y="9423"/>
                    <a:pt x="3739" y="9150"/>
                  </a:cubicBezTo>
                  <a:cubicBezTo>
                    <a:pt x="3800" y="8876"/>
                    <a:pt x="3922" y="8572"/>
                    <a:pt x="3982" y="8299"/>
                  </a:cubicBezTo>
                  <a:cubicBezTo>
                    <a:pt x="4074" y="8056"/>
                    <a:pt x="4134" y="7812"/>
                    <a:pt x="4256" y="7539"/>
                  </a:cubicBezTo>
                  <a:cubicBezTo>
                    <a:pt x="4530" y="7995"/>
                    <a:pt x="4864" y="8542"/>
                    <a:pt x="4833" y="8876"/>
                  </a:cubicBezTo>
                  <a:cubicBezTo>
                    <a:pt x="4833" y="9028"/>
                    <a:pt x="4955" y="9150"/>
                    <a:pt x="5046" y="9150"/>
                  </a:cubicBezTo>
                  <a:cubicBezTo>
                    <a:pt x="5198" y="9150"/>
                    <a:pt x="5320" y="9059"/>
                    <a:pt x="5320" y="8907"/>
                  </a:cubicBezTo>
                  <a:cubicBezTo>
                    <a:pt x="5350" y="8360"/>
                    <a:pt x="4955" y="7660"/>
                    <a:pt x="4590" y="7083"/>
                  </a:cubicBezTo>
                  <a:lnTo>
                    <a:pt x="4499" y="6870"/>
                  </a:lnTo>
                  <a:cubicBezTo>
                    <a:pt x="4651" y="6414"/>
                    <a:pt x="4833" y="5928"/>
                    <a:pt x="5016" y="5472"/>
                  </a:cubicBezTo>
                  <a:cubicBezTo>
                    <a:pt x="5046" y="5563"/>
                    <a:pt x="5137" y="5685"/>
                    <a:pt x="5168" y="5806"/>
                  </a:cubicBezTo>
                  <a:lnTo>
                    <a:pt x="5289" y="6019"/>
                  </a:lnTo>
                  <a:cubicBezTo>
                    <a:pt x="5350" y="6171"/>
                    <a:pt x="5441" y="6384"/>
                    <a:pt x="5502" y="6566"/>
                  </a:cubicBezTo>
                  <a:cubicBezTo>
                    <a:pt x="5806" y="7205"/>
                    <a:pt x="6171" y="7934"/>
                    <a:pt x="6049" y="8542"/>
                  </a:cubicBezTo>
                  <a:cubicBezTo>
                    <a:pt x="6019" y="8694"/>
                    <a:pt x="6110" y="8816"/>
                    <a:pt x="6262" y="8846"/>
                  </a:cubicBezTo>
                  <a:cubicBezTo>
                    <a:pt x="6414" y="8846"/>
                    <a:pt x="6536" y="8755"/>
                    <a:pt x="6566" y="8603"/>
                  </a:cubicBezTo>
                  <a:cubicBezTo>
                    <a:pt x="6688" y="7812"/>
                    <a:pt x="6323" y="7022"/>
                    <a:pt x="6019" y="6323"/>
                  </a:cubicBezTo>
                  <a:cubicBezTo>
                    <a:pt x="5928" y="6171"/>
                    <a:pt x="5867" y="5989"/>
                    <a:pt x="5776" y="5837"/>
                  </a:cubicBezTo>
                  <a:cubicBezTo>
                    <a:pt x="5745" y="5776"/>
                    <a:pt x="5715" y="5685"/>
                    <a:pt x="5654" y="5563"/>
                  </a:cubicBezTo>
                  <a:cubicBezTo>
                    <a:pt x="5563" y="5350"/>
                    <a:pt x="5411" y="5046"/>
                    <a:pt x="5411" y="4894"/>
                  </a:cubicBezTo>
                  <a:cubicBezTo>
                    <a:pt x="5411" y="4803"/>
                    <a:pt x="5350" y="4743"/>
                    <a:pt x="5320" y="4651"/>
                  </a:cubicBezTo>
                  <a:cubicBezTo>
                    <a:pt x="5441" y="4287"/>
                    <a:pt x="5563" y="3891"/>
                    <a:pt x="5715" y="3557"/>
                  </a:cubicBezTo>
                  <a:cubicBezTo>
                    <a:pt x="5745" y="3496"/>
                    <a:pt x="5745" y="3405"/>
                    <a:pt x="5776" y="3344"/>
                  </a:cubicBezTo>
                  <a:cubicBezTo>
                    <a:pt x="5806" y="3435"/>
                    <a:pt x="5897" y="3527"/>
                    <a:pt x="5928" y="3587"/>
                  </a:cubicBezTo>
                  <a:cubicBezTo>
                    <a:pt x="5958" y="3679"/>
                    <a:pt x="6019" y="3739"/>
                    <a:pt x="6049" y="3800"/>
                  </a:cubicBezTo>
                  <a:cubicBezTo>
                    <a:pt x="6536" y="4712"/>
                    <a:pt x="6870" y="5837"/>
                    <a:pt x="6961" y="6992"/>
                  </a:cubicBezTo>
                  <a:cubicBezTo>
                    <a:pt x="6961" y="7124"/>
                    <a:pt x="7076" y="7210"/>
                    <a:pt x="7186" y="7210"/>
                  </a:cubicBezTo>
                  <a:cubicBezTo>
                    <a:pt x="7203" y="7210"/>
                    <a:pt x="7219" y="7208"/>
                    <a:pt x="7235" y="7205"/>
                  </a:cubicBezTo>
                  <a:cubicBezTo>
                    <a:pt x="7387" y="7205"/>
                    <a:pt x="7478" y="7053"/>
                    <a:pt x="7448" y="6931"/>
                  </a:cubicBezTo>
                  <a:cubicBezTo>
                    <a:pt x="7326" y="5715"/>
                    <a:pt x="6992" y="4499"/>
                    <a:pt x="6475" y="3557"/>
                  </a:cubicBezTo>
                  <a:lnTo>
                    <a:pt x="6353" y="3344"/>
                  </a:lnTo>
                  <a:cubicBezTo>
                    <a:pt x="6232" y="3132"/>
                    <a:pt x="6110" y="2949"/>
                    <a:pt x="6080" y="2736"/>
                  </a:cubicBezTo>
                  <a:cubicBezTo>
                    <a:pt x="6080" y="2645"/>
                    <a:pt x="6049" y="2615"/>
                    <a:pt x="5958" y="2524"/>
                  </a:cubicBezTo>
                  <a:lnTo>
                    <a:pt x="6080" y="2189"/>
                  </a:lnTo>
                  <a:lnTo>
                    <a:pt x="6171" y="1977"/>
                  </a:lnTo>
                  <a:cubicBezTo>
                    <a:pt x="6353" y="1399"/>
                    <a:pt x="6566" y="821"/>
                    <a:pt x="6627" y="244"/>
                  </a:cubicBezTo>
                  <a:cubicBezTo>
                    <a:pt x="6627" y="92"/>
                    <a:pt x="6536" y="1"/>
                    <a:pt x="6384"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
            <p:cNvSpPr/>
            <p:nvPr/>
          </p:nvSpPr>
          <p:spPr>
            <a:xfrm>
              <a:off x="12834600" y="2631725"/>
              <a:ext cx="354900" cy="189675"/>
            </a:xfrm>
            <a:custGeom>
              <a:rect b="b" l="l" r="r" t="t"/>
              <a:pathLst>
                <a:path extrusionOk="0" h="7587" w="14196">
                  <a:moveTo>
                    <a:pt x="6711" y="0"/>
                  </a:moveTo>
                  <a:cubicBezTo>
                    <a:pt x="5504" y="0"/>
                    <a:pt x="4301" y="255"/>
                    <a:pt x="3223" y="794"/>
                  </a:cubicBezTo>
                  <a:cubicBezTo>
                    <a:pt x="1946" y="1402"/>
                    <a:pt x="1" y="3104"/>
                    <a:pt x="366" y="5110"/>
                  </a:cubicBezTo>
                  <a:cubicBezTo>
                    <a:pt x="457" y="5718"/>
                    <a:pt x="1581" y="6114"/>
                    <a:pt x="2098" y="6326"/>
                  </a:cubicBezTo>
                  <a:cubicBezTo>
                    <a:pt x="3405" y="6995"/>
                    <a:pt x="4834" y="7329"/>
                    <a:pt x="6293" y="7512"/>
                  </a:cubicBezTo>
                  <a:cubicBezTo>
                    <a:pt x="6667" y="7563"/>
                    <a:pt x="7033" y="7587"/>
                    <a:pt x="7392" y="7587"/>
                  </a:cubicBezTo>
                  <a:cubicBezTo>
                    <a:pt x="9393" y="7587"/>
                    <a:pt x="11176" y="6836"/>
                    <a:pt x="12980" y="5779"/>
                  </a:cubicBezTo>
                  <a:cubicBezTo>
                    <a:pt x="13466" y="5475"/>
                    <a:pt x="14196" y="5171"/>
                    <a:pt x="14196" y="4503"/>
                  </a:cubicBezTo>
                  <a:cubicBezTo>
                    <a:pt x="14196" y="3256"/>
                    <a:pt x="12402" y="2071"/>
                    <a:pt x="11551" y="1463"/>
                  </a:cubicBezTo>
                  <a:cubicBezTo>
                    <a:pt x="10158" y="517"/>
                    <a:pt x="8430" y="0"/>
                    <a:pt x="6711" y="0"/>
                  </a:cubicBezTo>
                  <a:close/>
                </a:path>
              </a:pathLst>
            </a:custGeom>
            <a:solidFill>
              <a:srgbClr val="24749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
            <p:cNvSpPr/>
            <p:nvPr/>
          </p:nvSpPr>
          <p:spPr>
            <a:xfrm>
              <a:off x="12820925" y="2610950"/>
              <a:ext cx="408100" cy="222400"/>
            </a:xfrm>
            <a:custGeom>
              <a:rect b="b" l="l" r="r" t="t"/>
              <a:pathLst>
                <a:path extrusionOk="0" h="8896" w="16324">
                  <a:moveTo>
                    <a:pt x="6803" y="0"/>
                  </a:moveTo>
                  <a:cubicBezTo>
                    <a:pt x="6744" y="0"/>
                    <a:pt x="6678" y="24"/>
                    <a:pt x="6627" y="75"/>
                  </a:cubicBezTo>
                  <a:cubicBezTo>
                    <a:pt x="6475" y="136"/>
                    <a:pt x="6445" y="379"/>
                    <a:pt x="6505" y="531"/>
                  </a:cubicBezTo>
                  <a:cubicBezTo>
                    <a:pt x="7508" y="2051"/>
                    <a:pt x="8572" y="3601"/>
                    <a:pt x="9515" y="4969"/>
                  </a:cubicBezTo>
                  <a:cubicBezTo>
                    <a:pt x="9028" y="4938"/>
                    <a:pt x="8511" y="4878"/>
                    <a:pt x="7995" y="4847"/>
                  </a:cubicBezTo>
                  <a:cubicBezTo>
                    <a:pt x="7995" y="4847"/>
                    <a:pt x="7995" y="4817"/>
                    <a:pt x="7964" y="4817"/>
                  </a:cubicBezTo>
                  <a:cubicBezTo>
                    <a:pt x="7812" y="4665"/>
                    <a:pt x="7660" y="4483"/>
                    <a:pt x="7508" y="4331"/>
                  </a:cubicBezTo>
                  <a:cubicBezTo>
                    <a:pt x="7144" y="3966"/>
                    <a:pt x="6809" y="3631"/>
                    <a:pt x="6657" y="3267"/>
                  </a:cubicBezTo>
                  <a:cubicBezTo>
                    <a:pt x="6613" y="3157"/>
                    <a:pt x="6489" y="3078"/>
                    <a:pt x="6367" y="3078"/>
                  </a:cubicBezTo>
                  <a:cubicBezTo>
                    <a:pt x="6320" y="3078"/>
                    <a:pt x="6274" y="3090"/>
                    <a:pt x="6232" y="3115"/>
                  </a:cubicBezTo>
                  <a:cubicBezTo>
                    <a:pt x="6080" y="3175"/>
                    <a:pt x="6019" y="3358"/>
                    <a:pt x="6080" y="3510"/>
                  </a:cubicBezTo>
                  <a:cubicBezTo>
                    <a:pt x="6293" y="3966"/>
                    <a:pt x="6688" y="4391"/>
                    <a:pt x="7052" y="4786"/>
                  </a:cubicBezTo>
                  <a:cubicBezTo>
                    <a:pt x="7083" y="4817"/>
                    <a:pt x="7083" y="4817"/>
                    <a:pt x="7083" y="4847"/>
                  </a:cubicBezTo>
                  <a:cubicBezTo>
                    <a:pt x="6688" y="4847"/>
                    <a:pt x="6323" y="4817"/>
                    <a:pt x="5928" y="4817"/>
                  </a:cubicBezTo>
                  <a:cubicBezTo>
                    <a:pt x="5533" y="4817"/>
                    <a:pt x="5138" y="4786"/>
                    <a:pt x="4712" y="4786"/>
                  </a:cubicBezTo>
                  <a:cubicBezTo>
                    <a:pt x="4408" y="4209"/>
                    <a:pt x="3587" y="3723"/>
                    <a:pt x="2797" y="3175"/>
                  </a:cubicBezTo>
                  <a:cubicBezTo>
                    <a:pt x="2341" y="2902"/>
                    <a:pt x="1916" y="2659"/>
                    <a:pt x="1733" y="2446"/>
                  </a:cubicBezTo>
                  <a:cubicBezTo>
                    <a:pt x="1672" y="2400"/>
                    <a:pt x="1581" y="2378"/>
                    <a:pt x="1494" y="2378"/>
                  </a:cubicBezTo>
                  <a:cubicBezTo>
                    <a:pt x="1406" y="2378"/>
                    <a:pt x="1323" y="2400"/>
                    <a:pt x="1277" y="2446"/>
                  </a:cubicBezTo>
                  <a:cubicBezTo>
                    <a:pt x="1156" y="2568"/>
                    <a:pt x="1156" y="2811"/>
                    <a:pt x="1277" y="2902"/>
                  </a:cubicBezTo>
                  <a:cubicBezTo>
                    <a:pt x="1490" y="3145"/>
                    <a:pt x="1946" y="3449"/>
                    <a:pt x="2432" y="3753"/>
                  </a:cubicBezTo>
                  <a:cubicBezTo>
                    <a:pt x="2888" y="4027"/>
                    <a:pt x="3466" y="4391"/>
                    <a:pt x="3861" y="4726"/>
                  </a:cubicBezTo>
                  <a:cubicBezTo>
                    <a:pt x="3253" y="4695"/>
                    <a:pt x="2584" y="4665"/>
                    <a:pt x="1976" y="4574"/>
                  </a:cubicBezTo>
                  <a:cubicBezTo>
                    <a:pt x="1642" y="4391"/>
                    <a:pt x="1247" y="4087"/>
                    <a:pt x="1034" y="3875"/>
                  </a:cubicBezTo>
                  <a:cubicBezTo>
                    <a:pt x="961" y="3801"/>
                    <a:pt x="865" y="3761"/>
                    <a:pt x="767" y="3761"/>
                  </a:cubicBezTo>
                  <a:cubicBezTo>
                    <a:pt x="703" y="3761"/>
                    <a:pt x="638" y="3778"/>
                    <a:pt x="578" y="3814"/>
                  </a:cubicBezTo>
                  <a:cubicBezTo>
                    <a:pt x="457" y="3935"/>
                    <a:pt x="426" y="4118"/>
                    <a:pt x="548" y="4270"/>
                  </a:cubicBezTo>
                  <a:lnTo>
                    <a:pt x="669" y="4391"/>
                  </a:lnTo>
                  <a:cubicBezTo>
                    <a:pt x="578" y="4391"/>
                    <a:pt x="487" y="4361"/>
                    <a:pt x="426" y="4361"/>
                  </a:cubicBezTo>
                  <a:cubicBezTo>
                    <a:pt x="403" y="4357"/>
                    <a:pt x="381" y="4355"/>
                    <a:pt x="359" y="4355"/>
                  </a:cubicBezTo>
                  <a:cubicBezTo>
                    <a:pt x="208" y="4355"/>
                    <a:pt x="88" y="4448"/>
                    <a:pt x="61" y="4634"/>
                  </a:cubicBezTo>
                  <a:cubicBezTo>
                    <a:pt x="1" y="4817"/>
                    <a:pt x="122" y="4969"/>
                    <a:pt x="305" y="4999"/>
                  </a:cubicBezTo>
                  <a:cubicBezTo>
                    <a:pt x="761" y="5090"/>
                    <a:pt x="1277" y="5151"/>
                    <a:pt x="1764" y="5182"/>
                  </a:cubicBezTo>
                  <a:cubicBezTo>
                    <a:pt x="1824" y="5242"/>
                    <a:pt x="1946" y="5273"/>
                    <a:pt x="2037" y="5303"/>
                  </a:cubicBezTo>
                  <a:cubicBezTo>
                    <a:pt x="1824" y="5638"/>
                    <a:pt x="1520" y="5911"/>
                    <a:pt x="1277" y="6063"/>
                  </a:cubicBezTo>
                  <a:cubicBezTo>
                    <a:pt x="1125" y="6154"/>
                    <a:pt x="1065" y="6337"/>
                    <a:pt x="1156" y="6489"/>
                  </a:cubicBezTo>
                  <a:cubicBezTo>
                    <a:pt x="1197" y="6592"/>
                    <a:pt x="1310" y="6640"/>
                    <a:pt x="1425" y="6640"/>
                  </a:cubicBezTo>
                  <a:cubicBezTo>
                    <a:pt x="1479" y="6640"/>
                    <a:pt x="1533" y="6629"/>
                    <a:pt x="1581" y="6610"/>
                  </a:cubicBezTo>
                  <a:cubicBezTo>
                    <a:pt x="1976" y="6367"/>
                    <a:pt x="2524" y="5850"/>
                    <a:pt x="2706" y="5242"/>
                  </a:cubicBezTo>
                  <a:cubicBezTo>
                    <a:pt x="3162" y="5273"/>
                    <a:pt x="3648" y="5303"/>
                    <a:pt x="4104" y="5303"/>
                  </a:cubicBezTo>
                  <a:cubicBezTo>
                    <a:pt x="3952" y="5850"/>
                    <a:pt x="3010" y="6701"/>
                    <a:pt x="2675" y="7005"/>
                  </a:cubicBezTo>
                  <a:lnTo>
                    <a:pt x="2524" y="7157"/>
                  </a:lnTo>
                  <a:cubicBezTo>
                    <a:pt x="2402" y="7279"/>
                    <a:pt x="2402" y="7461"/>
                    <a:pt x="2524" y="7613"/>
                  </a:cubicBezTo>
                  <a:cubicBezTo>
                    <a:pt x="2584" y="7674"/>
                    <a:pt x="2660" y="7704"/>
                    <a:pt x="2740" y="7704"/>
                  </a:cubicBezTo>
                  <a:cubicBezTo>
                    <a:pt x="2820" y="7704"/>
                    <a:pt x="2903" y="7674"/>
                    <a:pt x="2979" y="7613"/>
                  </a:cubicBezTo>
                  <a:lnTo>
                    <a:pt x="3131" y="7461"/>
                  </a:lnTo>
                  <a:cubicBezTo>
                    <a:pt x="3861" y="6793"/>
                    <a:pt x="4651" y="6002"/>
                    <a:pt x="4773" y="5334"/>
                  </a:cubicBezTo>
                  <a:cubicBezTo>
                    <a:pt x="5107" y="5334"/>
                    <a:pt x="5472" y="5394"/>
                    <a:pt x="5837" y="5394"/>
                  </a:cubicBezTo>
                  <a:cubicBezTo>
                    <a:pt x="6141" y="5394"/>
                    <a:pt x="6475" y="5425"/>
                    <a:pt x="6809" y="5425"/>
                  </a:cubicBezTo>
                  <a:cubicBezTo>
                    <a:pt x="6384" y="5881"/>
                    <a:pt x="5867" y="6458"/>
                    <a:pt x="5442" y="6519"/>
                  </a:cubicBezTo>
                  <a:cubicBezTo>
                    <a:pt x="5259" y="6549"/>
                    <a:pt x="5168" y="6762"/>
                    <a:pt x="5168" y="6914"/>
                  </a:cubicBezTo>
                  <a:cubicBezTo>
                    <a:pt x="5218" y="7064"/>
                    <a:pt x="5330" y="7173"/>
                    <a:pt x="5469" y="7173"/>
                  </a:cubicBezTo>
                  <a:cubicBezTo>
                    <a:pt x="5499" y="7173"/>
                    <a:pt x="5531" y="7168"/>
                    <a:pt x="5563" y="7157"/>
                  </a:cubicBezTo>
                  <a:cubicBezTo>
                    <a:pt x="6232" y="7066"/>
                    <a:pt x="6900" y="6306"/>
                    <a:pt x="7417" y="5698"/>
                  </a:cubicBezTo>
                  <a:cubicBezTo>
                    <a:pt x="7508" y="5607"/>
                    <a:pt x="7569" y="5546"/>
                    <a:pt x="7600" y="5455"/>
                  </a:cubicBezTo>
                  <a:cubicBezTo>
                    <a:pt x="8208" y="5486"/>
                    <a:pt x="8815" y="5546"/>
                    <a:pt x="9393" y="5577"/>
                  </a:cubicBezTo>
                  <a:cubicBezTo>
                    <a:pt x="9271" y="5698"/>
                    <a:pt x="9180" y="5759"/>
                    <a:pt x="9059" y="5881"/>
                  </a:cubicBezTo>
                  <a:lnTo>
                    <a:pt x="8815" y="6093"/>
                  </a:lnTo>
                  <a:cubicBezTo>
                    <a:pt x="8663" y="6245"/>
                    <a:pt x="8481" y="6397"/>
                    <a:pt x="8299" y="6549"/>
                  </a:cubicBezTo>
                  <a:cubicBezTo>
                    <a:pt x="7660" y="7127"/>
                    <a:pt x="6931" y="7765"/>
                    <a:pt x="6171" y="7856"/>
                  </a:cubicBezTo>
                  <a:cubicBezTo>
                    <a:pt x="5989" y="7887"/>
                    <a:pt x="5867" y="8039"/>
                    <a:pt x="5897" y="8191"/>
                  </a:cubicBezTo>
                  <a:cubicBezTo>
                    <a:pt x="5925" y="8329"/>
                    <a:pt x="6054" y="8468"/>
                    <a:pt x="6192" y="8468"/>
                  </a:cubicBezTo>
                  <a:cubicBezTo>
                    <a:pt x="6205" y="8468"/>
                    <a:pt x="6219" y="8467"/>
                    <a:pt x="6232" y="8464"/>
                  </a:cubicBezTo>
                  <a:cubicBezTo>
                    <a:pt x="7204" y="8343"/>
                    <a:pt x="8025" y="7613"/>
                    <a:pt x="8724" y="6975"/>
                  </a:cubicBezTo>
                  <a:cubicBezTo>
                    <a:pt x="8907" y="6823"/>
                    <a:pt x="9059" y="6671"/>
                    <a:pt x="9211" y="6549"/>
                  </a:cubicBezTo>
                  <a:cubicBezTo>
                    <a:pt x="9271" y="6489"/>
                    <a:pt x="9363" y="6397"/>
                    <a:pt x="9484" y="6337"/>
                  </a:cubicBezTo>
                  <a:cubicBezTo>
                    <a:pt x="9697" y="6154"/>
                    <a:pt x="10001" y="5850"/>
                    <a:pt x="10183" y="5790"/>
                  </a:cubicBezTo>
                  <a:cubicBezTo>
                    <a:pt x="10305" y="5790"/>
                    <a:pt x="10396" y="5729"/>
                    <a:pt x="10426" y="5607"/>
                  </a:cubicBezTo>
                  <a:cubicBezTo>
                    <a:pt x="10913" y="5638"/>
                    <a:pt x="11369" y="5638"/>
                    <a:pt x="11825" y="5638"/>
                  </a:cubicBezTo>
                  <a:lnTo>
                    <a:pt x="12098" y="5638"/>
                  </a:lnTo>
                  <a:cubicBezTo>
                    <a:pt x="11977" y="5729"/>
                    <a:pt x="11916" y="5850"/>
                    <a:pt x="11825" y="5911"/>
                  </a:cubicBezTo>
                  <a:cubicBezTo>
                    <a:pt x="11764" y="6002"/>
                    <a:pt x="11703" y="6063"/>
                    <a:pt x="11642" y="6093"/>
                  </a:cubicBezTo>
                  <a:cubicBezTo>
                    <a:pt x="10730" y="6975"/>
                    <a:pt x="9515" y="7765"/>
                    <a:pt x="8208" y="8282"/>
                  </a:cubicBezTo>
                  <a:cubicBezTo>
                    <a:pt x="8056" y="8343"/>
                    <a:pt x="7995" y="8525"/>
                    <a:pt x="8025" y="8677"/>
                  </a:cubicBezTo>
                  <a:cubicBezTo>
                    <a:pt x="8105" y="8809"/>
                    <a:pt x="8253" y="8896"/>
                    <a:pt x="8391" y="8896"/>
                  </a:cubicBezTo>
                  <a:cubicBezTo>
                    <a:pt x="8411" y="8896"/>
                    <a:pt x="8431" y="8894"/>
                    <a:pt x="8451" y="8890"/>
                  </a:cubicBezTo>
                  <a:cubicBezTo>
                    <a:pt x="9818" y="8343"/>
                    <a:pt x="11095" y="7522"/>
                    <a:pt x="12098" y="6549"/>
                  </a:cubicBezTo>
                  <a:lnTo>
                    <a:pt x="12311" y="6337"/>
                  </a:lnTo>
                  <a:cubicBezTo>
                    <a:pt x="12524" y="6093"/>
                    <a:pt x="12706" y="5911"/>
                    <a:pt x="12919" y="5850"/>
                  </a:cubicBezTo>
                  <a:cubicBezTo>
                    <a:pt x="13010" y="5790"/>
                    <a:pt x="13071" y="5729"/>
                    <a:pt x="13101" y="5638"/>
                  </a:cubicBezTo>
                  <a:cubicBezTo>
                    <a:pt x="13284" y="5638"/>
                    <a:pt x="13405" y="5638"/>
                    <a:pt x="13588" y="5698"/>
                  </a:cubicBezTo>
                  <a:lnTo>
                    <a:pt x="13861" y="5729"/>
                  </a:lnTo>
                  <a:cubicBezTo>
                    <a:pt x="14280" y="5746"/>
                    <a:pt x="14699" y="5784"/>
                    <a:pt x="15118" y="5784"/>
                  </a:cubicBezTo>
                  <a:cubicBezTo>
                    <a:pt x="15428" y="5784"/>
                    <a:pt x="15739" y="5763"/>
                    <a:pt x="16050" y="5698"/>
                  </a:cubicBezTo>
                  <a:cubicBezTo>
                    <a:pt x="16202" y="5638"/>
                    <a:pt x="16323" y="5486"/>
                    <a:pt x="16323" y="5334"/>
                  </a:cubicBezTo>
                  <a:cubicBezTo>
                    <a:pt x="16262" y="5151"/>
                    <a:pt x="16110" y="5090"/>
                    <a:pt x="15928" y="5090"/>
                  </a:cubicBezTo>
                  <a:cubicBezTo>
                    <a:pt x="15609" y="5136"/>
                    <a:pt x="15275" y="5151"/>
                    <a:pt x="14936" y="5151"/>
                  </a:cubicBezTo>
                  <a:cubicBezTo>
                    <a:pt x="14598" y="5151"/>
                    <a:pt x="14256" y="5136"/>
                    <a:pt x="13922" y="5121"/>
                  </a:cubicBezTo>
                  <a:lnTo>
                    <a:pt x="13618" y="5090"/>
                  </a:lnTo>
                  <a:cubicBezTo>
                    <a:pt x="13375" y="5090"/>
                    <a:pt x="13162" y="5030"/>
                    <a:pt x="12919" y="5030"/>
                  </a:cubicBezTo>
                  <a:cubicBezTo>
                    <a:pt x="12311" y="3783"/>
                    <a:pt x="11460" y="2568"/>
                    <a:pt x="10639" y="1443"/>
                  </a:cubicBezTo>
                  <a:cubicBezTo>
                    <a:pt x="10457" y="1169"/>
                    <a:pt x="10274" y="926"/>
                    <a:pt x="10122" y="683"/>
                  </a:cubicBezTo>
                  <a:cubicBezTo>
                    <a:pt x="10045" y="587"/>
                    <a:pt x="9944" y="527"/>
                    <a:pt x="9842" y="527"/>
                  </a:cubicBezTo>
                  <a:cubicBezTo>
                    <a:pt x="9782" y="527"/>
                    <a:pt x="9722" y="547"/>
                    <a:pt x="9667" y="592"/>
                  </a:cubicBezTo>
                  <a:cubicBezTo>
                    <a:pt x="9515" y="713"/>
                    <a:pt x="9484" y="896"/>
                    <a:pt x="9575" y="1048"/>
                  </a:cubicBezTo>
                  <a:cubicBezTo>
                    <a:pt x="9788" y="1321"/>
                    <a:pt x="9940" y="1534"/>
                    <a:pt x="10122" y="1808"/>
                  </a:cubicBezTo>
                  <a:cubicBezTo>
                    <a:pt x="10882" y="2841"/>
                    <a:pt x="11642" y="3905"/>
                    <a:pt x="12220" y="5030"/>
                  </a:cubicBezTo>
                  <a:lnTo>
                    <a:pt x="11916" y="5030"/>
                  </a:lnTo>
                  <a:cubicBezTo>
                    <a:pt x="11338" y="5030"/>
                    <a:pt x="10761" y="4999"/>
                    <a:pt x="10244" y="4969"/>
                  </a:cubicBezTo>
                  <a:cubicBezTo>
                    <a:pt x="9180" y="3479"/>
                    <a:pt x="7995" y="1808"/>
                    <a:pt x="6931" y="136"/>
                  </a:cubicBezTo>
                  <a:cubicBezTo>
                    <a:pt x="6949" y="47"/>
                    <a:pt x="6884" y="0"/>
                    <a:pt x="6803"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
            <p:cNvSpPr/>
            <p:nvPr/>
          </p:nvSpPr>
          <p:spPr>
            <a:xfrm>
              <a:off x="13090700" y="2955700"/>
              <a:ext cx="157300" cy="222350"/>
            </a:xfrm>
            <a:custGeom>
              <a:rect b="b" l="l" r="r" t="t"/>
              <a:pathLst>
                <a:path extrusionOk="0" h="8894" w="6292">
                  <a:moveTo>
                    <a:pt x="5287" y="1"/>
                  </a:moveTo>
                  <a:cubicBezTo>
                    <a:pt x="4522" y="1"/>
                    <a:pt x="3609" y="518"/>
                    <a:pt x="3101" y="784"/>
                  </a:cubicBezTo>
                  <a:cubicBezTo>
                    <a:pt x="1338" y="1726"/>
                    <a:pt x="91" y="3702"/>
                    <a:pt x="61" y="5769"/>
                  </a:cubicBezTo>
                  <a:cubicBezTo>
                    <a:pt x="0" y="6741"/>
                    <a:pt x="456" y="8474"/>
                    <a:pt x="1824" y="8869"/>
                  </a:cubicBezTo>
                  <a:cubicBezTo>
                    <a:pt x="1870" y="8886"/>
                    <a:pt x="1918" y="8893"/>
                    <a:pt x="1968" y="8893"/>
                  </a:cubicBezTo>
                  <a:cubicBezTo>
                    <a:pt x="2372" y="8893"/>
                    <a:pt x="2860" y="8390"/>
                    <a:pt x="3131" y="8200"/>
                  </a:cubicBezTo>
                  <a:cubicBezTo>
                    <a:pt x="3952" y="7562"/>
                    <a:pt x="4620" y="6802"/>
                    <a:pt x="5167" y="5951"/>
                  </a:cubicBezTo>
                  <a:cubicBezTo>
                    <a:pt x="6170" y="4522"/>
                    <a:pt x="6292" y="2942"/>
                    <a:pt x="6201" y="1240"/>
                  </a:cubicBezTo>
                  <a:cubicBezTo>
                    <a:pt x="6170" y="814"/>
                    <a:pt x="6201" y="298"/>
                    <a:pt x="5836" y="115"/>
                  </a:cubicBezTo>
                  <a:cubicBezTo>
                    <a:pt x="5669" y="35"/>
                    <a:pt x="5483" y="1"/>
                    <a:pt x="5287" y="1"/>
                  </a:cubicBezTo>
                  <a:close/>
                </a:path>
              </a:pathLst>
            </a:custGeom>
            <a:solidFill>
              <a:srgbClr val="24749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
            <p:cNvSpPr/>
            <p:nvPr/>
          </p:nvSpPr>
          <p:spPr>
            <a:xfrm>
              <a:off x="13081575" y="2932250"/>
              <a:ext cx="167200" cy="246350"/>
            </a:xfrm>
            <a:custGeom>
              <a:rect b="b" l="l" r="r" t="t"/>
              <a:pathLst>
                <a:path extrusionOk="0" h="9854" w="6688">
                  <a:moveTo>
                    <a:pt x="6426" y="0"/>
                  </a:moveTo>
                  <a:cubicBezTo>
                    <a:pt x="6335" y="0"/>
                    <a:pt x="6255" y="77"/>
                    <a:pt x="6232" y="172"/>
                  </a:cubicBezTo>
                  <a:cubicBezTo>
                    <a:pt x="6110" y="628"/>
                    <a:pt x="5836" y="1023"/>
                    <a:pt x="5624" y="1418"/>
                  </a:cubicBezTo>
                  <a:lnTo>
                    <a:pt x="5502" y="1600"/>
                  </a:lnTo>
                  <a:cubicBezTo>
                    <a:pt x="5441" y="1752"/>
                    <a:pt x="5350" y="1874"/>
                    <a:pt x="5289" y="2026"/>
                  </a:cubicBezTo>
                  <a:cubicBezTo>
                    <a:pt x="4286" y="2026"/>
                    <a:pt x="3314" y="2178"/>
                    <a:pt x="2310" y="2330"/>
                  </a:cubicBezTo>
                  <a:cubicBezTo>
                    <a:pt x="2098" y="2360"/>
                    <a:pt x="1885" y="2391"/>
                    <a:pt x="1672" y="2451"/>
                  </a:cubicBezTo>
                  <a:cubicBezTo>
                    <a:pt x="1551" y="2451"/>
                    <a:pt x="1490" y="2543"/>
                    <a:pt x="1490" y="2694"/>
                  </a:cubicBezTo>
                  <a:cubicBezTo>
                    <a:pt x="1490" y="2816"/>
                    <a:pt x="1581" y="2907"/>
                    <a:pt x="1733" y="2907"/>
                  </a:cubicBezTo>
                  <a:cubicBezTo>
                    <a:pt x="1976" y="2846"/>
                    <a:pt x="2158" y="2816"/>
                    <a:pt x="2402" y="2786"/>
                  </a:cubicBezTo>
                  <a:cubicBezTo>
                    <a:pt x="3253" y="2634"/>
                    <a:pt x="4165" y="2512"/>
                    <a:pt x="5046" y="2482"/>
                  </a:cubicBezTo>
                  <a:lnTo>
                    <a:pt x="5046" y="2482"/>
                  </a:lnTo>
                  <a:cubicBezTo>
                    <a:pt x="5016" y="2543"/>
                    <a:pt x="4985" y="2603"/>
                    <a:pt x="4925" y="2664"/>
                  </a:cubicBezTo>
                  <a:lnTo>
                    <a:pt x="4377" y="3698"/>
                  </a:lnTo>
                  <a:cubicBezTo>
                    <a:pt x="3108" y="3879"/>
                    <a:pt x="1718" y="4120"/>
                    <a:pt x="327" y="4213"/>
                  </a:cubicBezTo>
                  <a:lnTo>
                    <a:pt x="327" y="4213"/>
                  </a:lnTo>
                  <a:cubicBezTo>
                    <a:pt x="326" y="4211"/>
                    <a:pt x="323" y="4210"/>
                    <a:pt x="320" y="4210"/>
                  </a:cubicBezTo>
                  <a:cubicBezTo>
                    <a:pt x="316" y="4210"/>
                    <a:pt x="311" y="4211"/>
                    <a:pt x="304" y="4214"/>
                  </a:cubicBezTo>
                  <a:cubicBezTo>
                    <a:pt x="312" y="4214"/>
                    <a:pt x="320" y="4213"/>
                    <a:pt x="327" y="4213"/>
                  </a:cubicBezTo>
                  <a:lnTo>
                    <a:pt x="327" y="4213"/>
                  </a:lnTo>
                  <a:cubicBezTo>
                    <a:pt x="344" y="4231"/>
                    <a:pt x="304" y="4329"/>
                    <a:pt x="304" y="4427"/>
                  </a:cubicBezTo>
                  <a:cubicBezTo>
                    <a:pt x="304" y="4533"/>
                    <a:pt x="396" y="4615"/>
                    <a:pt x="480" y="4615"/>
                  </a:cubicBezTo>
                  <a:cubicBezTo>
                    <a:pt x="493" y="4615"/>
                    <a:pt x="505" y="4613"/>
                    <a:pt x="517" y="4609"/>
                  </a:cubicBezTo>
                  <a:cubicBezTo>
                    <a:pt x="1794" y="4488"/>
                    <a:pt x="3070" y="4305"/>
                    <a:pt x="4256" y="4123"/>
                  </a:cubicBezTo>
                  <a:lnTo>
                    <a:pt x="4256" y="4123"/>
                  </a:lnTo>
                  <a:cubicBezTo>
                    <a:pt x="4073" y="4427"/>
                    <a:pt x="3861" y="4731"/>
                    <a:pt x="3709" y="5035"/>
                  </a:cubicBezTo>
                  <a:lnTo>
                    <a:pt x="3678" y="5035"/>
                  </a:lnTo>
                  <a:cubicBezTo>
                    <a:pt x="3526" y="5065"/>
                    <a:pt x="3374" y="5096"/>
                    <a:pt x="3222" y="5187"/>
                  </a:cubicBezTo>
                  <a:cubicBezTo>
                    <a:pt x="2918" y="5309"/>
                    <a:pt x="2584" y="5369"/>
                    <a:pt x="2310" y="5369"/>
                  </a:cubicBezTo>
                  <a:cubicBezTo>
                    <a:pt x="2189" y="5369"/>
                    <a:pt x="2098" y="5460"/>
                    <a:pt x="2098" y="5552"/>
                  </a:cubicBezTo>
                  <a:cubicBezTo>
                    <a:pt x="2098" y="5673"/>
                    <a:pt x="2158" y="5795"/>
                    <a:pt x="2280" y="5795"/>
                  </a:cubicBezTo>
                  <a:cubicBezTo>
                    <a:pt x="2310" y="5798"/>
                    <a:pt x="2340" y="5799"/>
                    <a:pt x="2371" y="5799"/>
                  </a:cubicBezTo>
                  <a:cubicBezTo>
                    <a:pt x="2685" y="5799"/>
                    <a:pt x="3039" y="5668"/>
                    <a:pt x="3344" y="5612"/>
                  </a:cubicBezTo>
                  <a:lnTo>
                    <a:pt x="3374" y="5612"/>
                  </a:lnTo>
                  <a:cubicBezTo>
                    <a:pt x="3253" y="5825"/>
                    <a:pt x="3101" y="6068"/>
                    <a:pt x="2979" y="6281"/>
                  </a:cubicBezTo>
                  <a:cubicBezTo>
                    <a:pt x="2827" y="6524"/>
                    <a:pt x="2736" y="6767"/>
                    <a:pt x="2584" y="7041"/>
                  </a:cubicBezTo>
                  <a:cubicBezTo>
                    <a:pt x="2128" y="7071"/>
                    <a:pt x="1551" y="7436"/>
                    <a:pt x="973" y="7771"/>
                  </a:cubicBezTo>
                  <a:cubicBezTo>
                    <a:pt x="669" y="7953"/>
                    <a:pt x="365" y="8135"/>
                    <a:pt x="183" y="8196"/>
                  </a:cubicBezTo>
                  <a:cubicBezTo>
                    <a:pt x="61" y="8226"/>
                    <a:pt x="0" y="8348"/>
                    <a:pt x="31" y="8439"/>
                  </a:cubicBezTo>
                  <a:cubicBezTo>
                    <a:pt x="55" y="8534"/>
                    <a:pt x="134" y="8611"/>
                    <a:pt x="225" y="8611"/>
                  </a:cubicBezTo>
                  <a:cubicBezTo>
                    <a:pt x="251" y="8611"/>
                    <a:pt x="278" y="8605"/>
                    <a:pt x="304" y="8591"/>
                  </a:cubicBezTo>
                  <a:cubicBezTo>
                    <a:pt x="517" y="8530"/>
                    <a:pt x="821" y="8348"/>
                    <a:pt x="1155" y="8135"/>
                  </a:cubicBezTo>
                  <a:cubicBezTo>
                    <a:pt x="1459" y="7953"/>
                    <a:pt x="1885" y="7679"/>
                    <a:pt x="2219" y="7588"/>
                  </a:cubicBezTo>
                  <a:lnTo>
                    <a:pt x="2219" y="7588"/>
                  </a:lnTo>
                  <a:cubicBezTo>
                    <a:pt x="2007" y="7953"/>
                    <a:pt x="1763" y="8348"/>
                    <a:pt x="1551" y="8682"/>
                  </a:cubicBezTo>
                  <a:cubicBezTo>
                    <a:pt x="1338" y="8834"/>
                    <a:pt x="1003" y="8986"/>
                    <a:pt x="791" y="9017"/>
                  </a:cubicBezTo>
                  <a:cubicBezTo>
                    <a:pt x="669" y="9047"/>
                    <a:pt x="608" y="9169"/>
                    <a:pt x="639" y="9290"/>
                  </a:cubicBezTo>
                  <a:cubicBezTo>
                    <a:pt x="665" y="9369"/>
                    <a:pt x="760" y="9448"/>
                    <a:pt x="864" y="9448"/>
                  </a:cubicBezTo>
                  <a:cubicBezTo>
                    <a:pt x="880" y="9448"/>
                    <a:pt x="896" y="9446"/>
                    <a:pt x="912" y="9442"/>
                  </a:cubicBezTo>
                  <a:cubicBezTo>
                    <a:pt x="943" y="9442"/>
                    <a:pt x="973" y="9382"/>
                    <a:pt x="1003" y="9382"/>
                  </a:cubicBezTo>
                  <a:lnTo>
                    <a:pt x="1003" y="9382"/>
                  </a:lnTo>
                  <a:cubicBezTo>
                    <a:pt x="973" y="9442"/>
                    <a:pt x="943" y="9473"/>
                    <a:pt x="943" y="9503"/>
                  </a:cubicBezTo>
                  <a:cubicBezTo>
                    <a:pt x="851" y="9625"/>
                    <a:pt x="912" y="9746"/>
                    <a:pt x="973" y="9807"/>
                  </a:cubicBezTo>
                  <a:cubicBezTo>
                    <a:pt x="1018" y="9841"/>
                    <a:pt x="1062" y="9854"/>
                    <a:pt x="1104" y="9854"/>
                  </a:cubicBezTo>
                  <a:cubicBezTo>
                    <a:pt x="1176" y="9854"/>
                    <a:pt x="1239" y="9815"/>
                    <a:pt x="1277" y="9777"/>
                  </a:cubicBezTo>
                  <a:cubicBezTo>
                    <a:pt x="1459" y="9503"/>
                    <a:pt x="1672" y="9230"/>
                    <a:pt x="1855" y="8926"/>
                  </a:cubicBezTo>
                  <a:cubicBezTo>
                    <a:pt x="1915" y="8895"/>
                    <a:pt x="1976" y="8865"/>
                    <a:pt x="2007" y="8834"/>
                  </a:cubicBezTo>
                  <a:cubicBezTo>
                    <a:pt x="2158" y="9047"/>
                    <a:pt x="2219" y="9321"/>
                    <a:pt x="2219" y="9533"/>
                  </a:cubicBezTo>
                  <a:cubicBezTo>
                    <a:pt x="2219" y="9642"/>
                    <a:pt x="2317" y="9751"/>
                    <a:pt x="2424" y="9751"/>
                  </a:cubicBezTo>
                  <a:cubicBezTo>
                    <a:pt x="2437" y="9751"/>
                    <a:pt x="2450" y="9749"/>
                    <a:pt x="2462" y="9746"/>
                  </a:cubicBezTo>
                  <a:cubicBezTo>
                    <a:pt x="2584" y="9746"/>
                    <a:pt x="2675" y="9625"/>
                    <a:pt x="2645" y="9503"/>
                  </a:cubicBezTo>
                  <a:cubicBezTo>
                    <a:pt x="2614" y="9169"/>
                    <a:pt x="2493" y="8682"/>
                    <a:pt x="2158" y="8378"/>
                  </a:cubicBezTo>
                  <a:cubicBezTo>
                    <a:pt x="2341" y="8105"/>
                    <a:pt x="2493" y="7801"/>
                    <a:pt x="2645" y="7527"/>
                  </a:cubicBezTo>
                  <a:cubicBezTo>
                    <a:pt x="2918" y="7801"/>
                    <a:pt x="3192" y="8682"/>
                    <a:pt x="3253" y="8986"/>
                  </a:cubicBezTo>
                  <a:lnTo>
                    <a:pt x="3283" y="9138"/>
                  </a:lnTo>
                  <a:cubicBezTo>
                    <a:pt x="3336" y="9217"/>
                    <a:pt x="3411" y="9296"/>
                    <a:pt x="3509" y="9296"/>
                  </a:cubicBezTo>
                  <a:cubicBezTo>
                    <a:pt x="3525" y="9296"/>
                    <a:pt x="3540" y="9294"/>
                    <a:pt x="3557" y="9290"/>
                  </a:cubicBezTo>
                  <a:cubicBezTo>
                    <a:pt x="3678" y="9230"/>
                    <a:pt x="3739" y="9138"/>
                    <a:pt x="3709" y="9017"/>
                  </a:cubicBezTo>
                  <a:lnTo>
                    <a:pt x="3678" y="8895"/>
                  </a:lnTo>
                  <a:cubicBezTo>
                    <a:pt x="3496" y="8226"/>
                    <a:pt x="3222" y="7497"/>
                    <a:pt x="2827" y="7193"/>
                  </a:cubicBezTo>
                  <a:cubicBezTo>
                    <a:pt x="2949" y="6950"/>
                    <a:pt x="3070" y="6737"/>
                    <a:pt x="3222" y="6555"/>
                  </a:cubicBezTo>
                  <a:cubicBezTo>
                    <a:pt x="3344" y="6342"/>
                    <a:pt x="3435" y="6160"/>
                    <a:pt x="3557" y="5947"/>
                  </a:cubicBezTo>
                  <a:cubicBezTo>
                    <a:pt x="3709" y="6342"/>
                    <a:pt x="3891" y="6859"/>
                    <a:pt x="3830" y="7163"/>
                  </a:cubicBezTo>
                  <a:cubicBezTo>
                    <a:pt x="3800" y="7254"/>
                    <a:pt x="3861" y="7375"/>
                    <a:pt x="3982" y="7406"/>
                  </a:cubicBezTo>
                  <a:cubicBezTo>
                    <a:pt x="4009" y="7419"/>
                    <a:pt x="4034" y="7425"/>
                    <a:pt x="4058" y="7425"/>
                  </a:cubicBezTo>
                  <a:cubicBezTo>
                    <a:pt x="4142" y="7425"/>
                    <a:pt x="4208" y="7349"/>
                    <a:pt x="4256" y="7254"/>
                  </a:cubicBezTo>
                  <a:cubicBezTo>
                    <a:pt x="4347" y="6798"/>
                    <a:pt x="4134" y="6160"/>
                    <a:pt x="3891" y="5643"/>
                  </a:cubicBezTo>
                  <a:cubicBezTo>
                    <a:pt x="3861" y="5552"/>
                    <a:pt x="3861" y="5491"/>
                    <a:pt x="3830" y="5430"/>
                  </a:cubicBezTo>
                  <a:cubicBezTo>
                    <a:pt x="4043" y="5065"/>
                    <a:pt x="4256" y="4731"/>
                    <a:pt x="4469" y="4366"/>
                  </a:cubicBezTo>
                  <a:cubicBezTo>
                    <a:pt x="4499" y="4488"/>
                    <a:pt x="4499" y="4579"/>
                    <a:pt x="4560" y="4670"/>
                  </a:cubicBezTo>
                  <a:cubicBezTo>
                    <a:pt x="4590" y="4761"/>
                    <a:pt x="4590" y="4822"/>
                    <a:pt x="4621" y="4913"/>
                  </a:cubicBezTo>
                  <a:lnTo>
                    <a:pt x="4742" y="5369"/>
                  </a:lnTo>
                  <a:cubicBezTo>
                    <a:pt x="4894" y="5947"/>
                    <a:pt x="5076" y="6616"/>
                    <a:pt x="4894" y="7102"/>
                  </a:cubicBezTo>
                  <a:cubicBezTo>
                    <a:pt x="4864" y="7223"/>
                    <a:pt x="4894" y="7345"/>
                    <a:pt x="5046" y="7375"/>
                  </a:cubicBezTo>
                  <a:cubicBezTo>
                    <a:pt x="5073" y="7382"/>
                    <a:pt x="5099" y="7386"/>
                    <a:pt x="5123" y="7386"/>
                  </a:cubicBezTo>
                  <a:cubicBezTo>
                    <a:pt x="5207" y="7386"/>
                    <a:pt x="5273" y="7341"/>
                    <a:pt x="5320" y="7223"/>
                  </a:cubicBezTo>
                  <a:cubicBezTo>
                    <a:pt x="5532" y="6585"/>
                    <a:pt x="5350" y="5856"/>
                    <a:pt x="5198" y="5217"/>
                  </a:cubicBezTo>
                  <a:lnTo>
                    <a:pt x="5076" y="4761"/>
                  </a:lnTo>
                  <a:cubicBezTo>
                    <a:pt x="5076" y="4670"/>
                    <a:pt x="5046" y="4609"/>
                    <a:pt x="5016" y="4518"/>
                  </a:cubicBezTo>
                  <a:cubicBezTo>
                    <a:pt x="4985" y="4336"/>
                    <a:pt x="4864" y="4032"/>
                    <a:pt x="4894" y="3910"/>
                  </a:cubicBezTo>
                  <a:cubicBezTo>
                    <a:pt x="4925" y="3850"/>
                    <a:pt x="4894" y="3758"/>
                    <a:pt x="4864" y="3728"/>
                  </a:cubicBezTo>
                  <a:cubicBezTo>
                    <a:pt x="5016" y="3424"/>
                    <a:pt x="5168" y="3150"/>
                    <a:pt x="5350" y="2846"/>
                  </a:cubicBezTo>
                  <a:cubicBezTo>
                    <a:pt x="5380" y="2816"/>
                    <a:pt x="5441" y="2755"/>
                    <a:pt x="5441" y="2664"/>
                  </a:cubicBezTo>
                  <a:cubicBezTo>
                    <a:pt x="5472" y="2755"/>
                    <a:pt x="5472" y="2846"/>
                    <a:pt x="5502" y="2938"/>
                  </a:cubicBezTo>
                  <a:cubicBezTo>
                    <a:pt x="5532" y="3029"/>
                    <a:pt x="5532" y="3059"/>
                    <a:pt x="5593" y="3120"/>
                  </a:cubicBezTo>
                  <a:cubicBezTo>
                    <a:pt x="5836" y="3971"/>
                    <a:pt x="5958" y="4944"/>
                    <a:pt x="5836" y="5947"/>
                  </a:cubicBezTo>
                  <a:cubicBezTo>
                    <a:pt x="5836" y="6038"/>
                    <a:pt x="5928" y="6160"/>
                    <a:pt x="6049" y="6160"/>
                  </a:cubicBezTo>
                  <a:cubicBezTo>
                    <a:pt x="6140" y="6160"/>
                    <a:pt x="6262" y="6099"/>
                    <a:pt x="6262" y="5977"/>
                  </a:cubicBezTo>
                  <a:cubicBezTo>
                    <a:pt x="6353" y="4944"/>
                    <a:pt x="6262" y="3880"/>
                    <a:pt x="5958" y="2968"/>
                  </a:cubicBezTo>
                  <a:cubicBezTo>
                    <a:pt x="5928" y="2907"/>
                    <a:pt x="5928" y="2816"/>
                    <a:pt x="5897" y="2786"/>
                  </a:cubicBezTo>
                  <a:cubicBezTo>
                    <a:pt x="5806" y="2603"/>
                    <a:pt x="5745" y="2421"/>
                    <a:pt x="5776" y="2269"/>
                  </a:cubicBezTo>
                  <a:cubicBezTo>
                    <a:pt x="5776" y="2178"/>
                    <a:pt x="5776" y="2147"/>
                    <a:pt x="5745" y="2117"/>
                  </a:cubicBezTo>
                  <a:cubicBezTo>
                    <a:pt x="5776" y="2026"/>
                    <a:pt x="5836" y="1904"/>
                    <a:pt x="5897" y="1843"/>
                  </a:cubicBezTo>
                  <a:lnTo>
                    <a:pt x="5988" y="1661"/>
                  </a:lnTo>
                  <a:cubicBezTo>
                    <a:pt x="6262" y="1236"/>
                    <a:pt x="6535" y="780"/>
                    <a:pt x="6657" y="263"/>
                  </a:cubicBezTo>
                  <a:cubicBezTo>
                    <a:pt x="6687" y="172"/>
                    <a:pt x="6596" y="50"/>
                    <a:pt x="6505" y="20"/>
                  </a:cubicBezTo>
                  <a:cubicBezTo>
                    <a:pt x="6478" y="6"/>
                    <a:pt x="6452" y="0"/>
                    <a:pt x="6426"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
            <p:cNvSpPr/>
            <p:nvPr/>
          </p:nvSpPr>
          <p:spPr>
            <a:xfrm>
              <a:off x="13743450" y="3407725"/>
              <a:ext cx="188475" cy="263175"/>
            </a:xfrm>
            <a:custGeom>
              <a:rect b="b" l="l" r="r" t="t"/>
              <a:pathLst>
                <a:path extrusionOk="0" h="10527" w="7539">
                  <a:moveTo>
                    <a:pt x="1904" y="1"/>
                  </a:moveTo>
                  <a:cubicBezTo>
                    <a:pt x="1816" y="1"/>
                    <a:pt x="1728" y="18"/>
                    <a:pt x="1641" y="59"/>
                  </a:cubicBezTo>
                  <a:cubicBezTo>
                    <a:pt x="730" y="515"/>
                    <a:pt x="486" y="2278"/>
                    <a:pt x="334" y="3159"/>
                  </a:cubicBezTo>
                  <a:cubicBezTo>
                    <a:pt x="0" y="5469"/>
                    <a:pt x="1003" y="8053"/>
                    <a:pt x="2857" y="9542"/>
                  </a:cubicBezTo>
                  <a:cubicBezTo>
                    <a:pt x="3484" y="10007"/>
                    <a:pt x="4555" y="10526"/>
                    <a:pt x="5604" y="10526"/>
                  </a:cubicBezTo>
                  <a:cubicBezTo>
                    <a:pt x="6132" y="10526"/>
                    <a:pt x="6655" y="10395"/>
                    <a:pt x="7113" y="10059"/>
                  </a:cubicBezTo>
                  <a:cubicBezTo>
                    <a:pt x="7538" y="9785"/>
                    <a:pt x="7386" y="8813"/>
                    <a:pt x="7386" y="8357"/>
                  </a:cubicBezTo>
                  <a:cubicBezTo>
                    <a:pt x="7386" y="7141"/>
                    <a:pt x="7113" y="5986"/>
                    <a:pt x="6718" y="4831"/>
                  </a:cubicBezTo>
                  <a:cubicBezTo>
                    <a:pt x="6079" y="2855"/>
                    <a:pt x="4681" y="1639"/>
                    <a:pt x="3009" y="515"/>
                  </a:cubicBezTo>
                  <a:cubicBezTo>
                    <a:pt x="2664" y="318"/>
                    <a:pt x="2280" y="1"/>
                    <a:pt x="1904"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
            <p:cNvSpPr/>
            <p:nvPr/>
          </p:nvSpPr>
          <p:spPr>
            <a:xfrm>
              <a:off x="13740400" y="3377075"/>
              <a:ext cx="196825" cy="309675"/>
            </a:xfrm>
            <a:custGeom>
              <a:rect b="b" l="l" r="r" t="t"/>
              <a:pathLst>
                <a:path extrusionOk="0" h="12387" w="7873">
                  <a:moveTo>
                    <a:pt x="1339" y="1"/>
                  </a:moveTo>
                  <a:cubicBezTo>
                    <a:pt x="1288" y="1"/>
                    <a:pt x="1235" y="20"/>
                    <a:pt x="1186" y="69"/>
                  </a:cubicBezTo>
                  <a:cubicBezTo>
                    <a:pt x="1064" y="160"/>
                    <a:pt x="1034" y="342"/>
                    <a:pt x="1156" y="464"/>
                  </a:cubicBezTo>
                  <a:cubicBezTo>
                    <a:pt x="1490" y="859"/>
                    <a:pt x="1672" y="1406"/>
                    <a:pt x="1915" y="1923"/>
                  </a:cubicBezTo>
                  <a:lnTo>
                    <a:pt x="2037" y="2166"/>
                  </a:lnTo>
                  <a:cubicBezTo>
                    <a:pt x="2098" y="2349"/>
                    <a:pt x="2189" y="2501"/>
                    <a:pt x="2250" y="2683"/>
                  </a:cubicBezTo>
                  <a:cubicBezTo>
                    <a:pt x="1520" y="3595"/>
                    <a:pt x="943" y="4659"/>
                    <a:pt x="426" y="5692"/>
                  </a:cubicBezTo>
                  <a:lnTo>
                    <a:pt x="92" y="6391"/>
                  </a:lnTo>
                  <a:cubicBezTo>
                    <a:pt x="0" y="6482"/>
                    <a:pt x="61" y="6634"/>
                    <a:pt x="183" y="6726"/>
                  </a:cubicBezTo>
                  <a:cubicBezTo>
                    <a:pt x="221" y="6745"/>
                    <a:pt x="266" y="6755"/>
                    <a:pt x="311" y="6755"/>
                  </a:cubicBezTo>
                  <a:cubicBezTo>
                    <a:pt x="408" y="6755"/>
                    <a:pt x="506" y="6708"/>
                    <a:pt x="548" y="6604"/>
                  </a:cubicBezTo>
                  <a:cubicBezTo>
                    <a:pt x="639" y="6391"/>
                    <a:pt x="760" y="6148"/>
                    <a:pt x="912" y="5935"/>
                  </a:cubicBezTo>
                  <a:cubicBezTo>
                    <a:pt x="1399" y="5023"/>
                    <a:pt x="1915" y="4051"/>
                    <a:pt x="2523" y="3230"/>
                  </a:cubicBezTo>
                  <a:lnTo>
                    <a:pt x="2645" y="3443"/>
                  </a:lnTo>
                  <a:lnTo>
                    <a:pt x="3192" y="4719"/>
                  </a:lnTo>
                  <a:cubicBezTo>
                    <a:pt x="2523" y="5996"/>
                    <a:pt x="1672" y="7516"/>
                    <a:pt x="852" y="8884"/>
                  </a:cubicBezTo>
                  <a:cubicBezTo>
                    <a:pt x="669" y="9005"/>
                    <a:pt x="700" y="9157"/>
                    <a:pt x="821" y="9248"/>
                  </a:cubicBezTo>
                  <a:cubicBezTo>
                    <a:pt x="852" y="9269"/>
                    <a:pt x="889" y="9279"/>
                    <a:pt x="928" y="9279"/>
                  </a:cubicBezTo>
                  <a:cubicBezTo>
                    <a:pt x="1007" y="9279"/>
                    <a:pt x="1095" y="9238"/>
                    <a:pt x="1156" y="9157"/>
                  </a:cubicBezTo>
                  <a:cubicBezTo>
                    <a:pt x="1915" y="7911"/>
                    <a:pt x="2675" y="6543"/>
                    <a:pt x="3314" y="5327"/>
                  </a:cubicBezTo>
                  <a:lnTo>
                    <a:pt x="3770" y="6452"/>
                  </a:lnTo>
                  <a:cubicBezTo>
                    <a:pt x="3770" y="6452"/>
                    <a:pt x="3770" y="6513"/>
                    <a:pt x="3739" y="6513"/>
                  </a:cubicBezTo>
                  <a:cubicBezTo>
                    <a:pt x="3648" y="6665"/>
                    <a:pt x="3587" y="6847"/>
                    <a:pt x="3557" y="7029"/>
                  </a:cubicBezTo>
                  <a:cubicBezTo>
                    <a:pt x="3435" y="7425"/>
                    <a:pt x="3283" y="7789"/>
                    <a:pt x="3040" y="8033"/>
                  </a:cubicBezTo>
                  <a:cubicBezTo>
                    <a:pt x="2979" y="8124"/>
                    <a:pt x="2979" y="8276"/>
                    <a:pt x="3101" y="8397"/>
                  </a:cubicBezTo>
                  <a:cubicBezTo>
                    <a:pt x="3143" y="8440"/>
                    <a:pt x="3199" y="8462"/>
                    <a:pt x="3258" y="8462"/>
                  </a:cubicBezTo>
                  <a:cubicBezTo>
                    <a:pt x="3327" y="8462"/>
                    <a:pt x="3400" y="8432"/>
                    <a:pt x="3466" y="8367"/>
                  </a:cubicBezTo>
                  <a:cubicBezTo>
                    <a:pt x="3739" y="8063"/>
                    <a:pt x="3891" y="7607"/>
                    <a:pt x="4043" y="7212"/>
                  </a:cubicBezTo>
                  <a:cubicBezTo>
                    <a:pt x="4043" y="7181"/>
                    <a:pt x="4043" y="7181"/>
                    <a:pt x="4073" y="7151"/>
                  </a:cubicBezTo>
                  <a:cubicBezTo>
                    <a:pt x="4195" y="7455"/>
                    <a:pt x="4347" y="7698"/>
                    <a:pt x="4469" y="8002"/>
                  </a:cubicBezTo>
                  <a:cubicBezTo>
                    <a:pt x="4621" y="8306"/>
                    <a:pt x="4712" y="8610"/>
                    <a:pt x="4864" y="8914"/>
                  </a:cubicBezTo>
                  <a:cubicBezTo>
                    <a:pt x="4560" y="9340"/>
                    <a:pt x="4499" y="10130"/>
                    <a:pt x="4408" y="10890"/>
                  </a:cubicBezTo>
                  <a:cubicBezTo>
                    <a:pt x="4377" y="11315"/>
                    <a:pt x="4347" y="11741"/>
                    <a:pt x="4256" y="11923"/>
                  </a:cubicBezTo>
                  <a:cubicBezTo>
                    <a:pt x="4225" y="12075"/>
                    <a:pt x="4286" y="12197"/>
                    <a:pt x="4408" y="12258"/>
                  </a:cubicBezTo>
                  <a:cubicBezTo>
                    <a:pt x="4441" y="12271"/>
                    <a:pt x="4473" y="12277"/>
                    <a:pt x="4503" y="12277"/>
                  </a:cubicBezTo>
                  <a:cubicBezTo>
                    <a:pt x="4612" y="12277"/>
                    <a:pt x="4701" y="12200"/>
                    <a:pt x="4773" y="12106"/>
                  </a:cubicBezTo>
                  <a:cubicBezTo>
                    <a:pt x="4833" y="11862"/>
                    <a:pt x="4925" y="11437"/>
                    <a:pt x="4955" y="10981"/>
                  </a:cubicBezTo>
                  <a:cubicBezTo>
                    <a:pt x="4985" y="10555"/>
                    <a:pt x="5077" y="9978"/>
                    <a:pt x="5168" y="9583"/>
                  </a:cubicBezTo>
                  <a:cubicBezTo>
                    <a:pt x="5381" y="10039"/>
                    <a:pt x="5563" y="10525"/>
                    <a:pt x="5745" y="11011"/>
                  </a:cubicBezTo>
                  <a:cubicBezTo>
                    <a:pt x="5715" y="11346"/>
                    <a:pt x="5624" y="11741"/>
                    <a:pt x="5563" y="11954"/>
                  </a:cubicBezTo>
                  <a:cubicBezTo>
                    <a:pt x="5532" y="12106"/>
                    <a:pt x="5563" y="12258"/>
                    <a:pt x="5715" y="12318"/>
                  </a:cubicBezTo>
                  <a:cubicBezTo>
                    <a:pt x="5749" y="12325"/>
                    <a:pt x="5783" y="12329"/>
                    <a:pt x="5816" y="12329"/>
                  </a:cubicBezTo>
                  <a:cubicBezTo>
                    <a:pt x="5929" y="12329"/>
                    <a:pt x="6026" y="12284"/>
                    <a:pt x="6049" y="12166"/>
                  </a:cubicBezTo>
                  <a:cubicBezTo>
                    <a:pt x="6049" y="12106"/>
                    <a:pt x="6080" y="12075"/>
                    <a:pt x="6080" y="12014"/>
                  </a:cubicBezTo>
                  <a:cubicBezTo>
                    <a:pt x="6080" y="12075"/>
                    <a:pt x="6140" y="12106"/>
                    <a:pt x="6140" y="12197"/>
                  </a:cubicBezTo>
                  <a:cubicBezTo>
                    <a:pt x="6166" y="12323"/>
                    <a:pt x="6275" y="12387"/>
                    <a:pt x="6399" y="12387"/>
                  </a:cubicBezTo>
                  <a:cubicBezTo>
                    <a:pt x="6424" y="12387"/>
                    <a:pt x="6449" y="12384"/>
                    <a:pt x="6475" y="12379"/>
                  </a:cubicBezTo>
                  <a:cubicBezTo>
                    <a:pt x="6627" y="12349"/>
                    <a:pt x="6688" y="12197"/>
                    <a:pt x="6657" y="12045"/>
                  </a:cubicBezTo>
                  <a:cubicBezTo>
                    <a:pt x="6536" y="11650"/>
                    <a:pt x="6444" y="11285"/>
                    <a:pt x="6292" y="10890"/>
                  </a:cubicBezTo>
                  <a:lnTo>
                    <a:pt x="6292" y="10647"/>
                  </a:lnTo>
                  <a:cubicBezTo>
                    <a:pt x="6596" y="10647"/>
                    <a:pt x="6931" y="10799"/>
                    <a:pt x="7113" y="10890"/>
                  </a:cubicBezTo>
                  <a:cubicBezTo>
                    <a:pt x="7161" y="10926"/>
                    <a:pt x="7214" y="10943"/>
                    <a:pt x="7267" y="10943"/>
                  </a:cubicBezTo>
                  <a:cubicBezTo>
                    <a:pt x="7350" y="10943"/>
                    <a:pt x="7435" y="10903"/>
                    <a:pt x="7508" y="10829"/>
                  </a:cubicBezTo>
                  <a:cubicBezTo>
                    <a:pt x="7569" y="10707"/>
                    <a:pt x="7539" y="10555"/>
                    <a:pt x="7417" y="10434"/>
                  </a:cubicBezTo>
                  <a:cubicBezTo>
                    <a:pt x="7127" y="10249"/>
                    <a:pt x="6654" y="10088"/>
                    <a:pt x="6216" y="10088"/>
                  </a:cubicBezTo>
                  <a:cubicBezTo>
                    <a:pt x="6150" y="10088"/>
                    <a:pt x="6083" y="10091"/>
                    <a:pt x="6019" y="10099"/>
                  </a:cubicBezTo>
                  <a:cubicBezTo>
                    <a:pt x="5867" y="9735"/>
                    <a:pt x="5715" y="9370"/>
                    <a:pt x="5563" y="9036"/>
                  </a:cubicBezTo>
                  <a:cubicBezTo>
                    <a:pt x="5593" y="9031"/>
                    <a:pt x="5627" y="9029"/>
                    <a:pt x="5663" y="9029"/>
                  </a:cubicBezTo>
                  <a:cubicBezTo>
                    <a:pt x="6111" y="9029"/>
                    <a:pt x="7019" y="9349"/>
                    <a:pt x="7356" y="9461"/>
                  </a:cubicBezTo>
                  <a:lnTo>
                    <a:pt x="7508" y="9552"/>
                  </a:lnTo>
                  <a:cubicBezTo>
                    <a:pt x="7529" y="9556"/>
                    <a:pt x="7548" y="9558"/>
                    <a:pt x="7566" y="9558"/>
                  </a:cubicBezTo>
                  <a:cubicBezTo>
                    <a:pt x="7685" y="9558"/>
                    <a:pt x="7764" y="9479"/>
                    <a:pt x="7843" y="9400"/>
                  </a:cubicBezTo>
                  <a:cubicBezTo>
                    <a:pt x="7873" y="9248"/>
                    <a:pt x="7812" y="9096"/>
                    <a:pt x="7691" y="9036"/>
                  </a:cubicBezTo>
                  <a:lnTo>
                    <a:pt x="7539" y="9005"/>
                  </a:lnTo>
                  <a:cubicBezTo>
                    <a:pt x="6904" y="8761"/>
                    <a:pt x="6229" y="8536"/>
                    <a:pt x="5721" y="8536"/>
                  </a:cubicBezTo>
                  <a:cubicBezTo>
                    <a:pt x="5596" y="8536"/>
                    <a:pt x="5482" y="8550"/>
                    <a:pt x="5381" y="8580"/>
                  </a:cubicBezTo>
                  <a:lnTo>
                    <a:pt x="5016" y="7789"/>
                  </a:lnTo>
                  <a:cubicBezTo>
                    <a:pt x="4925" y="7546"/>
                    <a:pt x="4803" y="7303"/>
                    <a:pt x="4681" y="7060"/>
                  </a:cubicBezTo>
                  <a:lnTo>
                    <a:pt x="4681" y="7060"/>
                  </a:lnTo>
                  <a:cubicBezTo>
                    <a:pt x="5168" y="7212"/>
                    <a:pt x="5776" y="7425"/>
                    <a:pt x="6019" y="7668"/>
                  </a:cubicBezTo>
                  <a:cubicBezTo>
                    <a:pt x="6054" y="7739"/>
                    <a:pt x="6132" y="7768"/>
                    <a:pt x="6214" y="7768"/>
                  </a:cubicBezTo>
                  <a:cubicBezTo>
                    <a:pt x="6272" y="7768"/>
                    <a:pt x="6333" y="7754"/>
                    <a:pt x="6384" y="7729"/>
                  </a:cubicBezTo>
                  <a:cubicBezTo>
                    <a:pt x="6505" y="7637"/>
                    <a:pt x="6536" y="7455"/>
                    <a:pt x="6414" y="7333"/>
                  </a:cubicBezTo>
                  <a:cubicBezTo>
                    <a:pt x="6080" y="6877"/>
                    <a:pt x="5289" y="6665"/>
                    <a:pt x="4681" y="6513"/>
                  </a:cubicBezTo>
                  <a:cubicBezTo>
                    <a:pt x="4590" y="6452"/>
                    <a:pt x="4529" y="6452"/>
                    <a:pt x="4438" y="6422"/>
                  </a:cubicBezTo>
                  <a:lnTo>
                    <a:pt x="3891" y="5054"/>
                  </a:lnTo>
                  <a:lnTo>
                    <a:pt x="3891" y="5054"/>
                  </a:lnTo>
                  <a:cubicBezTo>
                    <a:pt x="3982" y="5084"/>
                    <a:pt x="4104" y="5175"/>
                    <a:pt x="4225" y="5206"/>
                  </a:cubicBezTo>
                  <a:cubicBezTo>
                    <a:pt x="4317" y="5236"/>
                    <a:pt x="4408" y="5267"/>
                    <a:pt x="4438" y="5327"/>
                  </a:cubicBezTo>
                  <a:cubicBezTo>
                    <a:pt x="4621" y="5388"/>
                    <a:pt x="4803" y="5479"/>
                    <a:pt x="4985" y="5540"/>
                  </a:cubicBezTo>
                  <a:cubicBezTo>
                    <a:pt x="5624" y="5814"/>
                    <a:pt x="6384" y="6118"/>
                    <a:pt x="6718" y="6634"/>
                  </a:cubicBezTo>
                  <a:cubicBezTo>
                    <a:pt x="6779" y="6715"/>
                    <a:pt x="6867" y="6756"/>
                    <a:pt x="6963" y="6756"/>
                  </a:cubicBezTo>
                  <a:cubicBezTo>
                    <a:pt x="7012" y="6756"/>
                    <a:pt x="7062" y="6746"/>
                    <a:pt x="7113" y="6726"/>
                  </a:cubicBezTo>
                  <a:cubicBezTo>
                    <a:pt x="7235" y="6634"/>
                    <a:pt x="7265" y="6482"/>
                    <a:pt x="7204" y="6330"/>
                  </a:cubicBezTo>
                  <a:cubicBezTo>
                    <a:pt x="6718" y="5662"/>
                    <a:pt x="5928" y="5358"/>
                    <a:pt x="5198" y="5054"/>
                  </a:cubicBezTo>
                  <a:cubicBezTo>
                    <a:pt x="5016" y="4963"/>
                    <a:pt x="4864" y="4902"/>
                    <a:pt x="4712" y="4811"/>
                  </a:cubicBezTo>
                  <a:cubicBezTo>
                    <a:pt x="4651" y="4780"/>
                    <a:pt x="4529" y="4750"/>
                    <a:pt x="4438" y="4719"/>
                  </a:cubicBezTo>
                  <a:cubicBezTo>
                    <a:pt x="4225" y="4628"/>
                    <a:pt x="3891" y="4476"/>
                    <a:pt x="3800" y="4385"/>
                  </a:cubicBezTo>
                  <a:cubicBezTo>
                    <a:pt x="3770" y="4294"/>
                    <a:pt x="3678" y="4263"/>
                    <a:pt x="3587" y="4263"/>
                  </a:cubicBezTo>
                  <a:cubicBezTo>
                    <a:pt x="3435" y="3868"/>
                    <a:pt x="3283" y="3534"/>
                    <a:pt x="3101" y="3200"/>
                  </a:cubicBezTo>
                  <a:cubicBezTo>
                    <a:pt x="3040" y="3108"/>
                    <a:pt x="3010" y="3048"/>
                    <a:pt x="2979" y="3017"/>
                  </a:cubicBezTo>
                  <a:lnTo>
                    <a:pt x="2979" y="3017"/>
                  </a:lnTo>
                  <a:cubicBezTo>
                    <a:pt x="3101" y="3048"/>
                    <a:pt x="3162" y="3078"/>
                    <a:pt x="3283" y="3108"/>
                  </a:cubicBezTo>
                  <a:cubicBezTo>
                    <a:pt x="3344" y="3169"/>
                    <a:pt x="3435" y="3169"/>
                    <a:pt x="3496" y="3200"/>
                  </a:cubicBezTo>
                  <a:cubicBezTo>
                    <a:pt x="4499" y="3534"/>
                    <a:pt x="5472" y="4142"/>
                    <a:pt x="6353" y="4932"/>
                  </a:cubicBezTo>
                  <a:cubicBezTo>
                    <a:pt x="6406" y="4985"/>
                    <a:pt x="6466" y="5010"/>
                    <a:pt x="6523" y="5010"/>
                  </a:cubicBezTo>
                  <a:cubicBezTo>
                    <a:pt x="6596" y="5010"/>
                    <a:pt x="6667" y="4970"/>
                    <a:pt x="6718" y="4902"/>
                  </a:cubicBezTo>
                  <a:cubicBezTo>
                    <a:pt x="6840" y="4780"/>
                    <a:pt x="6809" y="4628"/>
                    <a:pt x="6688" y="4537"/>
                  </a:cubicBezTo>
                  <a:cubicBezTo>
                    <a:pt x="5776" y="3686"/>
                    <a:pt x="4712" y="3048"/>
                    <a:pt x="3648" y="2713"/>
                  </a:cubicBezTo>
                  <a:cubicBezTo>
                    <a:pt x="3587" y="2653"/>
                    <a:pt x="3496" y="2653"/>
                    <a:pt x="3435" y="2622"/>
                  </a:cubicBezTo>
                  <a:cubicBezTo>
                    <a:pt x="3192" y="2561"/>
                    <a:pt x="2979" y="2470"/>
                    <a:pt x="2827" y="2349"/>
                  </a:cubicBezTo>
                  <a:cubicBezTo>
                    <a:pt x="2797" y="2318"/>
                    <a:pt x="2706" y="2288"/>
                    <a:pt x="2645" y="2288"/>
                  </a:cubicBezTo>
                  <a:cubicBezTo>
                    <a:pt x="2584" y="2166"/>
                    <a:pt x="2523" y="2045"/>
                    <a:pt x="2493" y="1953"/>
                  </a:cubicBezTo>
                  <a:lnTo>
                    <a:pt x="2371" y="1710"/>
                  </a:lnTo>
                  <a:cubicBezTo>
                    <a:pt x="2128" y="1194"/>
                    <a:pt x="1915" y="616"/>
                    <a:pt x="1520" y="99"/>
                  </a:cubicBezTo>
                  <a:cubicBezTo>
                    <a:pt x="1484" y="45"/>
                    <a:pt x="1414" y="1"/>
                    <a:pt x="1339"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
            <p:cNvSpPr/>
            <p:nvPr/>
          </p:nvSpPr>
          <p:spPr>
            <a:xfrm>
              <a:off x="13964575" y="3274775"/>
              <a:ext cx="345000" cy="284525"/>
            </a:xfrm>
            <a:custGeom>
              <a:rect b="b" l="l" r="r" t="t"/>
              <a:pathLst>
                <a:path extrusionOk="0" h="11381" w="13800">
                  <a:moveTo>
                    <a:pt x="1758" y="0"/>
                  </a:moveTo>
                  <a:cubicBezTo>
                    <a:pt x="1399" y="0"/>
                    <a:pt x="1069" y="81"/>
                    <a:pt x="851" y="361"/>
                  </a:cubicBezTo>
                  <a:cubicBezTo>
                    <a:pt x="0" y="1486"/>
                    <a:pt x="730" y="3766"/>
                    <a:pt x="1064" y="4890"/>
                  </a:cubicBezTo>
                  <a:cubicBezTo>
                    <a:pt x="2037" y="7960"/>
                    <a:pt x="4772" y="10544"/>
                    <a:pt x="7903" y="11243"/>
                  </a:cubicBezTo>
                  <a:cubicBezTo>
                    <a:pt x="8302" y="11327"/>
                    <a:pt x="8784" y="11381"/>
                    <a:pt x="9299" y="11381"/>
                  </a:cubicBezTo>
                  <a:cubicBezTo>
                    <a:pt x="10824" y="11381"/>
                    <a:pt x="12640" y="10912"/>
                    <a:pt x="13435" y="9389"/>
                  </a:cubicBezTo>
                  <a:cubicBezTo>
                    <a:pt x="13800" y="8781"/>
                    <a:pt x="13040" y="7656"/>
                    <a:pt x="12766" y="7140"/>
                  </a:cubicBezTo>
                  <a:cubicBezTo>
                    <a:pt x="12067" y="5650"/>
                    <a:pt x="11034" y="4404"/>
                    <a:pt x="9879" y="3188"/>
                  </a:cubicBezTo>
                  <a:cubicBezTo>
                    <a:pt x="7964" y="1182"/>
                    <a:pt x="5471" y="483"/>
                    <a:pt x="2797" y="118"/>
                  </a:cubicBezTo>
                  <a:cubicBezTo>
                    <a:pt x="2470" y="74"/>
                    <a:pt x="2101" y="0"/>
                    <a:pt x="1758"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
            <p:cNvSpPr/>
            <p:nvPr/>
          </p:nvSpPr>
          <p:spPr>
            <a:xfrm>
              <a:off x="13944800" y="3250825"/>
              <a:ext cx="356425" cy="330975"/>
            </a:xfrm>
            <a:custGeom>
              <a:rect b="b" l="l" r="r" t="t"/>
              <a:pathLst>
                <a:path extrusionOk="0" h="13239" w="14257">
                  <a:moveTo>
                    <a:pt x="374" y="1"/>
                  </a:moveTo>
                  <a:cubicBezTo>
                    <a:pt x="246" y="1"/>
                    <a:pt x="125" y="69"/>
                    <a:pt x="62" y="195"/>
                  </a:cubicBezTo>
                  <a:cubicBezTo>
                    <a:pt x="1" y="377"/>
                    <a:pt x="62" y="560"/>
                    <a:pt x="244" y="681"/>
                  </a:cubicBezTo>
                  <a:cubicBezTo>
                    <a:pt x="882" y="1015"/>
                    <a:pt x="1490" y="1532"/>
                    <a:pt x="2068" y="2049"/>
                  </a:cubicBezTo>
                  <a:lnTo>
                    <a:pt x="2311" y="2292"/>
                  </a:lnTo>
                  <a:cubicBezTo>
                    <a:pt x="2524" y="2444"/>
                    <a:pt x="2706" y="2626"/>
                    <a:pt x="2889" y="2778"/>
                  </a:cubicBezTo>
                  <a:cubicBezTo>
                    <a:pt x="2554" y="4329"/>
                    <a:pt x="2524" y="5970"/>
                    <a:pt x="2433" y="7520"/>
                  </a:cubicBezTo>
                  <a:cubicBezTo>
                    <a:pt x="2433" y="7854"/>
                    <a:pt x="2402" y="8219"/>
                    <a:pt x="2402" y="8554"/>
                  </a:cubicBezTo>
                  <a:cubicBezTo>
                    <a:pt x="2402" y="8736"/>
                    <a:pt x="2554" y="8918"/>
                    <a:pt x="2737" y="8918"/>
                  </a:cubicBezTo>
                  <a:cubicBezTo>
                    <a:pt x="2919" y="8918"/>
                    <a:pt x="3132" y="8766"/>
                    <a:pt x="3132" y="8584"/>
                  </a:cubicBezTo>
                  <a:cubicBezTo>
                    <a:pt x="3132" y="8250"/>
                    <a:pt x="3162" y="7915"/>
                    <a:pt x="3162" y="7551"/>
                  </a:cubicBezTo>
                  <a:cubicBezTo>
                    <a:pt x="3223" y="6122"/>
                    <a:pt x="3284" y="4663"/>
                    <a:pt x="3527" y="3265"/>
                  </a:cubicBezTo>
                  <a:cubicBezTo>
                    <a:pt x="3618" y="3356"/>
                    <a:pt x="3740" y="3417"/>
                    <a:pt x="3800" y="3508"/>
                  </a:cubicBezTo>
                  <a:cubicBezTo>
                    <a:pt x="4287" y="3873"/>
                    <a:pt x="4803" y="4298"/>
                    <a:pt x="5259" y="4724"/>
                  </a:cubicBezTo>
                  <a:cubicBezTo>
                    <a:pt x="5168" y="6730"/>
                    <a:pt x="5047" y="9040"/>
                    <a:pt x="4834" y="11289"/>
                  </a:cubicBezTo>
                  <a:cubicBezTo>
                    <a:pt x="4743" y="11441"/>
                    <a:pt x="4895" y="11624"/>
                    <a:pt x="5107" y="11624"/>
                  </a:cubicBezTo>
                  <a:cubicBezTo>
                    <a:pt x="5290" y="11624"/>
                    <a:pt x="5472" y="11502"/>
                    <a:pt x="5472" y="11320"/>
                  </a:cubicBezTo>
                  <a:cubicBezTo>
                    <a:pt x="5655" y="9313"/>
                    <a:pt x="5776" y="7216"/>
                    <a:pt x="5867" y="5332"/>
                  </a:cubicBezTo>
                  <a:lnTo>
                    <a:pt x="7114" y="6456"/>
                  </a:lnTo>
                  <a:lnTo>
                    <a:pt x="7114" y="6487"/>
                  </a:lnTo>
                  <a:cubicBezTo>
                    <a:pt x="7114" y="6730"/>
                    <a:pt x="7144" y="7003"/>
                    <a:pt x="7174" y="7247"/>
                  </a:cubicBezTo>
                  <a:cubicBezTo>
                    <a:pt x="7265" y="7794"/>
                    <a:pt x="7296" y="8310"/>
                    <a:pt x="7174" y="8766"/>
                  </a:cubicBezTo>
                  <a:cubicBezTo>
                    <a:pt x="7144" y="8979"/>
                    <a:pt x="7265" y="9161"/>
                    <a:pt x="7448" y="9192"/>
                  </a:cubicBezTo>
                  <a:cubicBezTo>
                    <a:pt x="7471" y="9196"/>
                    <a:pt x="7494" y="9198"/>
                    <a:pt x="7517" y="9198"/>
                  </a:cubicBezTo>
                  <a:cubicBezTo>
                    <a:pt x="7681" y="9198"/>
                    <a:pt x="7847" y="9105"/>
                    <a:pt x="7873" y="8918"/>
                  </a:cubicBezTo>
                  <a:cubicBezTo>
                    <a:pt x="8025" y="8371"/>
                    <a:pt x="7934" y="7763"/>
                    <a:pt x="7873" y="7186"/>
                  </a:cubicBezTo>
                  <a:lnTo>
                    <a:pt x="7873" y="7095"/>
                  </a:lnTo>
                  <a:cubicBezTo>
                    <a:pt x="8208" y="7368"/>
                    <a:pt x="8512" y="7672"/>
                    <a:pt x="8846" y="7946"/>
                  </a:cubicBezTo>
                  <a:cubicBezTo>
                    <a:pt x="9211" y="8250"/>
                    <a:pt x="9545" y="8523"/>
                    <a:pt x="9880" y="8827"/>
                  </a:cubicBezTo>
                  <a:cubicBezTo>
                    <a:pt x="9758" y="9526"/>
                    <a:pt x="10153" y="10560"/>
                    <a:pt x="10487" y="11563"/>
                  </a:cubicBezTo>
                  <a:cubicBezTo>
                    <a:pt x="10670" y="12079"/>
                    <a:pt x="10883" y="12627"/>
                    <a:pt x="10913" y="12931"/>
                  </a:cubicBezTo>
                  <a:cubicBezTo>
                    <a:pt x="10941" y="13097"/>
                    <a:pt x="11070" y="13238"/>
                    <a:pt x="11231" y="13238"/>
                  </a:cubicBezTo>
                  <a:cubicBezTo>
                    <a:pt x="11246" y="13238"/>
                    <a:pt x="11262" y="13237"/>
                    <a:pt x="11278" y="13235"/>
                  </a:cubicBezTo>
                  <a:cubicBezTo>
                    <a:pt x="11460" y="13174"/>
                    <a:pt x="11642" y="13022"/>
                    <a:pt x="11582" y="12839"/>
                  </a:cubicBezTo>
                  <a:cubicBezTo>
                    <a:pt x="11551" y="12475"/>
                    <a:pt x="11369" y="11927"/>
                    <a:pt x="11126" y="11320"/>
                  </a:cubicBezTo>
                  <a:cubicBezTo>
                    <a:pt x="10943" y="10742"/>
                    <a:pt x="10670" y="10043"/>
                    <a:pt x="10548" y="9465"/>
                  </a:cubicBezTo>
                  <a:lnTo>
                    <a:pt x="10548" y="9465"/>
                  </a:lnTo>
                  <a:cubicBezTo>
                    <a:pt x="11095" y="9921"/>
                    <a:pt x="11582" y="10408"/>
                    <a:pt x="12129" y="10864"/>
                  </a:cubicBezTo>
                  <a:cubicBezTo>
                    <a:pt x="12311" y="11289"/>
                    <a:pt x="12433" y="11776"/>
                    <a:pt x="12463" y="12171"/>
                  </a:cubicBezTo>
                  <a:cubicBezTo>
                    <a:pt x="12463" y="12353"/>
                    <a:pt x="12646" y="12505"/>
                    <a:pt x="12828" y="12505"/>
                  </a:cubicBezTo>
                  <a:cubicBezTo>
                    <a:pt x="13041" y="12505"/>
                    <a:pt x="13193" y="12323"/>
                    <a:pt x="13193" y="12110"/>
                  </a:cubicBezTo>
                  <a:cubicBezTo>
                    <a:pt x="13193" y="12049"/>
                    <a:pt x="13193" y="12019"/>
                    <a:pt x="13162" y="11927"/>
                  </a:cubicBezTo>
                  <a:lnTo>
                    <a:pt x="13162" y="11927"/>
                  </a:lnTo>
                  <a:lnTo>
                    <a:pt x="13345" y="12110"/>
                  </a:lnTo>
                  <a:cubicBezTo>
                    <a:pt x="13413" y="12196"/>
                    <a:pt x="13511" y="12233"/>
                    <a:pt x="13610" y="12233"/>
                  </a:cubicBezTo>
                  <a:cubicBezTo>
                    <a:pt x="13687" y="12233"/>
                    <a:pt x="13765" y="12210"/>
                    <a:pt x="13831" y="12171"/>
                  </a:cubicBezTo>
                  <a:cubicBezTo>
                    <a:pt x="13983" y="12049"/>
                    <a:pt x="13983" y="11806"/>
                    <a:pt x="13861" y="11654"/>
                  </a:cubicBezTo>
                  <a:cubicBezTo>
                    <a:pt x="13497" y="11259"/>
                    <a:pt x="13132" y="10864"/>
                    <a:pt x="12737" y="10499"/>
                  </a:cubicBezTo>
                  <a:cubicBezTo>
                    <a:pt x="12706" y="10377"/>
                    <a:pt x="12615" y="10286"/>
                    <a:pt x="12585" y="10195"/>
                  </a:cubicBezTo>
                  <a:cubicBezTo>
                    <a:pt x="12855" y="10082"/>
                    <a:pt x="13193" y="10020"/>
                    <a:pt x="13498" y="10020"/>
                  </a:cubicBezTo>
                  <a:cubicBezTo>
                    <a:pt x="13604" y="10020"/>
                    <a:pt x="13706" y="10027"/>
                    <a:pt x="13801" y="10043"/>
                  </a:cubicBezTo>
                  <a:cubicBezTo>
                    <a:pt x="13816" y="10046"/>
                    <a:pt x="13832" y="10047"/>
                    <a:pt x="13848" y="10047"/>
                  </a:cubicBezTo>
                  <a:cubicBezTo>
                    <a:pt x="14013" y="10047"/>
                    <a:pt x="14168" y="9906"/>
                    <a:pt x="14196" y="9739"/>
                  </a:cubicBezTo>
                  <a:cubicBezTo>
                    <a:pt x="14257" y="9526"/>
                    <a:pt x="14105" y="9344"/>
                    <a:pt x="13892" y="9313"/>
                  </a:cubicBezTo>
                  <a:cubicBezTo>
                    <a:pt x="13774" y="9293"/>
                    <a:pt x="13638" y="9281"/>
                    <a:pt x="13493" y="9281"/>
                  </a:cubicBezTo>
                  <a:cubicBezTo>
                    <a:pt x="13002" y="9281"/>
                    <a:pt x="12399" y="9411"/>
                    <a:pt x="11977" y="9739"/>
                  </a:cubicBezTo>
                  <a:cubicBezTo>
                    <a:pt x="11582" y="9374"/>
                    <a:pt x="11187" y="9010"/>
                    <a:pt x="10791" y="8675"/>
                  </a:cubicBezTo>
                  <a:cubicBezTo>
                    <a:pt x="11278" y="8310"/>
                    <a:pt x="12737" y="8158"/>
                    <a:pt x="13223" y="8128"/>
                  </a:cubicBezTo>
                  <a:lnTo>
                    <a:pt x="13466" y="8098"/>
                  </a:lnTo>
                  <a:cubicBezTo>
                    <a:pt x="13649" y="8067"/>
                    <a:pt x="13801" y="7915"/>
                    <a:pt x="13740" y="7703"/>
                  </a:cubicBezTo>
                  <a:cubicBezTo>
                    <a:pt x="13712" y="7536"/>
                    <a:pt x="13583" y="7395"/>
                    <a:pt x="13422" y="7395"/>
                  </a:cubicBezTo>
                  <a:cubicBezTo>
                    <a:pt x="13406" y="7395"/>
                    <a:pt x="13391" y="7396"/>
                    <a:pt x="13375" y="7399"/>
                  </a:cubicBezTo>
                  <a:lnTo>
                    <a:pt x="13162" y="7459"/>
                  </a:lnTo>
                  <a:cubicBezTo>
                    <a:pt x="12007" y="7551"/>
                    <a:pt x="10791" y="7703"/>
                    <a:pt x="10214" y="8219"/>
                  </a:cubicBezTo>
                  <a:lnTo>
                    <a:pt x="9302" y="7399"/>
                  </a:lnTo>
                  <a:cubicBezTo>
                    <a:pt x="9028" y="7186"/>
                    <a:pt x="8724" y="6943"/>
                    <a:pt x="8481" y="6699"/>
                  </a:cubicBezTo>
                  <a:cubicBezTo>
                    <a:pt x="8927" y="6622"/>
                    <a:pt x="9434" y="6532"/>
                    <a:pt x="9853" y="6532"/>
                  </a:cubicBezTo>
                  <a:cubicBezTo>
                    <a:pt x="10092" y="6532"/>
                    <a:pt x="10303" y="6561"/>
                    <a:pt x="10457" y="6639"/>
                  </a:cubicBezTo>
                  <a:cubicBezTo>
                    <a:pt x="10507" y="6664"/>
                    <a:pt x="10557" y="6675"/>
                    <a:pt x="10606" y="6675"/>
                  </a:cubicBezTo>
                  <a:cubicBezTo>
                    <a:pt x="10735" y="6675"/>
                    <a:pt x="10855" y="6597"/>
                    <a:pt x="10943" y="6487"/>
                  </a:cubicBezTo>
                  <a:cubicBezTo>
                    <a:pt x="11004" y="6304"/>
                    <a:pt x="10974" y="6122"/>
                    <a:pt x="10791" y="6000"/>
                  </a:cubicBezTo>
                  <a:cubicBezTo>
                    <a:pt x="10502" y="5862"/>
                    <a:pt x="10144" y="5812"/>
                    <a:pt x="9762" y="5812"/>
                  </a:cubicBezTo>
                  <a:cubicBezTo>
                    <a:pt x="9222" y="5812"/>
                    <a:pt x="8633" y="5911"/>
                    <a:pt x="8117" y="6000"/>
                  </a:cubicBezTo>
                  <a:cubicBezTo>
                    <a:pt x="8025" y="6031"/>
                    <a:pt x="7904" y="6031"/>
                    <a:pt x="7782" y="6092"/>
                  </a:cubicBezTo>
                  <a:cubicBezTo>
                    <a:pt x="7296" y="5636"/>
                    <a:pt x="6749" y="5180"/>
                    <a:pt x="6262" y="4724"/>
                  </a:cubicBezTo>
                  <a:cubicBezTo>
                    <a:pt x="6414" y="4724"/>
                    <a:pt x="6597" y="4724"/>
                    <a:pt x="6749" y="4663"/>
                  </a:cubicBezTo>
                  <a:cubicBezTo>
                    <a:pt x="6870" y="4663"/>
                    <a:pt x="7022" y="4633"/>
                    <a:pt x="7114" y="4633"/>
                  </a:cubicBezTo>
                  <a:cubicBezTo>
                    <a:pt x="7326" y="4633"/>
                    <a:pt x="7600" y="4602"/>
                    <a:pt x="7873" y="4602"/>
                  </a:cubicBezTo>
                  <a:cubicBezTo>
                    <a:pt x="8204" y="4570"/>
                    <a:pt x="8553" y="4546"/>
                    <a:pt x="8899" y="4546"/>
                  </a:cubicBezTo>
                  <a:cubicBezTo>
                    <a:pt x="9542" y="4546"/>
                    <a:pt x="10176" y="4630"/>
                    <a:pt x="10670" y="4906"/>
                  </a:cubicBezTo>
                  <a:cubicBezTo>
                    <a:pt x="10719" y="4945"/>
                    <a:pt x="10777" y="4962"/>
                    <a:pt x="10837" y="4962"/>
                  </a:cubicBezTo>
                  <a:cubicBezTo>
                    <a:pt x="10963" y="4962"/>
                    <a:pt x="11094" y="4887"/>
                    <a:pt x="11156" y="4785"/>
                  </a:cubicBezTo>
                  <a:cubicBezTo>
                    <a:pt x="11247" y="4633"/>
                    <a:pt x="11217" y="4420"/>
                    <a:pt x="11065" y="4298"/>
                  </a:cubicBezTo>
                  <a:cubicBezTo>
                    <a:pt x="10425" y="3918"/>
                    <a:pt x="9705" y="3828"/>
                    <a:pt x="8984" y="3828"/>
                  </a:cubicBezTo>
                  <a:cubicBezTo>
                    <a:pt x="8611" y="3828"/>
                    <a:pt x="8237" y="3852"/>
                    <a:pt x="7873" y="3873"/>
                  </a:cubicBezTo>
                  <a:cubicBezTo>
                    <a:pt x="7600" y="3873"/>
                    <a:pt x="7357" y="3903"/>
                    <a:pt x="7114" y="3903"/>
                  </a:cubicBezTo>
                  <a:cubicBezTo>
                    <a:pt x="6992" y="3903"/>
                    <a:pt x="6840" y="3903"/>
                    <a:pt x="6688" y="3964"/>
                  </a:cubicBezTo>
                  <a:cubicBezTo>
                    <a:pt x="6538" y="3977"/>
                    <a:pt x="6365" y="3991"/>
                    <a:pt x="6199" y="3991"/>
                  </a:cubicBezTo>
                  <a:cubicBezTo>
                    <a:pt x="5994" y="3991"/>
                    <a:pt x="5803" y="3970"/>
                    <a:pt x="5685" y="3903"/>
                  </a:cubicBezTo>
                  <a:cubicBezTo>
                    <a:pt x="5632" y="3886"/>
                    <a:pt x="5569" y="3868"/>
                    <a:pt x="5502" y="3868"/>
                  </a:cubicBezTo>
                  <a:cubicBezTo>
                    <a:pt x="5453" y="3868"/>
                    <a:pt x="5402" y="3877"/>
                    <a:pt x="5351" y="3903"/>
                  </a:cubicBezTo>
                  <a:cubicBezTo>
                    <a:pt x="4925" y="3569"/>
                    <a:pt x="4530" y="3234"/>
                    <a:pt x="4135" y="2900"/>
                  </a:cubicBezTo>
                  <a:cubicBezTo>
                    <a:pt x="4074" y="2809"/>
                    <a:pt x="3983" y="2748"/>
                    <a:pt x="3922" y="2687"/>
                  </a:cubicBezTo>
                  <a:cubicBezTo>
                    <a:pt x="4074" y="2687"/>
                    <a:pt x="4226" y="2657"/>
                    <a:pt x="4378" y="2657"/>
                  </a:cubicBezTo>
                  <a:cubicBezTo>
                    <a:pt x="4469" y="2657"/>
                    <a:pt x="4591" y="2626"/>
                    <a:pt x="4682" y="2626"/>
                  </a:cubicBezTo>
                  <a:cubicBezTo>
                    <a:pt x="5031" y="2588"/>
                    <a:pt x="5392" y="2569"/>
                    <a:pt x="5761" y="2569"/>
                  </a:cubicBezTo>
                  <a:cubicBezTo>
                    <a:pt x="6867" y="2569"/>
                    <a:pt x="8041" y="2740"/>
                    <a:pt x="9180" y="3082"/>
                  </a:cubicBezTo>
                  <a:cubicBezTo>
                    <a:pt x="9214" y="3087"/>
                    <a:pt x="9247" y="3090"/>
                    <a:pt x="9279" y="3090"/>
                  </a:cubicBezTo>
                  <a:cubicBezTo>
                    <a:pt x="9449" y="3090"/>
                    <a:pt x="9590" y="3018"/>
                    <a:pt x="9667" y="2839"/>
                  </a:cubicBezTo>
                  <a:cubicBezTo>
                    <a:pt x="9697" y="2657"/>
                    <a:pt x="9606" y="2474"/>
                    <a:pt x="9424" y="2383"/>
                  </a:cubicBezTo>
                  <a:cubicBezTo>
                    <a:pt x="8251" y="2045"/>
                    <a:pt x="6995" y="1857"/>
                    <a:pt x="5830" y="1857"/>
                  </a:cubicBezTo>
                  <a:cubicBezTo>
                    <a:pt x="5424" y="1857"/>
                    <a:pt x="5028" y="1880"/>
                    <a:pt x="4651" y="1927"/>
                  </a:cubicBezTo>
                  <a:cubicBezTo>
                    <a:pt x="4530" y="1927"/>
                    <a:pt x="4408" y="1988"/>
                    <a:pt x="4287" y="1988"/>
                  </a:cubicBezTo>
                  <a:cubicBezTo>
                    <a:pt x="4072" y="2010"/>
                    <a:pt x="3857" y="2031"/>
                    <a:pt x="3663" y="2031"/>
                  </a:cubicBezTo>
                  <a:cubicBezTo>
                    <a:pt x="3583" y="2031"/>
                    <a:pt x="3507" y="2027"/>
                    <a:pt x="3436" y="2019"/>
                  </a:cubicBezTo>
                  <a:cubicBezTo>
                    <a:pt x="3409" y="2010"/>
                    <a:pt x="3380" y="2006"/>
                    <a:pt x="3350" y="2006"/>
                  </a:cubicBezTo>
                  <a:cubicBezTo>
                    <a:pt x="3278" y="2006"/>
                    <a:pt x="3205" y="2027"/>
                    <a:pt x="3162" y="2049"/>
                  </a:cubicBezTo>
                  <a:cubicBezTo>
                    <a:pt x="3040" y="1927"/>
                    <a:pt x="2889" y="1836"/>
                    <a:pt x="2767" y="1715"/>
                  </a:cubicBezTo>
                  <a:lnTo>
                    <a:pt x="2524" y="1471"/>
                  </a:lnTo>
                  <a:cubicBezTo>
                    <a:pt x="1916" y="955"/>
                    <a:pt x="1308" y="377"/>
                    <a:pt x="548" y="43"/>
                  </a:cubicBezTo>
                  <a:cubicBezTo>
                    <a:pt x="492" y="15"/>
                    <a:pt x="432" y="1"/>
                    <a:pt x="374"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
            <p:cNvSpPr/>
            <p:nvPr/>
          </p:nvSpPr>
          <p:spPr>
            <a:xfrm>
              <a:off x="13598300" y="3439200"/>
              <a:ext cx="145150" cy="228450"/>
            </a:xfrm>
            <a:custGeom>
              <a:rect b="b" l="l" r="r" t="t"/>
              <a:pathLst>
                <a:path extrusionOk="0" h="9138" w="5806">
                  <a:moveTo>
                    <a:pt x="4058" y="0"/>
                  </a:moveTo>
                  <a:cubicBezTo>
                    <a:pt x="3276" y="0"/>
                    <a:pt x="2399" y="930"/>
                    <a:pt x="1946" y="1383"/>
                  </a:cubicBezTo>
                  <a:cubicBezTo>
                    <a:pt x="608" y="2751"/>
                    <a:pt x="0" y="4879"/>
                    <a:pt x="517" y="6763"/>
                  </a:cubicBezTo>
                  <a:cubicBezTo>
                    <a:pt x="791" y="7706"/>
                    <a:pt x="1672" y="9134"/>
                    <a:pt x="3040" y="9134"/>
                  </a:cubicBezTo>
                  <a:cubicBezTo>
                    <a:pt x="3057" y="9137"/>
                    <a:pt x="3074" y="9138"/>
                    <a:pt x="3090" y="9138"/>
                  </a:cubicBezTo>
                  <a:cubicBezTo>
                    <a:pt x="3494" y="9138"/>
                    <a:pt x="3838" y="8453"/>
                    <a:pt x="4013" y="8162"/>
                  </a:cubicBezTo>
                  <a:cubicBezTo>
                    <a:pt x="4590" y="7341"/>
                    <a:pt x="4985" y="6490"/>
                    <a:pt x="5289" y="5548"/>
                  </a:cubicBezTo>
                  <a:cubicBezTo>
                    <a:pt x="5806" y="3937"/>
                    <a:pt x="5472" y="2508"/>
                    <a:pt x="4894" y="988"/>
                  </a:cubicBezTo>
                  <a:cubicBezTo>
                    <a:pt x="4742" y="593"/>
                    <a:pt x="4621" y="107"/>
                    <a:pt x="4225" y="16"/>
                  </a:cubicBezTo>
                  <a:cubicBezTo>
                    <a:pt x="4170" y="5"/>
                    <a:pt x="4114" y="0"/>
                    <a:pt x="4058"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
            <p:cNvSpPr/>
            <p:nvPr/>
          </p:nvSpPr>
          <p:spPr>
            <a:xfrm>
              <a:off x="13593825" y="3412975"/>
              <a:ext cx="153425" cy="263975"/>
            </a:xfrm>
            <a:custGeom>
              <a:rect b="b" l="l" r="r" t="t"/>
              <a:pathLst>
                <a:path extrusionOk="0" h="10559" w="6137">
                  <a:moveTo>
                    <a:pt x="4678" y="1"/>
                  </a:moveTo>
                  <a:cubicBezTo>
                    <a:pt x="4587" y="1"/>
                    <a:pt x="4496" y="122"/>
                    <a:pt x="4496" y="244"/>
                  </a:cubicBezTo>
                  <a:cubicBezTo>
                    <a:pt x="4496" y="669"/>
                    <a:pt x="4374" y="1125"/>
                    <a:pt x="4313" y="1581"/>
                  </a:cubicBezTo>
                  <a:lnTo>
                    <a:pt x="4283" y="1764"/>
                  </a:lnTo>
                  <a:lnTo>
                    <a:pt x="4161" y="2220"/>
                  </a:lnTo>
                  <a:cubicBezTo>
                    <a:pt x="3249" y="2493"/>
                    <a:pt x="2368" y="2888"/>
                    <a:pt x="1547" y="3314"/>
                  </a:cubicBezTo>
                  <a:cubicBezTo>
                    <a:pt x="1335" y="3405"/>
                    <a:pt x="1152" y="3496"/>
                    <a:pt x="970" y="3587"/>
                  </a:cubicBezTo>
                  <a:cubicBezTo>
                    <a:pt x="848" y="3618"/>
                    <a:pt x="818" y="3770"/>
                    <a:pt x="848" y="3861"/>
                  </a:cubicBezTo>
                  <a:cubicBezTo>
                    <a:pt x="870" y="3927"/>
                    <a:pt x="955" y="3977"/>
                    <a:pt x="1035" y="3977"/>
                  </a:cubicBezTo>
                  <a:cubicBezTo>
                    <a:pt x="1066" y="3977"/>
                    <a:pt x="1096" y="3969"/>
                    <a:pt x="1122" y="3952"/>
                  </a:cubicBezTo>
                  <a:cubicBezTo>
                    <a:pt x="1304" y="3891"/>
                    <a:pt x="1486" y="3770"/>
                    <a:pt x="1699" y="3709"/>
                  </a:cubicBezTo>
                  <a:cubicBezTo>
                    <a:pt x="2459" y="3314"/>
                    <a:pt x="3249" y="2949"/>
                    <a:pt x="4040" y="2706"/>
                  </a:cubicBezTo>
                  <a:lnTo>
                    <a:pt x="4040" y="2706"/>
                  </a:lnTo>
                  <a:cubicBezTo>
                    <a:pt x="4040" y="2797"/>
                    <a:pt x="4009" y="2858"/>
                    <a:pt x="4009" y="2888"/>
                  </a:cubicBezTo>
                  <a:cubicBezTo>
                    <a:pt x="3949" y="3283"/>
                    <a:pt x="3857" y="3618"/>
                    <a:pt x="3797" y="4013"/>
                  </a:cubicBezTo>
                  <a:cubicBezTo>
                    <a:pt x="2733" y="4530"/>
                    <a:pt x="1456" y="5107"/>
                    <a:pt x="240" y="5593"/>
                  </a:cubicBezTo>
                  <a:cubicBezTo>
                    <a:pt x="218" y="5590"/>
                    <a:pt x="197" y="5589"/>
                    <a:pt x="178" y="5589"/>
                  </a:cubicBezTo>
                  <a:cubicBezTo>
                    <a:pt x="22" y="5589"/>
                    <a:pt x="0" y="5694"/>
                    <a:pt x="27" y="5776"/>
                  </a:cubicBezTo>
                  <a:cubicBezTo>
                    <a:pt x="51" y="5869"/>
                    <a:pt x="127" y="5908"/>
                    <a:pt x="216" y="5908"/>
                  </a:cubicBezTo>
                  <a:cubicBezTo>
                    <a:pt x="244" y="5908"/>
                    <a:pt x="272" y="5905"/>
                    <a:pt x="301" y="5897"/>
                  </a:cubicBezTo>
                  <a:cubicBezTo>
                    <a:pt x="1395" y="5441"/>
                    <a:pt x="2520" y="4925"/>
                    <a:pt x="3523" y="4469"/>
                  </a:cubicBezTo>
                  <a:lnTo>
                    <a:pt x="3523" y="4469"/>
                  </a:lnTo>
                  <a:cubicBezTo>
                    <a:pt x="3432" y="4773"/>
                    <a:pt x="3371" y="5107"/>
                    <a:pt x="3280" y="5441"/>
                  </a:cubicBezTo>
                  <a:lnTo>
                    <a:pt x="3249" y="5441"/>
                  </a:lnTo>
                  <a:cubicBezTo>
                    <a:pt x="3128" y="5533"/>
                    <a:pt x="2976" y="5593"/>
                    <a:pt x="2885" y="5715"/>
                  </a:cubicBezTo>
                  <a:cubicBezTo>
                    <a:pt x="2611" y="5897"/>
                    <a:pt x="2338" y="6049"/>
                    <a:pt x="2064" y="6141"/>
                  </a:cubicBezTo>
                  <a:cubicBezTo>
                    <a:pt x="1973" y="6171"/>
                    <a:pt x="1882" y="6293"/>
                    <a:pt x="1912" y="6384"/>
                  </a:cubicBezTo>
                  <a:cubicBezTo>
                    <a:pt x="1959" y="6479"/>
                    <a:pt x="2025" y="6555"/>
                    <a:pt x="2110" y="6555"/>
                  </a:cubicBezTo>
                  <a:cubicBezTo>
                    <a:pt x="2134" y="6555"/>
                    <a:pt x="2159" y="6549"/>
                    <a:pt x="2186" y="6536"/>
                  </a:cubicBezTo>
                  <a:cubicBezTo>
                    <a:pt x="2520" y="6475"/>
                    <a:pt x="2824" y="6232"/>
                    <a:pt x="3097" y="6049"/>
                  </a:cubicBezTo>
                  <a:lnTo>
                    <a:pt x="3128" y="6019"/>
                  </a:lnTo>
                  <a:lnTo>
                    <a:pt x="3128" y="6019"/>
                  </a:lnTo>
                  <a:cubicBezTo>
                    <a:pt x="3097" y="6293"/>
                    <a:pt x="3037" y="6505"/>
                    <a:pt x="2976" y="6749"/>
                  </a:cubicBezTo>
                  <a:cubicBezTo>
                    <a:pt x="2945" y="6992"/>
                    <a:pt x="2885" y="7265"/>
                    <a:pt x="2794" y="7539"/>
                  </a:cubicBezTo>
                  <a:cubicBezTo>
                    <a:pt x="2368" y="7691"/>
                    <a:pt x="1973" y="8147"/>
                    <a:pt x="1547" y="8603"/>
                  </a:cubicBezTo>
                  <a:cubicBezTo>
                    <a:pt x="1304" y="8876"/>
                    <a:pt x="1091" y="9089"/>
                    <a:pt x="939" y="9211"/>
                  </a:cubicBezTo>
                  <a:cubicBezTo>
                    <a:pt x="818" y="9271"/>
                    <a:pt x="818" y="9393"/>
                    <a:pt x="909" y="9514"/>
                  </a:cubicBezTo>
                  <a:cubicBezTo>
                    <a:pt x="942" y="9580"/>
                    <a:pt x="992" y="9610"/>
                    <a:pt x="1050" y="9610"/>
                  </a:cubicBezTo>
                  <a:cubicBezTo>
                    <a:pt x="1100" y="9610"/>
                    <a:pt x="1157" y="9587"/>
                    <a:pt x="1213" y="9545"/>
                  </a:cubicBezTo>
                  <a:cubicBezTo>
                    <a:pt x="1395" y="9423"/>
                    <a:pt x="1608" y="9180"/>
                    <a:pt x="1882" y="8876"/>
                  </a:cubicBezTo>
                  <a:cubicBezTo>
                    <a:pt x="2125" y="8603"/>
                    <a:pt x="2429" y="8268"/>
                    <a:pt x="2672" y="8056"/>
                  </a:cubicBezTo>
                  <a:lnTo>
                    <a:pt x="2672" y="8056"/>
                  </a:lnTo>
                  <a:cubicBezTo>
                    <a:pt x="2581" y="8481"/>
                    <a:pt x="2490" y="8876"/>
                    <a:pt x="2368" y="9271"/>
                  </a:cubicBezTo>
                  <a:cubicBezTo>
                    <a:pt x="2186" y="9514"/>
                    <a:pt x="2003" y="9697"/>
                    <a:pt x="1821" y="9818"/>
                  </a:cubicBezTo>
                  <a:cubicBezTo>
                    <a:pt x="1699" y="9879"/>
                    <a:pt x="1699" y="10001"/>
                    <a:pt x="1730" y="10122"/>
                  </a:cubicBezTo>
                  <a:cubicBezTo>
                    <a:pt x="1783" y="10194"/>
                    <a:pt x="1836" y="10223"/>
                    <a:pt x="1896" y="10223"/>
                  </a:cubicBezTo>
                  <a:cubicBezTo>
                    <a:pt x="1938" y="10223"/>
                    <a:pt x="1983" y="10208"/>
                    <a:pt x="2034" y="10183"/>
                  </a:cubicBezTo>
                  <a:cubicBezTo>
                    <a:pt x="2064" y="10153"/>
                    <a:pt x="2125" y="10153"/>
                    <a:pt x="2155" y="10122"/>
                  </a:cubicBezTo>
                  <a:lnTo>
                    <a:pt x="2155" y="10122"/>
                  </a:lnTo>
                  <a:cubicBezTo>
                    <a:pt x="2155" y="10153"/>
                    <a:pt x="2125" y="10244"/>
                    <a:pt x="2125" y="10274"/>
                  </a:cubicBezTo>
                  <a:cubicBezTo>
                    <a:pt x="2064" y="10396"/>
                    <a:pt x="2125" y="10487"/>
                    <a:pt x="2216" y="10548"/>
                  </a:cubicBezTo>
                  <a:cubicBezTo>
                    <a:pt x="2245" y="10555"/>
                    <a:pt x="2273" y="10559"/>
                    <a:pt x="2301" y="10559"/>
                  </a:cubicBezTo>
                  <a:cubicBezTo>
                    <a:pt x="2390" y="10559"/>
                    <a:pt x="2466" y="10519"/>
                    <a:pt x="2490" y="10426"/>
                  </a:cubicBezTo>
                  <a:cubicBezTo>
                    <a:pt x="2611" y="10122"/>
                    <a:pt x="2672" y="9818"/>
                    <a:pt x="2794" y="9514"/>
                  </a:cubicBezTo>
                  <a:cubicBezTo>
                    <a:pt x="2824" y="9484"/>
                    <a:pt x="2885" y="9393"/>
                    <a:pt x="2915" y="9363"/>
                  </a:cubicBezTo>
                  <a:cubicBezTo>
                    <a:pt x="3097" y="9514"/>
                    <a:pt x="3249" y="9727"/>
                    <a:pt x="3341" y="9970"/>
                  </a:cubicBezTo>
                  <a:cubicBezTo>
                    <a:pt x="3364" y="10063"/>
                    <a:pt x="3440" y="10103"/>
                    <a:pt x="3516" y="10103"/>
                  </a:cubicBezTo>
                  <a:cubicBezTo>
                    <a:pt x="3539" y="10103"/>
                    <a:pt x="3562" y="10099"/>
                    <a:pt x="3584" y="10092"/>
                  </a:cubicBezTo>
                  <a:cubicBezTo>
                    <a:pt x="3705" y="10031"/>
                    <a:pt x="3736" y="9940"/>
                    <a:pt x="3705" y="9818"/>
                  </a:cubicBezTo>
                  <a:cubicBezTo>
                    <a:pt x="3584" y="9514"/>
                    <a:pt x="3341" y="9089"/>
                    <a:pt x="2945" y="8907"/>
                  </a:cubicBezTo>
                  <a:lnTo>
                    <a:pt x="3189" y="7995"/>
                  </a:lnTo>
                  <a:cubicBezTo>
                    <a:pt x="3462" y="8147"/>
                    <a:pt x="3979" y="8876"/>
                    <a:pt x="4131" y="9119"/>
                  </a:cubicBezTo>
                  <a:lnTo>
                    <a:pt x="4192" y="9241"/>
                  </a:lnTo>
                  <a:cubicBezTo>
                    <a:pt x="4253" y="9322"/>
                    <a:pt x="4327" y="9349"/>
                    <a:pt x="4397" y="9349"/>
                  </a:cubicBezTo>
                  <a:cubicBezTo>
                    <a:pt x="4431" y="9349"/>
                    <a:pt x="4465" y="9342"/>
                    <a:pt x="4496" y="9332"/>
                  </a:cubicBezTo>
                  <a:cubicBezTo>
                    <a:pt x="4617" y="9241"/>
                    <a:pt x="4617" y="9119"/>
                    <a:pt x="4587" y="9028"/>
                  </a:cubicBezTo>
                  <a:lnTo>
                    <a:pt x="4496" y="8907"/>
                  </a:lnTo>
                  <a:cubicBezTo>
                    <a:pt x="4131" y="8329"/>
                    <a:pt x="3705" y="7721"/>
                    <a:pt x="3280" y="7569"/>
                  </a:cubicBezTo>
                  <a:cubicBezTo>
                    <a:pt x="3310" y="7356"/>
                    <a:pt x="3401" y="7113"/>
                    <a:pt x="3432" y="6900"/>
                  </a:cubicBezTo>
                  <a:cubicBezTo>
                    <a:pt x="3462" y="6688"/>
                    <a:pt x="3523" y="6475"/>
                    <a:pt x="3584" y="6232"/>
                  </a:cubicBezTo>
                  <a:cubicBezTo>
                    <a:pt x="3857" y="6597"/>
                    <a:pt x="4161" y="6992"/>
                    <a:pt x="4161" y="7265"/>
                  </a:cubicBezTo>
                  <a:cubicBezTo>
                    <a:pt x="4161" y="7387"/>
                    <a:pt x="4283" y="7448"/>
                    <a:pt x="4404" y="7448"/>
                  </a:cubicBezTo>
                  <a:cubicBezTo>
                    <a:pt x="4496" y="7448"/>
                    <a:pt x="4617" y="7356"/>
                    <a:pt x="4587" y="7235"/>
                  </a:cubicBezTo>
                  <a:cubicBezTo>
                    <a:pt x="4587" y="6779"/>
                    <a:pt x="4161" y="6232"/>
                    <a:pt x="3827" y="5837"/>
                  </a:cubicBezTo>
                  <a:cubicBezTo>
                    <a:pt x="3797" y="5776"/>
                    <a:pt x="3736" y="5715"/>
                    <a:pt x="3705" y="5685"/>
                  </a:cubicBezTo>
                  <a:cubicBezTo>
                    <a:pt x="3797" y="5290"/>
                    <a:pt x="3888" y="4864"/>
                    <a:pt x="4009" y="4499"/>
                  </a:cubicBezTo>
                  <a:cubicBezTo>
                    <a:pt x="4040" y="4560"/>
                    <a:pt x="4131" y="4682"/>
                    <a:pt x="4161" y="4773"/>
                  </a:cubicBezTo>
                  <a:cubicBezTo>
                    <a:pt x="4192" y="4834"/>
                    <a:pt x="4253" y="4864"/>
                    <a:pt x="4283" y="4955"/>
                  </a:cubicBezTo>
                  <a:cubicBezTo>
                    <a:pt x="4344" y="5077"/>
                    <a:pt x="4435" y="5229"/>
                    <a:pt x="4496" y="5320"/>
                  </a:cubicBezTo>
                  <a:cubicBezTo>
                    <a:pt x="4800" y="5837"/>
                    <a:pt x="5164" y="6353"/>
                    <a:pt x="5104" y="6900"/>
                  </a:cubicBezTo>
                  <a:cubicBezTo>
                    <a:pt x="5104" y="6992"/>
                    <a:pt x="5195" y="7113"/>
                    <a:pt x="5286" y="7113"/>
                  </a:cubicBezTo>
                  <a:cubicBezTo>
                    <a:pt x="5408" y="7113"/>
                    <a:pt x="5529" y="7052"/>
                    <a:pt x="5529" y="6931"/>
                  </a:cubicBezTo>
                  <a:cubicBezTo>
                    <a:pt x="5560" y="6293"/>
                    <a:pt x="5195" y="5685"/>
                    <a:pt x="4830" y="5138"/>
                  </a:cubicBezTo>
                  <a:cubicBezTo>
                    <a:pt x="4769" y="5016"/>
                    <a:pt x="4678" y="4864"/>
                    <a:pt x="4617" y="4773"/>
                  </a:cubicBezTo>
                  <a:cubicBezTo>
                    <a:pt x="4587" y="4682"/>
                    <a:pt x="4526" y="4651"/>
                    <a:pt x="4496" y="4560"/>
                  </a:cubicBezTo>
                  <a:cubicBezTo>
                    <a:pt x="4404" y="4408"/>
                    <a:pt x="4222" y="4165"/>
                    <a:pt x="4222" y="4043"/>
                  </a:cubicBezTo>
                  <a:cubicBezTo>
                    <a:pt x="4222" y="3952"/>
                    <a:pt x="4192" y="3922"/>
                    <a:pt x="4161" y="3861"/>
                  </a:cubicBezTo>
                  <a:cubicBezTo>
                    <a:pt x="4222" y="3557"/>
                    <a:pt x="4313" y="3253"/>
                    <a:pt x="4344" y="2949"/>
                  </a:cubicBezTo>
                  <a:cubicBezTo>
                    <a:pt x="4344" y="2858"/>
                    <a:pt x="4374" y="2827"/>
                    <a:pt x="4374" y="2736"/>
                  </a:cubicBezTo>
                  <a:cubicBezTo>
                    <a:pt x="4435" y="2827"/>
                    <a:pt x="4496" y="2888"/>
                    <a:pt x="4526" y="2979"/>
                  </a:cubicBezTo>
                  <a:cubicBezTo>
                    <a:pt x="4587" y="3010"/>
                    <a:pt x="4617" y="3101"/>
                    <a:pt x="4648" y="3131"/>
                  </a:cubicBezTo>
                  <a:cubicBezTo>
                    <a:pt x="5104" y="3800"/>
                    <a:pt x="5499" y="4682"/>
                    <a:pt x="5681" y="5624"/>
                  </a:cubicBezTo>
                  <a:cubicBezTo>
                    <a:pt x="5705" y="5719"/>
                    <a:pt x="5784" y="5795"/>
                    <a:pt x="5876" y="5795"/>
                  </a:cubicBezTo>
                  <a:cubicBezTo>
                    <a:pt x="5901" y="5795"/>
                    <a:pt x="5928" y="5789"/>
                    <a:pt x="5955" y="5776"/>
                  </a:cubicBezTo>
                  <a:cubicBezTo>
                    <a:pt x="6046" y="5745"/>
                    <a:pt x="6137" y="5624"/>
                    <a:pt x="6107" y="5533"/>
                  </a:cubicBezTo>
                  <a:cubicBezTo>
                    <a:pt x="5924" y="4560"/>
                    <a:pt x="5529" y="3618"/>
                    <a:pt x="4982" y="2858"/>
                  </a:cubicBezTo>
                  <a:cubicBezTo>
                    <a:pt x="4952" y="2797"/>
                    <a:pt x="4921" y="2736"/>
                    <a:pt x="4891" y="2706"/>
                  </a:cubicBezTo>
                  <a:cubicBezTo>
                    <a:pt x="4769" y="2554"/>
                    <a:pt x="4648" y="2402"/>
                    <a:pt x="4617" y="2250"/>
                  </a:cubicBezTo>
                  <a:cubicBezTo>
                    <a:pt x="4617" y="2220"/>
                    <a:pt x="4587" y="2128"/>
                    <a:pt x="4526" y="2128"/>
                  </a:cubicBezTo>
                  <a:cubicBezTo>
                    <a:pt x="4587" y="2037"/>
                    <a:pt x="4587" y="1946"/>
                    <a:pt x="4617" y="1824"/>
                  </a:cubicBezTo>
                  <a:lnTo>
                    <a:pt x="4648" y="1642"/>
                  </a:lnTo>
                  <a:cubicBezTo>
                    <a:pt x="4769" y="1186"/>
                    <a:pt x="4891" y="700"/>
                    <a:pt x="4891" y="213"/>
                  </a:cubicBezTo>
                  <a:cubicBezTo>
                    <a:pt x="4891" y="92"/>
                    <a:pt x="4800" y="1"/>
                    <a:pt x="4678"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
            <p:cNvSpPr/>
            <p:nvPr/>
          </p:nvSpPr>
          <p:spPr>
            <a:xfrm>
              <a:off x="13982800" y="3379750"/>
              <a:ext cx="110975" cy="145525"/>
            </a:xfrm>
            <a:custGeom>
              <a:rect b="b" l="l" r="r" t="t"/>
              <a:pathLst>
                <a:path extrusionOk="0" h="5821" w="4439">
                  <a:moveTo>
                    <a:pt x="845" y="0"/>
                  </a:moveTo>
                  <a:cubicBezTo>
                    <a:pt x="776" y="0"/>
                    <a:pt x="706" y="16"/>
                    <a:pt x="639" y="53"/>
                  </a:cubicBezTo>
                  <a:cubicBezTo>
                    <a:pt x="153" y="357"/>
                    <a:pt x="92" y="1360"/>
                    <a:pt x="92" y="1877"/>
                  </a:cubicBezTo>
                  <a:cubicBezTo>
                    <a:pt x="1" y="3184"/>
                    <a:pt x="700" y="4643"/>
                    <a:pt x="1824" y="5403"/>
                  </a:cubicBezTo>
                  <a:cubicBezTo>
                    <a:pt x="2157" y="5606"/>
                    <a:pt x="2704" y="5821"/>
                    <a:pt x="3245" y="5821"/>
                  </a:cubicBezTo>
                  <a:cubicBezTo>
                    <a:pt x="3594" y="5821"/>
                    <a:pt x="3940" y="5732"/>
                    <a:pt x="4226" y="5494"/>
                  </a:cubicBezTo>
                  <a:cubicBezTo>
                    <a:pt x="4438" y="5281"/>
                    <a:pt x="4347" y="4764"/>
                    <a:pt x="4286" y="4491"/>
                  </a:cubicBezTo>
                  <a:cubicBezTo>
                    <a:pt x="4226" y="3822"/>
                    <a:pt x="4043" y="3153"/>
                    <a:pt x="3770" y="2515"/>
                  </a:cubicBezTo>
                  <a:cubicBezTo>
                    <a:pt x="3314" y="1421"/>
                    <a:pt x="2432" y="813"/>
                    <a:pt x="1460" y="235"/>
                  </a:cubicBezTo>
                  <a:cubicBezTo>
                    <a:pt x="1276" y="144"/>
                    <a:pt x="1059" y="0"/>
                    <a:pt x="845"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
            <p:cNvSpPr/>
            <p:nvPr/>
          </p:nvSpPr>
          <p:spPr>
            <a:xfrm>
              <a:off x="13978250" y="3360350"/>
              <a:ext cx="115525" cy="174725"/>
            </a:xfrm>
            <a:custGeom>
              <a:rect b="b" l="l" r="r" t="t"/>
              <a:pathLst>
                <a:path extrusionOk="0" h="6989" w="4621">
                  <a:moveTo>
                    <a:pt x="502" y="1"/>
                  </a:moveTo>
                  <a:cubicBezTo>
                    <a:pt x="464" y="1"/>
                    <a:pt x="426" y="24"/>
                    <a:pt x="395" y="69"/>
                  </a:cubicBezTo>
                  <a:cubicBezTo>
                    <a:pt x="335" y="100"/>
                    <a:pt x="335" y="221"/>
                    <a:pt x="395" y="282"/>
                  </a:cubicBezTo>
                  <a:cubicBezTo>
                    <a:pt x="608" y="525"/>
                    <a:pt x="760" y="829"/>
                    <a:pt x="912" y="1103"/>
                  </a:cubicBezTo>
                  <a:lnTo>
                    <a:pt x="973" y="1255"/>
                  </a:lnTo>
                  <a:cubicBezTo>
                    <a:pt x="1003" y="1346"/>
                    <a:pt x="1095" y="1437"/>
                    <a:pt x="1125" y="1498"/>
                  </a:cubicBezTo>
                  <a:cubicBezTo>
                    <a:pt x="760" y="2075"/>
                    <a:pt x="487" y="2683"/>
                    <a:pt x="213" y="3291"/>
                  </a:cubicBezTo>
                  <a:cubicBezTo>
                    <a:pt x="152" y="3443"/>
                    <a:pt x="92" y="3565"/>
                    <a:pt x="31" y="3717"/>
                  </a:cubicBezTo>
                  <a:cubicBezTo>
                    <a:pt x="0" y="3777"/>
                    <a:pt x="31" y="3869"/>
                    <a:pt x="92" y="3899"/>
                  </a:cubicBezTo>
                  <a:cubicBezTo>
                    <a:pt x="116" y="3907"/>
                    <a:pt x="138" y="3911"/>
                    <a:pt x="159" y="3911"/>
                  </a:cubicBezTo>
                  <a:cubicBezTo>
                    <a:pt x="215" y="3911"/>
                    <a:pt x="260" y="3883"/>
                    <a:pt x="304" y="3838"/>
                  </a:cubicBezTo>
                  <a:cubicBezTo>
                    <a:pt x="365" y="3717"/>
                    <a:pt x="395" y="3565"/>
                    <a:pt x="487" y="3413"/>
                  </a:cubicBezTo>
                  <a:cubicBezTo>
                    <a:pt x="699" y="2835"/>
                    <a:pt x="973" y="2318"/>
                    <a:pt x="1277" y="1771"/>
                  </a:cubicBezTo>
                  <a:cubicBezTo>
                    <a:pt x="1307" y="1802"/>
                    <a:pt x="1307" y="1863"/>
                    <a:pt x="1368" y="1893"/>
                  </a:cubicBezTo>
                  <a:cubicBezTo>
                    <a:pt x="1459" y="2106"/>
                    <a:pt x="1611" y="2349"/>
                    <a:pt x="1733" y="2562"/>
                  </a:cubicBezTo>
                  <a:cubicBezTo>
                    <a:pt x="1399" y="3382"/>
                    <a:pt x="1003" y="4233"/>
                    <a:pt x="608" y="5084"/>
                  </a:cubicBezTo>
                  <a:cubicBezTo>
                    <a:pt x="578" y="5267"/>
                    <a:pt x="578" y="5358"/>
                    <a:pt x="639" y="5388"/>
                  </a:cubicBezTo>
                  <a:cubicBezTo>
                    <a:pt x="661" y="5396"/>
                    <a:pt x="682" y="5400"/>
                    <a:pt x="701" y="5400"/>
                  </a:cubicBezTo>
                  <a:cubicBezTo>
                    <a:pt x="758" y="5400"/>
                    <a:pt x="798" y="5366"/>
                    <a:pt x="821" y="5297"/>
                  </a:cubicBezTo>
                  <a:cubicBezTo>
                    <a:pt x="1216" y="4537"/>
                    <a:pt x="1551" y="3747"/>
                    <a:pt x="1885" y="3018"/>
                  </a:cubicBezTo>
                  <a:cubicBezTo>
                    <a:pt x="2006" y="3261"/>
                    <a:pt x="2128" y="3443"/>
                    <a:pt x="2189" y="3686"/>
                  </a:cubicBezTo>
                  <a:lnTo>
                    <a:pt x="2189" y="3717"/>
                  </a:lnTo>
                  <a:cubicBezTo>
                    <a:pt x="2158" y="3838"/>
                    <a:pt x="2128" y="3899"/>
                    <a:pt x="2128" y="4021"/>
                  </a:cubicBezTo>
                  <a:cubicBezTo>
                    <a:pt x="2098" y="4233"/>
                    <a:pt x="2006" y="4477"/>
                    <a:pt x="1885" y="4629"/>
                  </a:cubicBezTo>
                  <a:cubicBezTo>
                    <a:pt x="1854" y="4689"/>
                    <a:pt x="1854" y="4780"/>
                    <a:pt x="1946" y="4811"/>
                  </a:cubicBezTo>
                  <a:cubicBezTo>
                    <a:pt x="1971" y="4823"/>
                    <a:pt x="2001" y="4831"/>
                    <a:pt x="2030" y="4831"/>
                  </a:cubicBezTo>
                  <a:cubicBezTo>
                    <a:pt x="2072" y="4831"/>
                    <a:pt x="2110" y="4816"/>
                    <a:pt x="2128" y="4780"/>
                  </a:cubicBezTo>
                  <a:cubicBezTo>
                    <a:pt x="2280" y="4598"/>
                    <a:pt x="2310" y="4325"/>
                    <a:pt x="2402" y="4081"/>
                  </a:cubicBezTo>
                  <a:lnTo>
                    <a:pt x="2402" y="4051"/>
                  </a:lnTo>
                  <a:cubicBezTo>
                    <a:pt x="2462" y="4203"/>
                    <a:pt x="2584" y="4355"/>
                    <a:pt x="2645" y="4507"/>
                  </a:cubicBezTo>
                  <a:cubicBezTo>
                    <a:pt x="2736" y="4659"/>
                    <a:pt x="2858" y="4841"/>
                    <a:pt x="2918" y="4993"/>
                  </a:cubicBezTo>
                  <a:cubicBezTo>
                    <a:pt x="2766" y="5267"/>
                    <a:pt x="2766" y="5723"/>
                    <a:pt x="2766" y="6179"/>
                  </a:cubicBezTo>
                  <a:cubicBezTo>
                    <a:pt x="2766" y="6422"/>
                    <a:pt x="2766" y="6665"/>
                    <a:pt x="2736" y="6787"/>
                  </a:cubicBezTo>
                  <a:cubicBezTo>
                    <a:pt x="2706" y="6878"/>
                    <a:pt x="2766" y="6939"/>
                    <a:pt x="2858" y="6969"/>
                  </a:cubicBezTo>
                  <a:cubicBezTo>
                    <a:pt x="2872" y="6983"/>
                    <a:pt x="2887" y="6989"/>
                    <a:pt x="2904" y="6989"/>
                  </a:cubicBezTo>
                  <a:cubicBezTo>
                    <a:pt x="2957" y="6989"/>
                    <a:pt x="3017" y="6924"/>
                    <a:pt x="3040" y="6878"/>
                  </a:cubicBezTo>
                  <a:cubicBezTo>
                    <a:pt x="3070" y="6726"/>
                    <a:pt x="3070" y="6483"/>
                    <a:pt x="3070" y="6179"/>
                  </a:cubicBezTo>
                  <a:cubicBezTo>
                    <a:pt x="3070" y="5905"/>
                    <a:pt x="3070" y="5601"/>
                    <a:pt x="3161" y="5388"/>
                  </a:cubicBezTo>
                  <a:cubicBezTo>
                    <a:pt x="3313" y="5662"/>
                    <a:pt x="3405" y="5905"/>
                    <a:pt x="3526" y="6179"/>
                  </a:cubicBezTo>
                  <a:cubicBezTo>
                    <a:pt x="3526" y="6361"/>
                    <a:pt x="3496" y="6604"/>
                    <a:pt x="3465" y="6756"/>
                  </a:cubicBezTo>
                  <a:cubicBezTo>
                    <a:pt x="3405" y="6817"/>
                    <a:pt x="3496" y="6908"/>
                    <a:pt x="3557" y="6939"/>
                  </a:cubicBezTo>
                  <a:cubicBezTo>
                    <a:pt x="3573" y="6944"/>
                    <a:pt x="3588" y="6946"/>
                    <a:pt x="3602" y="6946"/>
                  </a:cubicBezTo>
                  <a:cubicBezTo>
                    <a:pt x="3669" y="6946"/>
                    <a:pt x="3719" y="6892"/>
                    <a:pt x="3769" y="6817"/>
                  </a:cubicBezTo>
                  <a:cubicBezTo>
                    <a:pt x="3769" y="6787"/>
                    <a:pt x="3769" y="6787"/>
                    <a:pt x="3800" y="6756"/>
                  </a:cubicBezTo>
                  <a:cubicBezTo>
                    <a:pt x="3800" y="6787"/>
                    <a:pt x="3830" y="6817"/>
                    <a:pt x="3830" y="6878"/>
                  </a:cubicBezTo>
                  <a:cubicBezTo>
                    <a:pt x="3852" y="6922"/>
                    <a:pt x="3907" y="6951"/>
                    <a:pt x="3959" y="6951"/>
                  </a:cubicBezTo>
                  <a:cubicBezTo>
                    <a:pt x="3978" y="6951"/>
                    <a:pt x="3996" y="6947"/>
                    <a:pt x="4013" y="6939"/>
                  </a:cubicBezTo>
                  <a:cubicBezTo>
                    <a:pt x="4104" y="6908"/>
                    <a:pt x="4134" y="6817"/>
                    <a:pt x="4104" y="6756"/>
                  </a:cubicBezTo>
                  <a:cubicBezTo>
                    <a:pt x="4013" y="6513"/>
                    <a:pt x="3891" y="6331"/>
                    <a:pt x="3830" y="6148"/>
                  </a:cubicBezTo>
                  <a:lnTo>
                    <a:pt x="3830" y="5996"/>
                  </a:lnTo>
                  <a:cubicBezTo>
                    <a:pt x="4013" y="5996"/>
                    <a:pt x="4195" y="6027"/>
                    <a:pt x="4317" y="6118"/>
                  </a:cubicBezTo>
                  <a:cubicBezTo>
                    <a:pt x="4339" y="6125"/>
                    <a:pt x="4360" y="6129"/>
                    <a:pt x="4379" y="6129"/>
                  </a:cubicBezTo>
                  <a:cubicBezTo>
                    <a:pt x="4436" y="6129"/>
                    <a:pt x="4476" y="6095"/>
                    <a:pt x="4499" y="6027"/>
                  </a:cubicBezTo>
                  <a:cubicBezTo>
                    <a:pt x="4560" y="5966"/>
                    <a:pt x="4499" y="5875"/>
                    <a:pt x="4438" y="5844"/>
                  </a:cubicBezTo>
                  <a:cubicBezTo>
                    <a:pt x="4305" y="5755"/>
                    <a:pt x="4073" y="5699"/>
                    <a:pt x="3840" y="5699"/>
                  </a:cubicBezTo>
                  <a:cubicBezTo>
                    <a:pt x="3754" y="5699"/>
                    <a:pt x="3668" y="5706"/>
                    <a:pt x="3587" y="5723"/>
                  </a:cubicBezTo>
                  <a:cubicBezTo>
                    <a:pt x="3496" y="5540"/>
                    <a:pt x="3405" y="5358"/>
                    <a:pt x="3283" y="5115"/>
                  </a:cubicBezTo>
                  <a:cubicBezTo>
                    <a:pt x="3317" y="5106"/>
                    <a:pt x="3359" y="5103"/>
                    <a:pt x="3406" y="5103"/>
                  </a:cubicBezTo>
                  <a:cubicBezTo>
                    <a:pt x="3689" y="5103"/>
                    <a:pt x="4160" y="5241"/>
                    <a:pt x="4317" y="5267"/>
                  </a:cubicBezTo>
                  <a:lnTo>
                    <a:pt x="4408" y="5297"/>
                  </a:lnTo>
                  <a:cubicBezTo>
                    <a:pt x="4422" y="5311"/>
                    <a:pt x="4438" y="5317"/>
                    <a:pt x="4454" y="5317"/>
                  </a:cubicBezTo>
                  <a:cubicBezTo>
                    <a:pt x="4508" y="5317"/>
                    <a:pt x="4567" y="5253"/>
                    <a:pt x="4590" y="5206"/>
                  </a:cubicBezTo>
                  <a:cubicBezTo>
                    <a:pt x="4620" y="5115"/>
                    <a:pt x="4560" y="5054"/>
                    <a:pt x="4468" y="4993"/>
                  </a:cubicBezTo>
                  <a:lnTo>
                    <a:pt x="4408" y="4963"/>
                  </a:lnTo>
                  <a:cubicBezTo>
                    <a:pt x="4070" y="4873"/>
                    <a:pt x="3699" y="4766"/>
                    <a:pt x="3406" y="4766"/>
                  </a:cubicBezTo>
                  <a:cubicBezTo>
                    <a:pt x="3303" y="4766"/>
                    <a:pt x="3210" y="4779"/>
                    <a:pt x="3131" y="4811"/>
                  </a:cubicBezTo>
                  <a:lnTo>
                    <a:pt x="2918" y="4355"/>
                  </a:lnTo>
                  <a:cubicBezTo>
                    <a:pt x="2827" y="4233"/>
                    <a:pt x="2766" y="4081"/>
                    <a:pt x="2706" y="3929"/>
                  </a:cubicBezTo>
                  <a:lnTo>
                    <a:pt x="2706" y="3929"/>
                  </a:lnTo>
                  <a:cubicBezTo>
                    <a:pt x="3010" y="3990"/>
                    <a:pt x="3344" y="4081"/>
                    <a:pt x="3496" y="4233"/>
                  </a:cubicBezTo>
                  <a:cubicBezTo>
                    <a:pt x="3511" y="4279"/>
                    <a:pt x="3549" y="4302"/>
                    <a:pt x="3591" y="4302"/>
                  </a:cubicBezTo>
                  <a:cubicBezTo>
                    <a:pt x="3633" y="4302"/>
                    <a:pt x="3678" y="4279"/>
                    <a:pt x="3709" y="4233"/>
                  </a:cubicBezTo>
                  <a:cubicBezTo>
                    <a:pt x="3800" y="4203"/>
                    <a:pt x="3800" y="4081"/>
                    <a:pt x="3709" y="4021"/>
                  </a:cubicBezTo>
                  <a:cubicBezTo>
                    <a:pt x="3496" y="3777"/>
                    <a:pt x="3040" y="3686"/>
                    <a:pt x="2645" y="3595"/>
                  </a:cubicBezTo>
                  <a:cubicBezTo>
                    <a:pt x="2614" y="3595"/>
                    <a:pt x="2523" y="3595"/>
                    <a:pt x="2493" y="3565"/>
                  </a:cubicBezTo>
                  <a:cubicBezTo>
                    <a:pt x="2341" y="3291"/>
                    <a:pt x="2219" y="3078"/>
                    <a:pt x="2128" y="2805"/>
                  </a:cubicBezTo>
                  <a:lnTo>
                    <a:pt x="2128" y="2805"/>
                  </a:lnTo>
                  <a:cubicBezTo>
                    <a:pt x="2189" y="2835"/>
                    <a:pt x="2280" y="2835"/>
                    <a:pt x="2310" y="2866"/>
                  </a:cubicBezTo>
                  <a:cubicBezTo>
                    <a:pt x="2341" y="2866"/>
                    <a:pt x="2432" y="2926"/>
                    <a:pt x="2462" y="2926"/>
                  </a:cubicBezTo>
                  <a:cubicBezTo>
                    <a:pt x="2584" y="2957"/>
                    <a:pt x="2645" y="2987"/>
                    <a:pt x="2766" y="3018"/>
                  </a:cubicBezTo>
                  <a:cubicBezTo>
                    <a:pt x="3131" y="3139"/>
                    <a:pt x="3587" y="3291"/>
                    <a:pt x="3830" y="3565"/>
                  </a:cubicBezTo>
                  <a:cubicBezTo>
                    <a:pt x="3848" y="3600"/>
                    <a:pt x="3897" y="3615"/>
                    <a:pt x="3947" y="3615"/>
                  </a:cubicBezTo>
                  <a:cubicBezTo>
                    <a:pt x="3982" y="3615"/>
                    <a:pt x="4018" y="3608"/>
                    <a:pt x="4043" y="3595"/>
                  </a:cubicBezTo>
                  <a:cubicBezTo>
                    <a:pt x="4134" y="3565"/>
                    <a:pt x="4134" y="3443"/>
                    <a:pt x="4104" y="3382"/>
                  </a:cubicBezTo>
                  <a:cubicBezTo>
                    <a:pt x="3830" y="2987"/>
                    <a:pt x="3344" y="2835"/>
                    <a:pt x="2918" y="2714"/>
                  </a:cubicBezTo>
                  <a:cubicBezTo>
                    <a:pt x="2797" y="2683"/>
                    <a:pt x="2736" y="2653"/>
                    <a:pt x="2614" y="2622"/>
                  </a:cubicBezTo>
                  <a:cubicBezTo>
                    <a:pt x="2584" y="2622"/>
                    <a:pt x="2493" y="2562"/>
                    <a:pt x="2462" y="2562"/>
                  </a:cubicBezTo>
                  <a:cubicBezTo>
                    <a:pt x="2341" y="2531"/>
                    <a:pt x="2128" y="2470"/>
                    <a:pt x="2067" y="2410"/>
                  </a:cubicBezTo>
                  <a:cubicBezTo>
                    <a:pt x="2037" y="2379"/>
                    <a:pt x="2006" y="2379"/>
                    <a:pt x="1976" y="2379"/>
                  </a:cubicBezTo>
                  <a:lnTo>
                    <a:pt x="1611" y="1802"/>
                  </a:lnTo>
                  <a:cubicBezTo>
                    <a:pt x="1581" y="1771"/>
                    <a:pt x="1581" y="1741"/>
                    <a:pt x="1551" y="1711"/>
                  </a:cubicBezTo>
                  <a:cubicBezTo>
                    <a:pt x="1611" y="1711"/>
                    <a:pt x="1672" y="1741"/>
                    <a:pt x="1733" y="1741"/>
                  </a:cubicBezTo>
                  <a:cubicBezTo>
                    <a:pt x="1763" y="1741"/>
                    <a:pt x="1824" y="1771"/>
                    <a:pt x="1854" y="1771"/>
                  </a:cubicBezTo>
                  <a:cubicBezTo>
                    <a:pt x="2432" y="1923"/>
                    <a:pt x="3040" y="2227"/>
                    <a:pt x="3557" y="2622"/>
                  </a:cubicBezTo>
                  <a:cubicBezTo>
                    <a:pt x="3590" y="2634"/>
                    <a:pt x="3619" y="2641"/>
                    <a:pt x="3648" y="2641"/>
                  </a:cubicBezTo>
                  <a:cubicBezTo>
                    <a:pt x="3696" y="2641"/>
                    <a:pt x="3742" y="2619"/>
                    <a:pt x="3800" y="2562"/>
                  </a:cubicBezTo>
                  <a:cubicBezTo>
                    <a:pt x="3830" y="2501"/>
                    <a:pt x="3830" y="2410"/>
                    <a:pt x="3739" y="2349"/>
                  </a:cubicBezTo>
                  <a:cubicBezTo>
                    <a:pt x="3192" y="1923"/>
                    <a:pt x="2523" y="1589"/>
                    <a:pt x="1915" y="1437"/>
                  </a:cubicBezTo>
                  <a:cubicBezTo>
                    <a:pt x="1885" y="1437"/>
                    <a:pt x="1824" y="1407"/>
                    <a:pt x="1763" y="1407"/>
                  </a:cubicBezTo>
                  <a:cubicBezTo>
                    <a:pt x="1611" y="1346"/>
                    <a:pt x="1520" y="1346"/>
                    <a:pt x="1429" y="1285"/>
                  </a:cubicBezTo>
                  <a:cubicBezTo>
                    <a:pt x="1399" y="1255"/>
                    <a:pt x="1368" y="1255"/>
                    <a:pt x="1307" y="1255"/>
                  </a:cubicBezTo>
                  <a:cubicBezTo>
                    <a:pt x="1277" y="1163"/>
                    <a:pt x="1247" y="1133"/>
                    <a:pt x="1216" y="1042"/>
                  </a:cubicBezTo>
                  <a:lnTo>
                    <a:pt x="1125" y="951"/>
                  </a:lnTo>
                  <a:cubicBezTo>
                    <a:pt x="973" y="647"/>
                    <a:pt x="821" y="343"/>
                    <a:pt x="608" y="69"/>
                  </a:cubicBezTo>
                  <a:cubicBezTo>
                    <a:pt x="578" y="24"/>
                    <a:pt x="540" y="1"/>
                    <a:pt x="502"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
            <p:cNvSpPr/>
            <p:nvPr/>
          </p:nvSpPr>
          <p:spPr>
            <a:xfrm>
              <a:off x="13398450" y="3299450"/>
              <a:ext cx="348800" cy="292675"/>
            </a:xfrm>
            <a:custGeom>
              <a:rect b="b" l="l" r="r" t="t"/>
              <a:pathLst>
                <a:path extrusionOk="0" h="11707" w="13952">
                  <a:moveTo>
                    <a:pt x="10645" y="1"/>
                  </a:moveTo>
                  <a:cubicBezTo>
                    <a:pt x="9996" y="1"/>
                    <a:pt x="9378" y="59"/>
                    <a:pt x="8937" y="104"/>
                  </a:cubicBezTo>
                  <a:cubicBezTo>
                    <a:pt x="5684" y="408"/>
                    <a:pt x="2523" y="2566"/>
                    <a:pt x="1155" y="5606"/>
                  </a:cubicBezTo>
                  <a:cubicBezTo>
                    <a:pt x="456" y="7095"/>
                    <a:pt x="0" y="10013"/>
                    <a:pt x="1824" y="11502"/>
                  </a:cubicBezTo>
                  <a:cubicBezTo>
                    <a:pt x="1992" y="11651"/>
                    <a:pt x="2225" y="11706"/>
                    <a:pt x="2486" y="11706"/>
                  </a:cubicBezTo>
                  <a:cubicBezTo>
                    <a:pt x="3075" y="11706"/>
                    <a:pt x="3804" y="11425"/>
                    <a:pt x="4225" y="11320"/>
                  </a:cubicBezTo>
                  <a:cubicBezTo>
                    <a:pt x="5867" y="10894"/>
                    <a:pt x="7356" y="10165"/>
                    <a:pt x="8785" y="9253"/>
                  </a:cubicBezTo>
                  <a:cubicBezTo>
                    <a:pt x="11216" y="7733"/>
                    <a:pt x="12432" y="5454"/>
                    <a:pt x="13344" y="2809"/>
                  </a:cubicBezTo>
                  <a:cubicBezTo>
                    <a:pt x="13557" y="2171"/>
                    <a:pt x="13952" y="1350"/>
                    <a:pt x="13496" y="833"/>
                  </a:cubicBezTo>
                  <a:cubicBezTo>
                    <a:pt x="12924" y="166"/>
                    <a:pt x="11740" y="1"/>
                    <a:pt x="10645" y="1"/>
                  </a:cubicBezTo>
                  <a:close/>
                </a:path>
              </a:pathLst>
            </a:custGeom>
            <a:solidFill>
              <a:srgbClr val="24749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
            <p:cNvSpPr/>
            <p:nvPr/>
          </p:nvSpPr>
          <p:spPr>
            <a:xfrm>
              <a:off x="13386300" y="3289850"/>
              <a:ext cx="390600" cy="302500"/>
            </a:xfrm>
            <a:custGeom>
              <a:rect b="b" l="l" r="r" t="t"/>
              <a:pathLst>
                <a:path extrusionOk="0" h="12100" w="15624">
                  <a:moveTo>
                    <a:pt x="15241" y="0"/>
                  </a:moveTo>
                  <a:cubicBezTo>
                    <a:pt x="15136" y="0"/>
                    <a:pt x="15037" y="38"/>
                    <a:pt x="14985" y="123"/>
                  </a:cubicBezTo>
                  <a:cubicBezTo>
                    <a:pt x="14529" y="670"/>
                    <a:pt x="13861" y="1187"/>
                    <a:pt x="13222" y="1643"/>
                  </a:cubicBezTo>
                  <a:lnTo>
                    <a:pt x="12918" y="1856"/>
                  </a:lnTo>
                  <a:cubicBezTo>
                    <a:pt x="12705" y="2008"/>
                    <a:pt x="12493" y="2160"/>
                    <a:pt x="12310" y="2342"/>
                  </a:cubicBezTo>
                  <a:cubicBezTo>
                    <a:pt x="10821" y="1704"/>
                    <a:pt x="9240" y="1278"/>
                    <a:pt x="7629" y="883"/>
                  </a:cubicBezTo>
                  <a:cubicBezTo>
                    <a:pt x="7295" y="792"/>
                    <a:pt x="6961" y="670"/>
                    <a:pt x="6626" y="610"/>
                  </a:cubicBezTo>
                  <a:cubicBezTo>
                    <a:pt x="6600" y="606"/>
                    <a:pt x="6574" y="604"/>
                    <a:pt x="6548" y="604"/>
                  </a:cubicBezTo>
                  <a:cubicBezTo>
                    <a:pt x="6370" y="604"/>
                    <a:pt x="6224" y="697"/>
                    <a:pt x="6170" y="883"/>
                  </a:cubicBezTo>
                  <a:cubicBezTo>
                    <a:pt x="6110" y="1065"/>
                    <a:pt x="6231" y="1248"/>
                    <a:pt x="6414" y="1339"/>
                  </a:cubicBezTo>
                  <a:cubicBezTo>
                    <a:pt x="6778" y="1400"/>
                    <a:pt x="7113" y="1521"/>
                    <a:pt x="7447" y="1582"/>
                  </a:cubicBezTo>
                  <a:cubicBezTo>
                    <a:pt x="8845" y="1947"/>
                    <a:pt x="10304" y="2312"/>
                    <a:pt x="11642" y="2889"/>
                  </a:cubicBezTo>
                  <a:cubicBezTo>
                    <a:pt x="11550" y="2950"/>
                    <a:pt x="11429" y="3041"/>
                    <a:pt x="11368" y="3102"/>
                  </a:cubicBezTo>
                  <a:cubicBezTo>
                    <a:pt x="10882" y="3497"/>
                    <a:pt x="10365" y="3923"/>
                    <a:pt x="9848" y="4287"/>
                  </a:cubicBezTo>
                  <a:cubicBezTo>
                    <a:pt x="7842" y="3771"/>
                    <a:pt x="5562" y="3163"/>
                    <a:pt x="3374" y="2464"/>
                  </a:cubicBezTo>
                  <a:cubicBezTo>
                    <a:pt x="3314" y="2379"/>
                    <a:pt x="3244" y="2343"/>
                    <a:pt x="3179" y="2343"/>
                  </a:cubicBezTo>
                  <a:cubicBezTo>
                    <a:pt x="3082" y="2343"/>
                    <a:pt x="2997" y="2427"/>
                    <a:pt x="2979" y="2555"/>
                  </a:cubicBezTo>
                  <a:cubicBezTo>
                    <a:pt x="2888" y="2737"/>
                    <a:pt x="3009" y="2920"/>
                    <a:pt x="3192" y="3011"/>
                  </a:cubicBezTo>
                  <a:cubicBezTo>
                    <a:pt x="5167" y="3619"/>
                    <a:pt x="7204" y="4166"/>
                    <a:pt x="9119" y="4683"/>
                  </a:cubicBezTo>
                  <a:cubicBezTo>
                    <a:pt x="8663" y="5017"/>
                    <a:pt x="8177" y="5351"/>
                    <a:pt x="7721" y="5686"/>
                  </a:cubicBezTo>
                  <a:lnTo>
                    <a:pt x="7690" y="5686"/>
                  </a:lnTo>
                  <a:cubicBezTo>
                    <a:pt x="7417" y="5655"/>
                    <a:pt x="7173" y="5625"/>
                    <a:pt x="6870" y="5594"/>
                  </a:cubicBezTo>
                  <a:cubicBezTo>
                    <a:pt x="6353" y="5534"/>
                    <a:pt x="5775" y="5473"/>
                    <a:pt x="5350" y="5290"/>
                  </a:cubicBezTo>
                  <a:cubicBezTo>
                    <a:pt x="5300" y="5265"/>
                    <a:pt x="5249" y="5254"/>
                    <a:pt x="5200" y="5254"/>
                  </a:cubicBezTo>
                  <a:cubicBezTo>
                    <a:pt x="5072" y="5254"/>
                    <a:pt x="4952" y="5332"/>
                    <a:pt x="4863" y="5442"/>
                  </a:cubicBezTo>
                  <a:cubicBezTo>
                    <a:pt x="4803" y="5625"/>
                    <a:pt x="4863" y="5807"/>
                    <a:pt x="5015" y="5929"/>
                  </a:cubicBezTo>
                  <a:cubicBezTo>
                    <a:pt x="5562" y="6202"/>
                    <a:pt x="6201" y="6263"/>
                    <a:pt x="6778" y="6293"/>
                  </a:cubicBezTo>
                  <a:lnTo>
                    <a:pt x="6839" y="6293"/>
                  </a:lnTo>
                  <a:lnTo>
                    <a:pt x="5806" y="7114"/>
                  </a:lnTo>
                  <a:cubicBezTo>
                    <a:pt x="5441" y="7357"/>
                    <a:pt x="5107" y="7661"/>
                    <a:pt x="4711" y="7935"/>
                  </a:cubicBezTo>
                  <a:cubicBezTo>
                    <a:pt x="4442" y="7825"/>
                    <a:pt x="4099" y="7784"/>
                    <a:pt x="3716" y="7784"/>
                  </a:cubicBezTo>
                  <a:cubicBezTo>
                    <a:pt x="3147" y="7784"/>
                    <a:pt x="2490" y="7874"/>
                    <a:pt x="1854" y="7965"/>
                  </a:cubicBezTo>
                  <a:cubicBezTo>
                    <a:pt x="1354" y="8040"/>
                    <a:pt x="915" y="8095"/>
                    <a:pt x="573" y="8095"/>
                  </a:cubicBezTo>
                  <a:cubicBezTo>
                    <a:pt x="499" y="8095"/>
                    <a:pt x="429" y="8092"/>
                    <a:pt x="365" y="8087"/>
                  </a:cubicBezTo>
                  <a:cubicBezTo>
                    <a:pt x="182" y="8087"/>
                    <a:pt x="0" y="8208"/>
                    <a:pt x="0" y="8421"/>
                  </a:cubicBezTo>
                  <a:cubicBezTo>
                    <a:pt x="0" y="8634"/>
                    <a:pt x="122" y="8816"/>
                    <a:pt x="334" y="8816"/>
                  </a:cubicBezTo>
                  <a:cubicBezTo>
                    <a:pt x="402" y="8822"/>
                    <a:pt x="475" y="8824"/>
                    <a:pt x="553" y="8824"/>
                  </a:cubicBezTo>
                  <a:cubicBezTo>
                    <a:pt x="930" y="8824"/>
                    <a:pt x="1422" y="8765"/>
                    <a:pt x="1976" y="8664"/>
                  </a:cubicBezTo>
                  <a:cubicBezTo>
                    <a:pt x="2502" y="8585"/>
                    <a:pt x="3166" y="8506"/>
                    <a:pt x="3709" y="8506"/>
                  </a:cubicBezTo>
                  <a:cubicBezTo>
                    <a:pt x="3793" y="8506"/>
                    <a:pt x="3874" y="8508"/>
                    <a:pt x="3952" y="8512"/>
                  </a:cubicBezTo>
                  <a:cubicBezTo>
                    <a:pt x="3374" y="8938"/>
                    <a:pt x="2827" y="9333"/>
                    <a:pt x="2219" y="9759"/>
                  </a:cubicBezTo>
                  <a:cubicBezTo>
                    <a:pt x="1954" y="9812"/>
                    <a:pt x="1658" y="9844"/>
                    <a:pt x="1385" y="9844"/>
                  </a:cubicBezTo>
                  <a:cubicBezTo>
                    <a:pt x="1189" y="9844"/>
                    <a:pt x="1004" y="9827"/>
                    <a:pt x="851" y="9789"/>
                  </a:cubicBezTo>
                  <a:cubicBezTo>
                    <a:pt x="833" y="9786"/>
                    <a:pt x="815" y="9785"/>
                    <a:pt x="797" y="9785"/>
                  </a:cubicBezTo>
                  <a:cubicBezTo>
                    <a:pt x="608" y="9785"/>
                    <a:pt x="453" y="9926"/>
                    <a:pt x="426" y="10093"/>
                  </a:cubicBezTo>
                  <a:cubicBezTo>
                    <a:pt x="395" y="10306"/>
                    <a:pt x="547" y="10488"/>
                    <a:pt x="730" y="10518"/>
                  </a:cubicBezTo>
                  <a:cubicBezTo>
                    <a:pt x="790" y="10518"/>
                    <a:pt x="851" y="10518"/>
                    <a:pt x="912" y="10549"/>
                  </a:cubicBezTo>
                  <a:cubicBezTo>
                    <a:pt x="851" y="10610"/>
                    <a:pt x="760" y="10640"/>
                    <a:pt x="699" y="10701"/>
                  </a:cubicBezTo>
                  <a:cubicBezTo>
                    <a:pt x="486" y="10822"/>
                    <a:pt x="456" y="11066"/>
                    <a:pt x="578" y="11218"/>
                  </a:cubicBezTo>
                  <a:cubicBezTo>
                    <a:pt x="651" y="11327"/>
                    <a:pt x="756" y="11382"/>
                    <a:pt x="862" y="11382"/>
                  </a:cubicBezTo>
                  <a:cubicBezTo>
                    <a:pt x="933" y="11382"/>
                    <a:pt x="1003" y="11357"/>
                    <a:pt x="1064" y="11309"/>
                  </a:cubicBezTo>
                  <a:cubicBezTo>
                    <a:pt x="1550" y="11066"/>
                    <a:pt x="2006" y="10762"/>
                    <a:pt x="2462" y="10458"/>
                  </a:cubicBezTo>
                  <a:cubicBezTo>
                    <a:pt x="2584" y="10397"/>
                    <a:pt x="2705" y="10397"/>
                    <a:pt x="2827" y="10366"/>
                  </a:cubicBezTo>
                  <a:lnTo>
                    <a:pt x="2827" y="10366"/>
                  </a:lnTo>
                  <a:cubicBezTo>
                    <a:pt x="2888" y="10792"/>
                    <a:pt x="2857" y="11278"/>
                    <a:pt x="2705" y="11613"/>
                  </a:cubicBezTo>
                  <a:cubicBezTo>
                    <a:pt x="2614" y="11825"/>
                    <a:pt x="2736" y="12008"/>
                    <a:pt x="2918" y="12069"/>
                  </a:cubicBezTo>
                  <a:cubicBezTo>
                    <a:pt x="2968" y="12090"/>
                    <a:pt x="3016" y="12100"/>
                    <a:pt x="3061" y="12100"/>
                  </a:cubicBezTo>
                  <a:cubicBezTo>
                    <a:pt x="3209" y="12100"/>
                    <a:pt x="3327" y="11996"/>
                    <a:pt x="3374" y="11856"/>
                  </a:cubicBezTo>
                  <a:cubicBezTo>
                    <a:pt x="3587" y="11309"/>
                    <a:pt x="3678" y="10488"/>
                    <a:pt x="3374" y="9789"/>
                  </a:cubicBezTo>
                  <a:cubicBezTo>
                    <a:pt x="3830" y="9485"/>
                    <a:pt x="4255" y="9151"/>
                    <a:pt x="4681" y="8847"/>
                  </a:cubicBezTo>
                  <a:cubicBezTo>
                    <a:pt x="4894" y="9424"/>
                    <a:pt x="4742" y="10914"/>
                    <a:pt x="4681" y="11400"/>
                  </a:cubicBezTo>
                  <a:lnTo>
                    <a:pt x="4651" y="11613"/>
                  </a:lnTo>
                  <a:cubicBezTo>
                    <a:pt x="4590" y="11825"/>
                    <a:pt x="4742" y="12008"/>
                    <a:pt x="4955" y="12038"/>
                  </a:cubicBezTo>
                  <a:cubicBezTo>
                    <a:pt x="4970" y="12041"/>
                    <a:pt x="4986" y="12042"/>
                    <a:pt x="5002" y="12042"/>
                  </a:cubicBezTo>
                  <a:cubicBezTo>
                    <a:pt x="5167" y="12042"/>
                    <a:pt x="5322" y="11901"/>
                    <a:pt x="5350" y="11734"/>
                  </a:cubicBezTo>
                  <a:lnTo>
                    <a:pt x="5411" y="11522"/>
                  </a:lnTo>
                  <a:cubicBezTo>
                    <a:pt x="5562" y="10366"/>
                    <a:pt x="5623" y="9090"/>
                    <a:pt x="5259" y="8421"/>
                  </a:cubicBezTo>
                  <a:cubicBezTo>
                    <a:pt x="5593" y="8178"/>
                    <a:pt x="5897" y="7935"/>
                    <a:pt x="6231" y="7661"/>
                  </a:cubicBezTo>
                  <a:cubicBezTo>
                    <a:pt x="6535" y="7449"/>
                    <a:pt x="6809" y="7205"/>
                    <a:pt x="7113" y="6993"/>
                  </a:cubicBezTo>
                  <a:lnTo>
                    <a:pt x="7113" y="6993"/>
                  </a:lnTo>
                  <a:cubicBezTo>
                    <a:pt x="7082" y="7722"/>
                    <a:pt x="7021" y="8573"/>
                    <a:pt x="6718" y="8968"/>
                  </a:cubicBezTo>
                  <a:cubicBezTo>
                    <a:pt x="6626" y="9120"/>
                    <a:pt x="6657" y="9333"/>
                    <a:pt x="6778" y="9455"/>
                  </a:cubicBezTo>
                  <a:cubicBezTo>
                    <a:pt x="6850" y="9512"/>
                    <a:pt x="6935" y="9542"/>
                    <a:pt x="7018" y="9542"/>
                  </a:cubicBezTo>
                  <a:cubicBezTo>
                    <a:pt x="7111" y="9542"/>
                    <a:pt x="7200" y="9504"/>
                    <a:pt x="7265" y="9424"/>
                  </a:cubicBezTo>
                  <a:cubicBezTo>
                    <a:pt x="7751" y="8816"/>
                    <a:pt x="7781" y="7661"/>
                    <a:pt x="7842" y="6749"/>
                  </a:cubicBezTo>
                  <a:lnTo>
                    <a:pt x="7842" y="6415"/>
                  </a:lnTo>
                  <a:cubicBezTo>
                    <a:pt x="8389" y="5990"/>
                    <a:pt x="8936" y="5594"/>
                    <a:pt x="9514" y="5199"/>
                  </a:cubicBezTo>
                  <a:lnTo>
                    <a:pt x="9514" y="5199"/>
                  </a:lnTo>
                  <a:cubicBezTo>
                    <a:pt x="9453" y="5351"/>
                    <a:pt x="9453" y="5534"/>
                    <a:pt x="9423" y="5686"/>
                  </a:cubicBezTo>
                  <a:cubicBezTo>
                    <a:pt x="9423" y="5838"/>
                    <a:pt x="9392" y="5959"/>
                    <a:pt x="9392" y="6081"/>
                  </a:cubicBezTo>
                  <a:cubicBezTo>
                    <a:pt x="9362" y="6293"/>
                    <a:pt x="9301" y="6567"/>
                    <a:pt x="9271" y="6841"/>
                  </a:cubicBezTo>
                  <a:cubicBezTo>
                    <a:pt x="9119" y="7813"/>
                    <a:pt x="8967" y="8938"/>
                    <a:pt x="8359" y="9576"/>
                  </a:cubicBezTo>
                  <a:cubicBezTo>
                    <a:pt x="8207" y="9728"/>
                    <a:pt x="8237" y="9941"/>
                    <a:pt x="8359" y="10093"/>
                  </a:cubicBezTo>
                  <a:cubicBezTo>
                    <a:pt x="8435" y="10154"/>
                    <a:pt x="8534" y="10184"/>
                    <a:pt x="8632" y="10184"/>
                  </a:cubicBezTo>
                  <a:cubicBezTo>
                    <a:pt x="8731" y="10184"/>
                    <a:pt x="8830" y="10154"/>
                    <a:pt x="8906" y="10093"/>
                  </a:cubicBezTo>
                  <a:cubicBezTo>
                    <a:pt x="9666" y="9303"/>
                    <a:pt x="9848" y="8056"/>
                    <a:pt x="10000" y="6993"/>
                  </a:cubicBezTo>
                  <a:cubicBezTo>
                    <a:pt x="10031" y="6719"/>
                    <a:pt x="10061" y="6445"/>
                    <a:pt x="10122" y="6233"/>
                  </a:cubicBezTo>
                  <a:cubicBezTo>
                    <a:pt x="10152" y="6111"/>
                    <a:pt x="10152" y="5959"/>
                    <a:pt x="10183" y="5807"/>
                  </a:cubicBezTo>
                  <a:cubicBezTo>
                    <a:pt x="10213" y="5473"/>
                    <a:pt x="10304" y="4986"/>
                    <a:pt x="10426" y="4834"/>
                  </a:cubicBezTo>
                  <a:cubicBezTo>
                    <a:pt x="10487" y="4743"/>
                    <a:pt x="10517" y="4622"/>
                    <a:pt x="10487" y="4531"/>
                  </a:cubicBezTo>
                  <a:cubicBezTo>
                    <a:pt x="10943" y="4166"/>
                    <a:pt x="11368" y="3831"/>
                    <a:pt x="11794" y="3527"/>
                  </a:cubicBezTo>
                  <a:cubicBezTo>
                    <a:pt x="11854" y="3467"/>
                    <a:pt x="11946" y="3376"/>
                    <a:pt x="12037" y="3345"/>
                  </a:cubicBezTo>
                  <a:lnTo>
                    <a:pt x="12037" y="3345"/>
                  </a:lnTo>
                  <a:cubicBezTo>
                    <a:pt x="12037" y="3497"/>
                    <a:pt x="12006" y="3649"/>
                    <a:pt x="12006" y="3801"/>
                  </a:cubicBezTo>
                  <a:cubicBezTo>
                    <a:pt x="12006" y="3923"/>
                    <a:pt x="12006" y="4014"/>
                    <a:pt x="11976" y="4135"/>
                  </a:cubicBezTo>
                  <a:cubicBezTo>
                    <a:pt x="11824" y="5594"/>
                    <a:pt x="11338" y="7145"/>
                    <a:pt x="10578" y="8573"/>
                  </a:cubicBezTo>
                  <a:cubicBezTo>
                    <a:pt x="10456" y="8786"/>
                    <a:pt x="10517" y="8968"/>
                    <a:pt x="10730" y="9090"/>
                  </a:cubicBezTo>
                  <a:cubicBezTo>
                    <a:pt x="10785" y="9108"/>
                    <a:pt x="10840" y="9118"/>
                    <a:pt x="10894" y="9118"/>
                  </a:cubicBezTo>
                  <a:cubicBezTo>
                    <a:pt x="11017" y="9118"/>
                    <a:pt x="11131" y="9065"/>
                    <a:pt x="11216" y="8938"/>
                  </a:cubicBezTo>
                  <a:cubicBezTo>
                    <a:pt x="12006" y="7449"/>
                    <a:pt x="12554" y="5777"/>
                    <a:pt x="12705" y="4227"/>
                  </a:cubicBezTo>
                  <a:cubicBezTo>
                    <a:pt x="12705" y="4105"/>
                    <a:pt x="12705" y="3983"/>
                    <a:pt x="12736" y="3862"/>
                  </a:cubicBezTo>
                  <a:cubicBezTo>
                    <a:pt x="12766" y="3527"/>
                    <a:pt x="12766" y="3224"/>
                    <a:pt x="12888" y="3011"/>
                  </a:cubicBezTo>
                  <a:cubicBezTo>
                    <a:pt x="12918" y="2920"/>
                    <a:pt x="12918" y="2798"/>
                    <a:pt x="12918" y="2737"/>
                  </a:cubicBezTo>
                  <a:cubicBezTo>
                    <a:pt x="13070" y="2616"/>
                    <a:pt x="13192" y="2494"/>
                    <a:pt x="13344" y="2433"/>
                  </a:cubicBezTo>
                  <a:lnTo>
                    <a:pt x="13648" y="2190"/>
                  </a:lnTo>
                  <a:cubicBezTo>
                    <a:pt x="14286" y="1704"/>
                    <a:pt x="14985" y="1217"/>
                    <a:pt x="15502" y="579"/>
                  </a:cubicBezTo>
                  <a:cubicBezTo>
                    <a:pt x="15623" y="427"/>
                    <a:pt x="15623" y="184"/>
                    <a:pt x="15471" y="62"/>
                  </a:cubicBezTo>
                  <a:cubicBezTo>
                    <a:pt x="15405" y="23"/>
                    <a:pt x="15321" y="0"/>
                    <a:pt x="15241"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
            <p:cNvSpPr/>
            <p:nvPr/>
          </p:nvSpPr>
          <p:spPr>
            <a:xfrm>
              <a:off x="13857425" y="3385150"/>
              <a:ext cx="177075" cy="273325"/>
            </a:xfrm>
            <a:custGeom>
              <a:rect b="b" l="l" r="r" t="t"/>
              <a:pathLst>
                <a:path extrusionOk="0" h="10933" w="7083">
                  <a:moveTo>
                    <a:pt x="5050" y="1"/>
                  </a:moveTo>
                  <a:cubicBezTo>
                    <a:pt x="4092" y="1"/>
                    <a:pt x="2998" y="1093"/>
                    <a:pt x="2432" y="1630"/>
                  </a:cubicBezTo>
                  <a:cubicBezTo>
                    <a:pt x="791" y="3211"/>
                    <a:pt x="0" y="5795"/>
                    <a:pt x="608" y="8044"/>
                  </a:cubicBezTo>
                  <a:cubicBezTo>
                    <a:pt x="882" y="9138"/>
                    <a:pt x="1946" y="10901"/>
                    <a:pt x="3587" y="10931"/>
                  </a:cubicBezTo>
                  <a:cubicBezTo>
                    <a:pt x="3596" y="10932"/>
                    <a:pt x="3605" y="10932"/>
                    <a:pt x="3613" y="10932"/>
                  </a:cubicBezTo>
                  <a:cubicBezTo>
                    <a:pt x="4090" y="10932"/>
                    <a:pt x="4534" y="10135"/>
                    <a:pt x="4803" y="9776"/>
                  </a:cubicBezTo>
                  <a:cubicBezTo>
                    <a:pt x="5502" y="8834"/>
                    <a:pt x="5958" y="7801"/>
                    <a:pt x="6384" y="6676"/>
                  </a:cubicBezTo>
                  <a:cubicBezTo>
                    <a:pt x="7083" y="4761"/>
                    <a:pt x="6687" y="2968"/>
                    <a:pt x="6049" y="1144"/>
                  </a:cubicBezTo>
                  <a:cubicBezTo>
                    <a:pt x="5897" y="688"/>
                    <a:pt x="5745" y="111"/>
                    <a:pt x="5259" y="19"/>
                  </a:cubicBezTo>
                  <a:cubicBezTo>
                    <a:pt x="5190" y="7"/>
                    <a:pt x="5120" y="1"/>
                    <a:pt x="5050" y="1"/>
                  </a:cubicBezTo>
                  <a:close/>
                </a:path>
              </a:pathLst>
            </a:custGeom>
            <a:solidFill>
              <a:srgbClr val="24749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
            <p:cNvSpPr/>
            <p:nvPr/>
          </p:nvSpPr>
          <p:spPr>
            <a:xfrm>
              <a:off x="13852275" y="3352950"/>
              <a:ext cx="183750" cy="314875"/>
            </a:xfrm>
            <a:custGeom>
              <a:rect b="b" l="l" r="r" t="t"/>
              <a:pathLst>
                <a:path extrusionOk="0" h="12595" w="7350">
                  <a:moveTo>
                    <a:pt x="5708" y="0"/>
                  </a:moveTo>
                  <a:cubicBezTo>
                    <a:pt x="5556" y="0"/>
                    <a:pt x="5465" y="122"/>
                    <a:pt x="5465" y="274"/>
                  </a:cubicBezTo>
                  <a:cubicBezTo>
                    <a:pt x="5465" y="821"/>
                    <a:pt x="5313" y="1338"/>
                    <a:pt x="5191" y="1885"/>
                  </a:cubicBezTo>
                  <a:lnTo>
                    <a:pt x="5100" y="2128"/>
                  </a:lnTo>
                  <a:cubicBezTo>
                    <a:pt x="5070" y="2341"/>
                    <a:pt x="5039" y="2493"/>
                    <a:pt x="5009" y="2675"/>
                  </a:cubicBezTo>
                  <a:cubicBezTo>
                    <a:pt x="3884" y="2979"/>
                    <a:pt x="2820" y="3435"/>
                    <a:pt x="1817" y="3921"/>
                  </a:cubicBezTo>
                  <a:cubicBezTo>
                    <a:pt x="1574" y="4043"/>
                    <a:pt x="1361" y="4104"/>
                    <a:pt x="1118" y="4225"/>
                  </a:cubicBezTo>
                  <a:cubicBezTo>
                    <a:pt x="997" y="4317"/>
                    <a:pt x="936" y="4408"/>
                    <a:pt x="997" y="4560"/>
                  </a:cubicBezTo>
                  <a:cubicBezTo>
                    <a:pt x="1062" y="4647"/>
                    <a:pt x="1143" y="4718"/>
                    <a:pt x="1240" y="4718"/>
                  </a:cubicBezTo>
                  <a:cubicBezTo>
                    <a:pt x="1278" y="4718"/>
                    <a:pt x="1318" y="4707"/>
                    <a:pt x="1361" y="4681"/>
                  </a:cubicBezTo>
                  <a:cubicBezTo>
                    <a:pt x="1574" y="4560"/>
                    <a:pt x="1817" y="4499"/>
                    <a:pt x="2030" y="4377"/>
                  </a:cubicBezTo>
                  <a:cubicBezTo>
                    <a:pt x="2942" y="3952"/>
                    <a:pt x="3884" y="3496"/>
                    <a:pt x="4887" y="3253"/>
                  </a:cubicBezTo>
                  <a:lnTo>
                    <a:pt x="4887" y="3253"/>
                  </a:lnTo>
                  <a:cubicBezTo>
                    <a:pt x="4887" y="3314"/>
                    <a:pt x="4857" y="3405"/>
                    <a:pt x="4857" y="3466"/>
                  </a:cubicBezTo>
                  <a:cubicBezTo>
                    <a:pt x="4735" y="3891"/>
                    <a:pt x="4644" y="4347"/>
                    <a:pt x="4553" y="4803"/>
                  </a:cubicBezTo>
                  <a:cubicBezTo>
                    <a:pt x="3216" y="5411"/>
                    <a:pt x="1726" y="6049"/>
                    <a:pt x="237" y="6657"/>
                  </a:cubicBezTo>
                  <a:cubicBezTo>
                    <a:pt x="192" y="6638"/>
                    <a:pt x="156" y="6630"/>
                    <a:pt x="126" y="6630"/>
                  </a:cubicBezTo>
                  <a:cubicBezTo>
                    <a:pt x="14" y="6630"/>
                    <a:pt x="0" y="6750"/>
                    <a:pt x="24" y="6870"/>
                  </a:cubicBezTo>
                  <a:cubicBezTo>
                    <a:pt x="50" y="6949"/>
                    <a:pt x="168" y="7028"/>
                    <a:pt x="298" y="7028"/>
                  </a:cubicBezTo>
                  <a:cubicBezTo>
                    <a:pt x="318" y="7028"/>
                    <a:pt x="338" y="7026"/>
                    <a:pt x="358" y="7022"/>
                  </a:cubicBezTo>
                  <a:cubicBezTo>
                    <a:pt x="1696" y="6475"/>
                    <a:pt x="3094" y="5867"/>
                    <a:pt x="4310" y="5350"/>
                  </a:cubicBezTo>
                  <a:lnTo>
                    <a:pt x="4310" y="5350"/>
                  </a:lnTo>
                  <a:cubicBezTo>
                    <a:pt x="4188" y="5715"/>
                    <a:pt x="4097" y="6110"/>
                    <a:pt x="4006" y="6505"/>
                  </a:cubicBezTo>
                  <a:lnTo>
                    <a:pt x="3975" y="6505"/>
                  </a:lnTo>
                  <a:cubicBezTo>
                    <a:pt x="3824" y="6596"/>
                    <a:pt x="3672" y="6718"/>
                    <a:pt x="3520" y="6809"/>
                  </a:cubicBezTo>
                  <a:cubicBezTo>
                    <a:pt x="3216" y="7022"/>
                    <a:pt x="2881" y="7235"/>
                    <a:pt x="2577" y="7326"/>
                  </a:cubicBezTo>
                  <a:cubicBezTo>
                    <a:pt x="2425" y="7356"/>
                    <a:pt x="2334" y="7478"/>
                    <a:pt x="2365" y="7630"/>
                  </a:cubicBezTo>
                  <a:cubicBezTo>
                    <a:pt x="2417" y="7735"/>
                    <a:pt x="2493" y="7818"/>
                    <a:pt x="2612" y="7818"/>
                  </a:cubicBezTo>
                  <a:cubicBezTo>
                    <a:pt x="2630" y="7818"/>
                    <a:pt x="2648" y="7816"/>
                    <a:pt x="2668" y="7812"/>
                  </a:cubicBezTo>
                  <a:cubicBezTo>
                    <a:pt x="3064" y="7721"/>
                    <a:pt x="3489" y="7478"/>
                    <a:pt x="3824" y="7235"/>
                  </a:cubicBezTo>
                  <a:lnTo>
                    <a:pt x="3854" y="7204"/>
                  </a:lnTo>
                  <a:lnTo>
                    <a:pt x="3854" y="7204"/>
                  </a:lnTo>
                  <a:cubicBezTo>
                    <a:pt x="3793" y="7508"/>
                    <a:pt x="3702" y="7812"/>
                    <a:pt x="3641" y="8055"/>
                  </a:cubicBezTo>
                  <a:cubicBezTo>
                    <a:pt x="3550" y="8359"/>
                    <a:pt x="3489" y="8724"/>
                    <a:pt x="3398" y="9028"/>
                  </a:cubicBezTo>
                  <a:cubicBezTo>
                    <a:pt x="2912" y="9180"/>
                    <a:pt x="2365" y="9727"/>
                    <a:pt x="1878" y="10274"/>
                  </a:cubicBezTo>
                  <a:lnTo>
                    <a:pt x="1149" y="11004"/>
                  </a:lnTo>
                  <a:cubicBezTo>
                    <a:pt x="1057" y="11064"/>
                    <a:pt x="997" y="11216"/>
                    <a:pt x="1088" y="11338"/>
                  </a:cubicBezTo>
                  <a:cubicBezTo>
                    <a:pt x="1125" y="11412"/>
                    <a:pt x="1195" y="11452"/>
                    <a:pt x="1272" y="11452"/>
                  </a:cubicBezTo>
                  <a:cubicBezTo>
                    <a:pt x="1322" y="11452"/>
                    <a:pt x="1374" y="11435"/>
                    <a:pt x="1422" y="11399"/>
                  </a:cubicBezTo>
                  <a:cubicBezTo>
                    <a:pt x="1665" y="11247"/>
                    <a:pt x="1909" y="10943"/>
                    <a:pt x="2273" y="10608"/>
                  </a:cubicBezTo>
                  <a:cubicBezTo>
                    <a:pt x="2577" y="10305"/>
                    <a:pt x="2942" y="9879"/>
                    <a:pt x="3246" y="9666"/>
                  </a:cubicBezTo>
                  <a:lnTo>
                    <a:pt x="3246" y="9666"/>
                  </a:lnTo>
                  <a:cubicBezTo>
                    <a:pt x="3124" y="10153"/>
                    <a:pt x="2972" y="10608"/>
                    <a:pt x="2820" y="11095"/>
                  </a:cubicBezTo>
                  <a:cubicBezTo>
                    <a:pt x="2608" y="11368"/>
                    <a:pt x="2334" y="11612"/>
                    <a:pt x="2121" y="11703"/>
                  </a:cubicBezTo>
                  <a:cubicBezTo>
                    <a:pt x="2000" y="11794"/>
                    <a:pt x="1969" y="11946"/>
                    <a:pt x="2030" y="12067"/>
                  </a:cubicBezTo>
                  <a:cubicBezTo>
                    <a:pt x="2090" y="12127"/>
                    <a:pt x="2175" y="12173"/>
                    <a:pt x="2252" y="12173"/>
                  </a:cubicBezTo>
                  <a:cubicBezTo>
                    <a:pt x="2294" y="12173"/>
                    <a:pt x="2333" y="12160"/>
                    <a:pt x="2365" y="12128"/>
                  </a:cubicBezTo>
                  <a:cubicBezTo>
                    <a:pt x="2425" y="12098"/>
                    <a:pt x="2456" y="12098"/>
                    <a:pt x="2486" y="12067"/>
                  </a:cubicBezTo>
                  <a:lnTo>
                    <a:pt x="2486" y="12067"/>
                  </a:lnTo>
                  <a:cubicBezTo>
                    <a:pt x="2456" y="12128"/>
                    <a:pt x="2456" y="12159"/>
                    <a:pt x="2425" y="12250"/>
                  </a:cubicBezTo>
                  <a:cubicBezTo>
                    <a:pt x="2365" y="12371"/>
                    <a:pt x="2425" y="12523"/>
                    <a:pt x="2577" y="12584"/>
                  </a:cubicBezTo>
                  <a:cubicBezTo>
                    <a:pt x="2598" y="12591"/>
                    <a:pt x="2621" y="12595"/>
                    <a:pt x="2647" y="12595"/>
                  </a:cubicBezTo>
                  <a:cubicBezTo>
                    <a:pt x="2734" y="12595"/>
                    <a:pt x="2841" y="12550"/>
                    <a:pt x="2912" y="12432"/>
                  </a:cubicBezTo>
                  <a:cubicBezTo>
                    <a:pt x="3064" y="12098"/>
                    <a:pt x="3185" y="11703"/>
                    <a:pt x="3276" y="11338"/>
                  </a:cubicBezTo>
                  <a:cubicBezTo>
                    <a:pt x="3337" y="11247"/>
                    <a:pt x="3398" y="11216"/>
                    <a:pt x="3428" y="11156"/>
                  </a:cubicBezTo>
                  <a:cubicBezTo>
                    <a:pt x="3672" y="11338"/>
                    <a:pt x="3854" y="11642"/>
                    <a:pt x="3945" y="11855"/>
                  </a:cubicBezTo>
                  <a:cubicBezTo>
                    <a:pt x="3969" y="11950"/>
                    <a:pt x="4067" y="12026"/>
                    <a:pt x="4181" y="12026"/>
                  </a:cubicBezTo>
                  <a:cubicBezTo>
                    <a:pt x="4213" y="12026"/>
                    <a:pt x="4246" y="12020"/>
                    <a:pt x="4279" y="12007"/>
                  </a:cubicBezTo>
                  <a:cubicBezTo>
                    <a:pt x="4401" y="11976"/>
                    <a:pt x="4462" y="11824"/>
                    <a:pt x="4431" y="11672"/>
                  </a:cubicBezTo>
                  <a:cubicBezTo>
                    <a:pt x="4310" y="11308"/>
                    <a:pt x="3975" y="10791"/>
                    <a:pt x="3550" y="10578"/>
                  </a:cubicBezTo>
                  <a:cubicBezTo>
                    <a:pt x="3672" y="10183"/>
                    <a:pt x="3732" y="9849"/>
                    <a:pt x="3854" y="9484"/>
                  </a:cubicBezTo>
                  <a:cubicBezTo>
                    <a:pt x="4249" y="9666"/>
                    <a:pt x="4766" y="10548"/>
                    <a:pt x="5009" y="10882"/>
                  </a:cubicBezTo>
                  <a:lnTo>
                    <a:pt x="5070" y="11034"/>
                  </a:lnTo>
                  <a:cubicBezTo>
                    <a:pt x="5125" y="11108"/>
                    <a:pt x="5202" y="11148"/>
                    <a:pt x="5275" y="11148"/>
                  </a:cubicBezTo>
                  <a:cubicBezTo>
                    <a:pt x="5323" y="11148"/>
                    <a:pt x="5368" y="11131"/>
                    <a:pt x="5404" y="11095"/>
                  </a:cubicBezTo>
                  <a:cubicBezTo>
                    <a:pt x="5526" y="11034"/>
                    <a:pt x="5556" y="10882"/>
                    <a:pt x="5495" y="10760"/>
                  </a:cubicBezTo>
                  <a:lnTo>
                    <a:pt x="5404" y="10608"/>
                  </a:lnTo>
                  <a:cubicBezTo>
                    <a:pt x="5009" y="9940"/>
                    <a:pt x="4492" y="9210"/>
                    <a:pt x="3975" y="8998"/>
                  </a:cubicBezTo>
                  <a:cubicBezTo>
                    <a:pt x="4036" y="8724"/>
                    <a:pt x="4127" y="8420"/>
                    <a:pt x="4158" y="8146"/>
                  </a:cubicBezTo>
                  <a:cubicBezTo>
                    <a:pt x="4249" y="7873"/>
                    <a:pt x="4279" y="7660"/>
                    <a:pt x="4340" y="7387"/>
                  </a:cubicBezTo>
                  <a:cubicBezTo>
                    <a:pt x="4644" y="7812"/>
                    <a:pt x="5009" y="8298"/>
                    <a:pt x="5009" y="8633"/>
                  </a:cubicBezTo>
                  <a:cubicBezTo>
                    <a:pt x="5009" y="8785"/>
                    <a:pt x="5100" y="8906"/>
                    <a:pt x="5252" y="8906"/>
                  </a:cubicBezTo>
                  <a:cubicBezTo>
                    <a:pt x="5404" y="8906"/>
                    <a:pt x="5526" y="8785"/>
                    <a:pt x="5526" y="8633"/>
                  </a:cubicBezTo>
                  <a:cubicBezTo>
                    <a:pt x="5526" y="8116"/>
                    <a:pt x="5070" y="7447"/>
                    <a:pt x="4644" y="6931"/>
                  </a:cubicBezTo>
                  <a:cubicBezTo>
                    <a:pt x="4614" y="6839"/>
                    <a:pt x="4553" y="6779"/>
                    <a:pt x="4492" y="6748"/>
                  </a:cubicBezTo>
                  <a:cubicBezTo>
                    <a:pt x="4614" y="6292"/>
                    <a:pt x="4735" y="5776"/>
                    <a:pt x="4887" y="5320"/>
                  </a:cubicBezTo>
                  <a:cubicBezTo>
                    <a:pt x="4948" y="5441"/>
                    <a:pt x="5009" y="5563"/>
                    <a:pt x="5070" y="5624"/>
                  </a:cubicBezTo>
                  <a:cubicBezTo>
                    <a:pt x="5100" y="5715"/>
                    <a:pt x="5191" y="5776"/>
                    <a:pt x="5191" y="5867"/>
                  </a:cubicBezTo>
                  <a:cubicBezTo>
                    <a:pt x="5252" y="6019"/>
                    <a:pt x="5374" y="6171"/>
                    <a:pt x="5465" y="6353"/>
                  </a:cubicBezTo>
                  <a:cubicBezTo>
                    <a:pt x="5799" y="6961"/>
                    <a:pt x="6225" y="7599"/>
                    <a:pt x="6134" y="8268"/>
                  </a:cubicBezTo>
                  <a:cubicBezTo>
                    <a:pt x="6134" y="8420"/>
                    <a:pt x="6225" y="8511"/>
                    <a:pt x="6377" y="8511"/>
                  </a:cubicBezTo>
                  <a:cubicBezTo>
                    <a:pt x="6529" y="8511"/>
                    <a:pt x="6620" y="8450"/>
                    <a:pt x="6620" y="8298"/>
                  </a:cubicBezTo>
                  <a:cubicBezTo>
                    <a:pt x="6711" y="7539"/>
                    <a:pt x="6255" y="6779"/>
                    <a:pt x="5860" y="6140"/>
                  </a:cubicBezTo>
                  <a:cubicBezTo>
                    <a:pt x="5799" y="5988"/>
                    <a:pt x="5678" y="5836"/>
                    <a:pt x="5617" y="5684"/>
                  </a:cubicBezTo>
                  <a:cubicBezTo>
                    <a:pt x="5556" y="5593"/>
                    <a:pt x="5526" y="5532"/>
                    <a:pt x="5465" y="5441"/>
                  </a:cubicBezTo>
                  <a:cubicBezTo>
                    <a:pt x="5343" y="5259"/>
                    <a:pt x="5161" y="4955"/>
                    <a:pt x="5161" y="4803"/>
                  </a:cubicBezTo>
                  <a:cubicBezTo>
                    <a:pt x="5161" y="4712"/>
                    <a:pt x="5100" y="4651"/>
                    <a:pt x="5039" y="4621"/>
                  </a:cubicBezTo>
                  <a:cubicBezTo>
                    <a:pt x="5100" y="4225"/>
                    <a:pt x="5222" y="3861"/>
                    <a:pt x="5313" y="3496"/>
                  </a:cubicBezTo>
                  <a:cubicBezTo>
                    <a:pt x="5313" y="3435"/>
                    <a:pt x="5343" y="3344"/>
                    <a:pt x="5343" y="3283"/>
                  </a:cubicBezTo>
                  <a:cubicBezTo>
                    <a:pt x="5374" y="3344"/>
                    <a:pt x="5465" y="3466"/>
                    <a:pt x="5526" y="3557"/>
                  </a:cubicBezTo>
                  <a:cubicBezTo>
                    <a:pt x="5556" y="3618"/>
                    <a:pt x="5617" y="3648"/>
                    <a:pt x="5647" y="3739"/>
                  </a:cubicBezTo>
                  <a:cubicBezTo>
                    <a:pt x="6225" y="4560"/>
                    <a:pt x="6620" y="5684"/>
                    <a:pt x="6833" y="6779"/>
                  </a:cubicBezTo>
                  <a:cubicBezTo>
                    <a:pt x="6858" y="6905"/>
                    <a:pt x="6947" y="6969"/>
                    <a:pt x="7063" y="6969"/>
                  </a:cubicBezTo>
                  <a:cubicBezTo>
                    <a:pt x="7087" y="6969"/>
                    <a:pt x="7111" y="6966"/>
                    <a:pt x="7137" y="6961"/>
                  </a:cubicBezTo>
                  <a:cubicBezTo>
                    <a:pt x="7289" y="6931"/>
                    <a:pt x="7349" y="6809"/>
                    <a:pt x="7319" y="6657"/>
                  </a:cubicBezTo>
                  <a:cubicBezTo>
                    <a:pt x="7076" y="5472"/>
                    <a:pt x="6681" y="4347"/>
                    <a:pt x="6073" y="3466"/>
                  </a:cubicBezTo>
                  <a:cubicBezTo>
                    <a:pt x="6012" y="3405"/>
                    <a:pt x="5982" y="3314"/>
                    <a:pt x="5921" y="3283"/>
                  </a:cubicBezTo>
                  <a:cubicBezTo>
                    <a:pt x="5769" y="3101"/>
                    <a:pt x="5647" y="2888"/>
                    <a:pt x="5617" y="2706"/>
                  </a:cubicBezTo>
                  <a:cubicBezTo>
                    <a:pt x="5617" y="2645"/>
                    <a:pt x="5556" y="2584"/>
                    <a:pt x="5495" y="2554"/>
                  </a:cubicBezTo>
                  <a:cubicBezTo>
                    <a:pt x="5526" y="2432"/>
                    <a:pt x="5526" y="2341"/>
                    <a:pt x="5556" y="2219"/>
                  </a:cubicBezTo>
                  <a:lnTo>
                    <a:pt x="5647" y="1976"/>
                  </a:lnTo>
                  <a:cubicBezTo>
                    <a:pt x="5799" y="1429"/>
                    <a:pt x="5951" y="852"/>
                    <a:pt x="5951" y="274"/>
                  </a:cubicBezTo>
                  <a:cubicBezTo>
                    <a:pt x="5951" y="122"/>
                    <a:pt x="5830" y="61"/>
                    <a:pt x="5708"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
            <p:cNvSpPr/>
            <p:nvPr/>
          </p:nvSpPr>
          <p:spPr>
            <a:xfrm>
              <a:off x="14387825" y="2593300"/>
              <a:ext cx="256100" cy="135075"/>
            </a:xfrm>
            <a:custGeom>
              <a:rect b="b" l="l" r="r" t="t"/>
              <a:pathLst>
                <a:path extrusionOk="0" h="5403" w="10244">
                  <a:moveTo>
                    <a:pt x="5046" y="0"/>
                  </a:moveTo>
                  <a:cubicBezTo>
                    <a:pt x="3471" y="0"/>
                    <a:pt x="2146" y="661"/>
                    <a:pt x="821" y="1571"/>
                  </a:cubicBezTo>
                  <a:cubicBezTo>
                    <a:pt x="487" y="1784"/>
                    <a:pt x="1" y="2058"/>
                    <a:pt x="31" y="2514"/>
                  </a:cubicBezTo>
                  <a:cubicBezTo>
                    <a:pt x="92" y="3395"/>
                    <a:pt x="1429" y="4185"/>
                    <a:pt x="2068" y="4581"/>
                  </a:cubicBezTo>
                  <a:cubicBezTo>
                    <a:pt x="2988" y="5120"/>
                    <a:pt x="4090" y="5403"/>
                    <a:pt x="5189" y="5403"/>
                  </a:cubicBezTo>
                  <a:cubicBezTo>
                    <a:pt x="6195" y="5403"/>
                    <a:pt x="7198" y="5166"/>
                    <a:pt x="8055" y="4672"/>
                  </a:cubicBezTo>
                  <a:cubicBezTo>
                    <a:pt x="8967" y="4155"/>
                    <a:pt x="10244" y="2848"/>
                    <a:pt x="9910" y="1450"/>
                  </a:cubicBezTo>
                  <a:cubicBezTo>
                    <a:pt x="9818" y="994"/>
                    <a:pt x="8998" y="812"/>
                    <a:pt x="8603" y="660"/>
                  </a:cubicBezTo>
                  <a:cubicBezTo>
                    <a:pt x="7630" y="234"/>
                    <a:pt x="6596" y="82"/>
                    <a:pt x="5533" y="21"/>
                  </a:cubicBezTo>
                  <a:cubicBezTo>
                    <a:pt x="5368" y="7"/>
                    <a:pt x="5205" y="0"/>
                    <a:pt x="5046"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
            <p:cNvSpPr/>
            <p:nvPr/>
          </p:nvSpPr>
          <p:spPr>
            <a:xfrm>
              <a:off x="14361225" y="2588225"/>
              <a:ext cx="289550" cy="157600"/>
            </a:xfrm>
            <a:custGeom>
              <a:rect b="b" l="l" r="r" t="t"/>
              <a:pathLst>
                <a:path extrusionOk="0" h="6304" w="11582">
                  <a:moveTo>
                    <a:pt x="5545" y="1"/>
                  </a:moveTo>
                  <a:cubicBezTo>
                    <a:pt x="5518" y="1"/>
                    <a:pt x="5494" y="4"/>
                    <a:pt x="5472" y="11"/>
                  </a:cubicBezTo>
                  <a:cubicBezTo>
                    <a:pt x="4499" y="467"/>
                    <a:pt x="3587" y="1106"/>
                    <a:pt x="2949" y="1835"/>
                  </a:cubicBezTo>
                  <a:cubicBezTo>
                    <a:pt x="2919" y="1866"/>
                    <a:pt x="2828" y="1957"/>
                    <a:pt x="2797" y="2018"/>
                  </a:cubicBezTo>
                  <a:cubicBezTo>
                    <a:pt x="2676" y="2170"/>
                    <a:pt x="2524" y="2322"/>
                    <a:pt x="2372" y="2413"/>
                  </a:cubicBezTo>
                  <a:cubicBezTo>
                    <a:pt x="2341" y="2443"/>
                    <a:pt x="2280" y="2504"/>
                    <a:pt x="2280" y="2565"/>
                  </a:cubicBezTo>
                  <a:lnTo>
                    <a:pt x="1733" y="2565"/>
                  </a:lnTo>
                  <a:cubicBezTo>
                    <a:pt x="1217" y="2565"/>
                    <a:pt x="669" y="2565"/>
                    <a:pt x="183" y="2717"/>
                  </a:cubicBezTo>
                  <a:cubicBezTo>
                    <a:pt x="62" y="2747"/>
                    <a:pt x="1" y="2869"/>
                    <a:pt x="31" y="2990"/>
                  </a:cubicBezTo>
                  <a:cubicBezTo>
                    <a:pt x="57" y="3069"/>
                    <a:pt x="152" y="3148"/>
                    <a:pt x="256" y="3148"/>
                  </a:cubicBezTo>
                  <a:cubicBezTo>
                    <a:pt x="272" y="3148"/>
                    <a:pt x="288" y="3146"/>
                    <a:pt x="305" y="3142"/>
                  </a:cubicBezTo>
                  <a:cubicBezTo>
                    <a:pt x="761" y="3021"/>
                    <a:pt x="1247" y="3021"/>
                    <a:pt x="1733" y="3021"/>
                  </a:cubicBezTo>
                  <a:lnTo>
                    <a:pt x="2463" y="3021"/>
                  </a:lnTo>
                  <a:cubicBezTo>
                    <a:pt x="2949" y="3902"/>
                    <a:pt x="3648" y="4692"/>
                    <a:pt x="4287" y="5483"/>
                  </a:cubicBezTo>
                  <a:cubicBezTo>
                    <a:pt x="4439" y="5665"/>
                    <a:pt x="4560" y="5817"/>
                    <a:pt x="4712" y="6030"/>
                  </a:cubicBezTo>
                  <a:cubicBezTo>
                    <a:pt x="4746" y="6080"/>
                    <a:pt x="4807" y="6103"/>
                    <a:pt x="4870" y="6103"/>
                  </a:cubicBezTo>
                  <a:cubicBezTo>
                    <a:pt x="4922" y="6103"/>
                    <a:pt x="4975" y="6088"/>
                    <a:pt x="5016" y="6060"/>
                  </a:cubicBezTo>
                  <a:cubicBezTo>
                    <a:pt x="5107" y="5969"/>
                    <a:pt x="5107" y="5817"/>
                    <a:pt x="5046" y="5756"/>
                  </a:cubicBezTo>
                  <a:cubicBezTo>
                    <a:pt x="4894" y="5574"/>
                    <a:pt x="4773" y="5422"/>
                    <a:pt x="4621" y="5240"/>
                  </a:cubicBezTo>
                  <a:cubicBezTo>
                    <a:pt x="4043" y="4510"/>
                    <a:pt x="3435" y="3781"/>
                    <a:pt x="2980" y="3021"/>
                  </a:cubicBezTo>
                  <a:lnTo>
                    <a:pt x="3223" y="3021"/>
                  </a:lnTo>
                  <a:cubicBezTo>
                    <a:pt x="3587" y="3021"/>
                    <a:pt x="4013" y="2990"/>
                    <a:pt x="4439" y="2990"/>
                  </a:cubicBezTo>
                  <a:cubicBezTo>
                    <a:pt x="5258" y="3961"/>
                    <a:pt x="6168" y="5144"/>
                    <a:pt x="7018" y="6298"/>
                  </a:cubicBezTo>
                  <a:lnTo>
                    <a:pt x="7018" y="6298"/>
                  </a:lnTo>
                  <a:cubicBezTo>
                    <a:pt x="6935" y="6183"/>
                    <a:pt x="7054" y="6211"/>
                    <a:pt x="7174" y="6151"/>
                  </a:cubicBezTo>
                  <a:cubicBezTo>
                    <a:pt x="7296" y="6060"/>
                    <a:pt x="7296" y="5908"/>
                    <a:pt x="7205" y="5847"/>
                  </a:cubicBezTo>
                  <a:cubicBezTo>
                    <a:pt x="6445" y="4784"/>
                    <a:pt x="5624" y="3750"/>
                    <a:pt x="4864" y="2808"/>
                  </a:cubicBezTo>
                  <a:lnTo>
                    <a:pt x="5958" y="2808"/>
                  </a:lnTo>
                  <a:cubicBezTo>
                    <a:pt x="5958" y="2808"/>
                    <a:pt x="5958" y="2838"/>
                    <a:pt x="5989" y="2838"/>
                  </a:cubicBezTo>
                  <a:lnTo>
                    <a:pt x="6323" y="3173"/>
                  </a:lnTo>
                  <a:cubicBezTo>
                    <a:pt x="6597" y="3416"/>
                    <a:pt x="6870" y="3629"/>
                    <a:pt x="6992" y="3902"/>
                  </a:cubicBezTo>
                  <a:cubicBezTo>
                    <a:pt x="7038" y="3995"/>
                    <a:pt x="7120" y="4035"/>
                    <a:pt x="7210" y="4035"/>
                  </a:cubicBezTo>
                  <a:cubicBezTo>
                    <a:pt x="7238" y="4035"/>
                    <a:pt x="7267" y="4031"/>
                    <a:pt x="7296" y="4024"/>
                  </a:cubicBezTo>
                  <a:cubicBezTo>
                    <a:pt x="7387" y="3933"/>
                    <a:pt x="7448" y="3811"/>
                    <a:pt x="7387" y="3720"/>
                  </a:cubicBezTo>
                  <a:cubicBezTo>
                    <a:pt x="7235" y="3355"/>
                    <a:pt x="6931" y="3112"/>
                    <a:pt x="6627" y="2869"/>
                  </a:cubicBezTo>
                  <a:lnTo>
                    <a:pt x="6597" y="2838"/>
                  </a:lnTo>
                  <a:lnTo>
                    <a:pt x="7448" y="2838"/>
                  </a:lnTo>
                  <a:cubicBezTo>
                    <a:pt x="7752" y="2838"/>
                    <a:pt x="7995" y="2838"/>
                    <a:pt x="8299" y="2777"/>
                  </a:cubicBezTo>
                  <a:cubicBezTo>
                    <a:pt x="8572" y="3173"/>
                    <a:pt x="9180" y="3507"/>
                    <a:pt x="9758" y="3811"/>
                  </a:cubicBezTo>
                  <a:cubicBezTo>
                    <a:pt x="10092" y="4024"/>
                    <a:pt x="10396" y="4145"/>
                    <a:pt x="10548" y="4297"/>
                  </a:cubicBezTo>
                  <a:cubicBezTo>
                    <a:pt x="10590" y="4340"/>
                    <a:pt x="10639" y="4362"/>
                    <a:pt x="10689" y="4362"/>
                  </a:cubicBezTo>
                  <a:cubicBezTo>
                    <a:pt x="10746" y="4362"/>
                    <a:pt x="10803" y="4332"/>
                    <a:pt x="10852" y="4267"/>
                  </a:cubicBezTo>
                  <a:cubicBezTo>
                    <a:pt x="10943" y="4206"/>
                    <a:pt x="10943" y="4054"/>
                    <a:pt x="10822" y="3963"/>
                  </a:cubicBezTo>
                  <a:cubicBezTo>
                    <a:pt x="10639" y="3811"/>
                    <a:pt x="10335" y="3629"/>
                    <a:pt x="9940" y="3446"/>
                  </a:cubicBezTo>
                  <a:cubicBezTo>
                    <a:pt x="9606" y="3264"/>
                    <a:pt x="9180" y="3021"/>
                    <a:pt x="8876" y="2777"/>
                  </a:cubicBezTo>
                  <a:cubicBezTo>
                    <a:pt x="9332" y="2777"/>
                    <a:pt x="9788" y="2777"/>
                    <a:pt x="10214" y="2838"/>
                  </a:cubicBezTo>
                  <a:cubicBezTo>
                    <a:pt x="10487" y="2929"/>
                    <a:pt x="10730" y="3142"/>
                    <a:pt x="10943" y="3325"/>
                  </a:cubicBezTo>
                  <a:cubicBezTo>
                    <a:pt x="10974" y="3355"/>
                    <a:pt x="11027" y="3370"/>
                    <a:pt x="11084" y="3370"/>
                  </a:cubicBezTo>
                  <a:cubicBezTo>
                    <a:pt x="11141" y="3370"/>
                    <a:pt x="11202" y="3355"/>
                    <a:pt x="11247" y="3325"/>
                  </a:cubicBezTo>
                  <a:cubicBezTo>
                    <a:pt x="11308" y="3233"/>
                    <a:pt x="11308" y="3081"/>
                    <a:pt x="11247" y="3021"/>
                  </a:cubicBezTo>
                  <a:cubicBezTo>
                    <a:pt x="11186" y="2990"/>
                    <a:pt x="11156" y="2990"/>
                    <a:pt x="11156" y="2929"/>
                  </a:cubicBezTo>
                  <a:lnTo>
                    <a:pt x="11308" y="2929"/>
                  </a:lnTo>
                  <a:cubicBezTo>
                    <a:pt x="11430" y="2929"/>
                    <a:pt x="11551" y="2869"/>
                    <a:pt x="11582" y="2747"/>
                  </a:cubicBezTo>
                  <a:cubicBezTo>
                    <a:pt x="11582" y="2626"/>
                    <a:pt x="11490" y="2534"/>
                    <a:pt x="11399" y="2474"/>
                  </a:cubicBezTo>
                  <a:cubicBezTo>
                    <a:pt x="11034" y="2443"/>
                    <a:pt x="10700" y="2413"/>
                    <a:pt x="10366" y="2413"/>
                  </a:cubicBezTo>
                  <a:cubicBezTo>
                    <a:pt x="10275" y="2382"/>
                    <a:pt x="10214" y="2322"/>
                    <a:pt x="10183" y="2322"/>
                  </a:cubicBezTo>
                  <a:cubicBezTo>
                    <a:pt x="10275" y="2109"/>
                    <a:pt x="10518" y="1866"/>
                    <a:pt x="10700" y="1714"/>
                  </a:cubicBezTo>
                  <a:cubicBezTo>
                    <a:pt x="10822" y="1653"/>
                    <a:pt x="10822" y="1501"/>
                    <a:pt x="10791" y="1410"/>
                  </a:cubicBezTo>
                  <a:cubicBezTo>
                    <a:pt x="10733" y="1352"/>
                    <a:pt x="10651" y="1331"/>
                    <a:pt x="10583" y="1331"/>
                  </a:cubicBezTo>
                  <a:cubicBezTo>
                    <a:pt x="10544" y="1331"/>
                    <a:pt x="10510" y="1338"/>
                    <a:pt x="10487" y="1349"/>
                  </a:cubicBezTo>
                  <a:cubicBezTo>
                    <a:pt x="10183" y="1531"/>
                    <a:pt x="9819" y="1926"/>
                    <a:pt x="9727" y="2382"/>
                  </a:cubicBezTo>
                  <a:lnTo>
                    <a:pt x="8694" y="2382"/>
                  </a:lnTo>
                  <a:cubicBezTo>
                    <a:pt x="8755" y="1987"/>
                    <a:pt x="9423" y="1318"/>
                    <a:pt x="9636" y="1075"/>
                  </a:cubicBezTo>
                  <a:lnTo>
                    <a:pt x="9758" y="954"/>
                  </a:lnTo>
                  <a:cubicBezTo>
                    <a:pt x="9819" y="893"/>
                    <a:pt x="9819" y="741"/>
                    <a:pt x="9758" y="650"/>
                  </a:cubicBezTo>
                  <a:cubicBezTo>
                    <a:pt x="9712" y="619"/>
                    <a:pt x="9651" y="604"/>
                    <a:pt x="9594" y="604"/>
                  </a:cubicBezTo>
                  <a:cubicBezTo>
                    <a:pt x="9537" y="604"/>
                    <a:pt x="9484" y="619"/>
                    <a:pt x="9454" y="650"/>
                  </a:cubicBezTo>
                  <a:lnTo>
                    <a:pt x="9332" y="771"/>
                  </a:lnTo>
                  <a:cubicBezTo>
                    <a:pt x="8846" y="1318"/>
                    <a:pt x="8299" y="1926"/>
                    <a:pt x="8268" y="2382"/>
                  </a:cubicBezTo>
                  <a:lnTo>
                    <a:pt x="6840" y="2382"/>
                  </a:lnTo>
                  <a:cubicBezTo>
                    <a:pt x="7083" y="2018"/>
                    <a:pt x="7478" y="1562"/>
                    <a:pt x="7782" y="1501"/>
                  </a:cubicBezTo>
                  <a:cubicBezTo>
                    <a:pt x="7904" y="1470"/>
                    <a:pt x="7964" y="1349"/>
                    <a:pt x="7934" y="1227"/>
                  </a:cubicBezTo>
                  <a:cubicBezTo>
                    <a:pt x="7909" y="1127"/>
                    <a:pt x="7821" y="1068"/>
                    <a:pt x="7723" y="1068"/>
                  </a:cubicBezTo>
                  <a:cubicBezTo>
                    <a:pt x="7702" y="1068"/>
                    <a:pt x="7681" y="1070"/>
                    <a:pt x="7660" y="1075"/>
                  </a:cubicBezTo>
                  <a:cubicBezTo>
                    <a:pt x="7174" y="1197"/>
                    <a:pt x="6749" y="1774"/>
                    <a:pt x="6384" y="2230"/>
                  </a:cubicBezTo>
                  <a:cubicBezTo>
                    <a:pt x="6323" y="2291"/>
                    <a:pt x="6293" y="2322"/>
                    <a:pt x="6232" y="2413"/>
                  </a:cubicBezTo>
                  <a:lnTo>
                    <a:pt x="4925" y="2413"/>
                  </a:lnTo>
                  <a:lnTo>
                    <a:pt x="5168" y="2170"/>
                  </a:lnTo>
                  <a:lnTo>
                    <a:pt x="5320" y="2018"/>
                  </a:lnTo>
                  <a:lnTo>
                    <a:pt x="5654" y="1683"/>
                  </a:lnTo>
                  <a:cubicBezTo>
                    <a:pt x="6080" y="1227"/>
                    <a:pt x="6566" y="741"/>
                    <a:pt x="7144" y="650"/>
                  </a:cubicBezTo>
                  <a:cubicBezTo>
                    <a:pt x="7235" y="619"/>
                    <a:pt x="7326" y="498"/>
                    <a:pt x="7326" y="407"/>
                  </a:cubicBezTo>
                  <a:cubicBezTo>
                    <a:pt x="7296" y="285"/>
                    <a:pt x="7174" y="194"/>
                    <a:pt x="7053" y="194"/>
                  </a:cubicBezTo>
                  <a:cubicBezTo>
                    <a:pt x="6384" y="315"/>
                    <a:pt x="5837" y="893"/>
                    <a:pt x="5350" y="1379"/>
                  </a:cubicBezTo>
                  <a:lnTo>
                    <a:pt x="5016" y="1714"/>
                  </a:lnTo>
                  <a:lnTo>
                    <a:pt x="4803" y="1926"/>
                  </a:lnTo>
                  <a:cubicBezTo>
                    <a:pt x="4651" y="2078"/>
                    <a:pt x="4469" y="2291"/>
                    <a:pt x="4317" y="2322"/>
                  </a:cubicBezTo>
                  <a:cubicBezTo>
                    <a:pt x="4256" y="2322"/>
                    <a:pt x="4195" y="2413"/>
                    <a:pt x="4165" y="2474"/>
                  </a:cubicBezTo>
                  <a:cubicBezTo>
                    <a:pt x="3831" y="2474"/>
                    <a:pt x="3496" y="2474"/>
                    <a:pt x="3132" y="2534"/>
                  </a:cubicBezTo>
                  <a:lnTo>
                    <a:pt x="2949" y="2534"/>
                  </a:lnTo>
                  <a:cubicBezTo>
                    <a:pt x="3040" y="2443"/>
                    <a:pt x="3071" y="2382"/>
                    <a:pt x="3132" y="2291"/>
                  </a:cubicBezTo>
                  <a:cubicBezTo>
                    <a:pt x="3192" y="2261"/>
                    <a:pt x="3223" y="2170"/>
                    <a:pt x="3283" y="2139"/>
                  </a:cubicBezTo>
                  <a:cubicBezTo>
                    <a:pt x="3891" y="1470"/>
                    <a:pt x="4742" y="863"/>
                    <a:pt x="5654" y="437"/>
                  </a:cubicBezTo>
                  <a:cubicBezTo>
                    <a:pt x="5776" y="407"/>
                    <a:pt x="5806" y="255"/>
                    <a:pt x="5776" y="133"/>
                  </a:cubicBezTo>
                  <a:cubicBezTo>
                    <a:pt x="5730" y="40"/>
                    <a:pt x="5630" y="1"/>
                    <a:pt x="5545" y="1"/>
                  </a:cubicBezTo>
                  <a:close/>
                  <a:moveTo>
                    <a:pt x="7018" y="6298"/>
                  </a:moveTo>
                  <a:cubicBezTo>
                    <a:pt x="7019" y="6300"/>
                    <a:pt x="7021" y="6301"/>
                    <a:pt x="7022" y="6303"/>
                  </a:cubicBezTo>
                  <a:cubicBezTo>
                    <a:pt x="7021" y="6301"/>
                    <a:pt x="7019" y="6300"/>
                    <a:pt x="7018" y="6298"/>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
            <p:cNvSpPr/>
            <p:nvPr/>
          </p:nvSpPr>
          <p:spPr>
            <a:xfrm>
              <a:off x="14327025" y="3043575"/>
              <a:ext cx="217375" cy="149225"/>
            </a:xfrm>
            <a:custGeom>
              <a:rect b="b" l="l" r="r" t="t"/>
              <a:pathLst>
                <a:path extrusionOk="0" h="5969" w="8695">
                  <a:moveTo>
                    <a:pt x="1815" y="1"/>
                  </a:moveTo>
                  <a:cubicBezTo>
                    <a:pt x="1697" y="1"/>
                    <a:pt x="1579" y="2"/>
                    <a:pt x="1460" y="4"/>
                  </a:cubicBezTo>
                  <a:cubicBezTo>
                    <a:pt x="1408" y="4"/>
                    <a:pt x="1352" y="4"/>
                    <a:pt x="1294" y="4"/>
                  </a:cubicBezTo>
                  <a:cubicBezTo>
                    <a:pt x="946" y="4"/>
                    <a:pt x="522" y="26"/>
                    <a:pt x="366" y="339"/>
                  </a:cubicBezTo>
                  <a:cubicBezTo>
                    <a:pt x="1" y="1068"/>
                    <a:pt x="639" y="2314"/>
                    <a:pt x="943" y="2922"/>
                  </a:cubicBezTo>
                  <a:cubicBezTo>
                    <a:pt x="1764" y="4594"/>
                    <a:pt x="3588" y="5871"/>
                    <a:pt x="5503" y="5962"/>
                  </a:cubicBezTo>
                  <a:cubicBezTo>
                    <a:pt x="5567" y="5966"/>
                    <a:pt x="5635" y="5968"/>
                    <a:pt x="5706" y="5968"/>
                  </a:cubicBezTo>
                  <a:cubicBezTo>
                    <a:pt x="6665" y="5968"/>
                    <a:pt x="8118" y="5570"/>
                    <a:pt x="8542" y="4381"/>
                  </a:cubicBezTo>
                  <a:cubicBezTo>
                    <a:pt x="8694" y="3986"/>
                    <a:pt x="8147" y="3439"/>
                    <a:pt x="7934" y="3135"/>
                  </a:cubicBezTo>
                  <a:cubicBezTo>
                    <a:pt x="7357" y="2314"/>
                    <a:pt x="6688" y="1676"/>
                    <a:pt x="5867" y="1099"/>
                  </a:cubicBezTo>
                  <a:cubicBezTo>
                    <a:pt x="4657" y="198"/>
                    <a:pt x="3290" y="1"/>
                    <a:pt x="1815"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
            <p:cNvSpPr/>
            <p:nvPr/>
          </p:nvSpPr>
          <p:spPr>
            <a:xfrm>
              <a:off x="14309550" y="3036625"/>
              <a:ext cx="232550" cy="166050"/>
            </a:xfrm>
            <a:custGeom>
              <a:rect b="b" l="l" r="r" t="t"/>
              <a:pathLst>
                <a:path extrusionOk="0" h="6642" w="9302">
                  <a:moveTo>
                    <a:pt x="243" y="1"/>
                  </a:moveTo>
                  <a:cubicBezTo>
                    <a:pt x="152" y="1"/>
                    <a:pt x="81" y="55"/>
                    <a:pt x="31" y="130"/>
                  </a:cubicBezTo>
                  <a:cubicBezTo>
                    <a:pt x="1" y="252"/>
                    <a:pt x="92" y="343"/>
                    <a:pt x="183" y="404"/>
                  </a:cubicBezTo>
                  <a:cubicBezTo>
                    <a:pt x="609" y="495"/>
                    <a:pt x="1004" y="769"/>
                    <a:pt x="1369" y="1012"/>
                  </a:cubicBezTo>
                  <a:lnTo>
                    <a:pt x="1551" y="1103"/>
                  </a:lnTo>
                  <a:cubicBezTo>
                    <a:pt x="1673" y="1194"/>
                    <a:pt x="1825" y="1255"/>
                    <a:pt x="1946" y="1346"/>
                  </a:cubicBezTo>
                  <a:cubicBezTo>
                    <a:pt x="1916" y="2258"/>
                    <a:pt x="2007" y="3200"/>
                    <a:pt x="2129" y="4143"/>
                  </a:cubicBezTo>
                  <a:cubicBezTo>
                    <a:pt x="2159" y="4355"/>
                    <a:pt x="2159" y="4568"/>
                    <a:pt x="2220" y="4751"/>
                  </a:cubicBezTo>
                  <a:cubicBezTo>
                    <a:pt x="2220" y="4872"/>
                    <a:pt x="2311" y="4963"/>
                    <a:pt x="2433" y="4963"/>
                  </a:cubicBezTo>
                  <a:cubicBezTo>
                    <a:pt x="2554" y="4963"/>
                    <a:pt x="2615" y="4842"/>
                    <a:pt x="2615" y="4720"/>
                  </a:cubicBezTo>
                  <a:cubicBezTo>
                    <a:pt x="2584" y="4538"/>
                    <a:pt x="2584" y="4295"/>
                    <a:pt x="2554" y="4112"/>
                  </a:cubicBezTo>
                  <a:cubicBezTo>
                    <a:pt x="2433" y="3292"/>
                    <a:pt x="2372" y="2441"/>
                    <a:pt x="2372" y="1620"/>
                  </a:cubicBezTo>
                  <a:lnTo>
                    <a:pt x="2372" y="1620"/>
                  </a:lnTo>
                  <a:cubicBezTo>
                    <a:pt x="2433" y="1650"/>
                    <a:pt x="2463" y="1681"/>
                    <a:pt x="2554" y="1711"/>
                  </a:cubicBezTo>
                  <a:cubicBezTo>
                    <a:pt x="2858" y="1924"/>
                    <a:pt x="3192" y="2106"/>
                    <a:pt x="3496" y="2289"/>
                  </a:cubicBezTo>
                  <a:cubicBezTo>
                    <a:pt x="3648" y="3474"/>
                    <a:pt x="3800" y="4842"/>
                    <a:pt x="3892" y="6118"/>
                  </a:cubicBezTo>
                  <a:cubicBezTo>
                    <a:pt x="3892" y="6179"/>
                    <a:pt x="3952" y="6240"/>
                    <a:pt x="4074" y="6240"/>
                  </a:cubicBezTo>
                  <a:cubicBezTo>
                    <a:pt x="4195" y="6240"/>
                    <a:pt x="4256" y="6149"/>
                    <a:pt x="4256" y="6027"/>
                  </a:cubicBezTo>
                  <a:cubicBezTo>
                    <a:pt x="4195" y="4842"/>
                    <a:pt x="4074" y="3596"/>
                    <a:pt x="3922" y="2532"/>
                  </a:cubicBezTo>
                  <a:lnTo>
                    <a:pt x="3922" y="2532"/>
                  </a:lnTo>
                  <a:cubicBezTo>
                    <a:pt x="4195" y="2714"/>
                    <a:pt x="4469" y="2896"/>
                    <a:pt x="4743" y="3048"/>
                  </a:cubicBezTo>
                  <a:lnTo>
                    <a:pt x="4743" y="3079"/>
                  </a:lnTo>
                  <a:lnTo>
                    <a:pt x="4864" y="3565"/>
                  </a:lnTo>
                  <a:cubicBezTo>
                    <a:pt x="4955" y="3839"/>
                    <a:pt x="5016" y="4173"/>
                    <a:pt x="5016" y="4416"/>
                  </a:cubicBezTo>
                  <a:cubicBezTo>
                    <a:pt x="5016" y="4538"/>
                    <a:pt x="5107" y="4659"/>
                    <a:pt x="5199" y="4659"/>
                  </a:cubicBezTo>
                  <a:cubicBezTo>
                    <a:pt x="5320" y="4659"/>
                    <a:pt x="5442" y="4568"/>
                    <a:pt x="5442" y="4447"/>
                  </a:cubicBezTo>
                  <a:cubicBezTo>
                    <a:pt x="5472" y="4112"/>
                    <a:pt x="5350" y="3778"/>
                    <a:pt x="5290" y="3444"/>
                  </a:cubicBezTo>
                  <a:lnTo>
                    <a:pt x="5290" y="3383"/>
                  </a:lnTo>
                  <a:cubicBezTo>
                    <a:pt x="5502" y="3504"/>
                    <a:pt x="5685" y="3656"/>
                    <a:pt x="5928" y="3778"/>
                  </a:cubicBezTo>
                  <a:cubicBezTo>
                    <a:pt x="6141" y="3930"/>
                    <a:pt x="6384" y="4051"/>
                    <a:pt x="6597" y="4203"/>
                  </a:cubicBezTo>
                  <a:cubicBezTo>
                    <a:pt x="6597" y="4599"/>
                    <a:pt x="6901" y="5176"/>
                    <a:pt x="7205" y="5723"/>
                  </a:cubicBezTo>
                  <a:cubicBezTo>
                    <a:pt x="7357" y="6027"/>
                    <a:pt x="7569" y="6270"/>
                    <a:pt x="7600" y="6483"/>
                  </a:cubicBezTo>
                  <a:cubicBezTo>
                    <a:pt x="7626" y="6562"/>
                    <a:pt x="7721" y="6641"/>
                    <a:pt x="7825" y="6641"/>
                  </a:cubicBezTo>
                  <a:cubicBezTo>
                    <a:pt x="7841" y="6641"/>
                    <a:pt x="7857" y="6639"/>
                    <a:pt x="7873" y="6635"/>
                  </a:cubicBezTo>
                  <a:cubicBezTo>
                    <a:pt x="7965" y="6574"/>
                    <a:pt x="8056" y="6483"/>
                    <a:pt x="8025" y="6362"/>
                  </a:cubicBezTo>
                  <a:cubicBezTo>
                    <a:pt x="7934" y="6118"/>
                    <a:pt x="7782" y="5875"/>
                    <a:pt x="7600" y="5510"/>
                  </a:cubicBezTo>
                  <a:cubicBezTo>
                    <a:pt x="7448" y="5207"/>
                    <a:pt x="7235" y="4811"/>
                    <a:pt x="7113" y="4507"/>
                  </a:cubicBezTo>
                  <a:lnTo>
                    <a:pt x="7113" y="4507"/>
                  </a:lnTo>
                  <a:lnTo>
                    <a:pt x="8147" y="5176"/>
                  </a:lnTo>
                  <a:cubicBezTo>
                    <a:pt x="8299" y="5419"/>
                    <a:pt x="8390" y="5662"/>
                    <a:pt x="8451" y="5906"/>
                  </a:cubicBezTo>
                  <a:cubicBezTo>
                    <a:pt x="8476" y="6006"/>
                    <a:pt x="8564" y="6065"/>
                    <a:pt x="8645" y="6065"/>
                  </a:cubicBezTo>
                  <a:cubicBezTo>
                    <a:pt x="8662" y="6065"/>
                    <a:pt x="8678" y="6063"/>
                    <a:pt x="8694" y="6058"/>
                  </a:cubicBezTo>
                  <a:cubicBezTo>
                    <a:pt x="8816" y="6027"/>
                    <a:pt x="8907" y="5906"/>
                    <a:pt x="8846" y="5784"/>
                  </a:cubicBezTo>
                  <a:cubicBezTo>
                    <a:pt x="8846" y="5754"/>
                    <a:pt x="8816" y="5723"/>
                    <a:pt x="8816" y="5662"/>
                  </a:cubicBezTo>
                  <a:lnTo>
                    <a:pt x="8816" y="5662"/>
                  </a:lnTo>
                  <a:cubicBezTo>
                    <a:pt x="8846" y="5723"/>
                    <a:pt x="8907" y="5754"/>
                    <a:pt x="8937" y="5754"/>
                  </a:cubicBezTo>
                  <a:cubicBezTo>
                    <a:pt x="8965" y="5781"/>
                    <a:pt x="9010" y="5796"/>
                    <a:pt x="9061" y="5796"/>
                  </a:cubicBezTo>
                  <a:cubicBezTo>
                    <a:pt x="9122" y="5796"/>
                    <a:pt x="9191" y="5773"/>
                    <a:pt x="9241" y="5723"/>
                  </a:cubicBezTo>
                  <a:cubicBezTo>
                    <a:pt x="9302" y="5632"/>
                    <a:pt x="9302" y="5480"/>
                    <a:pt x="9211" y="5419"/>
                  </a:cubicBezTo>
                  <a:cubicBezTo>
                    <a:pt x="8937" y="5207"/>
                    <a:pt x="8694" y="5024"/>
                    <a:pt x="8451" y="4842"/>
                  </a:cubicBezTo>
                  <a:cubicBezTo>
                    <a:pt x="8390" y="4811"/>
                    <a:pt x="8360" y="4720"/>
                    <a:pt x="8329" y="4690"/>
                  </a:cubicBezTo>
                  <a:cubicBezTo>
                    <a:pt x="8512" y="4568"/>
                    <a:pt x="8816" y="4507"/>
                    <a:pt x="8998" y="4507"/>
                  </a:cubicBezTo>
                  <a:cubicBezTo>
                    <a:pt x="9120" y="4507"/>
                    <a:pt x="9211" y="4386"/>
                    <a:pt x="9211" y="4264"/>
                  </a:cubicBezTo>
                  <a:cubicBezTo>
                    <a:pt x="9211" y="4143"/>
                    <a:pt x="9089" y="4082"/>
                    <a:pt x="8968" y="4082"/>
                  </a:cubicBezTo>
                  <a:cubicBezTo>
                    <a:pt x="8664" y="4082"/>
                    <a:pt x="8177" y="4203"/>
                    <a:pt x="7873" y="4507"/>
                  </a:cubicBezTo>
                  <a:cubicBezTo>
                    <a:pt x="7600" y="4295"/>
                    <a:pt x="7326" y="4143"/>
                    <a:pt x="7083" y="3991"/>
                  </a:cubicBezTo>
                  <a:cubicBezTo>
                    <a:pt x="7326" y="3748"/>
                    <a:pt x="8147" y="3535"/>
                    <a:pt x="8451" y="3474"/>
                  </a:cubicBezTo>
                  <a:lnTo>
                    <a:pt x="8542" y="3444"/>
                  </a:lnTo>
                  <a:cubicBezTo>
                    <a:pt x="8664" y="3383"/>
                    <a:pt x="8755" y="3292"/>
                    <a:pt x="8694" y="3170"/>
                  </a:cubicBezTo>
                  <a:cubicBezTo>
                    <a:pt x="8669" y="3069"/>
                    <a:pt x="8581" y="3010"/>
                    <a:pt x="8500" y="3010"/>
                  </a:cubicBezTo>
                  <a:cubicBezTo>
                    <a:pt x="8483" y="3010"/>
                    <a:pt x="8467" y="3013"/>
                    <a:pt x="8451" y="3018"/>
                  </a:cubicBezTo>
                  <a:lnTo>
                    <a:pt x="8329" y="3048"/>
                  </a:lnTo>
                  <a:cubicBezTo>
                    <a:pt x="7691" y="3200"/>
                    <a:pt x="6992" y="3444"/>
                    <a:pt x="6688" y="3778"/>
                  </a:cubicBezTo>
                  <a:cubicBezTo>
                    <a:pt x="6506" y="3656"/>
                    <a:pt x="6262" y="3535"/>
                    <a:pt x="6080" y="3383"/>
                  </a:cubicBezTo>
                  <a:cubicBezTo>
                    <a:pt x="5898" y="3292"/>
                    <a:pt x="5715" y="3170"/>
                    <a:pt x="5563" y="3048"/>
                  </a:cubicBezTo>
                  <a:cubicBezTo>
                    <a:pt x="5835" y="2935"/>
                    <a:pt x="6175" y="2822"/>
                    <a:pt x="6443" y="2822"/>
                  </a:cubicBezTo>
                  <a:cubicBezTo>
                    <a:pt x="6535" y="2822"/>
                    <a:pt x="6618" y="2835"/>
                    <a:pt x="6688" y="2866"/>
                  </a:cubicBezTo>
                  <a:cubicBezTo>
                    <a:pt x="6709" y="2871"/>
                    <a:pt x="6730" y="2874"/>
                    <a:pt x="6750" y="2874"/>
                  </a:cubicBezTo>
                  <a:cubicBezTo>
                    <a:pt x="6849" y="2874"/>
                    <a:pt x="6936" y="2815"/>
                    <a:pt x="6961" y="2714"/>
                  </a:cubicBezTo>
                  <a:cubicBezTo>
                    <a:pt x="6992" y="2592"/>
                    <a:pt x="6931" y="2471"/>
                    <a:pt x="6809" y="2441"/>
                  </a:cubicBezTo>
                  <a:cubicBezTo>
                    <a:pt x="6716" y="2407"/>
                    <a:pt x="6612" y="2393"/>
                    <a:pt x="6501" y="2393"/>
                  </a:cubicBezTo>
                  <a:cubicBezTo>
                    <a:pt x="6110" y="2393"/>
                    <a:pt x="5638" y="2572"/>
                    <a:pt x="5259" y="2714"/>
                  </a:cubicBezTo>
                  <a:cubicBezTo>
                    <a:pt x="5168" y="2744"/>
                    <a:pt x="5138" y="2744"/>
                    <a:pt x="5047" y="2775"/>
                  </a:cubicBezTo>
                  <a:cubicBezTo>
                    <a:pt x="4712" y="2562"/>
                    <a:pt x="4378" y="2380"/>
                    <a:pt x="4074" y="2137"/>
                  </a:cubicBezTo>
                  <a:cubicBezTo>
                    <a:pt x="4195" y="2137"/>
                    <a:pt x="4256" y="2106"/>
                    <a:pt x="4378" y="2076"/>
                  </a:cubicBezTo>
                  <a:cubicBezTo>
                    <a:pt x="4439" y="2076"/>
                    <a:pt x="4530" y="2015"/>
                    <a:pt x="4560" y="2015"/>
                  </a:cubicBezTo>
                  <a:cubicBezTo>
                    <a:pt x="4712" y="1985"/>
                    <a:pt x="4864" y="1954"/>
                    <a:pt x="5016" y="1954"/>
                  </a:cubicBezTo>
                  <a:cubicBezTo>
                    <a:pt x="5381" y="1873"/>
                    <a:pt x="5786" y="1779"/>
                    <a:pt x="6151" y="1779"/>
                  </a:cubicBezTo>
                  <a:cubicBezTo>
                    <a:pt x="6333" y="1779"/>
                    <a:pt x="6506" y="1802"/>
                    <a:pt x="6658" y="1863"/>
                  </a:cubicBezTo>
                  <a:cubicBezTo>
                    <a:pt x="6691" y="1880"/>
                    <a:pt x="6723" y="1887"/>
                    <a:pt x="6752" y="1887"/>
                  </a:cubicBezTo>
                  <a:cubicBezTo>
                    <a:pt x="6828" y="1887"/>
                    <a:pt x="6887" y="1838"/>
                    <a:pt x="6931" y="1772"/>
                  </a:cubicBezTo>
                  <a:cubicBezTo>
                    <a:pt x="6961" y="1650"/>
                    <a:pt x="6931" y="1529"/>
                    <a:pt x="6809" y="1498"/>
                  </a:cubicBezTo>
                  <a:cubicBezTo>
                    <a:pt x="6573" y="1404"/>
                    <a:pt x="6322" y="1369"/>
                    <a:pt x="6069" y="1369"/>
                  </a:cubicBezTo>
                  <a:cubicBezTo>
                    <a:pt x="5671" y="1369"/>
                    <a:pt x="5266" y="1454"/>
                    <a:pt x="4895" y="1529"/>
                  </a:cubicBezTo>
                  <a:cubicBezTo>
                    <a:pt x="4743" y="1559"/>
                    <a:pt x="4591" y="1620"/>
                    <a:pt x="4499" y="1620"/>
                  </a:cubicBezTo>
                  <a:cubicBezTo>
                    <a:pt x="4408" y="1620"/>
                    <a:pt x="4347" y="1650"/>
                    <a:pt x="4256" y="1650"/>
                  </a:cubicBezTo>
                  <a:cubicBezTo>
                    <a:pt x="4118" y="1673"/>
                    <a:pt x="3927" y="1731"/>
                    <a:pt x="3789" y="1731"/>
                  </a:cubicBezTo>
                  <a:cubicBezTo>
                    <a:pt x="3746" y="1731"/>
                    <a:pt x="3708" y="1726"/>
                    <a:pt x="3679" y="1711"/>
                  </a:cubicBezTo>
                  <a:cubicBezTo>
                    <a:pt x="3662" y="1703"/>
                    <a:pt x="3644" y="1699"/>
                    <a:pt x="3625" y="1699"/>
                  </a:cubicBezTo>
                  <a:cubicBezTo>
                    <a:pt x="3573" y="1699"/>
                    <a:pt x="3519" y="1727"/>
                    <a:pt x="3496" y="1772"/>
                  </a:cubicBezTo>
                  <a:cubicBezTo>
                    <a:pt x="3223" y="1620"/>
                    <a:pt x="2980" y="1407"/>
                    <a:pt x="2706" y="1255"/>
                  </a:cubicBezTo>
                  <a:cubicBezTo>
                    <a:pt x="2676" y="1225"/>
                    <a:pt x="2584" y="1194"/>
                    <a:pt x="2554" y="1194"/>
                  </a:cubicBezTo>
                  <a:cubicBezTo>
                    <a:pt x="2615" y="1164"/>
                    <a:pt x="2706" y="1164"/>
                    <a:pt x="2828" y="1103"/>
                  </a:cubicBezTo>
                  <a:cubicBezTo>
                    <a:pt x="2888" y="1073"/>
                    <a:pt x="2919" y="1073"/>
                    <a:pt x="3010" y="1073"/>
                  </a:cubicBezTo>
                  <a:cubicBezTo>
                    <a:pt x="3529" y="933"/>
                    <a:pt x="4114" y="859"/>
                    <a:pt x="4712" y="859"/>
                  </a:cubicBezTo>
                  <a:cubicBezTo>
                    <a:pt x="5025" y="859"/>
                    <a:pt x="5342" y="879"/>
                    <a:pt x="5654" y="921"/>
                  </a:cubicBezTo>
                  <a:cubicBezTo>
                    <a:pt x="5776" y="921"/>
                    <a:pt x="5898" y="860"/>
                    <a:pt x="5898" y="738"/>
                  </a:cubicBezTo>
                  <a:cubicBezTo>
                    <a:pt x="5898" y="617"/>
                    <a:pt x="5806" y="495"/>
                    <a:pt x="5715" y="495"/>
                  </a:cubicBezTo>
                  <a:cubicBezTo>
                    <a:pt x="5423" y="469"/>
                    <a:pt x="5133" y="455"/>
                    <a:pt x="4848" y="455"/>
                  </a:cubicBezTo>
                  <a:cubicBezTo>
                    <a:pt x="4155" y="455"/>
                    <a:pt x="3491" y="536"/>
                    <a:pt x="2888" y="708"/>
                  </a:cubicBezTo>
                  <a:cubicBezTo>
                    <a:pt x="2828" y="708"/>
                    <a:pt x="2767" y="738"/>
                    <a:pt x="2706" y="769"/>
                  </a:cubicBezTo>
                  <a:cubicBezTo>
                    <a:pt x="2524" y="860"/>
                    <a:pt x="2372" y="890"/>
                    <a:pt x="2220" y="890"/>
                  </a:cubicBezTo>
                  <a:cubicBezTo>
                    <a:pt x="2159" y="890"/>
                    <a:pt x="2098" y="890"/>
                    <a:pt x="2068" y="921"/>
                  </a:cubicBezTo>
                  <a:cubicBezTo>
                    <a:pt x="1977" y="890"/>
                    <a:pt x="1916" y="799"/>
                    <a:pt x="1794" y="769"/>
                  </a:cubicBezTo>
                  <a:lnTo>
                    <a:pt x="1612" y="647"/>
                  </a:lnTo>
                  <a:cubicBezTo>
                    <a:pt x="1217" y="404"/>
                    <a:pt x="791" y="130"/>
                    <a:pt x="305" y="9"/>
                  </a:cubicBezTo>
                  <a:cubicBezTo>
                    <a:pt x="283" y="3"/>
                    <a:pt x="263" y="1"/>
                    <a:pt x="243"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
            <p:cNvSpPr/>
            <p:nvPr/>
          </p:nvSpPr>
          <p:spPr>
            <a:xfrm>
              <a:off x="14241925" y="3082275"/>
              <a:ext cx="245475" cy="233025"/>
            </a:xfrm>
            <a:custGeom>
              <a:rect b="b" l="l" r="r" t="t"/>
              <a:pathLst>
                <a:path extrusionOk="0" h="9321" w="9819">
                  <a:moveTo>
                    <a:pt x="1342" y="1"/>
                  </a:moveTo>
                  <a:cubicBezTo>
                    <a:pt x="1127" y="1"/>
                    <a:pt x="925" y="54"/>
                    <a:pt x="761" y="219"/>
                  </a:cubicBezTo>
                  <a:cubicBezTo>
                    <a:pt x="1" y="979"/>
                    <a:pt x="396" y="2742"/>
                    <a:pt x="548" y="3654"/>
                  </a:cubicBezTo>
                  <a:cubicBezTo>
                    <a:pt x="1004" y="6055"/>
                    <a:pt x="2827" y="8305"/>
                    <a:pt x="5168" y="9095"/>
                  </a:cubicBezTo>
                  <a:cubicBezTo>
                    <a:pt x="5590" y="9220"/>
                    <a:pt x="6163" y="9320"/>
                    <a:pt x="6767" y="9320"/>
                  </a:cubicBezTo>
                  <a:cubicBezTo>
                    <a:pt x="7770" y="9320"/>
                    <a:pt x="8858" y="9045"/>
                    <a:pt x="9484" y="8153"/>
                  </a:cubicBezTo>
                  <a:cubicBezTo>
                    <a:pt x="9818" y="7727"/>
                    <a:pt x="9332" y="6815"/>
                    <a:pt x="9180" y="6390"/>
                  </a:cubicBezTo>
                  <a:cubicBezTo>
                    <a:pt x="8755" y="5174"/>
                    <a:pt x="8116" y="4171"/>
                    <a:pt x="7356" y="3137"/>
                  </a:cubicBezTo>
                  <a:cubicBezTo>
                    <a:pt x="6049" y="1435"/>
                    <a:pt x="4256" y="675"/>
                    <a:pt x="2250" y="159"/>
                  </a:cubicBezTo>
                  <a:cubicBezTo>
                    <a:pt x="1967" y="105"/>
                    <a:pt x="1642" y="1"/>
                    <a:pt x="1342" y="1"/>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
            <p:cNvSpPr/>
            <p:nvPr/>
          </p:nvSpPr>
          <p:spPr>
            <a:xfrm>
              <a:off x="14229775" y="3057750"/>
              <a:ext cx="250775" cy="276975"/>
            </a:xfrm>
            <a:custGeom>
              <a:rect b="b" l="l" r="r" t="t"/>
              <a:pathLst>
                <a:path extrusionOk="0" h="11079" w="10031">
                  <a:moveTo>
                    <a:pt x="322" y="0"/>
                  </a:moveTo>
                  <a:cubicBezTo>
                    <a:pt x="236" y="0"/>
                    <a:pt x="151" y="47"/>
                    <a:pt x="91" y="106"/>
                  </a:cubicBezTo>
                  <a:cubicBezTo>
                    <a:pt x="0" y="228"/>
                    <a:pt x="31" y="410"/>
                    <a:pt x="152" y="501"/>
                  </a:cubicBezTo>
                  <a:cubicBezTo>
                    <a:pt x="608" y="805"/>
                    <a:pt x="1034" y="1261"/>
                    <a:pt x="1399" y="1687"/>
                  </a:cubicBezTo>
                  <a:lnTo>
                    <a:pt x="1611" y="1869"/>
                  </a:lnTo>
                  <a:cubicBezTo>
                    <a:pt x="1702" y="2021"/>
                    <a:pt x="1854" y="2173"/>
                    <a:pt x="1976" y="2295"/>
                  </a:cubicBezTo>
                  <a:cubicBezTo>
                    <a:pt x="1611" y="3419"/>
                    <a:pt x="1368" y="4635"/>
                    <a:pt x="1186" y="5851"/>
                  </a:cubicBezTo>
                  <a:lnTo>
                    <a:pt x="1064" y="6641"/>
                  </a:lnTo>
                  <a:cubicBezTo>
                    <a:pt x="1034" y="6793"/>
                    <a:pt x="1155" y="6945"/>
                    <a:pt x="1307" y="6945"/>
                  </a:cubicBezTo>
                  <a:cubicBezTo>
                    <a:pt x="1335" y="6956"/>
                    <a:pt x="1362" y="6961"/>
                    <a:pt x="1389" y="6961"/>
                  </a:cubicBezTo>
                  <a:cubicBezTo>
                    <a:pt x="1509" y="6961"/>
                    <a:pt x="1611" y="6857"/>
                    <a:pt x="1611" y="6732"/>
                  </a:cubicBezTo>
                  <a:lnTo>
                    <a:pt x="1702" y="5942"/>
                  </a:lnTo>
                  <a:cubicBezTo>
                    <a:pt x="1915" y="4878"/>
                    <a:pt x="2067" y="3754"/>
                    <a:pt x="2402" y="2751"/>
                  </a:cubicBezTo>
                  <a:lnTo>
                    <a:pt x="2584" y="2933"/>
                  </a:lnTo>
                  <a:cubicBezTo>
                    <a:pt x="2918" y="3267"/>
                    <a:pt x="3222" y="3602"/>
                    <a:pt x="3587" y="3997"/>
                  </a:cubicBezTo>
                  <a:cubicBezTo>
                    <a:pt x="3313" y="5517"/>
                    <a:pt x="3040" y="7249"/>
                    <a:pt x="2675" y="8921"/>
                  </a:cubicBezTo>
                  <a:cubicBezTo>
                    <a:pt x="2706" y="9103"/>
                    <a:pt x="2766" y="9255"/>
                    <a:pt x="2918" y="9286"/>
                  </a:cubicBezTo>
                  <a:cubicBezTo>
                    <a:pt x="2935" y="9289"/>
                    <a:pt x="2951" y="9290"/>
                    <a:pt x="2967" y="9290"/>
                  </a:cubicBezTo>
                  <a:cubicBezTo>
                    <a:pt x="3102" y="9290"/>
                    <a:pt x="3229" y="9185"/>
                    <a:pt x="3283" y="9103"/>
                  </a:cubicBezTo>
                  <a:cubicBezTo>
                    <a:pt x="3617" y="7583"/>
                    <a:pt x="3891" y="6003"/>
                    <a:pt x="4104" y="4574"/>
                  </a:cubicBezTo>
                  <a:cubicBezTo>
                    <a:pt x="4377" y="4909"/>
                    <a:pt x="4681" y="5213"/>
                    <a:pt x="4955" y="5547"/>
                  </a:cubicBezTo>
                  <a:lnTo>
                    <a:pt x="4955" y="5608"/>
                  </a:lnTo>
                  <a:cubicBezTo>
                    <a:pt x="4955" y="5790"/>
                    <a:pt x="4894" y="5972"/>
                    <a:pt x="4894" y="6216"/>
                  </a:cubicBezTo>
                  <a:cubicBezTo>
                    <a:pt x="4894" y="6611"/>
                    <a:pt x="4894" y="7036"/>
                    <a:pt x="4803" y="7340"/>
                  </a:cubicBezTo>
                  <a:cubicBezTo>
                    <a:pt x="4742" y="7492"/>
                    <a:pt x="4803" y="7644"/>
                    <a:pt x="4955" y="7675"/>
                  </a:cubicBezTo>
                  <a:cubicBezTo>
                    <a:pt x="4994" y="7690"/>
                    <a:pt x="5033" y="7698"/>
                    <a:pt x="5070" y="7698"/>
                  </a:cubicBezTo>
                  <a:cubicBezTo>
                    <a:pt x="5177" y="7698"/>
                    <a:pt x="5267" y="7635"/>
                    <a:pt x="5289" y="7523"/>
                  </a:cubicBezTo>
                  <a:cubicBezTo>
                    <a:pt x="5441" y="7128"/>
                    <a:pt x="5441" y="6611"/>
                    <a:pt x="5441" y="6216"/>
                  </a:cubicBezTo>
                  <a:lnTo>
                    <a:pt x="5441" y="6124"/>
                  </a:lnTo>
                  <a:cubicBezTo>
                    <a:pt x="5654" y="6368"/>
                    <a:pt x="5897" y="6611"/>
                    <a:pt x="6079" y="6854"/>
                  </a:cubicBezTo>
                  <a:cubicBezTo>
                    <a:pt x="6323" y="7128"/>
                    <a:pt x="6535" y="7340"/>
                    <a:pt x="6809" y="7614"/>
                  </a:cubicBezTo>
                  <a:cubicBezTo>
                    <a:pt x="6657" y="8131"/>
                    <a:pt x="6839" y="8951"/>
                    <a:pt x="7022" y="9742"/>
                  </a:cubicBezTo>
                  <a:cubicBezTo>
                    <a:pt x="7143" y="10167"/>
                    <a:pt x="7234" y="10562"/>
                    <a:pt x="7234" y="10805"/>
                  </a:cubicBezTo>
                  <a:cubicBezTo>
                    <a:pt x="7234" y="10957"/>
                    <a:pt x="7326" y="11079"/>
                    <a:pt x="7478" y="11079"/>
                  </a:cubicBezTo>
                  <a:cubicBezTo>
                    <a:pt x="7630" y="11079"/>
                    <a:pt x="7751" y="10957"/>
                    <a:pt x="7751" y="10805"/>
                  </a:cubicBezTo>
                  <a:cubicBezTo>
                    <a:pt x="7751" y="10501"/>
                    <a:pt x="7630" y="10076"/>
                    <a:pt x="7569" y="9590"/>
                  </a:cubicBezTo>
                  <a:cubicBezTo>
                    <a:pt x="7447" y="9134"/>
                    <a:pt x="7326" y="8556"/>
                    <a:pt x="7295" y="8131"/>
                  </a:cubicBezTo>
                  <a:lnTo>
                    <a:pt x="7295" y="8131"/>
                  </a:lnTo>
                  <a:cubicBezTo>
                    <a:pt x="7630" y="8526"/>
                    <a:pt x="8025" y="8951"/>
                    <a:pt x="8329" y="9346"/>
                  </a:cubicBezTo>
                  <a:cubicBezTo>
                    <a:pt x="8390" y="9711"/>
                    <a:pt x="8481" y="10076"/>
                    <a:pt x="8450" y="10349"/>
                  </a:cubicBezTo>
                  <a:cubicBezTo>
                    <a:pt x="8450" y="10501"/>
                    <a:pt x="8541" y="10623"/>
                    <a:pt x="8693" y="10623"/>
                  </a:cubicBezTo>
                  <a:cubicBezTo>
                    <a:pt x="8845" y="10623"/>
                    <a:pt x="8967" y="10501"/>
                    <a:pt x="8967" y="10349"/>
                  </a:cubicBezTo>
                  <a:lnTo>
                    <a:pt x="8967" y="10197"/>
                  </a:lnTo>
                  <a:cubicBezTo>
                    <a:pt x="8997" y="10228"/>
                    <a:pt x="9058" y="10319"/>
                    <a:pt x="9089" y="10349"/>
                  </a:cubicBezTo>
                  <a:cubicBezTo>
                    <a:pt x="9125" y="10423"/>
                    <a:pt x="9218" y="10463"/>
                    <a:pt x="9306" y="10463"/>
                  </a:cubicBezTo>
                  <a:cubicBezTo>
                    <a:pt x="9363" y="10463"/>
                    <a:pt x="9417" y="10446"/>
                    <a:pt x="9453" y="10410"/>
                  </a:cubicBezTo>
                  <a:cubicBezTo>
                    <a:pt x="9575" y="10349"/>
                    <a:pt x="9605" y="10167"/>
                    <a:pt x="9545" y="10045"/>
                  </a:cubicBezTo>
                  <a:cubicBezTo>
                    <a:pt x="9301" y="9711"/>
                    <a:pt x="9058" y="9346"/>
                    <a:pt x="8785" y="9042"/>
                  </a:cubicBezTo>
                  <a:cubicBezTo>
                    <a:pt x="8754" y="8982"/>
                    <a:pt x="8754" y="8890"/>
                    <a:pt x="8693" y="8830"/>
                  </a:cubicBezTo>
                  <a:cubicBezTo>
                    <a:pt x="8845" y="8784"/>
                    <a:pt x="9020" y="8761"/>
                    <a:pt x="9191" y="8761"/>
                  </a:cubicBezTo>
                  <a:cubicBezTo>
                    <a:pt x="9362" y="8761"/>
                    <a:pt x="9529" y="8784"/>
                    <a:pt x="9666" y="8830"/>
                  </a:cubicBezTo>
                  <a:cubicBezTo>
                    <a:pt x="9691" y="8835"/>
                    <a:pt x="9717" y="8837"/>
                    <a:pt x="9742" y="8837"/>
                  </a:cubicBezTo>
                  <a:cubicBezTo>
                    <a:pt x="9865" y="8837"/>
                    <a:pt x="9975" y="8774"/>
                    <a:pt x="10000" y="8647"/>
                  </a:cubicBezTo>
                  <a:cubicBezTo>
                    <a:pt x="10031" y="8495"/>
                    <a:pt x="9970" y="8343"/>
                    <a:pt x="9818" y="8283"/>
                  </a:cubicBezTo>
                  <a:cubicBezTo>
                    <a:pt x="9656" y="8248"/>
                    <a:pt x="9469" y="8226"/>
                    <a:pt x="9271" y="8226"/>
                  </a:cubicBezTo>
                  <a:cubicBezTo>
                    <a:pt x="8948" y="8226"/>
                    <a:pt x="8600" y="8284"/>
                    <a:pt x="8298" y="8435"/>
                  </a:cubicBezTo>
                  <a:lnTo>
                    <a:pt x="7478" y="7523"/>
                  </a:lnTo>
                  <a:cubicBezTo>
                    <a:pt x="7809" y="7357"/>
                    <a:pt x="8544" y="7339"/>
                    <a:pt x="9041" y="7339"/>
                  </a:cubicBezTo>
                  <a:cubicBezTo>
                    <a:pt x="9182" y="7339"/>
                    <a:pt x="9305" y="7340"/>
                    <a:pt x="9393" y="7340"/>
                  </a:cubicBezTo>
                  <a:lnTo>
                    <a:pt x="9575" y="7340"/>
                  </a:lnTo>
                  <a:cubicBezTo>
                    <a:pt x="9727" y="7340"/>
                    <a:pt x="9849" y="7219"/>
                    <a:pt x="9849" y="7067"/>
                  </a:cubicBezTo>
                  <a:cubicBezTo>
                    <a:pt x="9849" y="6915"/>
                    <a:pt x="9727" y="6824"/>
                    <a:pt x="9575" y="6824"/>
                  </a:cubicBezTo>
                  <a:lnTo>
                    <a:pt x="9423" y="6824"/>
                  </a:lnTo>
                  <a:cubicBezTo>
                    <a:pt x="9167" y="6806"/>
                    <a:pt x="8907" y="6793"/>
                    <a:pt x="8654" y="6793"/>
                  </a:cubicBezTo>
                  <a:cubicBezTo>
                    <a:pt x="8036" y="6793"/>
                    <a:pt x="7467" y="6869"/>
                    <a:pt x="7143" y="7128"/>
                  </a:cubicBezTo>
                  <a:cubicBezTo>
                    <a:pt x="6961" y="6884"/>
                    <a:pt x="6718" y="6641"/>
                    <a:pt x="6535" y="6428"/>
                  </a:cubicBezTo>
                  <a:cubicBezTo>
                    <a:pt x="6353" y="6246"/>
                    <a:pt x="6171" y="6003"/>
                    <a:pt x="5958" y="5821"/>
                  </a:cubicBezTo>
                  <a:cubicBezTo>
                    <a:pt x="6116" y="5812"/>
                    <a:pt x="6285" y="5805"/>
                    <a:pt x="6452" y="5805"/>
                  </a:cubicBezTo>
                  <a:cubicBezTo>
                    <a:pt x="6862" y="5805"/>
                    <a:pt x="7262" y="5843"/>
                    <a:pt x="7478" y="5972"/>
                  </a:cubicBezTo>
                  <a:cubicBezTo>
                    <a:pt x="7518" y="6003"/>
                    <a:pt x="7565" y="6016"/>
                    <a:pt x="7614" y="6016"/>
                  </a:cubicBezTo>
                  <a:cubicBezTo>
                    <a:pt x="7711" y="6016"/>
                    <a:pt x="7812" y="5962"/>
                    <a:pt x="7873" y="5881"/>
                  </a:cubicBezTo>
                  <a:cubicBezTo>
                    <a:pt x="7934" y="5790"/>
                    <a:pt x="7903" y="5608"/>
                    <a:pt x="7782" y="5517"/>
                  </a:cubicBezTo>
                  <a:cubicBezTo>
                    <a:pt x="7465" y="5299"/>
                    <a:pt x="7005" y="5249"/>
                    <a:pt x="6530" y="5249"/>
                  </a:cubicBezTo>
                  <a:cubicBezTo>
                    <a:pt x="6277" y="5249"/>
                    <a:pt x="6019" y="5263"/>
                    <a:pt x="5775" y="5273"/>
                  </a:cubicBezTo>
                  <a:lnTo>
                    <a:pt x="5502" y="5273"/>
                  </a:lnTo>
                  <a:cubicBezTo>
                    <a:pt x="5168" y="4909"/>
                    <a:pt x="4833" y="4513"/>
                    <a:pt x="4499" y="4118"/>
                  </a:cubicBezTo>
                  <a:cubicBezTo>
                    <a:pt x="4590" y="4118"/>
                    <a:pt x="4742" y="4118"/>
                    <a:pt x="4864" y="4149"/>
                  </a:cubicBezTo>
                  <a:lnTo>
                    <a:pt x="5137" y="4149"/>
                  </a:lnTo>
                  <a:cubicBezTo>
                    <a:pt x="5320" y="4149"/>
                    <a:pt x="5502" y="4179"/>
                    <a:pt x="5715" y="4179"/>
                  </a:cubicBezTo>
                  <a:cubicBezTo>
                    <a:pt x="6414" y="4240"/>
                    <a:pt x="7265" y="4270"/>
                    <a:pt x="7782" y="4665"/>
                  </a:cubicBezTo>
                  <a:cubicBezTo>
                    <a:pt x="7838" y="4708"/>
                    <a:pt x="7908" y="4730"/>
                    <a:pt x="7975" y="4730"/>
                  </a:cubicBezTo>
                  <a:cubicBezTo>
                    <a:pt x="8053" y="4730"/>
                    <a:pt x="8128" y="4700"/>
                    <a:pt x="8177" y="4635"/>
                  </a:cubicBezTo>
                  <a:cubicBezTo>
                    <a:pt x="8238" y="4513"/>
                    <a:pt x="8238" y="4331"/>
                    <a:pt x="8146" y="4270"/>
                  </a:cubicBezTo>
                  <a:cubicBezTo>
                    <a:pt x="7478" y="3723"/>
                    <a:pt x="6535" y="3693"/>
                    <a:pt x="5745" y="3662"/>
                  </a:cubicBezTo>
                  <a:cubicBezTo>
                    <a:pt x="5563" y="3662"/>
                    <a:pt x="5350" y="3602"/>
                    <a:pt x="5168" y="3602"/>
                  </a:cubicBezTo>
                  <a:lnTo>
                    <a:pt x="4864" y="3602"/>
                  </a:lnTo>
                  <a:cubicBezTo>
                    <a:pt x="4590" y="3602"/>
                    <a:pt x="4256" y="3571"/>
                    <a:pt x="4104" y="3510"/>
                  </a:cubicBezTo>
                  <a:cubicBezTo>
                    <a:pt x="4059" y="3466"/>
                    <a:pt x="3998" y="3438"/>
                    <a:pt x="3945" y="3438"/>
                  </a:cubicBezTo>
                  <a:cubicBezTo>
                    <a:pt x="3926" y="3438"/>
                    <a:pt x="3907" y="3442"/>
                    <a:pt x="3891" y="3450"/>
                  </a:cubicBezTo>
                  <a:cubicBezTo>
                    <a:pt x="3617" y="3146"/>
                    <a:pt x="3313" y="2842"/>
                    <a:pt x="3040" y="2599"/>
                  </a:cubicBezTo>
                  <a:cubicBezTo>
                    <a:pt x="3009" y="2538"/>
                    <a:pt x="2918" y="2477"/>
                    <a:pt x="2888" y="2386"/>
                  </a:cubicBezTo>
                  <a:lnTo>
                    <a:pt x="3496" y="2386"/>
                  </a:lnTo>
                  <a:cubicBezTo>
                    <a:pt x="4560" y="2386"/>
                    <a:pt x="5775" y="2659"/>
                    <a:pt x="6870" y="3146"/>
                  </a:cubicBezTo>
                  <a:cubicBezTo>
                    <a:pt x="6912" y="3171"/>
                    <a:pt x="6953" y="3182"/>
                    <a:pt x="6993" y="3182"/>
                  </a:cubicBezTo>
                  <a:cubicBezTo>
                    <a:pt x="7098" y="3182"/>
                    <a:pt x="7190" y="3104"/>
                    <a:pt x="7234" y="2994"/>
                  </a:cubicBezTo>
                  <a:cubicBezTo>
                    <a:pt x="7295" y="2842"/>
                    <a:pt x="7234" y="2720"/>
                    <a:pt x="7083" y="2659"/>
                  </a:cubicBezTo>
                  <a:cubicBezTo>
                    <a:pt x="5897" y="2173"/>
                    <a:pt x="4651" y="1869"/>
                    <a:pt x="3465" y="1869"/>
                  </a:cubicBezTo>
                  <a:lnTo>
                    <a:pt x="3192" y="1869"/>
                  </a:lnTo>
                  <a:cubicBezTo>
                    <a:pt x="2918" y="1869"/>
                    <a:pt x="2706" y="1869"/>
                    <a:pt x="2523" y="1778"/>
                  </a:cubicBezTo>
                  <a:cubicBezTo>
                    <a:pt x="2478" y="1763"/>
                    <a:pt x="2440" y="1755"/>
                    <a:pt x="2402" y="1755"/>
                  </a:cubicBezTo>
                  <a:cubicBezTo>
                    <a:pt x="2364" y="1755"/>
                    <a:pt x="2326" y="1763"/>
                    <a:pt x="2280" y="1778"/>
                  </a:cubicBezTo>
                  <a:lnTo>
                    <a:pt x="2006" y="1535"/>
                  </a:lnTo>
                  <a:lnTo>
                    <a:pt x="1824" y="1322"/>
                  </a:lnTo>
                  <a:cubicBezTo>
                    <a:pt x="1399" y="866"/>
                    <a:pt x="1003" y="380"/>
                    <a:pt x="456" y="45"/>
                  </a:cubicBezTo>
                  <a:cubicBezTo>
                    <a:pt x="414" y="14"/>
                    <a:pt x="368" y="0"/>
                    <a:pt x="322"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
            <p:cNvSpPr/>
            <p:nvPr/>
          </p:nvSpPr>
          <p:spPr>
            <a:xfrm>
              <a:off x="14365800" y="2921325"/>
              <a:ext cx="292575" cy="155100"/>
            </a:xfrm>
            <a:custGeom>
              <a:rect b="b" l="l" r="r" t="t"/>
              <a:pathLst>
                <a:path extrusionOk="0" h="6204" w="11703">
                  <a:moveTo>
                    <a:pt x="6044" y="0"/>
                  </a:moveTo>
                  <a:cubicBezTo>
                    <a:pt x="4053" y="0"/>
                    <a:pt x="2468" y="932"/>
                    <a:pt x="912" y="2128"/>
                  </a:cubicBezTo>
                  <a:cubicBezTo>
                    <a:pt x="517" y="2432"/>
                    <a:pt x="0" y="2767"/>
                    <a:pt x="61" y="3253"/>
                  </a:cubicBezTo>
                  <a:cubicBezTo>
                    <a:pt x="213" y="4287"/>
                    <a:pt x="1793" y="5046"/>
                    <a:pt x="2553" y="5472"/>
                  </a:cubicBezTo>
                  <a:cubicBezTo>
                    <a:pt x="3500" y="5959"/>
                    <a:pt x="4586" y="6204"/>
                    <a:pt x="5681" y="6204"/>
                  </a:cubicBezTo>
                  <a:cubicBezTo>
                    <a:pt x="6978" y="6204"/>
                    <a:pt x="8288" y="5860"/>
                    <a:pt x="9392" y="5168"/>
                  </a:cubicBezTo>
                  <a:cubicBezTo>
                    <a:pt x="10335" y="4530"/>
                    <a:pt x="11702" y="2919"/>
                    <a:pt x="11216" y="1338"/>
                  </a:cubicBezTo>
                  <a:cubicBezTo>
                    <a:pt x="11095" y="821"/>
                    <a:pt x="10092" y="639"/>
                    <a:pt x="9696" y="517"/>
                  </a:cubicBezTo>
                  <a:cubicBezTo>
                    <a:pt x="8541" y="153"/>
                    <a:pt x="7356" y="31"/>
                    <a:pt x="6140" y="1"/>
                  </a:cubicBezTo>
                  <a:cubicBezTo>
                    <a:pt x="6108" y="0"/>
                    <a:pt x="6076" y="0"/>
                    <a:pt x="6044"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
            <p:cNvSpPr/>
            <p:nvPr/>
          </p:nvSpPr>
          <p:spPr>
            <a:xfrm>
              <a:off x="14330075" y="2913125"/>
              <a:ext cx="336650" cy="177950"/>
            </a:xfrm>
            <a:custGeom>
              <a:rect b="b" l="l" r="r" t="t"/>
              <a:pathLst>
                <a:path extrusionOk="0" h="7118" w="13466">
                  <a:moveTo>
                    <a:pt x="6156" y="0"/>
                  </a:moveTo>
                  <a:cubicBezTo>
                    <a:pt x="6120" y="0"/>
                    <a:pt x="6083" y="8"/>
                    <a:pt x="6049" y="25"/>
                  </a:cubicBezTo>
                  <a:cubicBezTo>
                    <a:pt x="4985" y="633"/>
                    <a:pt x="4043" y="1423"/>
                    <a:pt x="3374" y="2304"/>
                  </a:cubicBezTo>
                  <a:cubicBezTo>
                    <a:pt x="3314" y="2365"/>
                    <a:pt x="3253" y="2456"/>
                    <a:pt x="3192" y="2487"/>
                  </a:cubicBezTo>
                  <a:cubicBezTo>
                    <a:pt x="3040" y="2669"/>
                    <a:pt x="2949" y="2852"/>
                    <a:pt x="2736" y="2943"/>
                  </a:cubicBezTo>
                  <a:cubicBezTo>
                    <a:pt x="2675" y="2973"/>
                    <a:pt x="2645" y="3004"/>
                    <a:pt x="2645" y="3095"/>
                  </a:cubicBezTo>
                  <a:cubicBezTo>
                    <a:pt x="2523" y="3095"/>
                    <a:pt x="2402" y="3125"/>
                    <a:pt x="2250" y="3125"/>
                  </a:cubicBezTo>
                  <a:lnTo>
                    <a:pt x="1976" y="3125"/>
                  </a:lnTo>
                  <a:cubicBezTo>
                    <a:pt x="1429" y="3156"/>
                    <a:pt x="821" y="3216"/>
                    <a:pt x="213" y="3399"/>
                  </a:cubicBezTo>
                  <a:cubicBezTo>
                    <a:pt x="92" y="3429"/>
                    <a:pt x="1" y="3581"/>
                    <a:pt x="61" y="3703"/>
                  </a:cubicBezTo>
                  <a:cubicBezTo>
                    <a:pt x="84" y="3815"/>
                    <a:pt x="173" y="3878"/>
                    <a:pt x="280" y="3878"/>
                  </a:cubicBezTo>
                  <a:cubicBezTo>
                    <a:pt x="317" y="3878"/>
                    <a:pt x="356" y="3870"/>
                    <a:pt x="396" y="3855"/>
                  </a:cubicBezTo>
                  <a:cubicBezTo>
                    <a:pt x="882" y="3672"/>
                    <a:pt x="1460" y="3672"/>
                    <a:pt x="2037" y="3611"/>
                  </a:cubicBezTo>
                  <a:lnTo>
                    <a:pt x="2280" y="3611"/>
                  </a:lnTo>
                  <a:cubicBezTo>
                    <a:pt x="2493" y="3611"/>
                    <a:pt x="2675" y="3581"/>
                    <a:pt x="2858" y="3581"/>
                  </a:cubicBezTo>
                  <a:cubicBezTo>
                    <a:pt x="3496" y="4523"/>
                    <a:pt x="4317" y="5405"/>
                    <a:pt x="5107" y="6286"/>
                  </a:cubicBezTo>
                  <a:cubicBezTo>
                    <a:pt x="5289" y="6469"/>
                    <a:pt x="5441" y="6651"/>
                    <a:pt x="5654" y="6864"/>
                  </a:cubicBezTo>
                  <a:cubicBezTo>
                    <a:pt x="5700" y="6909"/>
                    <a:pt x="5761" y="6932"/>
                    <a:pt x="5825" y="6932"/>
                  </a:cubicBezTo>
                  <a:cubicBezTo>
                    <a:pt x="5890" y="6932"/>
                    <a:pt x="5958" y="6909"/>
                    <a:pt x="6019" y="6864"/>
                  </a:cubicBezTo>
                  <a:cubicBezTo>
                    <a:pt x="6140" y="6742"/>
                    <a:pt x="6140" y="6590"/>
                    <a:pt x="6019" y="6469"/>
                  </a:cubicBezTo>
                  <a:cubicBezTo>
                    <a:pt x="5867" y="6286"/>
                    <a:pt x="5685" y="6104"/>
                    <a:pt x="5472" y="5891"/>
                  </a:cubicBezTo>
                  <a:cubicBezTo>
                    <a:pt x="4773" y="5131"/>
                    <a:pt x="4043" y="4341"/>
                    <a:pt x="3435" y="3520"/>
                  </a:cubicBezTo>
                  <a:cubicBezTo>
                    <a:pt x="3496" y="3520"/>
                    <a:pt x="3618" y="3520"/>
                    <a:pt x="3709" y="3459"/>
                  </a:cubicBezTo>
                  <a:cubicBezTo>
                    <a:pt x="4165" y="3429"/>
                    <a:pt x="4621" y="3368"/>
                    <a:pt x="5077" y="3368"/>
                  </a:cubicBezTo>
                  <a:cubicBezTo>
                    <a:pt x="6080" y="4463"/>
                    <a:pt x="7235" y="5678"/>
                    <a:pt x="8268" y="6925"/>
                  </a:cubicBezTo>
                  <a:cubicBezTo>
                    <a:pt x="8306" y="7055"/>
                    <a:pt x="8400" y="7117"/>
                    <a:pt x="8489" y="7117"/>
                  </a:cubicBezTo>
                  <a:cubicBezTo>
                    <a:pt x="8545" y="7117"/>
                    <a:pt x="8598" y="7093"/>
                    <a:pt x="8633" y="7046"/>
                  </a:cubicBezTo>
                  <a:cubicBezTo>
                    <a:pt x="8755" y="6985"/>
                    <a:pt x="8755" y="6773"/>
                    <a:pt x="8694" y="6681"/>
                  </a:cubicBezTo>
                  <a:cubicBezTo>
                    <a:pt x="7721" y="5526"/>
                    <a:pt x="6688" y="4402"/>
                    <a:pt x="5745" y="3399"/>
                  </a:cubicBezTo>
                  <a:cubicBezTo>
                    <a:pt x="6171" y="3399"/>
                    <a:pt x="6596" y="3368"/>
                    <a:pt x="6992" y="3308"/>
                  </a:cubicBezTo>
                  <a:cubicBezTo>
                    <a:pt x="6992" y="3308"/>
                    <a:pt x="6992" y="3368"/>
                    <a:pt x="7052" y="3368"/>
                  </a:cubicBezTo>
                  <a:cubicBezTo>
                    <a:pt x="7144" y="3459"/>
                    <a:pt x="7296" y="3581"/>
                    <a:pt x="7447" y="3733"/>
                  </a:cubicBezTo>
                  <a:cubicBezTo>
                    <a:pt x="7751" y="3976"/>
                    <a:pt x="8055" y="4219"/>
                    <a:pt x="8268" y="4493"/>
                  </a:cubicBezTo>
                  <a:cubicBezTo>
                    <a:pt x="8309" y="4574"/>
                    <a:pt x="8390" y="4615"/>
                    <a:pt x="8475" y="4615"/>
                  </a:cubicBezTo>
                  <a:cubicBezTo>
                    <a:pt x="8518" y="4615"/>
                    <a:pt x="8562" y="4604"/>
                    <a:pt x="8603" y="4584"/>
                  </a:cubicBezTo>
                  <a:cubicBezTo>
                    <a:pt x="8724" y="4493"/>
                    <a:pt x="8755" y="4341"/>
                    <a:pt x="8663" y="4250"/>
                  </a:cubicBezTo>
                  <a:cubicBezTo>
                    <a:pt x="8451" y="3885"/>
                    <a:pt x="8116" y="3581"/>
                    <a:pt x="7751" y="3338"/>
                  </a:cubicBezTo>
                  <a:lnTo>
                    <a:pt x="7721" y="3277"/>
                  </a:lnTo>
                  <a:cubicBezTo>
                    <a:pt x="8025" y="3247"/>
                    <a:pt x="8329" y="3247"/>
                    <a:pt x="8663" y="3216"/>
                  </a:cubicBezTo>
                  <a:cubicBezTo>
                    <a:pt x="9028" y="3186"/>
                    <a:pt x="9332" y="3125"/>
                    <a:pt x="9666" y="3125"/>
                  </a:cubicBezTo>
                  <a:cubicBezTo>
                    <a:pt x="9970" y="3551"/>
                    <a:pt x="10700" y="3885"/>
                    <a:pt x="11399" y="4189"/>
                  </a:cubicBezTo>
                  <a:cubicBezTo>
                    <a:pt x="11794" y="4371"/>
                    <a:pt x="12159" y="4523"/>
                    <a:pt x="12372" y="4675"/>
                  </a:cubicBezTo>
                  <a:cubicBezTo>
                    <a:pt x="12414" y="4718"/>
                    <a:pt x="12469" y="4740"/>
                    <a:pt x="12529" y="4740"/>
                  </a:cubicBezTo>
                  <a:cubicBezTo>
                    <a:pt x="12597" y="4740"/>
                    <a:pt x="12671" y="4710"/>
                    <a:pt x="12736" y="4645"/>
                  </a:cubicBezTo>
                  <a:cubicBezTo>
                    <a:pt x="12828" y="4523"/>
                    <a:pt x="12828" y="4371"/>
                    <a:pt x="12706" y="4280"/>
                  </a:cubicBezTo>
                  <a:cubicBezTo>
                    <a:pt x="12463" y="4067"/>
                    <a:pt x="12098" y="3915"/>
                    <a:pt x="11672" y="3733"/>
                  </a:cubicBezTo>
                  <a:cubicBezTo>
                    <a:pt x="11308" y="3551"/>
                    <a:pt x="10761" y="3308"/>
                    <a:pt x="10426" y="3095"/>
                  </a:cubicBezTo>
                  <a:cubicBezTo>
                    <a:pt x="10913" y="3064"/>
                    <a:pt x="11460" y="3004"/>
                    <a:pt x="11946" y="3004"/>
                  </a:cubicBezTo>
                  <a:cubicBezTo>
                    <a:pt x="12250" y="3125"/>
                    <a:pt x="12584" y="3308"/>
                    <a:pt x="12767" y="3520"/>
                  </a:cubicBezTo>
                  <a:cubicBezTo>
                    <a:pt x="12817" y="3545"/>
                    <a:pt x="12873" y="3560"/>
                    <a:pt x="12929" y="3560"/>
                  </a:cubicBezTo>
                  <a:cubicBezTo>
                    <a:pt x="13009" y="3560"/>
                    <a:pt x="13091" y="3531"/>
                    <a:pt x="13162" y="3459"/>
                  </a:cubicBezTo>
                  <a:cubicBezTo>
                    <a:pt x="13223" y="3368"/>
                    <a:pt x="13223" y="3216"/>
                    <a:pt x="13131" y="3095"/>
                  </a:cubicBezTo>
                  <a:cubicBezTo>
                    <a:pt x="13071" y="3064"/>
                    <a:pt x="13040" y="3004"/>
                    <a:pt x="13010" y="3004"/>
                  </a:cubicBezTo>
                  <a:lnTo>
                    <a:pt x="13192" y="3004"/>
                  </a:lnTo>
                  <a:cubicBezTo>
                    <a:pt x="13344" y="3004"/>
                    <a:pt x="13466" y="2912"/>
                    <a:pt x="13466" y="2760"/>
                  </a:cubicBezTo>
                  <a:cubicBezTo>
                    <a:pt x="13466" y="2608"/>
                    <a:pt x="13344" y="2487"/>
                    <a:pt x="13192" y="2487"/>
                  </a:cubicBezTo>
                  <a:cubicBezTo>
                    <a:pt x="12949" y="2487"/>
                    <a:pt x="12679" y="2473"/>
                    <a:pt x="12409" y="2473"/>
                  </a:cubicBezTo>
                  <a:cubicBezTo>
                    <a:pt x="12274" y="2473"/>
                    <a:pt x="12139" y="2477"/>
                    <a:pt x="12007" y="2487"/>
                  </a:cubicBezTo>
                  <a:cubicBezTo>
                    <a:pt x="11946" y="2456"/>
                    <a:pt x="11855" y="2456"/>
                    <a:pt x="11794" y="2396"/>
                  </a:cubicBezTo>
                  <a:cubicBezTo>
                    <a:pt x="11916" y="2152"/>
                    <a:pt x="12128" y="1849"/>
                    <a:pt x="12341" y="1697"/>
                  </a:cubicBezTo>
                  <a:cubicBezTo>
                    <a:pt x="12432" y="1605"/>
                    <a:pt x="12493" y="1423"/>
                    <a:pt x="12372" y="1301"/>
                  </a:cubicBezTo>
                  <a:cubicBezTo>
                    <a:pt x="12320" y="1233"/>
                    <a:pt x="12240" y="1194"/>
                    <a:pt x="12159" y="1194"/>
                  </a:cubicBezTo>
                  <a:cubicBezTo>
                    <a:pt x="12095" y="1194"/>
                    <a:pt x="12030" y="1218"/>
                    <a:pt x="11976" y="1271"/>
                  </a:cubicBezTo>
                  <a:cubicBezTo>
                    <a:pt x="11672" y="1484"/>
                    <a:pt x="11308" y="2001"/>
                    <a:pt x="11186" y="2487"/>
                  </a:cubicBezTo>
                  <a:cubicBezTo>
                    <a:pt x="10821" y="2487"/>
                    <a:pt x="10426" y="2517"/>
                    <a:pt x="10062" y="2548"/>
                  </a:cubicBezTo>
                  <a:cubicBezTo>
                    <a:pt x="10122" y="2152"/>
                    <a:pt x="10821" y="1301"/>
                    <a:pt x="11034" y="997"/>
                  </a:cubicBezTo>
                  <a:lnTo>
                    <a:pt x="11156" y="876"/>
                  </a:lnTo>
                  <a:cubicBezTo>
                    <a:pt x="11217" y="785"/>
                    <a:pt x="11217" y="633"/>
                    <a:pt x="11125" y="511"/>
                  </a:cubicBezTo>
                  <a:cubicBezTo>
                    <a:pt x="11069" y="469"/>
                    <a:pt x="11006" y="446"/>
                    <a:pt x="10943" y="446"/>
                  </a:cubicBezTo>
                  <a:cubicBezTo>
                    <a:pt x="10869" y="446"/>
                    <a:pt x="10795" y="476"/>
                    <a:pt x="10730" y="542"/>
                  </a:cubicBezTo>
                  <a:lnTo>
                    <a:pt x="10609" y="663"/>
                  </a:lnTo>
                  <a:cubicBezTo>
                    <a:pt x="10092" y="1301"/>
                    <a:pt x="9545" y="2031"/>
                    <a:pt x="9514" y="2548"/>
                  </a:cubicBezTo>
                  <a:cubicBezTo>
                    <a:pt x="9210" y="2608"/>
                    <a:pt x="8937" y="2608"/>
                    <a:pt x="8633" y="2639"/>
                  </a:cubicBezTo>
                  <a:cubicBezTo>
                    <a:pt x="8390" y="2669"/>
                    <a:pt x="8116" y="2669"/>
                    <a:pt x="7843" y="2700"/>
                  </a:cubicBezTo>
                  <a:cubicBezTo>
                    <a:pt x="8147" y="2304"/>
                    <a:pt x="8542" y="1757"/>
                    <a:pt x="8846" y="1636"/>
                  </a:cubicBezTo>
                  <a:cubicBezTo>
                    <a:pt x="8998" y="1605"/>
                    <a:pt x="9028" y="1453"/>
                    <a:pt x="8998" y="1301"/>
                  </a:cubicBezTo>
                  <a:cubicBezTo>
                    <a:pt x="8953" y="1189"/>
                    <a:pt x="8857" y="1126"/>
                    <a:pt x="8749" y="1126"/>
                  </a:cubicBezTo>
                  <a:cubicBezTo>
                    <a:pt x="8711" y="1126"/>
                    <a:pt x="8672" y="1134"/>
                    <a:pt x="8633" y="1149"/>
                  </a:cubicBezTo>
                  <a:cubicBezTo>
                    <a:pt x="8116" y="1332"/>
                    <a:pt x="7660" y="2001"/>
                    <a:pt x="7265" y="2548"/>
                  </a:cubicBezTo>
                  <a:cubicBezTo>
                    <a:pt x="7235" y="2639"/>
                    <a:pt x="7174" y="2700"/>
                    <a:pt x="7113" y="2760"/>
                  </a:cubicBezTo>
                  <a:cubicBezTo>
                    <a:pt x="6627" y="2791"/>
                    <a:pt x="6140" y="2821"/>
                    <a:pt x="5654" y="2821"/>
                  </a:cubicBezTo>
                  <a:cubicBezTo>
                    <a:pt x="5715" y="2760"/>
                    <a:pt x="5806" y="2639"/>
                    <a:pt x="5867" y="2548"/>
                  </a:cubicBezTo>
                  <a:cubicBezTo>
                    <a:pt x="5928" y="2487"/>
                    <a:pt x="5988" y="2396"/>
                    <a:pt x="6049" y="2365"/>
                  </a:cubicBezTo>
                  <a:cubicBezTo>
                    <a:pt x="6171" y="2244"/>
                    <a:pt x="6323" y="2092"/>
                    <a:pt x="6444" y="1940"/>
                  </a:cubicBezTo>
                  <a:cubicBezTo>
                    <a:pt x="6900" y="1423"/>
                    <a:pt x="7417" y="815"/>
                    <a:pt x="8025" y="663"/>
                  </a:cubicBezTo>
                  <a:cubicBezTo>
                    <a:pt x="8177" y="633"/>
                    <a:pt x="8268" y="481"/>
                    <a:pt x="8207" y="359"/>
                  </a:cubicBezTo>
                  <a:cubicBezTo>
                    <a:pt x="8183" y="240"/>
                    <a:pt x="8084" y="158"/>
                    <a:pt x="7999" y="158"/>
                  </a:cubicBezTo>
                  <a:cubicBezTo>
                    <a:pt x="7976" y="158"/>
                    <a:pt x="7953" y="164"/>
                    <a:pt x="7934" y="177"/>
                  </a:cubicBezTo>
                  <a:cubicBezTo>
                    <a:pt x="7174" y="359"/>
                    <a:pt x="6566" y="1028"/>
                    <a:pt x="6049" y="1605"/>
                  </a:cubicBezTo>
                  <a:cubicBezTo>
                    <a:pt x="5928" y="1757"/>
                    <a:pt x="5837" y="1879"/>
                    <a:pt x="5685" y="2031"/>
                  </a:cubicBezTo>
                  <a:cubicBezTo>
                    <a:pt x="5593" y="2092"/>
                    <a:pt x="5563" y="2183"/>
                    <a:pt x="5472" y="2244"/>
                  </a:cubicBezTo>
                  <a:cubicBezTo>
                    <a:pt x="5320" y="2456"/>
                    <a:pt x="5107" y="2700"/>
                    <a:pt x="4955" y="2760"/>
                  </a:cubicBezTo>
                  <a:cubicBezTo>
                    <a:pt x="4864" y="2791"/>
                    <a:pt x="4803" y="2821"/>
                    <a:pt x="4803" y="2912"/>
                  </a:cubicBezTo>
                  <a:cubicBezTo>
                    <a:pt x="4408" y="2943"/>
                    <a:pt x="4013" y="2973"/>
                    <a:pt x="3618" y="3004"/>
                  </a:cubicBezTo>
                  <a:cubicBezTo>
                    <a:pt x="3557" y="3004"/>
                    <a:pt x="3466" y="3004"/>
                    <a:pt x="3405" y="3064"/>
                  </a:cubicBezTo>
                  <a:cubicBezTo>
                    <a:pt x="3466" y="2973"/>
                    <a:pt x="3557" y="2912"/>
                    <a:pt x="3587" y="2791"/>
                  </a:cubicBezTo>
                  <a:cubicBezTo>
                    <a:pt x="3618" y="2700"/>
                    <a:pt x="3648" y="2669"/>
                    <a:pt x="3739" y="2608"/>
                  </a:cubicBezTo>
                  <a:cubicBezTo>
                    <a:pt x="4378" y="1788"/>
                    <a:pt x="5289" y="1028"/>
                    <a:pt x="6292" y="481"/>
                  </a:cubicBezTo>
                  <a:cubicBezTo>
                    <a:pt x="6414" y="390"/>
                    <a:pt x="6444" y="238"/>
                    <a:pt x="6414" y="116"/>
                  </a:cubicBezTo>
                  <a:cubicBezTo>
                    <a:pt x="6348" y="50"/>
                    <a:pt x="6251" y="0"/>
                    <a:pt x="6156"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
            <p:cNvSpPr/>
            <p:nvPr/>
          </p:nvSpPr>
          <p:spPr>
            <a:xfrm>
              <a:off x="14130975" y="3065650"/>
              <a:ext cx="223450" cy="324975"/>
            </a:xfrm>
            <a:custGeom>
              <a:rect b="b" l="l" r="r" t="t"/>
              <a:pathLst>
                <a:path extrusionOk="0" h="12999" w="8938">
                  <a:moveTo>
                    <a:pt x="2625" y="1"/>
                  </a:moveTo>
                  <a:cubicBezTo>
                    <a:pt x="2520" y="1"/>
                    <a:pt x="2415" y="20"/>
                    <a:pt x="2311" y="64"/>
                  </a:cubicBezTo>
                  <a:cubicBezTo>
                    <a:pt x="1186" y="580"/>
                    <a:pt x="791" y="2708"/>
                    <a:pt x="578" y="3711"/>
                  </a:cubicBezTo>
                  <a:cubicBezTo>
                    <a:pt x="1" y="6538"/>
                    <a:pt x="1065" y="9729"/>
                    <a:pt x="3284" y="11614"/>
                  </a:cubicBezTo>
                  <a:cubicBezTo>
                    <a:pt x="4059" y="12285"/>
                    <a:pt x="5398" y="12999"/>
                    <a:pt x="6703" y="12999"/>
                  </a:cubicBezTo>
                  <a:cubicBezTo>
                    <a:pt x="7291" y="12999"/>
                    <a:pt x="7871" y="12854"/>
                    <a:pt x="8390" y="12495"/>
                  </a:cubicBezTo>
                  <a:cubicBezTo>
                    <a:pt x="8937" y="12192"/>
                    <a:pt x="8816" y="10976"/>
                    <a:pt x="8816" y="10459"/>
                  </a:cubicBezTo>
                  <a:cubicBezTo>
                    <a:pt x="8846" y="8970"/>
                    <a:pt x="8633" y="7571"/>
                    <a:pt x="8208" y="6112"/>
                  </a:cubicBezTo>
                  <a:cubicBezTo>
                    <a:pt x="7569" y="3681"/>
                    <a:pt x="5928" y="2131"/>
                    <a:pt x="3952" y="672"/>
                  </a:cubicBezTo>
                  <a:cubicBezTo>
                    <a:pt x="3578" y="397"/>
                    <a:pt x="3103" y="1"/>
                    <a:pt x="2625" y="1"/>
                  </a:cubicBezTo>
                  <a:close/>
                </a:path>
              </a:pathLst>
            </a:custGeom>
            <a:solidFill>
              <a:srgbClr val="24749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
            <p:cNvSpPr/>
            <p:nvPr/>
          </p:nvSpPr>
          <p:spPr>
            <a:xfrm>
              <a:off x="14126425" y="3027625"/>
              <a:ext cx="236350" cy="384775"/>
            </a:xfrm>
            <a:custGeom>
              <a:rect b="b" l="l" r="r" t="t"/>
              <a:pathLst>
                <a:path extrusionOk="0" h="15391" w="9454">
                  <a:moveTo>
                    <a:pt x="1989" y="0"/>
                  </a:moveTo>
                  <a:cubicBezTo>
                    <a:pt x="1936" y="0"/>
                    <a:pt x="1880" y="20"/>
                    <a:pt x="1824" y="65"/>
                  </a:cubicBezTo>
                  <a:cubicBezTo>
                    <a:pt x="1672" y="187"/>
                    <a:pt x="1611" y="369"/>
                    <a:pt x="1733" y="521"/>
                  </a:cubicBezTo>
                  <a:cubicBezTo>
                    <a:pt x="2128" y="1068"/>
                    <a:pt x="2341" y="1706"/>
                    <a:pt x="2584" y="2345"/>
                  </a:cubicBezTo>
                  <a:lnTo>
                    <a:pt x="2675" y="2649"/>
                  </a:lnTo>
                  <a:cubicBezTo>
                    <a:pt x="2766" y="2892"/>
                    <a:pt x="2827" y="3074"/>
                    <a:pt x="2918" y="3287"/>
                  </a:cubicBezTo>
                  <a:cubicBezTo>
                    <a:pt x="2007" y="4351"/>
                    <a:pt x="1247" y="5627"/>
                    <a:pt x="517" y="6843"/>
                  </a:cubicBezTo>
                  <a:lnTo>
                    <a:pt x="61" y="7633"/>
                  </a:lnTo>
                  <a:cubicBezTo>
                    <a:pt x="0" y="7785"/>
                    <a:pt x="31" y="7968"/>
                    <a:pt x="183" y="8059"/>
                  </a:cubicBezTo>
                  <a:cubicBezTo>
                    <a:pt x="231" y="8078"/>
                    <a:pt x="282" y="8088"/>
                    <a:pt x="333" y="8088"/>
                  </a:cubicBezTo>
                  <a:cubicBezTo>
                    <a:pt x="441" y="8088"/>
                    <a:pt x="546" y="8041"/>
                    <a:pt x="608" y="7937"/>
                  </a:cubicBezTo>
                  <a:cubicBezTo>
                    <a:pt x="760" y="7664"/>
                    <a:pt x="912" y="7390"/>
                    <a:pt x="1095" y="7147"/>
                  </a:cubicBezTo>
                  <a:cubicBezTo>
                    <a:pt x="1733" y="6022"/>
                    <a:pt x="2432" y="4928"/>
                    <a:pt x="3192" y="3956"/>
                  </a:cubicBezTo>
                  <a:cubicBezTo>
                    <a:pt x="3222" y="4047"/>
                    <a:pt x="3253" y="4138"/>
                    <a:pt x="3283" y="4260"/>
                  </a:cubicBezTo>
                  <a:cubicBezTo>
                    <a:pt x="3526" y="4776"/>
                    <a:pt x="3709" y="5263"/>
                    <a:pt x="3891" y="5810"/>
                  </a:cubicBezTo>
                  <a:cubicBezTo>
                    <a:pt x="2979" y="7360"/>
                    <a:pt x="1885" y="9123"/>
                    <a:pt x="791" y="10795"/>
                  </a:cubicBezTo>
                  <a:cubicBezTo>
                    <a:pt x="730" y="10855"/>
                    <a:pt x="760" y="11068"/>
                    <a:pt x="912" y="11159"/>
                  </a:cubicBezTo>
                  <a:cubicBezTo>
                    <a:pt x="976" y="11210"/>
                    <a:pt x="1045" y="11234"/>
                    <a:pt x="1112" y="11234"/>
                  </a:cubicBezTo>
                  <a:cubicBezTo>
                    <a:pt x="1206" y="11234"/>
                    <a:pt x="1297" y="11187"/>
                    <a:pt x="1368" y="11099"/>
                  </a:cubicBezTo>
                  <a:cubicBezTo>
                    <a:pt x="2402" y="9609"/>
                    <a:pt x="3344" y="7998"/>
                    <a:pt x="4225" y="6570"/>
                  </a:cubicBezTo>
                  <a:cubicBezTo>
                    <a:pt x="4377" y="7056"/>
                    <a:pt x="4560" y="7512"/>
                    <a:pt x="4712" y="7998"/>
                  </a:cubicBezTo>
                  <a:lnTo>
                    <a:pt x="4681" y="8059"/>
                  </a:lnTo>
                  <a:cubicBezTo>
                    <a:pt x="4560" y="8241"/>
                    <a:pt x="4469" y="8484"/>
                    <a:pt x="4408" y="8697"/>
                  </a:cubicBezTo>
                  <a:cubicBezTo>
                    <a:pt x="4225" y="9153"/>
                    <a:pt x="4013" y="9609"/>
                    <a:pt x="3770" y="9883"/>
                  </a:cubicBezTo>
                  <a:cubicBezTo>
                    <a:pt x="3648" y="10004"/>
                    <a:pt x="3648" y="10217"/>
                    <a:pt x="3770" y="10339"/>
                  </a:cubicBezTo>
                  <a:cubicBezTo>
                    <a:pt x="3815" y="10399"/>
                    <a:pt x="3899" y="10430"/>
                    <a:pt x="3986" y="10430"/>
                  </a:cubicBezTo>
                  <a:cubicBezTo>
                    <a:pt x="4074" y="10430"/>
                    <a:pt x="4165" y="10399"/>
                    <a:pt x="4225" y="10339"/>
                  </a:cubicBezTo>
                  <a:cubicBezTo>
                    <a:pt x="4560" y="9943"/>
                    <a:pt x="4773" y="9427"/>
                    <a:pt x="4985" y="8971"/>
                  </a:cubicBezTo>
                  <a:cubicBezTo>
                    <a:pt x="4985" y="8940"/>
                    <a:pt x="5016" y="8940"/>
                    <a:pt x="5016" y="8880"/>
                  </a:cubicBezTo>
                  <a:cubicBezTo>
                    <a:pt x="5168" y="9244"/>
                    <a:pt x="5289" y="9609"/>
                    <a:pt x="5441" y="9943"/>
                  </a:cubicBezTo>
                  <a:lnTo>
                    <a:pt x="5897" y="11099"/>
                  </a:lnTo>
                  <a:cubicBezTo>
                    <a:pt x="5502" y="11585"/>
                    <a:pt x="5350" y="12558"/>
                    <a:pt x="5198" y="13469"/>
                  </a:cubicBezTo>
                  <a:cubicBezTo>
                    <a:pt x="5137" y="14016"/>
                    <a:pt x="5046" y="14472"/>
                    <a:pt x="4925" y="14746"/>
                  </a:cubicBezTo>
                  <a:cubicBezTo>
                    <a:pt x="4864" y="14898"/>
                    <a:pt x="4925" y="15080"/>
                    <a:pt x="5137" y="15141"/>
                  </a:cubicBezTo>
                  <a:cubicBezTo>
                    <a:pt x="5178" y="15166"/>
                    <a:pt x="5221" y="15177"/>
                    <a:pt x="5263" y="15177"/>
                  </a:cubicBezTo>
                  <a:cubicBezTo>
                    <a:pt x="5378" y="15177"/>
                    <a:pt x="5488" y="15092"/>
                    <a:pt x="5533" y="14959"/>
                  </a:cubicBezTo>
                  <a:cubicBezTo>
                    <a:pt x="5654" y="14624"/>
                    <a:pt x="5715" y="14138"/>
                    <a:pt x="5836" y="13561"/>
                  </a:cubicBezTo>
                  <a:cubicBezTo>
                    <a:pt x="5928" y="13013"/>
                    <a:pt x="6019" y="12345"/>
                    <a:pt x="6201" y="11889"/>
                  </a:cubicBezTo>
                  <a:cubicBezTo>
                    <a:pt x="6414" y="12466"/>
                    <a:pt x="6596" y="13074"/>
                    <a:pt x="6779" y="13682"/>
                  </a:cubicBezTo>
                  <a:cubicBezTo>
                    <a:pt x="6748" y="14077"/>
                    <a:pt x="6627" y="14503"/>
                    <a:pt x="6475" y="14807"/>
                  </a:cubicBezTo>
                  <a:cubicBezTo>
                    <a:pt x="6414" y="14959"/>
                    <a:pt x="6475" y="15141"/>
                    <a:pt x="6657" y="15232"/>
                  </a:cubicBezTo>
                  <a:cubicBezTo>
                    <a:pt x="6699" y="15257"/>
                    <a:pt x="6743" y="15269"/>
                    <a:pt x="6786" y="15269"/>
                  </a:cubicBezTo>
                  <a:cubicBezTo>
                    <a:pt x="6900" y="15269"/>
                    <a:pt x="7008" y="15190"/>
                    <a:pt x="7052" y="15080"/>
                  </a:cubicBezTo>
                  <a:cubicBezTo>
                    <a:pt x="7083" y="15050"/>
                    <a:pt x="7083" y="14959"/>
                    <a:pt x="7143" y="14928"/>
                  </a:cubicBezTo>
                  <a:cubicBezTo>
                    <a:pt x="7143" y="15020"/>
                    <a:pt x="7174" y="15080"/>
                    <a:pt x="7204" y="15172"/>
                  </a:cubicBezTo>
                  <a:cubicBezTo>
                    <a:pt x="7231" y="15304"/>
                    <a:pt x="7396" y="15390"/>
                    <a:pt x="7538" y="15390"/>
                  </a:cubicBezTo>
                  <a:cubicBezTo>
                    <a:pt x="7559" y="15390"/>
                    <a:pt x="7580" y="15388"/>
                    <a:pt x="7599" y="15384"/>
                  </a:cubicBezTo>
                  <a:cubicBezTo>
                    <a:pt x="7751" y="15354"/>
                    <a:pt x="7873" y="15172"/>
                    <a:pt x="7812" y="15020"/>
                  </a:cubicBezTo>
                  <a:cubicBezTo>
                    <a:pt x="7721" y="14564"/>
                    <a:pt x="7599" y="14047"/>
                    <a:pt x="7447" y="13591"/>
                  </a:cubicBezTo>
                  <a:lnTo>
                    <a:pt x="7447" y="13287"/>
                  </a:lnTo>
                  <a:cubicBezTo>
                    <a:pt x="7812" y="13348"/>
                    <a:pt x="8207" y="13500"/>
                    <a:pt x="8481" y="13682"/>
                  </a:cubicBezTo>
                  <a:cubicBezTo>
                    <a:pt x="8537" y="13727"/>
                    <a:pt x="8597" y="13747"/>
                    <a:pt x="8656" y="13747"/>
                  </a:cubicBezTo>
                  <a:cubicBezTo>
                    <a:pt x="8759" y="13747"/>
                    <a:pt x="8860" y="13687"/>
                    <a:pt x="8937" y="13591"/>
                  </a:cubicBezTo>
                  <a:cubicBezTo>
                    <a:pt x="9028" y="13439"/>
                    <a:pt x="8998" y="13257"/>
                    <a:pt x="8846" y="13135"/>
                  </a:cubicBezTo>
                  <a:cubicBezTo>
                    <a:pt x="8529" y="12872"/>
                    <a:pt x="7962" y="12631"/>
                    <a:pt x="7401" y="12631"/>
                  </a:cubicBezTo>
                  <a:cubicBezTo>
                    <a:pt x="7315" y="12631"/>
                    <a:pt x="7228" y="12637"/>
                    <a:pt x="7143" y="12649"/>
                  </a:cubicBezTo>
                  <a:cubicBezTo>
                    <a:pt x="6992" y="12193"/>
                    <a:pt x="6840" y="11767"/>
                    <a:pt x="6657" y="11311"/>
                  </a:cubicBezTo>
                  <a:cubicBezTo>
                    <a:pt x="6686" y="11308"/>
                    <a:pt x="6716" y="11306"/>
                    <a:pt x="6748" y="11306"/>
                  </a:cubicBezTo>
                  <a:cubicBezTo>
                    <a:pt x="7302" y="11306"/>
                    <a:pt x="8381" y="11776"/>
                    <a:pt x="8754" y="11919"/>
                  </a:cubicBezTo>
                  <a:lnTo>
                    <a:pt x="8967" y="12010"/>
                  </a:lnTo>
                  <a:cubicBezTo>
                    <a:pt x="9005" y="12026"/>
                    <a:pt x="9045" y="12033"/>
                    <a:pt x="9085" y="12033"/>
                  </a:cubicBezTo>
                  <a:cubicBezTo>
                    <a:pt x="9203" y="12033"/>
                    <a:pt x="9317" y="11965"/>
                    <a:pt x="9362" y="11828"/>
                  </a:cubicBezTo>
                  <a:cubicBezTo>
                    <a:pt x="9454" y="11676"/>
                    <a:pt x="9362" y="11463"/>
                    <a:pt x="9210" y="11402"/>
                  </a:cubicBezTo>
                  <a:lnTo>
                    <a:pt x="9028" y="11311"/>
                  </a:lnTo>
                  <a:cubicBezTo>
                    <a:pt x="8235" y="10953"/>
                    <a:pt x="7377" y="10638"/>
                    <a:pt x="6744" y="10638"/>
                  </a:cubicBezTo>
                  <a:cubicBezTo>
                    <a:pt x="6626" y="10638"/>
                    <a:pt x="6515" y="10649"/>
                    <a:pt x="6414" y="10673"/>
                  </a:cubicBezTo>
                  <a:cubicBezTo>
                    <a:pt x="6292" y="10339"/>
                    <a:pt x="6140" y="10004"/>
                    <a:pt x="6019" y="9670"/>
                  </a:cubicBezTo>
                  <a:lnTo>
                    <a:pt x="5684" y="8758"/>
                  </a:lnTo>
                  <a:lnTo>
                    <a:pt x="5684" y="8758"/>
                  </a:lnTo>
                  <a:cubicBezTo>
                    <a:pt x="6292" y="8971"/>
                    <a:pt x="7022" y="9244"/>
                    <a:pt x="7235" y="9609"/>
                  </a:cubicBezTo>
                  <a:cubicBezTo>
                    <a:pt x="7311" y="9704"/>
                    <a:pt x="7410" y="9752"/>
                    <a:pt x="7512" y="9752"/>
                  </a:cubicBezTo>
                  <a:cubicBezTo>
                    <a:pt x="7572" y="9752"/>
                    <a:pt x="7634" y="9735"/>
                    <a:pt x="7691" y="9700"/>
                  </a:cubicBezTo>
                  <a:cubicBezTo>
                    <a:pt x="7843" y="9579"/>
                    <a:pt x="7903" y="9396"/>
                    <a:pt x="7782" y="9244"/>
                  </a:cubicBezTo>
                  <a:cubicBezTo>
                    <a:pt x="7387" y="8667"/>
                    <a:pt x="6444" y="8363"/>
                    <a:pt x="5684" y="8089"/>
                  </a:cubicBezTo>
                  <a:cubicBezTo>
                    <a:pt x="5563" y="8059"/>
                    <a:pt x="5502" y="7998"/>
                    <a:pt x="5381" y="7968"/>
                  </a:cubicBezTo>
                  <a:cubicBezTo>
                    <a:pt x="5168" y="7421"/>
                    <a:pt x="4955" y="6843"/>
                    <a:pt x="4773" y="6266"/>
                  </a:cubicBezTo>
                  <a:lnTo>
                    <a:pt x="4773" y="6266"/>
                  </a:lnTo>
                  <a:cubicBezTo>
                    <a:pt x="4925" y="6357"/>
                    <a:pt x="5046" y="6387"/>
                    <a:pt x="5198" y="6448"/>
                  </a:cubicBezTo>
                  <a:cubicBezTo>
                    <a:pt x="5320" y="6509"/>
                    <a:pt x="5411" y="6539"/>
                    <a:pt x="5502" y="6600"/>
                  </a:cubicBezTo>
                  <a:cubicBezTo>
                    <a:pt x="5684" y="6722"/>
                    <a:pt x="5928" y="6813"/>
                    <a:pt x="6110" y="6904"/>
                  </a:cubicBezTo>
                  <a:cubicBezTo>
                    <a:pt x="6870" y="7238"/>
                    <a:pt x="7782" y="7664"/>
                    <a:pt x="8147" y="8363"/>
                  </a:cubicBezTo>
                  <a:cubicBezTo>
                    <a:pt x="8204" y="8458"/>
                    <a:pt x="8296" y="8505"/>
                    <a:pt x="8395" y="8505"/>
                  </a:cubicBezTo>
                  <a:cubicBezTo>
                    <a:pt x="8454" y="8505"/>
                    <a:pt x="8515" y="8488"/>
                    <a:pt x="8572" y="8454"/>
                  </a:cubicBezTo>
                  <a:cubicBezTo>
                    <a:pt x="8724" y="8393"/>
                    <a:pt x="8754" y="8211"/>
                    <a:pt x="8694" y="8059"/>
                  </a:cubicBezTo>
                  <a:cubicBezTo>
                    <a:pt x="8207" y="7208"/>
                    <a:pt x="7204" y="6752"/>
                    <a:pt x="6384" y="6326"/>
                  </a:cubicBezTo>
                  <a:cubicBezTo>
                    <a:pt x="6140" y="6235"/>
                    <a:pt x="5958" y="6144"/>
                    <a:pt x="5776" y="6022"/>
                  </a:cubicBezTo>
                  <a:cubicBezTo>
                    <a:pt x="5684" y="5992"/>
                    <a:pt x="5563" y="5931"/>
                    <a:pt x="5411" y="5870"/>
                  </a:cubicBezTo>
                  <a:cubicBezTo>
                    <a:pt x="5168" y="5779"/>
                    <a:pt x="4742" y="5567"/>
                    <a:pt x="4651" y="5415"/>
                  </a:cubicBezTo>
                  <a:cubicBezTo>
                    <a:pt x="4621" y="5354"/>
                    <a:pt x="4499" y="5263"/>
                    <a:pt x="4408" y="5263"/>
                  </a:cubicBezTo>
                  <a:cubicBezTo>
                    <a:pt x="4256" y="4807"/>
                    <a:pt x="4043" y="4411"/>
                    <a:pt x="3861" y="3956"/>
                  </a:cubicBezTo>
                  <a:cubicBezTo>
                    <a:pt x="3830" y="3864"/>
                    <a:pt x="3800" y="3743"/>
                    <a:pt x="3739" y="3682"/>
                  </a:cubicBezTo>
                  <a:lnTo>
                    <a:pt x="3739" y="3682"/>
                  </a:lnTo>
                  <a:cubicBezTo>
                    <a:pt x="3861" y="3712"/>
                    <a:pt x="3982" y="3804"/>
                    <a:pt x="4134" y="3834"/>
                  </a:cubicBezTo>
                  <a:cubicBezTo>
                    <a:pt x="4195" y="3864"/>
                    <a:pt x="4317" y="3895"/>
                    <a:pt x="4408" y="3956"/>
                  </a:cubicBezTo>
                  <a:cubicBezTo>
                    <a:pt x="5563" y="4442"/>
                    <a:pt x="6748" y="5232"/>
                    <a:pt x="7782" y="6235"/>
                  </a:cubicBezTo>
                  <a:cubicBezTo>
                    <a:pt x="7843" y="6281"/>
                    <a:pt x="7926" y="6304"/>
                    <a:pt x="8010" y="6304"/>
                  </a:cubicBezTo>
                  <a:cubicBezTo>
                    <a:pt x="8093" y="6304"/>
                    <a:pt x="8177" y="6281"/>
                    <a:pt x="8238" y="6235"/>
                  </a:cubicBezTo>
                  <a:cubicBezTo>
                    <a:pt x="8359" y="6114"/>
                    <a:pt x="8359" y="5870"/>
                    <a:pt x="8238" y="5779"/>
                  </a:cubicBezTo>
                  <a:cubicBezTo>
                    <a:pt x="7174" y="4715"/>
                    <a:pt x="5928" y="3864"/>
                    <a:pt x="4651" y="3378"/>
                  </a:cubicBezTo>
                  <a:cubicBezTo>
                    <a:pt x="4560" y="3348"/>
                    <a:pt x="4469" y="3287"/>
                    <a:pt x="4347" y="3256"/>
                  </a:cubicBezTo>
                  <a:cubicBezTo>
                    <a:pt x="4104" y="3135"/>
                    <a:pt x="3830" y="3074"/>
                    <a:pt x="3648" y="2922"/>
                  </a:cubicBezTo>
                  <a:cubicBezTo>
                    <a:pt x="3557" y="2831"/>
                    <a:pt x="3496" y="2831"/>
                    <a:pt x="3405" y="2831"/>
                  </a:cubicBezTo>
                  <a:cubicBezTo>
                    <a:pt x="3374" y="2679"/>
                    <a:pt x="3283" y="2588"/>
                    <a:pt x="3253" y="2436"/>
                  </a:cubicBezTo>
                  <a:lnTo>
                    <a:pt x="3131" y="2132"/>
                  </a:lnTo>
                  <a:cubicBezTo>
                    <a:pt x="2918" y="1433"/>
                    <a:pt x="2645" y="764"/>
                    <a:pt x="2219" y="156"/>
                  </a:cubicBezTo>
                  <a:cubicBezTo>
                    <a:pt x="2162" y="60"/>
                    <a:pt x="2080" y="0"/>
                    <a:pt x="1989"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
            <p:cNvSpPr/>
            <p:nvPr/>
          </p:nvSpPr>
          <p:spPr>
            <a:xfrm>
              <a:off x="14417475" y="2471950"/>
              <a:ext cx="276625" cy="182200"/>
            </a:xfrm>
            <a:custGeom>
              <a:rect b="b" l="l" r="r" t="t"/>
              <a:pathLst>
                <a:path extrusionOk="0" h="7288" w="11065">
                  <a:moveTo>
                    <a:pt x="9166" y="0"/>
                  </a:moveTo>
                  <a:cubicBezTo>
                    <a:pt x="8848" y="0"/>
                    <a:pt x="8517" y="42"/>
                    <a:pt x="8298" y="42"/>
                  </a:cubicBezTo>
                  <a:cubicBezTo>
                    <a:pt x="7082" y="103"/>
                    <a:pt x="5958" y="407"/>
                    <a:pt x="4803" y="833"/>
                  </a:cubicBezTo>
                  <a:cubicBezTo>
                    <a:pt x="2857" y="1562"/>
                    <a:pt x="1672" y="2991"/>
                    <a:pt x="669" y="4723"/>
                  </a:cubicBezTo>
                  <a:cubicBezTo>
                    <a:pt x="395" y="5118"/>
                    <a:pt x="0" y="5635"/>
                    <a:pt x="274" y="6091"/>
                  </a:cubicBezTo>
                  <a:cubicBezTo>
                    <a:pt x="760" y="7003"/>
                    <a:pt x="2523" y="7155"/>
                    <a:pt x="3404" y="7246"/>
                  </a:cubicBezTo>
                  <a:cubicBezTo>
                    <a:pt x="3643" y="7274"/>
                    <a:pt x="3884" y="7288"/>
                    <a:pt x="4126" y="7288"/>
                  </a:cubicBezTo>
                  <a:cubicBezTo>
                    <a:pt x="6254" y="7288"/>
                    <a:pt x="8438" y="6230"/>
                    <a:pt x="9666" y="4511"/>
                  </a:cubicBezTo>
                  <a:cubicBezTo>
                    <a:pt x="10365" y="3538"/>
                    <a:pt x="11064" y="1593"/>
                    <a:pt x="10000" y="255"/>
                  </a:cubicBezTo>
                  <a:cubicBezTo>
                    <a:pt x="9842" y="50"/>
                    <a:pt x="9512" y="0"/>
                    <a:pt x="9166"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
            <p:cNvSpPr/>
            <p:nvPr/>
          </p:nvSpPr>
          <p:spPr>
            <a:xfrm>
              <a:off x="14391625" y="2465200"/>
              <a:ext cx="306250" cy="195675"/>
            </a:xfrm>
            <a:custGeom>
              <a:rect b="b" l="l" r="r" t="t"/>
              <a:pathLst>
                <a:path extrusionOk="0" h="7827" w="12250">
                  <a:moveTo>
                    <a:pt x="9196" y="1"/>
                  </a:moveTo>
                  <a:cubicBezTo>
                    <a:pt x="9078" y="1"/>
                    <a:pt x="8982" y="60"/>
                    <a:pt x="8907" y="160"/>
                  </a:cubicBezTo>
                  <a:lnTo>
                    <a:pt x="8876" y="312"/>
                  </a:lnTo>
                  <a:cubicBezTo>
                    <a:pt x="8603" y="1103"/>
                    <a:pt x="8359" y="1984"/>
                    <a:pt x="8542" y="2501"/>
                  </a:cubicBezTo>
                  <a:cubicBezTo>
                    <a:pt x="8268" y="2622"/>
                    <a:pt x="7995" y="2774"/>
                    <a:pt x="7751" y="2896"/>
                  </a:cubicBezTo>
                  <a:cubicBezTo>
                    <a:pt x="7508" y="3018"/>
                    <a:pt x="7235" y="3109"/>
                    <a:pt x="7022" y="3230"/>
                  </a:cubicBezTo>
                  <a:cubicBezTo>
                    <a:pt x="7144" y="2744"/>
                    <a:pt x="7326" y="2136"/>
                    <a:pt x="7600" y="1893"/>
                  </a:cubicBezTo>
                  <a:cubicBezTo>
                    <a:pt x="7691" y="1832"/>
                    <a:pt x="7691" y="1650"/>
                    <a:pt x="7630" y="1528"/>
                  </a:cubicBezTo>
                  <a:cubicBezTo>
                    <a:pt x="7581" y="1463"/>
                    <a:pt x="7506" y="1433"/>
                    <a:pt x="7428" y="1433"/>
                  </a:cubicBezTo>
                  <a:cubicBezTo>
                    <a:pt x="7361" y="1433"/>
                    <a:pt x="7291" y="1455"/>
                    <a:pt x="7235" y="1498"/>
                  </a:cubicBezTo>
                  <a:cubicBezTo>
                    <a:pt x="6779" y="1832"/>
                    <a:pt x="6596" y="2622"/>
                    <a:pt x="6444" y="3261"/>
                  </a:cubicBezTo>
                  <a:cubicBezTo>
                    <a:pt x="6414" y="3352"/>
                    <a:pt x="6414" y="3413"/>
                    <a:pt x="6384" y="3504"/>
                  </a:cubicBezTo>
                  <a:cubicBezTo>
                    <a:pt x="5928" y="3717"/>
                    <a:pt x="5472" y="3929"/>
                    <a:pt x="5016" y="4112"/>
                  </a:cubicBezTo>
                  <a:lnTo>
                    <a:pt x="5107" y="3777"/>
                  </a:lnTo>
                  <a:cubicBezTo>
                    <a:pt x="5168" y="3686"/>
                    <a:pt x="5198" y="3565"/>
                    <a:pt x="5198" y="3504"/>
                  </a:cubicBezTo>
                  <a:cubicBezTo>
                    <a:pt x="5259" y="3352"/>
                    <a:pt x="5320" y="3170"/>
                    <a:pt x="5381" y="2957"/>
                  </a:cubicBezTo>
                  <a:cubicBezTo>
                    <a:pt x="5624" y="2318"/>
                    <a:pt x="5928" y="1559"/>
                    <a:pt x="6414" y="1194"/>
                  </a:cubicBezTo>
                  <a:cubicBezTo>
                    <a:pt x="6536" y="1103"/>
                    <a:pt x="6566" y="951"/>
                    <a:pt x="6475" y="799"/>
                  </a:cubicBezTo>
                  <a:cubicBezTo>
                    <a:pt x="6438" y="725"/>
                    <a:pt x="6368" y="685"/>
                    <a:pt x="6284" y="685"/>
                  </a:cubicBezTo>
                  <a:cubicBezTo>
                    <a:pt x="6230" y="685"/>
                    <a:pt x="6170" y="702"/>
                    <a:pt x="6110" y="738"/>
                  </a:cubicBezTo>
                  <a:cubicBezTo>
                    <a:pt x="5472" y="1194"/>
                    <a:pt x="5168" y="2015"/>
                    <a:pt x="4894" y="2744"/>
                  </a:cubicBezTo>
                  <a:cubicBezTo>
                    <a:pt x="4803" y="2926"/>
                    <a:pt x="4773" y="3078"/>
                    <a:pt x="4712" y="3230"/>
                  </a:cubicBezTo>
                  <a:cubicBezTo>
                    <a:pt x="4651" y="3322"/>
                    <a:pt x="4621" y="3413"/>
                    <a:pt x="4590" y="3504"/>
                  </a:cubicBezTo>
                  <a:cubicBezTo>
                    <a:pt x="4499" y="3717"/>
                    <a:pt x="4408" y="4081"/>
                    <a:pt x="4286" y="4142"/>
                  </a:cubicBezTo>
                  <a:cubicBezTo>
                    <a:pt x="4195" y="4173"/>
                    <a:pt x="4165" y="4264"/>
                    <a:pt x="4165" y="4385"/>
                  </a:cubicBezTo>
                  <a:cubicBezTo>
                    <a:pt x="3830" y="4568"/>
                    <a:pt x="3435" y="4720"/>
                    <a:pt x="3101" y="4902"/>
                  </a:cubicBezTo>
                  <a:cubicBezTo>
                    <a:pt x="3040" y="4932"/>
                    <a:pt x="2949" y="4993"/>
                    <a:pt x="2919" y="5024"/>
                  </a:cubicBezTo>
                  <a:cubicBezTo>
                    <a:pt x="2949" y="4902"/>
                    <a:pt x="2979" y="4841"/>
                    <a:pt x="2979" y="4720"/>
                  </a:cubicBezTo>
                  <a:cubicBezTo>
                    <a:pt x="3040" y="4629"/>
                    <a:pt x="3040" y="4568"/>
                    <a:pt x="3071" y="4477"/>
                  </a:cubicBezTo>
                  <a:cubicBezTo>
                    <a:pt x="3375" y="3504"/>
                    <a:pt x="3952" y="2470"/>
                    <a:pt x="4712" y="1559"/>
                  </a:cubicBezTo>
                  <a:cubicBezTo>
                    <a:pt x="4773" y="1437"/>
                    <a:pt x="4773" y="1285"/>
                    <a:pt x="4651" y="1194"/>
                  </a:cubicBezTo>
                  <a:cubicBezTo>
                    <a:pt x="4609" y="1152"/>
                    <a:pt x="4553" y="1129"/>
                    <a:pt x="4494" y="1129"/>
                  </a:cubicBezTo>
                  <a:cubicBezTo>
                    <a:pt x="4425" y="1129"/>
                    <a:pt x="4352" y="1159"/>
                    <a:pt x="4286" y="1224"/>
                  </a:cubicBezTo>
                  <a:cubicBezTo>
                    <a:pt x="3496" y="2166"/>
                    <a:pt x="2888" y="3261"/>
                    <a:pt x="2584" y="4294"/>
                  </a:cubicBezTo>
                  <a:cubicBezTo>
                    <a:pt x="2523" y="4385"/>
                    <a:pt x="2523" y="4446"/>
                    <a:pt x="2493" y="4568"/>
                  </a:cubicBezTo>
                  <a:cubicBezTo>
                    <a:pt x="2432" y="4781"/>
                    <a:pt x="2371" y="5024"/>
                    <a:pt x="2280" y="5176"/>
                  </a:cubicBezTo>
                  <a:cubicBezTo>
                    <a:pt x="2219" y="5206"/>
                    <a:pt x="2189" y="5297"/>
                    <a:pt x="2219" y="5358"/>
                  </a:cubicBezTo>
                  <a:cubicBezTo>
                    <a:pt x="2128" y="5388"/>
                    <a:pt x="2007" y="5480"/>
                    <a:pt x="1885" y="5510"/>
                  </a:cubicBezTo>
                  <a:lnTo>
                    <a:pt x="1672" y="5632"/>
                  </a:lnTo>
                  <a:cubicBezTo>
                    <a:pt x="1125" y="5844"/>
                    <a:pt x="548" y="6118"/>
                    <a:pt x="92" y="6513"/>
                  </a:cubicBezTo>
                  <a:cubicBezTo>
                    <a:pt x="1" y="6574"/>
                    <a:pt x="1" y="6726"/>
                    <a:pt x="61" y="6847"/>
                  </a:cubicBezTo>
                  <a:cubicBezTo>
                    <a:pt x="112" y="6898"/>
                    <a:pt x="189" y="6920"/>
                    <a:pt x="270" y="6920"/>
                  </a:cubicBezTo>
                  <a:cubicBezTo>
                    <a:pt x="335" y="6920"/>
                    <a:pt x="402" y="6905"/>
                    <a:pt x="457" y="6878"/>
                  </a:cubicBezTo>
                  <a:cubicBezTo>
                    <a:pt x="852" y="6543"/>
                    <a:pt x="1399" y="6300"/>
                    <a:pt x="1885" y="6088"/>
                  </a:cubicBezTo>
                  <a:lnTo>
                    <a:pt x="2128" y="5966"/>
                  </a:lnTo>
                  <a:cubicBezTo>
                    <a:pt x="2280" y="5905"/>
                    <a:pt x="2463" y="5814"/>
                    <a:pt x="2615" y="5753"/>
                  </a:cubicBezTo>
                  <a:cubicBezTo>
                    <a:pt x="3557" y="6422"/>
                    <a:pt x="4621" y="6969"/>
                    <a:pt x="5685" y="7455"/>
                  </a:cubicBezTo>
                  <a:lnTo>
                    <a:pt x="6384" y="7790"/>
                  </a:lnTo>
                  <a:cubicBezTo>
                    <a:pt x="6410" y="7816"/>
                    <a:pt x="6445" y="7827"/>
                    <a:pt x="6484" y="7827"/>
                  </a:cubicBezTo>
                  <a:cubicBezTo>
                    <a:pt x="6581" y="7827"/>
                    <a:pt x="6696" y="7755"/>
                    <a:pt x="6718" y="7668"/>
                  </a:cubicBezTo>
                  <a:cubicBezTo>
                    <a:pt x="6779" y="7577"/>
                    <a:pt x="6718" y="7364"/>
                    <a:pt x="6596" y="7334"/>
                  </a:cubicBezTo>
                  <a:lnTo>
                    <a:pt x="5928" y="6999"/>
                  </a:lnTo>
                  <a:cubicBezTo>
                    <a:pt x="4955" y="6543"/>
                    <a:pt x="4013" y="6088"/>
                    <a:pt x="3131" y="5480"/>
                  </a:cubicBezTo>
                  <a:lnTo>
                    <a:pt x="3375" y="5358"/>
                  </a:lnTo>
                  <a:cubicBezTo>
                    <a:pt x="3800" y="5176"/>
                    <a:pt x="4195" y="4932"/>
                    <a:pt x="4621" y="4750"/>
                  </a:cubicBezTo>
                  <a:cubicBezTo>
                    <a:pt x="5958" y="5388"/>
                    <a:pt x="7478" y="6148"/>
                    <a:pt x="8907" y="6969"/>
                  </a:cubicBezTo>
                  <a:cubicBezTo>
                    <a:pt x="8970" y="7080"/>
                    <a:pt x="9042" y="7125"/>
                    <a:pt x="9109" y="7125"/>
                  </a:cubicBezTo>
                  <a:cubicBezTo>
                    <a:pt x="9170" y="7125"/>
                    <a:pt x="9228" y="7088"/>
                    <a:pt x="9271" y="7030"/>
                  </a:cubicBezTo>
                  <a:cubicBezTo>
                    <a:pt x="9332" y="6908"/>
                    <a:pt x="9302" y="6756"/>
                    <a:pt x="9150" y="6695"/>
                  </a:cubicBezTo>
                  <a:cubicBezTo>
                    <a:pt x="7843" y="5966"/>
                    <a:pt x="6475" y="5297"/>
                    <a:pt x="5229" y="4689"/>
                  </a:cubicBezTo>
                  <a:cubicBezTo>
                    <a:pt x="5624" y="4537"/>
                    <a:pt x="5989" y="4325"/>
                    <a:pt x="6384" y="4173"/>
                  </a:cubicBezTo>
                  <a:cubicBezTo>
                    <a:pt x="6384" y="4173"/>
                    <a:pt x="6414" y="4173"/>
                    <a:pt x="6414" y="4233"/>
                  </a:cubicBezTo>
                  <a:cubicBezTo>
                    <a:pt x="6566" y="4294"/>
                    <a:pt x="6748" y="4325"/>
                    <a:pt x="6931" y="4416"/>
                  </a:cubicBezTo>
                  <a:cubicBezTo>
                    <a:pt x="7326" y="4537"/>
                    <a:pt x="7691" y="4629"/>
                    <a:pt x="7964" y="4841"/>
                  </a:cubicBezTo>
                  <a:cubicBezTo>
                    <a:pt x="8015" y="4866"/>
                    <a:pt x="8070" y="4881"/>
                    <a:pt x="8127" y="4881"/>
                  </a:cubicBezTo>
                  <a:cubicBezTo>
                    <a:pt x="8207" y="4881"/>
                    <a:pt x="8288" y="4852"/>
                    <a:pt x="8359" y="4781"/>
                  </a:cubicBezTo>
                  <a:cubicBezTo>
                    <a:pt x="8420" y="4689"/>
                    <a:pt x="8420" y="4537"/>
                    <a:pt x="8299" y="4416"/>
                  </a:cubicBezTo>
                  <a:cubicBezTo>
                    <a:pt x="7964" y="4142"/>
                    <a:pt x="7508" y="3990"/>
                    <a:pt x="7144" y="3869"/>
                  </a:cubicBezTo>
                  <a:cubicBezTo>
                    <a:pt x="7083" y="3869"/>
                    <a:pt x="7083" y="3869"/>
                    <a:pt x="7052" y="3838"/>
                  </a:cubicBezTo>
                  <a:cubicBezTo>
                    <a:pt x="7326" y="3686"/>
                    <a:pt x="7630" y="3565"/>
                    <a:pt x="7903" y="3413"/>
                  </a:cubicBezTo>
                  <a:lnTo>
                    <a:pt x="8815" y="2957"/>
                  </a:lnTo>
                  <a:cubicBezTo>
                    <a:pt x="9271" y="3230"/>
                    <a:pt x="10062" y="3322"/>
                    <a:pt x="10821" y="3352"/>
                  </a:cubicBezTo>
                  <a:cubicBezTo>
                    <a:pt x="11247" y="3382"/>
                    <a:pt x="11642" y="3382"/>
                    <a:pt x="11885" y="3473"/>
                  </a:cubicBezTo>
                  <a:cubicBezTo>
                    <a:pt x="11905" y="3477"/>
                    <a:pt x="11924" y="3479"/>
                    <a:pt x="11943" y="3479"/>
                  </a:cubicBezTo>
                  <a:cubicBezTo>
                    <a:pt x="12068" y="3479"/>
                    <a:pt x="12167" y="3393"/>
                    <a:pt x="12220" y="3261"/>
                  </a:cubicBezTo>
                  <a:cubicBezTo>
                    <a:pt x="12250" y="3109"/>
                    <a:pt x="12189" y="3018"/>
                    <a:pt x="12037" y="2926"/>
                  </a:cubicBezTo>
                  <a:cubicBezTo>
                    <a:pt x="11764" y="2866"/>
                    <a:pt x="11338" y="2805"/>
                    <a:pt x="10852" y="2774"/>
                  </a:cubicBezTo>
                  <a:cubicBezTo>
                    <a:pt x="10426" y="2744"/>
                    <a:pt x="9879" y="2714"/>
                    <a:pt x="9454" y="2622"/>
                  </a:cubicBezTo>
                  <a:cubicBezTo>
                    <a:pt x="9910" y="2410"/>
                    <a:pt x="10396" y="2197"/>
                    <a:pt x="10852" y="2015"/>
                  </a:cubicBezTo>
                  <a:cubicBezTo>
                    <a:pt x="11186" y="2015"/>
                    <a:pt x="11581" y="2106"/>
                    <a:pt x="11794" y="2166"/>
                  </a:cubicBezTo>
                  <a:cubicBezTo>
                    <a:pt x="11820" y="2172"/>
                    <a:pt x="11845" y="2174"/>
                    <a:pt x="11870" y="2174"/>
                  </a:cubicBezTo>
                  <a:cubicBezTo>
                    <a:pt x="11987" y="2174"/>
                    <a:pt x="12083" y="2115"/>
                    <a:pt x="12159" y="2015"/>
                  </a:cubicBezTo>
                  <a:cubicBezTo>
                    <a:pt x="12189" y="1863"/>
                    <a:pt x="12098" y="1711"/>
                    <a:pt x="12007" y="1680"/>
                  </a:cubicBezTo>
                  <a:cubicBezTo>
                    <a:pt x="11946" y="1680"/>
                    <a:pt x="11916" y="1650"/>
                    <a:pt x="11855" y="1650"/>
                  </a:cubicBezTo>
                  <a:cubicBezTo>
                    <a:pt x="11916" y="1589"/>
                    <a:pt x="11946" y="1589"/>
                    <a:pt x="12037" y="1559"/>
                  </a:cubicBezTo>
                  <a:cubicBezTo>
                    <a:pt x="12189" y="1528"/>
                    <a:pt x="12250" y="1376"/>
                    <a:pt x="12189" y="1224"/>
                  </a:cubicBezTo>
                  <a:cubicBezTo>
                    <a:pt x="12167" y="1114"/>
                    <a:pt x="12081" y="1036"/>
                    <a:pt x="11978" y="1036"/>
                  </a:cubicBezTo>
                  <a:cubicBezTo>
                    <a:pt x="11939" y="1036"/>
                    <a:pt x="11897" y="1047"/>
                    <a:pt x="11855" y="1072"/>
                  </a:cubicBezTo>
                  <a:cubicBezTo>
                    <a:pt x="11460" y="1194"/>
                    <a:pt x="11095" y="1346"/>
                    <a:pt x="10730" y="1498"/>
                  </a:cubicBezTo>
                  <a:lnTo>
                    <a:pt x="10518" y="1498"/>
                  </a:lnTo>
                  <a:cubicBezTo>
                    <a:pt x="10518" y="1194"/>
                    <a:pt x="10639" y="829"/>
                    <a:pt x="10791" y="616"/>
                  </a:cubicBezTo>
                  <a:cubicBezTo>
                    <a:pt x="10852" y="495"/>
                    <a:pt x="10821" y="343"/>
                    <a:pt x="10700" y="282"/>
                  </a:cubicBezTo>
                  <a:cubicBezTo>
                    <a:pt x="10652" y="246"/>
                    <a:pt x="10599" y="229"/>
                    <a:pt x="10549" y="229"/>
                  </a:cubicBezTo>
                  <a:cubicBezTo>
                    <a:pt x="10473" y="229"/>
                    <a:pt x="10402" y="269"/>
                    <a:pt x="10366" y="343"/>
                  </a:cubicBezTo>
                  <a:cubicBezTo>
                    <a:pt x="10183" y="677"/>
                    <a:pt x="9970" y="1255"/>
                    <a:pt x="10062" y="1802"/>
                  </a:cubicBezTo>
                  <a:cubicBezTo>
                    <a:pt x="9727" y="1954"/>
                    <a:pt x="9332" y="2106"/>
                    <a:pt x="8998" y="2288"/>
                  </a:cubicBezTo>
                  <a:cubicBezTo>
                    <a:pt x="8907" y="1863"/>
                    <a:pt x="9210" y="829"/>
                    <a:pt x="9362" y="495"/>
                  </a:cubicBezTo>
                  <a:lnTo>
                    <a:pt x="9423" y="343"/>
                  </a:lnTo>
                  <a:cubicBezTo>
                    <a:pt x="9454" y="191"/>
                    <a:pt x="9362" y="69"/>
                    <a:pt x="9271" y="8"/>
                  </a:cubicBezTo>
                  <a:cubicBezTo>
                    <a:pt x="9245" y="3"/>
                    <a:pt x="9220" y="1"/>
                    <a:pt x="9196"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
            <p:cNvSpPr/>
            <p:nvPr/>
          </p:nvSpPr>
          <p:spPr>
            <a:xfrm>
              <a:off x="14203925" y="2180225"/>
              <a:ext cx="275875" cy="182700"/>
            </a:xfrm>
            <a:custGeom>
              <a:rect b="b" l="l" r="r" t="t"/>
              <a:pathLst>
                <a:path extrusionOk="0" h="7308" w="11035">
                  <a:moveTo>
                    <a:pt x="9130" y="1"/>
                  </a:moveTo>
                  <a:cubicBezTo>
                    <a:pt x="8823" y="1"/>
                    <a:pt x="8509" y="39"/>
                    <a:pt x="8299" y="39"/>
                  </a:cubicBezTo>
                  <a:cubicBezTo>
                    <a:pt x="7083" y="131"/>
                    <a:pt x="5928" y="404"/>
                    <a:pt x="4803" y="830"/>
                  </a:cubicBezTo>
                  <a:cubicBezTo>
                    <a:pt x="2858" y="1559"/>
                    <a:pt x="1673" y="3018"/>
                    <a:pt x="639" y="4720"/>
                  </a:cubicBezTo>
                  <a:cubicBezTo>
                    <a:pt x="396" y="5146"/>
                    <a:pt x="1" y="5632"/>
                    <a:pt x="274" y="6088"/>
                  </a:cubicBezTo>
                  <a:cubicBezTo>
                    <a:pt x="761" y="7000"/>
                    <a:pt x="2524" y="7152"/>
                    <a:pt x="3375" y="7274"/>
                  </a:cubicBezTo>
                  <a:cubicBezTo>
                    <a:pt x="3594" y="7296"/>
                    <a:pt x="3816" y="7307"/>
                    <a:pt x="4037" y="7307"/>
                  </a:cubicBezTo>
                  <a:cubicBezTo>
                    <a:pt x="6209" y="7307"/>
                    <a:pt x="8426" y="6248"/>
                    <a:pt x="9667" y="4538"/>
                  </a:cubicBezTo>
                  <a:cubicBezTo>
                    <a:pt x="10335" y="3565"/>
                    <a:pt x="11034" y="1590"/>
                    <a:pt x="10001" y="283"/>
                  </a:cubicBezTo>
                  <a:cubicBezTo>
                    <a:pt x="9837" y="53"/>
                    <a:pt x="9489" y="1"/>
                    <a:pt x="9130"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
            <p:cNvSpPr/>
            <p:nvPr/>
          </p:nvSpPr>
          <p:spPr>
            <a:xfrm>
              <a:off x="14176575" y="2173400"/>
              <a:ext cx="307025" cy="195700"/>
            </a:xfrm>
            <a:custGeom>
              <a:rect b="b" l="l" r="r" t="t"/>
              <a:pathLst>
                <a:path extrusionOk="0" h="7828" w="12281">
                  <a:moveTo>
                    <a:pt x="9196" y="1"/>
                  </a:moveTo>
                  <a:cubicBezTo>
                    <a:pt x="9079" y="1"/>
                    <a:pt x="8987" y="60"/>
                    <a:pt x="8937" y="160"/>
                  </a:cubicBezTo>
                  <a:lnTo>
                    <a:pt x="8907" y="312"/>
                  </a:lnTo>
                  <a:cubicBezTo>
                    <a:pt x="8633" y="1103"/>
                    <a:pt x="8359" y="1984"/>
                    <a:pt x="8542" y="2531"/>
                  </a:cubicBezTo>
                  <a:cubicBezTo>
                    <a:pt x="8299" y="2623"/>
                    <a:pt x="8025" y="2774"/>
                    <a:pt x="7752" y="2896"/>
                  </a:cubicBezTo>
                  <a:cubicBezTo>
                    <a:pt x="7539" y="3018"/>
                    <a:pt x="7265" y="3139"/>
                    <a:pt x="7022" y="3230"/>
                  </a:cubicBezTo>
                  <a:cubicBezTo>
                    <a:pt x="7144" y="2744"/>
                    <a:pt x="7326" y="2136"/>
                    <a:pt x="7600" y="1923"/>
                  </a:cubicBezTo>
                  <a:cubicBezTo>
                    <a:pt x="7721" y="1832"/>
                    <a:pt x="7721" y="1650"/>
                    <a:pt x="7630" y="1528"/>
                  </a:cubicBezTo>
                  <a:cubicBezTo>
                    <a:pt x="7597" y="1463"/>
                    <a:pt x="7530" y="1433"/>
                    <a:pt x="7456" y="1433"/>
                  </a:cubicBezTo>
                  <a:cubicBezTo>
                    <a:pt x="7391" y="1433"/>
                    <a:pt x="7322" y="1456"/>
                    <a:pt x="7265" y="1498"/>
                  </a:cubicBezTo>
                  <a:cubicBezTo>
                    <a:pt x="6809" y="1832"/>
                    <a:pt x="6627" y="2623"/>
                    <a:pt x="6475" y="3291"/>
                  </a:cubicBezTo>
                  <a:cubicBezTo>
                    <a:pt x="6414" y="3352"/>
                    <a:pt x="6414" y="3443"/>
                    <a:pt x="6384" y="3504"/>
                  </a:cubicBezTo>
                  <a:cubicBezTo>
                    <a:pt x="5928" y="3747"/>
                    <a:pt x="5472" y="3930"/>
                    <a:pt x="5016" y="4112"/>
                  </a:cubicBezTo>
                  <a:lnTo>
                    <a:pt x="5137" y="3778"/>
                  </a:lnTo>
                  <a:cubicBezTo>
                    <a:pt x="5168" y="3686"/>
                    <a:pt x="5198" y="3595"/>
                    <a:pt x="5198" y="3504"/>
                  </a:cubicBezTo>
                  <a:cubicBezTo>
                    <a:pt x="5289" y="3352"/>
                    <a:pt x="5320" y="3170"/>
                    <a:pt x="5411" y="2987"/>
                  </a:cubicBezTo>
                  <a:cubicBezTo>
                    <a:pt x="5624" y="2319"/>
                    <a:pt x="5928" y="1559"/>
                    <a:pt x="6414" y="1194"/>
                  </a:cubicBezTo>
                  <a:cubicBezTo>
                    <a:pt x="6536" y="1103"/>
                    <a:pt x="6566" y="951"/>
                    <a:pt x="6505" y="799"/>
                  </a:cubicBezTo>
                  <a:cubicBezTo>
                    <a:pt x="6446" y="739"/>
                    <a:pt x="6361" y="693"/>
                    <a:pt x="6267" y="693"/>
                  </a:cubicBezTo>
                  <a:cubicBezTo>
                    <a:pt x="6216" y="693"/>
                    <a:pt x="6163" y="706"/>
                    <a:pt x="6110" y="738"/>
                  </a:cubicBezTo>
                  <a:cubicBezTo>
                    <a:pt x="5472" y="1194"/>
                    <a:pt x="5168" y="2015"/>
                    <a:pt x="4894" y="2744"/>
                  </a:cubicBezTo>
                  <a:cubicBezTo>
                    <a:pt x="4834" y="2926"/>
                    <a:pt x="4803" y="3078"/>
                    <a:pt x="4712" y="3230"/>
                  </a:cubicBezTo>
                  <a:cubicBezTo>
                    <a:pt x="4682" y="3322"/>
                    <a:pt x="4651" y="3413"/>
                    <a:pt x="4590" y="3504"/>
                  </a:cubicBezTo>
                  <a:cubicBezTo>
                    <a:pt x="4530" y="3717"/>
                    <a:pt x="4408" y="4082"/>
                    <a:pt x="4286" y="4142"/>
                  </a:cubicBezTo>
                  <a:cubicBezTo>
                    <a:pt x="4226" y="4203"/>
                    <a:pt x="4195" y="4264"/>
                    <a:pt x="4195" y="4385"/>
                  </a:cubicBezTo>
                  <a:cubicBezTo>
                    <a:pt x="3830" y="4568"/>
                    <a:pt x="3466" y="4720"/>
                    <a:pt x="3131" y="4902"/>
                  </a:cubicBezTo>
                  <a:cubicBezTo>
                    <a:pt x="3040" y="4963"/>
                    <a:pt x="2979" y="4993"/>
                    <a:pt x="2919" y="5024"/>
                  </a:cubicBezTo>
                  <a:cubicBezTo>
                    <a:pt x="2979" y="4902"/>
                    <a:pt x="3010" y="4841"/>
                    <a:pt x="3010" y="4720"/>
                  </a:cubicBezTo>
                  <a:cubicBezTo>
                    <a:pt x="3040" y="4629"/>
                    <a:pt x="3040" y="4568"/>
                    <a:pt x="3071" y="4477"/>
                  </a:cubicBezTo>
                  <a:cubicBezTo>
                    <a:pt x="3375" y="3504"/>
                    <a:pt x="3952" y="2471"/>
                    <a:pt x="4712" y="1559"/>
                  </a:cubicBezTo>
                  <a:cubicBezTo>
                    <a:pt x="4803" y="1437"/>
                    <a:pt x="4803" y="1285"/>
                    <a:pt x="4682" y="1194"/>
                  </a:cubicBezTo>
                  <a:cubicBezTo>
                    <a:pt x="4625" y="1152"/>
                    <a:pt x="4562" y="1129"/>
                    <a:pt x="4499" y="1129"/>
                  </a:cubicBezTo>
                  <a:cubicBezTo>
                    <a:pt x="4425" y="1129"/>
                    <a:pt x="4352" y="1159"/>
                    <a:pt x="4286" y="1224"/>
                  </a:cubicBezTo>
                  <a:cubicBezTo>
                    <a:pt x="3496" y="2167"/>
                    <a:pt x="2888" y="3261"/>
                    <a:pt x="2584" y="4294"/>
                  </a:cubicBezTo>
                  <a:cubicBezTo>
                    <a:pt x="2554" y="4385"/>
                    <a:pt x="2554" y="4446"/>
                    <a:pt x="2523" y="4568"/>
                  </a:cubicBezTo>
                  <a:cubicBezTo>
                    <a:pt x="2432" y="4811"/>
                    <a:pt x="2402" y="5024"/>
                    <a:pt x="2280" y="5176"/>
                  </a:cubicBezTo>
                  <a:cubicBezTo>
                    <a:pt x="2250" y="5206"/>
                    <a:pt x="2219" y="5297"/>
                    <a:pt x="2250" y="5358"/>
                  </a:cubicBezTo>
                  <a:cubicBezTo>
                    <a:pt x="2128" y="5419"/>
                    <a:pt x="2007" y="5480"/>
                    <a:pt x="1916" y="5510"/>
                  </a:cubicBezTo>
                  <a:lnTo>
                    <a:pt x="1672" y="5632"/>
                  </a:lnTo>
                  <a:cubicBezTo>
                    <a:pt x="1156" y="5875"/>
                    <a:pt x="578" y="6118"/>
                    <a:pt x="122" y="6513"/>
                  </a:cubicBezTo>
                  <a:cubicBezTo>
                    <a:pt x="1" y="6574"/>
                    <a:pt x="1" y="6726"/>
                    <a:pt x="92" y="6848"/>
                  </a:cubicBezTo>
                  <a:cubicBezTo>
                    <a:pt x="124" y="6913"/>
                    <a:pt x="192" y="6943"/>
                    <a:pt x="266" y="6943"/>
                  </a:cubicBezTo>
                  <a:cubicBezTo>
                    <a:pt x="331" y="6943"/>
                    <a:pt x="400" y="6920"/>
                    <a:pt x="457" y="6878"/>
                  </a:cubicBezTo>
                  <a:cubicBezTo>
                    <a:pt x="882" y="6544"/>
                    <a:pt x="1399" y="6300"/>
                    <a:pt x="1916" y="6088"/>
                  </a:cubicBezTo>
                  <a:lnTo>
                    <a:pt x="2128" y="5966"/>
                  </a:lnTo>
                  <a:cubicBezTo>
                    <a:pt x="2280" y="5905"/>
                    <a:pt x="2463" y="5814"/>
                    <a:pt x="2615" y="5753"/>
                  </a:cubicBezTo>
                  <a:cubicBezTo>
                    <a:pt x="3587" y="6422"/>
                    <a:pt x="4651" y="6969"/>
                    <a:pt x="5715" y="7455"/>
                  </a:cubicBezTo>
                  <a:lnTo>
                    <a:pt x="6384" y="7790"/>
                  </a:lnTo>
                  <a:cubicBezTo>
                    <a:pt x="6419" y="7816"/>
                    <a:pt x="6460" y="7828"/>
                    <a:pt x="6501" y="7828"/>
                  </a:cubicBezTo>
                  <a:cubicBezTo>
                    <a:pt x="6599" y="7828"/>
                    <a:pt x="6697" y="7763"/>
                    <a:pt x="6718" y="7699"/>
                  </a:cubicBezTo>
                  <a:cubicBezTo>
                    <a:pt x="6809" y="7577"/>
                    <a:pt x="6718" y="7395"/>
                    <a:pt x="6627" y="7334"/>
                  </a:cubicBezTo>
                  <a:lnTo>
                    <a:pt x="5928" y="6999"/>
                  </a:lnTo>
                  <a:cubicBezTo>
                    <a:pt x="4986" y="6544"/>
                    <a:pt x="4043" y="6088"/>
                    <a:pt x="3162" y="5480"/>
                  </a:cubicBezTo>
                  <a:lnTo>
                    <a:pt x="3375" y="5358"/>
                  </a:lnTo>
                  <a:cubicBezTo>
                    <a:pt x="3800" y="5176"/>
                    <a:pt x="4226" y="4963"/>
                    <a:pt x="4651" y="4750"/>
                  </a:cubicBezTo>
                  <a:cubicBezTo>
                    <a:pt x="5958" y="5419"/>
                    <a:pt x="7478" y="6179"/>
                    <a:pt x="8937" y="6969"/>
                  </a:cubicBezTo>
                  <a:cubicBezTo>
                    <a:pt x="8995" y="7101"/>
                    <a:pt x="9068" y="7148"/>
                    <a:pt x="9131" y="7148"/>
                  </a:cubicBezTo>
                  <a:cubicBezTo>
                    <a:pt x="9199" y="7148"/>
                    <a:pt x="9256" y="7093"/>
                    <a:pt x="9271" y="7030"/>
                  </a:cubicBezTo>
                  <a:cubicBezTo>
                    <a:pt x="9362" y="6939"/>
                    <a:pt x="9302" y="6787"/>
                    <a:pt x="9150" y="6696"/>
                  </a:cubicBezTo>
                  <a:cubicBezTo>
                    <a:pt x="7873" y="5966"/>
                    <a:pt x="6505" y="5297"/>
                    <a:pt x="5259" y="4689"/>
                  </a:cubicBezTo>
                  <a:cubicBezTo>
                    <a:pt x="5624" y="4537"/>
                    <a:pt x="6019" y="4355"/>
                    <a:pt x="6384" y="4203"/>
                  </a:cubicBezTo>
                  <a:cubicBezTo>
                    <a:pt x="6384" y="4203"/>
                    <a:pt x="6414" y="4203"/>
                    <a:pt x="6414" y="4233"/>
                  </a:cubicBezTo>
                  <a:cubicBezTo>
                    <a:pt x="6566" y="4294"/>
                    <a:pt x="6779" y="4355"/>
                    <a:pt x="6961" y="4416"/>
                  </a:cubicBezTo>
                  <a:cubicBezTo>
                    <a:pt x="7326" y="4537"/>
                    <a:pt x="7721" y="4659"/>
                    <a:pt x="7995" y="4841"/>
                  </a:cubicBezTo>
                  <a:cubicBezTo>
                    <a:pt x="8036" y="4869"/>
                    <a:pt x="8089" y="4884"/>
                    <a:pt x="8146" y="4884"/>
                  </a:cubicBezTo>
                  <a:cubicBezTo>
                    <a:pt x="8216" y="4884"/>
                    <a:pt x="8292" y="4861"/>
                    <a:pt x="8359" y="4811"/>
                  </a:cubicBezTo>
                  <a:cubicBezTo>
                    <a:pt x="8451" y="4689"/>
                    <a:pt x="8451" y="4537"/>
                    <a:pt x="8329" y="4416"/>
                  </a:cubicBezTo>
                  <a:cubicBezTo>
                    <a:pt x="7995" y="4142"/>
                    <a:pt x="7539" y="3990"/>
                    <a:pt x="7144" y="3899"/>
                  </a:cubicBezTo>
                  <a:cubicBezTo>
                    <a:pt x="7113" y="3899"/>
                    <a:pt x="7113" y="3899"/>
                    <a:pt x="7083" y="3838"/>
                  </a:cubicBezTo>
                  <a:cubicBezTo>
                    <a:pt x="7326" y="3686"/>
                    <a:pt x="7630" y="3595"/>
                    <a:pt x="7903" y="3443"/>
                  </a:cubicBezTo>
                  <a:lnTo>
                    <a:pt x="8815" y="2987"/>
                  </a:lnTo>
                  <a:cubicBezTo>
                    <a:pt x="9271" y="3230"/>
                    <a:pt x="10062" y="3322"/>
                    <a:pt x="10821" y="3352"/>
                  </a:cubicBezTo>
                  <a:cubicBezTo>
                    <a:pt x="11247" y="3382"/>
                    <a:pt x="11673" y="3382"/>
                    <a:pt x="11885" y="3474"/>
                  </a:cubicBezTo>
                  <a:cubicBezTo>
                    <a:pt x="11911" y="3479"/>
                    <a:pt x="11935" y="3481"/>
                    <a:pt x="11959" y="3481"/>
                  </a:cubicBezTo>
                  <a:cubicBezTo>
                    <a:pt x="12077" y="3481"/>
                    <a:pt x="12174" y="3418"/>
                    <a:pt x="12250" y="3291"/>
                  </a:cubicBezTo>
                  <a:cubicBezTo>
                    <a:pt x="12280" y="3139"/>
                    <a:pt x="12189" y="3018"/>
                    <a:pt x="12037" y="2926"/>
                  </a:cubicBezTo>
                  <a:cubicBezTo>
                    <a:pt x="11794" y="2866"/>
                    <a:pt x="11369" y="2835"/>
                    <a:pt x="10882" y="2774"/>
                  </a:cubicBezTo>
                  <a:cubicBezTo>
                    <a:pt x="10457" y="2744"/>
                    <a:pt x="9879" y="2714"/>
                    <a:pt x="9454" y="2623"/>
                  </a:cubicBezTo>
                  <a:cubicBezTo>
                    <a:pt x="9910" y="2410"/>
                    <a:pt x="10426" y="2227"/>
                    <a:pt x="10882" y="2015"/>
                  </a:cubicBezTo>
                  <a:cubicBezTo>
                    <a:pt x="11217" y="2015"/>
                    <a:pt x="11581" y="2106"/>
                    <a:pt x="11825" y="2167"/>
                  </a:cubicBezTo>
                  <a:cubicBezTo>
                    <a:pt x="11858" y="2180"/>
                    <a:pt x="11890" y="2186"/>
                    <a:pt x="11920" y="2186"/>
                  </a:cubicBezTo>
                  <a:cubicBezTo>
                    <a:pt x="12027" y="2186"/>
                    <a:pt x="12111" y="2110"/>
                    <a:pt x="12159" y="2015"/>
                  </a:cubicBezTo>
                  <a:cubicBezTo>
                    <a:pt x="12189" y="1863"/>
                    <a:pt x="12128" y="1711"/>
                    <a:pt x="12007" y="1680"/>
                  </a:cubicBezTo>
                  <a:cubicBezTo>
                    <a:pt x="11977" y="1680"/>
                    <a:pt x="11946" y="1650"/>
                    <a:pt x="11855" y="1650"/>
                  </a:cubicBezTo>
                  <a:cubicBezTo>
                    <a:pt x="11946" y="1619"/>
                    <a:pt x="11977" y="1619"/>
                    <a:pt x="12037" y="1559"/>
                  </a:cubicBezTo>
                  <a:cubicBezTo>
                    <a:pt x="12189" y="1528"/>
                    <a:pt x="12280" y="1376"/>
                    <a:pt x="12189" y="1224"/>
                  </a:cubicBezTo>
                  <a:cubicBezTo>
                    <a:pt x="12167" y="1112"/>
                    <a:pt x="12077" y="1049"/>
                    <a:pt x="11971" y="1049"/>
                  </a:cubicBezTo>
                  <a:cubicBezTo>
                    <a:pt x="11933" y="1049"/>
                    <a:pt x="11894" y="1057"/>
                    <a:pt x="11855" y="1072"/>
                  </a:cubicBezTo>
                  <a:cubicBezTo>
                    <a:pt x="11490" y="1194"/>
                    <a:pt x="11095" y="1346"/>
                    <a:pt x="10761" y="1498"/>
                  </a:cubicBezTo>
                  <a:lnTo>
                    <a:pt x="10518" y="1498"/>
                  </a:lnTo>
                  <a:cubicBezTo>
                    <a:pt x="10518" y="1194"/>
                    <a:pt x="10639" y="860"/>
                    <a:pt x="10791" y="616"/>
                  </a:cubicBezTo>
                  <a:cubicBezTo>
                    <a:pt x="10882" y="495"/>
                    <a:pt x="10821" y="343"/>
                    <a:pt x="10730" y="282"/>
                  </a:cubicBezTo>
                  <a:cubicBezTo>
                    <a:pt x="10688" y="250"/>
                    <a:pt x="10642" y="237"/>
                    <a:pt x="10596" y="237"/>
                  </a:cubicBezTo>
                  <a:cubicBezTo>
                    <a:pt x="10510" y="237"/>
                    <a:pt x="10425" y="283"/>
                    <a:pt x="10366" y="343"/>
                  </a:cubicBezTo>
                  <a:cubicBezTo>
                    <a:pt x="10183" y="708"/>
                    <a:pt x="10001" y="1255"/>
                    <a:pt x="10062" y="1802"/>
                  </a:cubicBezTo>
                  <a:cubicBezTo>
                    <a:pt x="9727" y="1954"/>
                    <a:pt x="9362" y="2106"/>
                    <a:pt x="8998" y="2288"/>
                  </a:cubicBezTo>
                  <a:cubicBezTo>
                    <a:pt x="8937" y="1863"/>
                    <a:pt x="9241" y="860"/>
                    <a:pt x="9393" y="495"/>
                  </a:cubicBezTo>
                  <a:lnTo>
                    <a:pt x="9423" y="343"/>
                  </a:lnTo>
                  <a:cubicBezTo>
                    <a:pt x="9454" y="191"/>
                    <a:pt x="9393" y="100"/>
                    <a:pt x="9271" y="9"/>
                  </a:cubicBezTo>
                  <a:cubicBezTo>
                    <a:pt x="9245" y="3"/>
                    <a:pt x="9220" y="1"/>
                    <a:pt x="9196"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
            <p:cNvSpPr/>
            <p:nvPr/>
          </p:nvSpPr>
          <p:spPr>
            <a:xfrm>
              <a:off x="14501800" y="2616400"/>
              <a:ext cx="221925" cy="146900"/>
            </a:xfrm>
            <a:custGeom>
              <a:rect b="b" l="l" r="r" t="t"/>
              <a:pathLst>
                <a:path extrusionOk="0" h="5876" w="8877">
                  <a:moveTo>
                    <a:pt x="2423" y="0"/>
                  </a:moveTo>
                  <a:cubicBezTo>
                    <a:pt x="2106" y="0"/>
                    <a:pt x="1785" y="15"/>
                    <a:pt x="1460" y="40"/>
                  </a:cubicBezTo>
                  <a:cubicBezTo>
                    <a:pt x="1095" y="70"/>
                    <a:pt x="548" y="40"/>
                    <a:pt x="366" y="404"/>
                  </a:cubicBezTo>
                  <a:cubicBezTo>
                    <a:pt x="1" y="1164"/>
                    <a:pt x="700" y="2380"/>
                    <a:pt x="1065" y="2988"/>
                  </a:cubicBezTo>
                  <a:cubicBezTo>
                    <a:pt x="1977" y="4660"/>
                    <a:pt x="3861" y="5845"/>
                    <a:pt x="5776" y="5875"/>
                  </a:cubicBezTo>
                  <a:cubicBezTo>
                    <a:pt x="6718" y="5875"/>
                    <a:pt x="8360" y="5480"/>
                    <a:pt x="8725" y="4143"/>
                  </a:cubicBezTo>
                  <a:cubicBezTo>
                    <a:pt x="8877" y="3748"/>
                    <a:pt x="8299" y="3201"/>
                    <a:pt x="8086" y="2927"/>
                  </a:cubicBezTo>
                  <a:cubicBezTo>
                    <a:pt x="7478" y="2137"/>
                    <a:pt x="6749" y="1559"/>
                    <a:pt x="5959" y="982"/>
                  </a:cubicBezTo>
                  <a:cubicBezTo>
                    <a:pt x="4867" y="230"/>
                    <a:pt x="3678" y="0"/>
                    <a:pt x="2423"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
            <p:cNvSpPr/>
            <p:nvPr/>
          </p:nvSpPr>
          <p:spPr>
            <a:xfrm>
              <a:off x="14488125" y="2611900"/>
              <a:ext cx="234850" cy="159275"/>
            </a:xfrm>
            <a:custGeom>
              <a:rect b="b" l="l" r="r" t="t"/>
              <a:pathLst>
                <a:path extrusionOk="0" h="6371" w="9394">
                  <a:moveTo>
                    <a:pt x="258" y="1"/>
                  </a:moveTo>
                  <a:cubicBezTo>
                    <a:pt x="159" y="1"/>
                    <a:pt x="84" y="80"/>
                    <a:pt x="31" y="159"/>
                  </a:cubicBezTo>
                  <a:cubicBezTo>
                    <a:pt x="1" y="280"/>
                    <a:pt x="92" y="402"/>
                    <a:pt x="183" y="432"/>
                  </a:cubicBezTo>
                  <a:cubicBezTo>
                    <a:pt x="609" y="554"/>
                    <a:pt x="1034" y="767"/>
                    <a:pt x="1399" y="1010"/>
                  </a:cubicBezTo>
                  <a:lnTo>
                    <a:pt x="1612" y="1131"/>
                  </a:lnTo>
                  <a:cubicBezTo>
                    <a:pt x="1703" y="1192"/>
                    <a:pt x="1855" y="1283"/>
                    <a:pt x="1977" y="1344"/>
                  </a:cubicBezTo>
                  <a:cubicBezTo>
                    <a:pt x="1977" y="2286"/>
                    <a:pt x="2129" y="3259"/>
                    <a:pt x="2281" y="4171"/>
                  </a:cubicBezTo>
                  <a:cubicBezTo>
                    <a:pt x="2311" y="4353"/>
                    <a:pt x="2372" y="4566"/>
                    <a:pt x="2402" y="4779"/>
                  </a:cubicBezTo>
                  <a:cubicBezTo>
                    <a:pt x="2402" y="4870"/>
                    <a:pt x="2524" y="4961"/>
                    <a:pt x="2615" y="4961"/>
                  </a:cubicBezTo>
                  <a:cubicBezTo>
                    <a:pt x="2736" y="4961"/>
                    <a:pt x="2828" y="4840"/>
                    <a:pt x="2828" y="4718"/>
                  </a:cubicBezTo>
                  <a:cubicBezTo>
                    <a:pt x="2767" y="4536"/>
                    <a:pt x="2736" y="4323"/>
                    <a:pt x="2706" y="4110"/>
                  </a:cubicBezTo>
                  <a:cubicBezTo>
                    <a:pt x="2554" y="3289"/>
                    <a:pt x="2433" y="2408"/>
                    <a:pt x="2402" y="1618"/>
                  </a:cubicBezTo>
                  <a:lnTo>
                    <a:pt x="2402" y="1618"/>
                  </a:lnTo>
                  <a:cubicBezTo>
                    <a:pt x="2463" y="1648"/>
                    <a:pt x="2524" y="1679"/>
                    <a:pt x="2584" y="1739"/>
                  </a:cubicBezTo>
                  <a:cubicBezTo>
                    <a:pt x="2919" y="1922"/>
                    <a:pt x="3223" y="2074"/>
                    <a:pt x="3588" y="2256"/>
                  </a:cubicBezTo>
                  <a:cubicBezTo>
                    <a:pt x="3770" y="3441"/>
                    <a:pt x="3952" y="4809"/>
                    <a:pt x="4104" y="6086"/>
                  </a:cubicBezTo>
                  <a:cubicBezTo>
                    <a:pt x="3957" y="6110"/>
                    <a:pt x="4008" y="6155"/>
                    <a:pt x="4081" y="6155"/>
                  </a:cubicBezTo>
                  <a:cubicBezTo>
                    <a:pt x="4099" y="6155"/>
                    <a:pt x="4117" y="6152"/>
                    <a:pt x="4135" y="6147"/>
                  </a:cubicBezTo>
                  <a:cubicBezTo>
                    <a:pt x="4256" y="6147"/>
                    <a:pt x="4347" y="6025"/>
                    <a:pt x="4347" y="5903"/>
                  </a:cubicBezTo>
                  <a:cubicBezTo>
                    <a:pt x="4226" y="4718"/>
                    <a:pt x="4043" y="3472"/>
                    <a:pt x="3831" y="2378"/>
                  </a:cubicBezTo>
                  <a:lnTo>
                    <a:pt x="3831" y="2378"/>
                  </a:lnTo>
                  <a:cubicBezTo>
                    <a:pt x="4104" y="2560"/>
                    <a:pt x="4408" y="2712"/>
                    <a:pt x="4712" y="2864"/>
                  </a:cubicBezTo>
                  <a:lnTo>
                    <a:pt x="4712" y="2925"/>
                  </a:lnTo>
                  <a:lnTo>
                    <a:pt x="4834" y="3381"/>
                  </a:lnTo>
                  <a:cubicBezTo>
                    <a:pt x="4925" y="3685"/>
                    <a:pt x="5016" y="3989"/>
                    <a:pt x="5016" y="4232"/>
                  </a:cubicBezTo>
                  <a:cubicBezTo>
                    <a:pt x="5016" y="4353"/>
                    <a:pt x="5107" y="4475"/>
                    <a:pt x="5199" y="4475"/>
                  </a:cubicBezTo>
                  <a:cubicBezTo>
                    <a:pt x="5320" y="4475"/>
                    <a:pt x="5442" y="4384"/>
                    <a:pt x="5442" y="4293"/>
                  </a:cubicBezTo>
                  <a:cubicBezTo>
                    <a:pt x="5442" y="3928"/>
                    <a:pt x="5320" y="3593"/>
                    <a:pt x="5229" y="3259"/>
                  </a:cubicBezTo>
                  <a:lnTo>
                    <a:pt x="5229" y="3198"/>
                  </a:lnTo>
                  <a:cubicBezTo>
                    <a:pt x="5472" y="3320"/>
                    <a:pt x="5685" y="3441"/>
                    <a:pt x="5898" y="3593"/>
                  </a:cubicBezTo>
                  <a:cubicBezTo>
                    <a:pt x="6110" y="3715"/>
                    <a:pt x="6354" y="3867"/>
                    <a:pt x="6627" y="3958"/>
                  </a:cubicBezTo>
                  <a:cubicBezTo>
                    <a:pt x="6658" y="4384"/>
                    <a:pt x="6961" y="4961"/>
                    <a:pt x="7296" y="5478"/>
                  </a:cubicBezTo>
                  <a:cubicBezTo>
                    <a:pt x="7478" y="5782"/>
                    <a:pt x="7630" y="6055"/>
                    <a:pt x="7721" y="6238"/>
                  </a:cubicBezTo>
                  <a:cubicBezTo>
                    <a:pt x="7745" y="6331"/>
                    <a:pt x="7821" y="6370"/>
                    <a:pt x="7896" y="6370"/>
                  </a:cubicBezTo>
                  <a:cubicBezTo>
                    <a:pt x="7920" y="6370"/>
                    <a:pt x="7943" y="6367"/>
                    <a:pt x="7965" y="6359"/>
                  </a:cubicBezTo>
                  <a:cubicBezTo>
                    <a:pt x="8086" y="6329"/>
                    <a:pt x="8147" y="6207"/>
                    <a:pt x="8086" y="6086"/>
                  </a:cubicBezTo>
                  <a:cubicBezTo>
                    <a:pt x="8025" y="5873"/>
                    <a:pt x="7873" y="5600"/>
                    <a:pt x="7630" y="5265"/>
                  </a:cubicBezTo>
                  <a:cubicBezTo>
                    <a:pt x="7448" y="4961"/>
                    <a:pt x="7205" y="4566"/>
                    <a:pt x="7113" y="4232"/>
                  </a:cubicBezTo>
                  <a:lnTo>
                    <a:pt x="7113" y="4232"/>
                  </a:lnTo>
                  <a:cubicBezTo>
                    <a:pt x="7448" y="4414"/>
                    <a:pt x="7813" y="4657"/>
                    <a:pt x="8177" y="4870"/>
                  </a:cubicBezTo>
                  <a:cubicBezTo>
                    <a:pt x="8329" y="5113"/>
                    <a:pt x="8420" y="5387"/>
                    <a:pt x="8512" y="5600"/>
                  </a:cubicBezTo>
                  <a:cubicBezTo>
                    <a:pt x="8537" y="5700"/>
                    <a:pt x="8625" y="5759"/>
                    <a:pt x="8723" y="5759"/>
                  </a:cubicBezTo>
                  <a:cubicBezTo>
                    <a:pt x="8743" y="5759"/>
                    <a:pt x="8764" y="5757"/>
                    <a:pt x="8785" y="5752"/>
                  </a:cubicBezTo>
                  <a:cubicBezTo>
                    <a:pt x="8876" y="5721"/>
                    <a:pt x="8968" y="5600"/>
                    <a:pt x="8937" y="5478"/>
                  </a:cubicBezTo>
                  <a:cubicBezTo>
                    <a:pt x="8937" y="5448"/>
                    <a:pt x="8907" y="5417"/>
                    <a:pt x="8907" y="5387"/>
                  </a:cubicBezTo>
                  <a:lnTo>
                    <a:pt x="8907" y="5387"/>
                  </a:lnTo>
                  <a:cubicBezTo>
                    <a:pt x="8937" y="5417"/>
                    <a:pt x="8968" y="5448"/>
                    <a:pt x="8998" y="5448"/>
                  </a:cubicBezTo>
                  <a:cubicBezTo>
                    <a:pt x="9031" y="5481"/>
                    <a:pt x="9073" y="5494"/>
                    <a:pt x="9116" y="5494"/>
                  </a:cubicBezTo>
                  <a:cubicBezTo>
                    <a:pt x="9189" y="5494"/>
                    <a:pt x="9263" y="5456"/>
                    <a:pt x="9302" y="5417"/>
                  </a:cubicBezTo>
                  <a:cubicBezTo>
                    <a:pt x="9393" y="5326"/>
                    <a:pt x="9332" y="5174"/>
                    <a:pt x="9272" y="5113"/>
                  </a:cubicBezTo>
                  <a:cubicBezTo>
                    <a:pt x="8998" y="4931"/>
                    <a:pt x="8724" y="4718"/>
                    <a:pt x="8481" y="4566"/>
                  </a:cubicBezTo>
                  <a:cubicBezTo>
                    <a:pt x="8451" y="4536"/>
                    <a:pt x="8390" y="4475"/>
                    <a:pt x="8360" y="4414"/>
                  </a:cubicBezTo>
                  <a:cubicBezTo>
                    <a:pt x="8542" y="4262"/>
                    <a:pt x="8846" y="4201"/>
                    <a:pt x="9059" y="4201"/>
                  </a:cubicBezTo>
                  <a:cubicBezTo>
                    <a:pt x="9150" y="4201"/>
                    <a:pt x="9241" y="4080"/>
                    <a:pt x="9241" y="3958"/>
                  </a:cubicBezTo>
                  <a:cubicBezTo>
                    <a:pt x="9241" y="3867"/>
                    <a:pt x="9120" y="3776"/>
                    <a:pt x="8998" y="3776"/>
                  </a:cubicBezTo>
                  <a:cubicBezTo>
                    <a:pt x="8694" y="3806"/>
                    <a:pt x="8208" y="3928"/>
                    <a:pt x="7934" y="4232"/>
                  </a:cubicBezTo>
                  <a:lnTo>
                    <a:pt x="7144" y="3776"/>
                  </a:lnTo>
                  <a:cubicBezTo>
                    <a:pt x="7387" y="3502"/>
                    <a:pt x="8208" y="3289"/>
                    <a:pt x="8512" y="3168"/>
                  </a:cubicBezTo>
                  <a:lnTo>
                    <a:pt x="8633" y="3137"/>
                  </a:lnTo>
                  <a:cubicBezTo>
                    <a:pt x="8755" y="3107"/>
                    <a:pt x="8816" y="2986"/>
                    <a:pt x="8785" y="2864"/>
                  </a:cubicBezTo>
                  <a:cubicBezTo>
                    <a:pt x="8760" y="2763"/>
                    <a:pt x="8672" y="2704"/>
                    <a:pt x="8574" y="2704"/>
                  </a:cubicBezTo>
                  <a:cubicBezTo>
                    <a:pt x="8553" y="2704"/>
                    <a:pt x="8533" y="2707"/>
                    <a:pt x="8512" y="2712"/>
                  </a:cubicBezTo>
                  <a:lnTo>
                    <a:pt x="8390" y="2742"/>
                  </a:lnTo>
                  <a:cubicBezTo>
                    <a:pt x="7752" y="2955"/>
                    <a:pt x="7083" y="3168"/>
                    <a:pt x="6809" y="3563"/>
                  </a:cubicBezTo>
                  <a:cubicBezTo>
                    <a:pt x="6627" y="3441"/>
                    <a:pt x="6384" y="3320"/>
                    <a:pt x="6202" y="3198"/>
                  </a:cubicBezTo>
                  <a:cubicBezTo>
                    <a:pt x="6019" y="3107"/>
                    <a:pt x="5806" y="3016"/>
                    <a:pt x="5624" y="2894"/>
                  </a:cubicBezTo>
                  <a:cubicBezTo>
                    <a:pt x="5946" y="2771"/>
                    <a:pt x="6328" y="2627"/>
                    <a:pt x="6606" y="2627"/>
                  </a:cubicBezTo>
                  <a:cubicBezTo>
                    <a:pt x="6670" y="2627"/>
                    <a:pt x="6728" y="2634"/>
                    <a:pt x="6779" y="2651"/>
                  </a:cubicBezTo>
                  <a:cubicBezTo>
                    <a:pt x="6791" y="2655"/>
                    <a:pt x="6804" y="2657"/>
                    <a:pt x="6817" y="2657"/>
                  </a:cubicBezTo>
                  <a:cubicBezTo>
                    <a:pt x="6901" y="2657"/>
                    <a:pt x="6996" y="2578"/>
                    <a:pt x="7022" y="2499"/>
                  </a:cubicBezTo>
                  <a:cubicBezTo>
                    <a:pt x="7083" y="2378"/>
                    <a:pt x="6992" y="2256"/>
                    <a:pt x="6870" y="2226"/>
                  </a:cubicBezTo>
                  <a:cubicBezTo>
                    <a:pt x="6785" y="2203"/>
                    <a:pt x="6694" y="2193"/>
                    <a:pt x="6600" y="2193"/>
                  </a:cubicBezTo>
                  <a:cubicBezTo>
                    <a:pt x="6191" y="2193"/>
                    <a:pt x="5715" y="2381"/>
                    <a:pt x="5320" y="2530"/>
                  </a:cubicBezTo>
                  <a:cubicBezTo>
                    <a:pt x="5259" y="2560"/>
                    <a:pt x="5199" y="2560"/>
                    <a:pt x="5138" y="2590"/>
                  </a:cubicBezTo>
                  <a:cubicBezTo>
                    <a:pt x="4803" y="2408"/>
                    <a:pt x="4439" y="2195"/>
                    <a:pt x="4104" y="1982"/>
                  </a:cubicBezTo>
                  <a:cubicBezTo>
                    <a:pt x="4226" y="1952"/>
                    <a:pt x="4287" y="1952"/>
                    <a:pt x="4408" y="1922"/>
                  </a:cubicBezTo>
                  <a:cubicBezTo>
                    <a:pt x="4499" y="1891"/>
                    <a:pt x="4560" y="1891"/>
                    <a:pt x="4591" y="1891"/>
                  </a:cubicBezTo>
                  <a:lnTo>
                    <a:pt x="5047" y="1770"/>
                  </a:lnTo>
                  <a:cubicBezTo>
                    <a:pt x="5433" y="1662"/>
                    <a:pt x="5866" y="1555"/>
                    <a:pt x="6258" y="1555"/>
                  </a:cubicBezTo>
                  <a:cubicBezTo>
                    <a:pt x="6420" y="1555"/>
                    <a:pt x="6576" y="1573"/>
                    <a:pt x="6718" y="1618"/>
                  </a:cubicBezTo>
                  <a:cubicBezTo>
                    <a:pt x="6747" y="1625"/>
                    <a:pt x="6776" y="1629"/>
                    <a:pt x="6803" y="1629"/>
                  </a:cubicBezTo>
                  <a:cubicBezTo>
                    <a:pt x="6892" y="1629"/>
                    <a:pt x="6969" y="1589"/>
                    <a:pt x="6992" y="1496"/>
                  </a:cubicBezTo>
                  <a:cubicBezTo>
                    <a:pt x="7022" y="1375"/>
                    <a:pt x="6992" y="1283"/>
                    <a:pt x="6870" y="1223"/>
                  </a:cubicBezTo>
                  <a:cubicBezTo>
                    <a:pt x="6675" y="1154"/>
                    <a:pt x="6474" y="1127"/>
                    <a:pt x="6271" y="1127"/>
                  </a:cubicBezTo>
                  <a:cubicBezTo>
                    <a:pt x="5840" y="1127"/>
                    <a:pt x="5399" y="1251"/>
                    <a:pt x="4986" y="1375"/>
                  </a:cubicBezTo>
                  <a:cubicBezTo>
                    <a:pt x="4834" y="1435"/>
                    <a:pt x="4682" y="1466"/>
                    <a:pt x="4560" y="1496"/>
                  </a:cubicBezTo>
                  <a:cubicBezTo>
                    <a:pt x="4499" y="1496"/>
                    <a:pt x="4408" y="1527"/>
                    <a:pt x="4347" y="1587"/>
                  </a:cubicBezTo>
                  <a:cubicBezTo>
                    <a:pt x="4176" y="1612"/>
                    <a:pt x="3985" y="1695"/>
                    <a:pt x="3854" y="1695"/>
                  </a:cubicBezTo>
                  <a:cubicBezTo>
                    <a:pt x="3822" y="1695"/>
                    <a:pt x="3794" y="1690"/>
                    <a:pt x="3770" y="1679"/>
                  </a:cubicBezTo>
                  <a:cubicBezTo>
                    <a:pt x="3745" y="1670"/>
                    <a:pt x="3723" y="1667"/>
                    <a:pt x="3703" y="1667"/>
                  </a:cubicBezTo>
                  <a:cubicBezTo>
                    <a:pt x="3648" y="1667"/>
                    <a:pt x="3610" y="1695"/>
                    <a:pt x="3588" y="1739"/>
                  </a:cubicBezTo>
                  <a:cubicBezTo>
                    <a:pt x="3314" y="1587"/>
                    <a:pt x="3010" y="1435"/>
                    <a:pt x="2736" y="1283"/>
                  </a:cubicBezTo>
                  <a:cubicBezTo>
                    <a:pt x="2706" y="1223"/>
                    <a:pt x="2615" y="1192"/>
                    <a:pt x="2584" y="1192"/>
                  </a:cubicBezTo>
                  <a:cubicBezTo>
                    <a:pt x="2676" y="1162"/>
                    <a:pt x="2736" y="1162"/>
                    <a:pt x="2858" y="1131"/>
                  </a:cubicBezTo>
                  <a:cubicBezTo>
                    <a:pt x="2919" y="1071"/>
                    <a:pt x="2980" y="1071"/>
                    <a:pt x="3040" y="1040"/>
                  </a:cubicBezTo>
                  <a:cubicBezTo>
                    <a:pt x="3649" y="830"/>
                    <a:pt x="4365" y="745"/>
                    <a:pt x="5079" y="745"/>
                  </a:cubicBezTo>
                  <a:cubicBezTo>
                    <a:pt x="5292" y="745"/>
                    <a:pt x="5505" y="753"/>
                    <a:pt x="5715" y="767"/>
                  </a:cubicBezTo>
                  <a:cubicBezTo>
                    <a:pt x="5806" y="767"/>
                    <a:pt x="5928" y="706"/>
                    <a:pt x="5928" y="584"/>
                  </a:cubicBezTo>
                  <a:cubicBezTo>
                    <a:pt x="5928" y="463"/>
                    <a:pt x="5867" y="371"/>
                    <a:pt x="5746" y="371"/>
                  </a:cubicBezTo>
                  <a:cubicBezTo>
                    <a:pt x="5524" y="351"/>
                    <a:pt x="5303" y="342"/>
                    <a:pt x="5085" y="342"/>
                  </a:cubicBezTo>
                  <a:cubicBezTo>
                    <a:pt x="4317" y="342"/>
                    <a:pt x="3575" y="462"/>
                    <a:pt x="2888" y="675"/>
                  </a:cubicBezTo>
                  <a:cubicBezTo>
                    <a:pt x="2828" y="706"/>
                    <a:pt x="2767" y="706"/>
                    <a:pt x="2706" y="736"/>
                  </a:cubicBezTo>
                  <a:cubicBezTo>
                    <a:pt x="2524" y="827"/>
                    <a:pt x="2372" y="858"/>
                    <a:pt x="2220" y="858"/>
                  </a:cubicBezTo>
                  <a:cubicBezTo>
                    <a:pt x="2159" y="858"/>
                    <a:pt x="2098" y="858"/>
                    <a:pt x="2068" y="888"/>
                  </a:cubicBezTo>
                  <a:cubicBezTo>
                    <a:pt x="1977" y="858"/>
                    <a:pt x="1855" y="767"/>
                    <a:pt x="1794" y="736"/>
                  </a:cubicBezTo>
                  <a:lnTo>
                    <a:pt x="1612" y="615"/>
                  </a:lnTo>
                  <a:cubicBezTo>
                    <a:pt x="1186" y="402"/>
                    <a:pt x="761" y="128"/>
                    <a:pt x="305" y="7"/>
                  </a:cubicBezTo>
                  <a:cubicBezTo>
                    <a:pt x="289" y="3"/>
                    <a:pt x="273" y="1"/>
                    <a:pt x="258"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
            <p:cNvSpPr/>
            <p:nvPr/>
          </p:nvSpPr>
          <p:spPr>
            <a:xfrm>
              <a:off x="14401500" y="2289525"/>
              <a:ext cx="105650" cy="151650"/>
            </a:xfrm>
            <a:custGeom>
              <a:rect b="b" l="l" r="r" t="t"/>
              <a:pathLst>
                <a:path extrusionOk="0" h="6066" w="4226">
                  <a:moveTo>
                    <a:pt x="2894" y="1"/>
                  </a:moveTo>
                  <a:cubicBezTo>
                    <a:pt x="2633" y="1"/>
                    <a:pt x="2317" y="336"/>
                    <a:pt x="2098" y="500"/>
                  </a:cubicBezTo>
                  <a:cubicBezTo>
                    <a:pt x="1581" y="956"/>
                    <a:pt x="1156" y="1443"/>
                    <a:pt x="730" y="2051"/>
                  </a:cubicBezTo>
                  <a:cubicBezTo>
                    <a:pt x="92" y="3054"/>
                    <a:pt x="1" y="4117"/>
                    <a:pt x="122" y="5242"/>
                  </a:cubicBezTo>
                  <a:cubicBezTo>
                    <a:pt x="153" y="5516"/>
                    <a:pt x="122" y="5880"/>
                    <a:pt x="396" y="6002"/>
                  </a:cubicBezTo>
                  <a:cubicBezTo>
                    <a:pt x="490" y="6046"/>
                    <a:pt x="597" y="6065"/>
                    <a:pt x="711" y="6065"/>
                  </a:cubicBezTo>
                  <a:cubicBezTo>
                    <a:pt x="1219" y="6065"/>
                    <a:pt x="1872" y="5684"/>
                    <a:pt x="2220" y="5485"/>
                  </a:cubicBezTo>
                  <a:cubicBezTo>
                    <a:pt x="3405" y="4786"/>
                    <a:pt x="4195" y="3449"/>
                    <a:pt x="4195" y="2081"/>
                  </a:cubicBezTo>
                  <a:cubicBezTo>
                    <a:pt x="4226" y="1412"/>
                    <a:pt x="3891" y="257"/>
                    <a:pt x="2980" y="14"/>
                  </a:cubicBezTo>
                  <a:cubicBezTo>
                    <a:pt x="2952" y="5"/>
                    <a:pt x="2923" y="1"/>
                    <a:pt x="2894" y="1"/>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
            <p:cNvSpPr/>
            <p:nvPr/>
          </p:nvSpPr>
          <p:spPr>
            <a:xfrm>
              <a:off x="14397700" y="2287900"/>
              <a:ext cx="115525" cy="171950"/>
            </a:xfrm>
            <a:custGeom>
              <a:rect b="b" l="l" r="r" t="t"/>
              <a:pathLst>
                <a:path extrusionOk="0" h="6878" w="4621">
                  <a:moveTo>
                    <a:pt x="3847" y="0"/>
                  </a:moveTo>
                  <a:cubicBezTo>
                    <a:pt x="3802" y="0"/>
                    <a:pt x="3759" y="21"/>
                    <a:pt x="3739" y="79"/>
                  </a:cubicBezTo>
                  <a:cubicBezTo>
                    <a:pt x="3618" y="261"/>
                    <a:pt x="3466" y="444"/>
                    <a:pt x="3344" y="626"/>
                  </a:cubicBezTo>
                  <a:cubicBezTo>
                    <a:pt x="3314" y="687"/>
                    <a:pt x="3283" y="717"/>
                    <a:pt x="3253" y="717"/>
                  </a:cubicBezTo>
                  <a:cubicBezTo>
                    <a:pt x="3132" y="565"/>
                    <a:pt x="3101" y="383"/>
                    <a:pt x="3040" y="231"/>
                  </a:cubicBezTo>
                  <a:cubicBezTo>
                    <a:pt x="3040" y="140"/>
                    <a:pt x="2980" y="79"/>
                    <a:pt x="2888" y="79"/>
                  </a:cubicBezTo>
                  <a:cubicBezTo>
                    <a:pt x="2828" y="79"/>
                    <a:pt x="2736" y="140"/>
                    <a:pt x="2736" y="231"/>
                  </a:cubicBezTo>
                  <a:cubicBezTo>
                    <a:pt x="2767" y="444"/>
                    <a:pt x="2858" y="778"/>
                    <a:pt x="3101" y="991"/>
                  </a:cubicBezTo>
                  <a:lnTo>
                    <a:pt x="2736" y="1538"/>
                  </a:lnTo>
                  <a:cubicBezTo>
                    <a:pt x="2554" y="1386"/>
                    <a:pt x="2372" y="778"/>
                    <a:pt x="2280" y="596"/>
                  </a:cubicBezTo>
                  <a:lnTo>
                    <a:pt x="2250" y="535"/>
                  </a:lnTo>
                  <a:cubicBezTo>
                    <a:pt x="2227" y="467"/>
                    <a:pt x="2170" y="432"/>
                    <a:pt x="2118" y="432"/>
                  </a:cubicBezTo>
                  <a:cubicBezTo>
                    <a:pt x="2100" y="432"/>
                    <a:pt x="2083" y="436"/>
                    <a:pt x="2068" y="444"/>
                  </a:cubicBezTo>
                  <a:cubicBezTo>
                    <a:pt x="1976" y="474"/>
                    <a:pt x="1946" y="565"/>
                    <a:pt x="1976" y="626"/>
                  </a:cubicBezTo>
                  <a:lnTo>
                    <a:pt x="2007" y="717"/>
                  </a:lnTo>
                  <a:cubicBezTo>
                    <a:pt x="2189" y="1173"/>
                    <a:pt x="2311" y="1660"/>
                    <a:pt x="2584" y="1842"/>
                  </a:cubicBezTo>
                  <a:lnTo>
                    <a:pt x="2372" y="2298"/>
                  </a:lnTo>
                  <a:cubicBezTo>
                    <a:pt x="2280" y="2450"/>
                    <a:pt x="2220" y="2571"/>
                    <a:pt x="2128" y="2723"/>
                  </a:cubicBezTo>
                  <a:cubicBezTo>
                    <a:pt x="2037" y="2450"/>
                    <a:pt x="1916" y="2116"/>
                    <a:pt x="1946" y="1933"/>
                  </a:cubicBezTo>
                  <a:cubicBezTo>
                    <a:pt x="1976" y="1842"/>
                    <a:pt x="1916" y="1781"/>
                    <a:pt x="1824" y="1751"/>
                  </a:cubicBezTo>
                  <a:cubicBezTo>
                    <a:pt x="1810" y="1737"/>
                    <a:pt x="1795" y="1731"/>
                    <a:pt x="1778" y="1731"/>
                  </a:cubicBezTo>
                  <a:cubicBezTo>
                    <a:pt x="1725" y="1731"/>
                    <a:pt x="1665" y="1795"/>
                    <a:pt x="1642" y="1842"/>
                  </a:cubicBezTo>
                  <a:cubicBezTo>
                    <a:pt x="1581" y="2146"/>
                    <a:pt x="1764" y="2602"/>
                    <a:pt x="1885" y="2967"/>
                  </a:cubicBezTo>
                  <a:cubicBezTo>
                    <a:pt x="1916" y="2997"/>
                    <a:pt x="1916" y="3027"/>
                    <a:pt x="1916" y="3119"/>
                  </a:cubicBezTo>
                  <a:cubicBezTo>
                    <a:pt x="1764" y="3362"/>
                    <a:pt x="1642" y="3605"/>
                    <a:pt x="1490" y="3818"/>
                  </a:cubicBezTo>
                  <a:cubicBezTo>
                    <a:pt x="1490" y="3757"/>
                    <a:pt x="1460" y="3666"/>
                    <a:pt x="1429" y="3635"/>
                  </a:cubicBezTo>
                  <a:cubicBezTo>
                    <a:pt x="1429" y="3605"/>
                    <a:pt x="1369" y="3514"/>
                    <a:pt x="1369" y="3483"/>
                  </a:cubicBezTo>
                  <a:cubicBezTo>
                    <a:pt x="1338" y="3362"/>
                    <a:pt x="1338" y="3301"/>
                    <a:pt x="1308" y="3179"/>
                  </a:cubicBezTo>
                  <a:cubicBezTo>
                    <a:pt x="1186" y="2815"/>
                    <a:pt x="1065" y="2359"/>
                    <a:pt x="1186" y="1994"/>
                  </a:cubicBezTo>
                  <a:cubicBezTo>
                    <a:pt x="1217" y="1933"/>
                    <a:pt x="1186" y="1842"/>
                    <a:pt x="1125" y="1812"/>
                  </a:cubicBezTo>
                  <a:cubicBezTo>
                    <a:pt x="1103" y="1804"/>
                    <a:pt x="1080" y="1800"/>
                    <a:pt x="1058" y="1800"/>
                  </a:cubicBezTo>
                  <a:cubicBezTo>
                    <a:pt x="992" y="1800"/>
                    <a:pt x="935" y="1834"/>
                    <a:pt x="913" y="1903"/>
                  </a:cubicBezTo>
                  <a:cubicBezTo>
                    <a:pt x="761" y="2298"/>
                    <a:pt x="913" y="2815"/>
                    <a:pt x="1034" y="3271"/>
                  </a:cubicBezTo>
                  <a:cubicBezTo>
                    <a:pt x="1065" y="3362"/>
                    <a:pt x="1125" y="3453"/>
                    <a:pt x="1125" y="3575"/>
                  </a:cubicBezTo>
                  <a:cubicBezTo>
                    <a:pt x="1125" y="3605"/>
                    <a:pt x="1156" y="3666"/>
                    <a:pt x="1156" y="3726"/>
                  </a:cubicBezTo>
                  <a:cubicBezTo>
                    <a:pt x="1186" y="3818"/>
                    <a:pt x="1247" y="4061"/>
                    <a:pt x="1217" y="4122"/>
                  </a:cubicBezTo>
                  <a:cubicBezTo>
                    <a:pt x="1217" y="4182"/>
                    <a:pt x="1217" y="4243"/>
                    <a:pt x="1247" y="4274"/>
                  </a:cubicBezTo>
                  <a:cubicBezTo>
                    <a:pt x="1156" y="4486"/>
                    <a:pt x="1065" y="4699"/>
                    <a:pt x="943" y="4882"/>
                  </a:cubicBezTo>
                  <a:cubicBezTo>
                    <a:pt x="913" y="4942"/>
                    <a:pt x="913" y="4973"/>
                    <a:pt x="882" y="5003"/>
                  </a:cubicBezTo>
                  <a:cubicBezTo>
                    <a:pt x="852" y="4942"/>
                    <a:pt x="852" y="4882"/>
                    <a:pt x="791" y="4821"/>
                  </a:cubicBezTo>
                  <a:cubicBezTo>
                    <a:pt x="791" y="4790"/>
                    <a:pt x="761" y="4730"/>
                    <a:pt x="761" y="4699"/>
                  </a:cubicBezTo>
                  <a:cubicBezTo>
                    <a:pt x="578" y="4122"/>
                    <a:pt x="487" y="3453"/>
                    <a:pt x="548" y="2815"/>
                  </a:cubicBezTo>
                  <a:cubicBezTo>
                    <a:pt x="548" y="2723"/>
                    <a:pt x="457" y="2663"/>
                    <a:pt x="396" y="2663"/>
                  </a:cubicBezTo>
                  <a:cubicBezTo>
                    <a:pt x="305" y="2663"/>
                    <a:pt x="244" y="2723"/>
                    <a:pt x="244" y="2815"/>
                  </a:cubicBezTo>
                  <a:cubicBezTo>
                    <a:pt x="183" y="3483"/>
                    <a:pt x="274" y="4213"/>
                    <a:pt x="487" y="4821"/>
                  </a:cubicBezTo>
                  <a:cubicBezTo>
                    <a:pt x="487" y="4851"/>
                    <a:pt x="548" y="4882"/>
                    <a:pt x="548" y="4973"/>
                  </a:cubicBezTo>
                  <a:cubicBezTo>
                    <a:pt x="578" y="5094"/>
                    <a:pt x="639" y="5246"/>
                    <a:pt x="609" y="5307"/>
                  </a:cubicBezTo>
                  <a:cubicBezTo>
                    <a:pt x="609" y="5337"/>
                    <a:pt x="609" y="5398"/>
                    <a:pt x="639" y="5429"/>
                  </a:cubicBezTo>
                  <a:cubicBezTo>
                    <a:pt x="609" y="5489"/>
                    <a:pt x="578" y="5550"/>
                    <a:pt x="548" y="5611"/>
                  </a:cubicBezTo>
                  <a:lnTo>
                    <a:pt x="457" y="5733"/>
                  </a:lnTo>
                  <a:cubicBezTo>
                    <a:pt x="305" y="6037"/>
                    <a:pt x="122" y="6341"/>
                    <a:pt x="31" y="6675"/>
                  </a:cubicBezTo>
                  <a:cubicBezTo>
                    <a:pt x="1" y="6766"/>
                    <a:pt x="92" y="6827"/>
                    <a:pt x="153" y="6857"/>
                  </a:cubicBezTo>
                  <a:cubicBezTo>
                    <a:pt x="174" y="6871"/>
                    <a:pt x="193" y="6877"/>
                    <a:pt x="211" y="6877"/>
                  </a:cubicBezTo>
                  <a:cubicBezTo>
                    <a:pt x="271" y="6877"/>
                    <a:pt x="312" y="6813"/>
                    <a:pt x="335" y="6766"/>
                  </a:cubicBezTo>
                  <a:cubicBezTo>
                    <a:pt x="426" y="6462"/>
                    <a:pt x="578" y="6189"/>
                    <a:pt x="730" y="5885"/>
                  </a:cubicBezTo>
                  <a:lnTo>
                    <a:pt x="791" y="5763"/>
                  </a:lnTo>
                  <a:cubicBezTo>
                    <a:pt x="852" y="5702"/>
                    <a:pt x="913" y="5581"/>
                    <a:pt x="943" y="5489"/>
                  </a:cubicBezTo>
                  <a:cubicBezTo>
                    <a:pt x="1612" y="5489"/>
                    <a:pt x="2280" y="5398"/>
                    <a:pt x="2980" y="5246"/>
                  </a:cubicBezTo>
                  <a:cubicBezTo>
                    <a:pt x="3132" y="5185"/>
                    <a:pt x="3283" y="5185"/>
                    <a:pt x="3375" y="5155"/>
                  </a:cubicBezTo>
                  <a:cubicBezTo>
                    <a:pt x="3466" y="5155"/>
                    <a:pt x="3527" y="5094"/>
                    <a:pt x="3496" y="4973"/>
                  </a:cubicBezTo>
                  <a:cubicBezTo>
                    <a:pt x="3496" y="4898"/>
                    <a:pt x="3455" y="4843"/>
                    <a:pt x="3373" y="4843"/>
                  </a:cubicBezTo>
                  <a:cubicBezTo>
                    <a:pt x="3355" y="4843"/>
                    <a:pt x="3335" y="4846"/>
                    <a:pt x="3314" y="4851"/>
                  </a:cubicBezTo>
                  <a:cubicBezTo>
                    <a:pt x="3162" y="4882"/>
                    <a:pt x="3010" y="4882"/>
                    <a:pt x="2888" y="4942"/>
                  </a:cubicBezTo>
                  <a:cubicBezTo>
                    <a:pt x="2280" y="5034"/>
                    <a:pt x="1703" y="5155"/>
                    <a:pt x="1095" y="5155"/>
                  </a:cubicBezTo>
                  <a:cubicBezTo>
                    <a:pt x="1156" y="5125"/>
                    <a:pt x="1156" y="5094"/>
                    <a:pt x="1186" y="5034"/>
                  </a:cubicBezTo>
                  <a:cubicBezTo>
                    <a:pt x="1308" y="4821"/>
                    <a:pt x="1399" y="4578"/>
                    <a:pt x="1551" y="4334"/>
                  </a:cubicBezTo>
                  <a:cubicBezTo>
                    <a:pt x="2402" y="4182"/>
                    <a:pt x="3344" y="4030"/>
                    <a:pt x="4287" y="3909"/>
                  </a:cubicBezTo>
                  <a:cubicBezTo>
                    <a:pt x="4469" y="3818"/>
                    <a:pt x="4499" y="3757"/>
                    <a:pt x="4499" y="3666"/>
                  </a:cubicBezTo>
                  <a:cubicBezTo>
                    <a:pt x="4499" y="3619"/>
                    <a:pt x="4446" y="3554"/>
                    <a:pt x="4393" y="3554"/>
                  </a:cubicBezTo>
                  <a:cubicBezTo>
                    <a:pt x="4377" y="3554"/>
                    <a:pt x="4361" y="3560"/>
                    <a:pt x="4347" y="3575"/>
                  </a:cubicBezTo>
                  <a:cubicBezTo>
                    <a:pt x="3496" y="3666"/>
                    <a:pt x="2645" y="3818"/>
                    <a:pt x="1824" y="3939"/>
                  </a:cubicBezTo>
                  <a:cubicBezTo>
                    <a:pt x="1946" y="3757"/>
                    <a:pt x="2068" y="3514"/>
                    <a:pt x="2189" y="3331"/>
                  </a:cubicBezTo>
                  <a:lnTo>
                    <a:pt x="2220" y="3331"/>
                  </a:lnTo>
                  <a:cubicBezTo>
                    <a:pt x="2341" y="3301"/>
                    <a:pt x="2402" y="3271"/>
                    <a:pt x="2524" y="3210"/>
                  </a:cubicBezTo>
                  <a:cubicBezTo>
                    <a:pt x="2736" y="3149"/>
                    <a:pt x="2949" y="3058"/>
                    <a:pt x="3132" y="3058"/>
                  </a:cubicBezTo>
                  <a:cubicBezTo>
                    <a:pt x="3192" y="3058"/>
                    <a:pt x="3283" y="2997"/>
                    <a:pt x="3283" y="2906"/>
                  </a:cubicBezTo>
                  <a:cubicBezTo>
                    <a:pt x="3283" y="2845"/>
                    <a:pt x="3192" y="2754"/>
                    <a:pt x="3132" y="2754"/>
                  </a:cubicBezTo>
                  <a:cubicBezTo>
                    <a:pt x="2888" y="2754"/>
                    <a:pt x="2645" y="2845"/>
                    <a:pt x="2402" y="2906"/>
                  </a:cubicBezTo>
                  <a:lnTo>
                    <a:pt x="2372" y="2906"/>
                  </a:lnTo>
                  <a:cubicBezTo>
                    <a:pt x="2432" y="2754"/>
                    <a:pt x="2524" y="2602"/>
                    <a:pt x="2645" y="2419"/>
                  </a:cubicBezTo>
                  <a:cubicBezTo>
                    <a:pt x="2706" y="2268"/>
                    <a:pt x="2828" y="2085"/>
                    <a:pt x="2888" y="1933"/>
                  </a:cubicBezTo>
                  <a:cubicBezTo>
                    <a:pt x="3192" y="1903"/>
                    <a:pt x="3587" y="1660"/>
                    <a:pt x="3952" y="1447"/>
                  </a:cubicBezTo>
                  <a:cubicBezTo>
                    <a:pt x="4165" y="1325"/>
                    <a:pt x="4378" y="1173"/>
                    <a:pt x="4499" y="1143"/>
                  </a:cubicBezTo>
                  <a:cubicBezTo>
                    <a:pt x="4560" y="1082"/>
                    <a:pt x="4621" y="1021"/>
                    <a:pt x="4560" y="930"/>
                  </a:cubicBezTo>
                  <a:cubicBezTo>
                    <a:pt x="4538" y="886"/>
                    <a:pt x="4499" y="857"/>
                    <a:pt x="4444" y="857"/>
                  </a:cubicBezTo>
                  <a:cubicBezTo>
                    <a:pt x="4424" y="857"/>
                    <a:pt x="4402" y="861"/>
                    <a:pt x="4378" y="869"/>
                  </a:cubicBezTo>
                  <a:cubicBezTo>
                    <a:pt x="4226" y="900"/>
                    <a:pt x="4043" y="1052"/>
                    <a:pt x="3800" y="1204"/>
                  </a:cubicBezTo>
                  <a:cubicBezTo>
                    <a:pt x="3587" y="1325"/>
                    <a:pt x="3314" y="1508"/>
                    <a:pt x="3101" y="1599"/>
                  </a:cubicBezTo>
                  <a:cubicBezTo>
                    <a:pt x="3253" y="1325"/>
                    <a:pt x="3405" y="1082"/>
                    <a:pt x="3557" y="839"/>
                  </a:cubicBezTo>
                  <a:cubicBezTo>
                    <a:pt x="3709" y="717"/>
                    <a:pt x="3891" y="626"/>
                    <a:pt x="4043" y="565"/>
                  </a:cubicBezTo>
                  <a:cubicBezTo>
                    <a:pt x="4104" y="535"/>
                    <a:pt x="4165" y="444"/>
                    <a:pt x="4165" y="383"/>
                  </a:cubicBezTo>
                  <a:cubicBezTo>
                    <a:pt x="4104" y="292"/>
                    <a:pt x="4043" y="261"/>
                    <a:pt x="3952" y="261"/>
                  </a:cubicBezTo>
                  <a:cubicBezTo>
                    <a:pt x="3922" y="261"/>
                    <a:pt x="3922" y="261"/>
                    <a:pt x="3891" y="292"/>
                  </a:cubicBezTo>
                  <a:cubicBezTo>
                    <a:pt x="3922" y="261"/>
                    <a:pt x="3922" y="231"/>
                    <a:pt x="3952" y="231"/>
                  </a:cubicBezTo>
                  <a:cubicBezTo>
                    <a:pt x="3983" y="140"/>
                    <a:pt x="3983" y="79"/>
                    <a:pt x="3922" y="18"/>
                  </a:cubicBezTo>
                  <a:cubicBezTo>
                    <a:pt x="3900" y="7"/>
                    <a:pt x="3873" y="0"/>
                    <a:pt x="3847"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
            <p:cNvSpPr/>
            <p:nvPr/>
          </p:nvSpPr>
          <p:spPr>
            <a:xfrm>
              <a:off x="14311850" y="2716200"/>
              <a:ext cx="398950" cy="223525"/>
            </a:xfrm>
            <a:custGeom>
              <a:rect b="b" l="l" r="r" t="t"/>
              <a:pathLst>
                <a:path extrusionOk="0" h="8941" w="15958">
                  <a:moveTo>
                    <a:pt x="6961" y="0"/>
                  </a:moveTo>
                  <a:cubicBezTo>
                    <a:pt x="5213" y="0"/>
                    <a:pt x="3518" y="498"/>
                    <a:pt x="1824" y="1184"/>
                  </a:cubicBezTo>
                  <a:cubicBezTo>
                    <a:pt x="1216" y="1397"/>
                    <a:pt x="334" y="1671"/>
                    <a:pt x="213" y="2339"/>
                  </a:cubicBezTo>
                  <a:cubicBezTo>
                    <a:pt x="0" y="3768"/>
                    <a:pt x="1763" y="5440"/>
                    <a:pt x="2644" y="6260"/>
                  </a:cubicBezTo>
                  <a:cubicBezTo>
                    <a:pt x="4404" y="7952"/>
                    <a:pt x="6900" y="8941"/>
                    <a:pt x="9374" y="8941"/>
                  </a:cubicBezTo>
                  <a:cubicBezTo>
                    <a:pt x="10234" y="8941"/>
                    <a:pt x="11092" y="8821"/>
                    <a:pt x="11915" y="8570"/>
                  </a:cubicBezTo>
                  <a:cubicBezTo>
                    <a:pt x="13465" y="8084"/>
                    <a:pt x="15958" y="6504"/>
                    <a:pt x="15897" y="4163"/>
                  </a:cubicBezTo>
                  <a:cubicBezTo>
                    <a:pt x="15958" y="3464"/>
                    <a:pt x="14742" y="2856"/>
                    <a:pt x="14195" y="2491"/>
                  </a:cubicBezTo>
                  <a:cubicBezTo>
                    <a:pt x="12797" y="1519"/>
                    <a:pt x="11277" y="911"/>
                    <a:pt x="9666" y="424"/>
                  </a:cubicBezTo>
                  <a:cubicBezTo>
                    <a:pt x="8746" y="128"/>
                    <a:pt x="7846" y="0"/>
                    <a:pt x="6961" y="0"/>
                  </a:cubicBezTo>
                  <a:close/>
                </a:path>
              </a:pathLst>
            </a:custGeom>
            <a:solidFill>
              <a:srgbClr val="24749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
            <p:cNvSpPr/>
            <p:nvPr/>
          </p:nvSpPr>
          <p:spPr>
            <a:xfrm>
              <a:off x="14270050" y="2703600"/>
              <a:ext cx="458225" cy="258225"/>
            </a:xfrm>
            <a:custGeom>
              <a:rect b="b" l="l" r="r" t="t"/>
              <a:pathLst>
                <a:path extrusionOk="0" h="10329" w="18329">
                  <a:moveTo>
                    <a:pt x="9550" y="1"/>
                  </a:moveTo>
                  <a:cubicBezTo>
                    <a:pt x="9518" y="1"/>
                    <a:pt x="9486" y="6"/>
                    <a:pt x="9453" y="17"/>
                  </a:cubicBezTo>
                  <a:cubicBezTo>
                    <a:pt x="7782" y="381"/>
                    <a:pt x="6171" y="1080"/>
                    <a:pt x="4924" y="1932"/>
                  </a:cubicBezTo>
                  <a:cubicBezTo>
                    <a:pt x="4803" y="2023"/>
                    <a:pt x="4742" y="2084"/>
                    <a:pt x="4620" y="2175"/>
                  </a:cubicBezTo>
                  <a:cubicBezTo>
                    <a:pt x="4347" y="2357"/>
                    <a:pt x="4134" y="2539"/>
                    <a:pt x="3861" y="2631"/>
                  </a:cubicBezTo>
                  <a:cubicBezTo>
                    <a:pt x="3800" y="2661"/>
                    <a:pt x="3678" y="2691"/>
                    <a:pt x="3648" y="2783"/>
                  </a:cubicBezTo>
                  <a:cubicBezTo>
                    <a:pt x="3496" y="2752"/>
                    <a:pt x="3283" y="2691"/>
                    <a:pt x="3131" y="2661"/>
                  </a:cubicBezTo>
                  <a:lnTo>
                    <a:pt x="2797" y="2600"/>
                  </a:lnTo>
                  <a:cubicBezTo>
                    <a:pt x="2065" y="2403"/>
                    <a:pt x="1281" y="2232"/>
                    <a:pt x="517" y="2232"/>
                  </a:cubicBezTo>
                  <a:cubicBezTo>
                    <a:pt x="456" y="2232"/>
                    <a:pt x="395" y="2233"/>
                    <a:pt x="335" y="2235"/>
                  </a:cubicBezTo>
                  <a:cubicBezTo>
                    <a:pt x="152" y="2235"/>
                    <a:pt x="0" y="2387"/>
                    <a:pt x="0" y="2600"/>
                  </a:cubicBezTo>
                  <a:lnTo>
                    <a:pt x="0" y="2631"/>
                  </a:lnTo>
                  <a:cubicBezTo>
                    <a:pt x="0" y="2813"/>
                    <a:pt x="183" y="2965"/>
                    <a:pt x="365" y="2965"/>
                  </a:cubicBezTo>
                  <a:cubicBezTo>
                    <a:pt x="421" y="2963"/>
                    <a:pt x="478" y="2962"/>
                    <a:pt x="534" y="2962"/>
                  </a:cubicBezTo>
                  <a:cubicBezTo>
                    <a:pt x="1238" y="2962"/>
                    <a:pt x="1941" y="3130"/>
                    <a:pt x="2645" y="3299"/>
                  </a:cubicBezTo>
                  <a:lnTo>
                    <a:pt x="2979" y="3391"/>
                  </a:lnTo>
                  <a:cubicBezTo>
                    <a:pt x="3253" y="3421"/>
                    <a:pt x="3496" y="3512"/>
                    <a:pt x="3739" y="3543"/>
                  </a:cubicBezTo>
                  <a:cubicBezTo>
                    <a:pt x="4195" y="5093"/>
                    <a:pt x="4955" y="6582"/>
                    <a:pt x="5684" y="8011"/>
                  </a:cubicBezTo>
                  <a:cubicBezTo>
                    <a:pt x="5836" y="8315"/>
                    <a:pt x="5988" y="8679"/>
                    <a:pt x="6140" y="8983"/>
                  </a:cubicBezTo>
                  <a:cubicBezTo>
                    <a:pt x="6203" y="9109"/>
                    <a:pt x="6324" y="9177"/>
                    <a:pt x="6453" y="9177"/>
                  </a:cubicBezTo>
                  <a:cubicBezTo>
                    <a:pt x="6511" y="9177"/>
                    <a:pt x="6570" y="9164"/>
                    <a:pt x="6627" y="9135"/>
                  </a:cubicBezTo>
                  <a:cubicBezTo>
                    <a:pt x="6839" y="9044"/>
                    <a:pt x="6900" y="8831"/>
                    <a:pt x="6779" y="8619"/>
                  </a:cubicBezTo>
                  <a:cubicBezTo>
                    <a:pt x="6627" y="8315"/>
                    <a:pt x="6475" y="7980"/>
                    <a:pt x="6323" y="7676"/>
                  </a:cubicBezTo>
                  <a:cubicBezTo>
                    <a:pt x="5684" y="6400"/>
                    <a:pt x="5016" y="5032"/>
                    <a:pt x="4560" y="3664"/>
                  </a:cubicBezTo>
                  <a:lnTo>
                    <a:pt x="4560" y="3664"/>
                  </a:lnTo>
                  <a:cubicBezTo>
                    <a:pt x="4651" y="3694"/>
                    <a:pt x="4772" y="3694"/>
                    <a:pt x="4894" y="3725"/>
                  </a:cubicBezTo>
                  <a:cubicBezTo>
                    <a:pt x="5502" y="3846"/>
                    <a:pt x="6140" y="3968"/>
                    <a:pt x="6779" y="4120"/>
                  </a:cubicBezTo>
                  <a:cubicBezTo>
                    <a:pt x="7690" y="5974"/>
                    <a:pt x="8724" y="8102"/>
                    <a:pt x="9636" y="10199"/>
                  </a:cubicBezTo>
                  <a:cubicBezTo>
                    <a:pt x="9657" y="10264"/>
                    <a:pt x="9785" y="10328"/>
                    <a:pt x="9912" y="10328"/>
                  </a:cubicBezTo>
                  <a:cubicBezTo>
                    <a:pt x="9964" y="10328"/>
                    <a:pt x="10017" y="10317"/>
                    <a:pt x="10061" y="10290"/>
                  </a:cubicBezTo>
                  <a:cubicBezTo>
                    <a:pt x="10244" y="10230"/>
                    <a:pt x="10335" y="9986"/>
                    <a:pt x="10244" y="9804"/>
                  </a:cubicBezTo>
                  <a:cubicBezTo>
                    <a:pt x="9423" y="7919"/>
                    <a:pt x="8511" y="5974"/>
                    <a:pt x="7660" y="4272"/>
                  </a:cubicBezTo>
                  <a:lnTo>
                    <a:pt x="7660" y="4272"/>
                  </a:lnTo>
                  <a:cubicBezTo>
                    <a:pt x="8238" y="4424"/>
                    <a:pt x="8754" y="4515"/>
                    <a:pt x="9332" y="4667"/>
                  </a:cubicBezTo>
                  <a:cubicBezTo>
                    <a:pt x="9332" y="4667"/>
                    <a:pt x="9332" y="4728"/>
                    <a:pt x="9362" y="4728"/>
                  </a:cubicBezTo>
                  <a:cubicBezTo>
                    <a:pt x="9484" y="4941"/>
                    <a:pt x="9636" y="5123"/>
                    <a:pt x="9818" y="5366"/>
                  </a:cubicBezTo>
                  <a:cubicBezTo>
                    <a:pt x="10122" y="5822"/>
                    <a:pt x="10487" y="6278"/>
                    <a:pt x="10578" y="6704"/>
                  </a:cubicBezTo>
                  <a:cubicBezTo>
                    <a:pt x="10628" y="6854"/>
                    <a:pt x="10760" y="6963"/>
                    <a:pt x="10924" y="6963"/>
                  </a:cubicBezTo>
                  <a:cubicBezTo>
                    <a:pt x="10959" y="6963"/>
                    <a:pt x="10996" y="6958"/>
                    <a:pt x="11034" y="6947"/>
                  </a:cubicBezTo>
                  <a:cubicBezTo>
                    <a:pt x="11247" y="6916"/>
                    <a:pt x="11338" y="6734"/>
                    <a:pt x="11307" y="6491"/>
                  </a:cubicBezTo>
                  <a:cubicBezTo>
                    <a:pt x="11156" y="5944"/>
                    <a:pt x="10791" y="5397"/>
                    <a:pt x="10487" y="4910"/>
                  </a:cubicBezTo>
                  <a:cubicBezTo>
                    <a:pt x="10487" y="4880"/>
                    <a:pt x="10426" y="4880"/>
                    <a:pt x="10426" y="4819"/>
                  </a:cubicBezTo>
                  <a:lnTo>
                    <a:pt x="10426" y="4819"/>
                  </a:lnTo>
                  <a:cubicBezTo>
                    <a:pt x="10852" y="4910"/>
                    <a:pt x="11307" y="5032"/>
                    <a:pt x="11733" y="5093"/>
                  </a:cubicBezTo>
                  <a:cubicBezTo>
                    <a:pt x="12189" y="5184"/>
                    <a:pt x="12645" y="5275"/>
                    <a:pt x="13101" y="5366"/>
                  </a:cubicBezTo>
                  <a:cubicBezTo>
                    <a:pt x="13374" y="6035"/>
                    <a:pt x="14165" y="6764"/>
                    <a:pt x="14985" y="7494"/>
                  </a:cubicBezTo>
                  <a:cubicBezTo>
                    <a:pt x="15441" y="7859"/>
                    <a:pt x="15867" y="8254"/>
                    <a:pt x="16049" y="8527"/>
                  </a:cubicBezTo>
                  <a:cubicBezTo>
                    <a:pt x="16120" y="8616"/>
                    <a:pt x="16232" y="8663"/>
                    <a:pt x="16343" y="8663"/>
                  </a:cubicBezTo>
                  <a:cubicBezTo>
                    <a:pt x="16423" y="8663"/>
                    <a:pt x="16502" y="8639"/>
                    <a:pt x="16566" y="8588"/>
                  </a:cubicBezTo>
                  <a:cubicBezTo>
                    <a:pt x="16718" y="8467"/>
                    <a:pt x="16748" y="8254"/>
                    <a:pt x="16627" y="8102"/>
                  </a:cubicBezTo>
                  <a:cubicBezTo>
                    <a:pt x="16414" y="7798"/>
                    <a:pt x="15988" y="7372"/>
                    <a:pt x="15441" y="6947"/>
                  </a:cubicBezTo>
                  <a:cubicBezTo>
                    <a:pt x="14985" y="6582"/>
                    <a:pt x="14377" y="6005"/>
                    <a:pt x="14043" y="5579"/>
                  </a:cubicBezTo>
                  <a:lnTo>
                    <a:pt x="14043" y="5579"/>
                  </a:lnTo>
                  <a:cubicBezTo>
                    <a:pt x="14742" y="5731"/>
                    <a:pt x="15441" y="5883"/>
                    <a:pt x="16140" y="6096"/>
                  </a:cubicBezTo>
                  <a:cubicBezTo>
                    <a:pt x="16505" y="6400"/>
                    <a:pt x="16870" y="6764"/>
                    <a:pt x="17052" y="7068"/>
                  </a:cubicBezTo>
                  <a:cubicBezTo>
                    <a:pt x="17135" y="7171"/>
                    <a:pt x="17259" y="7246"/>
                    <a:pt x="17377" y="7246"/>
                  </a:cubicBezTo>
                  <a:cubicBezTo>
                    <a:pt x="17434" y="7246"/>
                    <a:pt x="17490" y="7229"/>
                    <a:pt x="17539" y="7190"/>
                  </a:cubicBezTo>
                  <a:cubicBezTo>
                    <a:pt x="17691" y="7068"/>
                    <a:pt x="17782" y="6856"/>
                    <a:pt x="17660" y="6704"/>
                  </a:cubicBezTo>
                  <a:cubicBezTo>
                    <a:pt x="17630" y="6643"/>
                    <a:pt x="17569" y="6582"/>
                    <a:pt x="17539" y="6552"/>
                  </a:cubicBezTo>
                  <a:lnTo>
                    <a:pt x="17539" y="6552"/>
                  </a:lnTo>
                  <a:cubicBezTo>
                    <a:pt x="17630" y="6582"/>
                    <a:pt x="17691" y="6582"/>
                    <a:pt x="17812" y="6612"/>
                  </a:cubicBezTo>
                  <a:cubicBezTo>
                    <a:pt x="17855" y="6634"/>
                    <a:pt x="17897" y="6643"/>
                    <a:pt x="17939" y="6643"/>
                  </a:cubicBezTo>
                  <a:cubicBezTo>
                    <a:pt x="18075" y="6643"/>
                    <a:pt x="18198" y="6539"/>
                    <a:pt x="18268" y="6400"/>
                  </a:cubicBezTo>
                  <a:cubicBezTo>
                    <a:pt x="18329" y="6187"/>
                    <a:pt x="18238" y="6005"/>
                    <a:pt x="18025" y="5944"/>
                  </a:cubicBezTo>
                  <a:cubicBezTo>
                    <a:pt x="17508" y="5731"/>
                    <a:pt x="16961" y="5579"/>
                    <a:pt x="16444" y="5427"/>
                  </a:cubicBezTo>
                  <a:cubicBezTo>
                    <a:pt x="16353" y="5366"/>
                    <a:pt x="16262" y="5275"/>
                    <a:pt x="16171" y="5245"/>
                  </a:cubicBezTo>
                  <a:cubicBezTo>
                    <a:pt x="16444" y="4910"/>
                    <a:pt x="16870" y="4637"/>
                    <a:pt x="17204" y="4515"/>
                  </a:cubicBezTo>
                  <a:cubicBezTo>
                    <a:pt x="17387" y="4454"/>
                    <a:pt x="17478" y="4272"/>
                    <a:pt x="17387" y="4059"/>
                  </a:cubicBezTo>
                  <a:cubicBezTo>
                    <a:pt x="17341" y="3922"/>
                    <a:pt x="17210" y="3854"/>
                    <a:pt x="17070" y="3854"/>
                  </a:cubicBezTo>
                  <a:cubicBezTo>
                    <a:pt x="17024" y="3854"/>
                    <a:pt x="16976" y="3862"/>
                    <a:pt x="16931" y="3877"/>
                  </a:cubicBezTo>
                  <a:cubicBezTo>
                    <a:pt x="16414" y="4059"/>
                    <a:pt x="15715" y="4576"/>
                    <a:pt x="15381" y="5214"/>
                  </a:cubicBezTo>
                  <a:cubicBezTo>
                    <a:pt x="14833" y="5093"/>
                    <a:pt x="14317" y="4941"/>
                    <a:pt x="13770" y="4819"/>
                  </a:cubicBezTo>
                  <a:cubicBezTo>
                    <a:pt x="14043" y="4272"/>
                    <a:pt x="15259" y="3451"/>
                    <a:pt x="15715" y="3147"/>
                  </a:cubicBezTo>
                  <a:lnTo>
                    <a:pt x="15897" y="3056"/>
                  </a:lnTo>
                  <a:cubicBezTo>
                    <a:pt x="16049" y="2935"/>
                    <a:pt x="16110" y="2691"/>
                    <a:pt x="15988" y="2539"/>
                  </a:cubicBezTo>
                  <a:cubicBezTo>
                    <a:pt x="15918" y="2451"/>
                    <a:pt x="15816" y="2404"/>
                    <a:pt x="15713" y="2404"/>
                  </a:cubicBezTo>
                  <a:cubicBezTo>
                    <a:pt x="15640" y="2404"/>
                    <a:pt x="15566" y="2428"/>
                    <a:pt x="15502" y="2479"/>
                  </a:cubicBezTo>
                  <a:lnTo>
                    <a:pt x="15289" y="2600"/>
                  </a:lnTo>
                  <a:cubicBezTo>
                    <a:pt x="14347" y="3239"/>
                    <a:pt x="13314" y="3998"/>
                    <a:pt x="13070" y="4728"/>
                  </a:cubicBezTo>
                  <a:cubicBezTo>
                    <a:pt x="12645" y="4637"/>
                    <a:pt x="12250" y="4576"/>
                    <a:pt x="11855" y="4485"/>
                  </a:cubicBezTo>
                  <a:cubicBezTo>
                    <a:pt x="11490" y="4424"/>
                    <a:pt x="11125" y="4333"/>
                    <a:pt x="10730" y="4272"/>
                  </a:cubicBezTo>
                  <a:cubicBezTo>
                    <a:pt x="11307" y="3816"/>
                    <a:pt x="12007" y="3269"/>
                    <a:pt x="12493" y="3269"/>
                  </a:cubicBezTo>
                  <a:cubicBezTo>
                    <a:pt x="12675" y="3269"/>
                    <a:pt x="12827" y="3087"/>
                    <a:pt x="12827" y="2904"/>
                  </a:cubicBezTo>
                  <a:cubicBezTo>
                    <a:pt x="12827" y="2691"/>
                    <a:pt x="12645" y="2539"/>
                    <a:pt x="12463" y="2539"/>
                  </a:cubicBezTo>
                  <a:cubicBezTo>
                    <a:pt x="11642" y="2600"/>
                    <a:pt x="10791" y="3269"/>
                    <a:pt x="10061" y="3877"/>
                  </a:cubicBezTo>
                  <a:cubicBezTo>
                    <a:pt x="9940" y="3968"/>
                    <a:pt x="9879" y="4029"/>
                    <a:pt x="9788" y="4120"/>
                  </a:cubicBezTo>
                  <a:cubicBezTo>
                    <a:pt x="9119" y="3968"/>
                    <a:pt x="8420" y="3816"/>
                    <a:pt x="7782" y="3603"/>
                  </a:cubicBezTo>
                  <a:cubicBezTo>
                    <a:pt x="7934" y="3543"/>
                    <a:pt x="8086" y="3421"/>
                    <a:pt x="8207" y="3360"/>
                  </a:cubicBezTo>
                  <a:cubicBezTo>
                    <a:pt x="8298" y="3269"/>
                    <a:pt x="8420" y="3208"/>
                    <a:pt x="8511" y="3147"/>
                  </a:cubicBezTo>
                  <a:cubicBezTo>
                    <a:pt x="8724" y="3056"/>
                    <a:pt x="8967" y="2904"/>
                    <a:pt x="9180" y="2752"/>
                  </a:cubicBezTo>
                  <a:cubicBezTo>
                    <a:pt x="10010" y="2218"/>
                    <a:pt x="10928" y="1626"/>
                    <a:pt x="11791" y="1626"/>
                  </a:cubicBezTo>
                  <a:cubicBezTo>
                    <a:pt x="11812" y="1626"/>
                    <a:pt x="11833" y="1627"/>
                    <a:pt x="11855" y="1628"/>
                  </a:cubicBezTo>
                  <a:cubicBezTo>
                    <a:pt x="12037" y="1628"/>
                    <a:pt x="12219" y="1476"/>
                    <a:pt x="12219" y="1293"/>
                  </a:cubicBezTo>
                  <a:cubicBezTo>
                    <a:pt x="12219" y="1111"/>
                    <a:pt x="12067" y="928"/>
                    <a:pt x="11885" y="928"/>
                  </a:cubicBezTo>
                  <a:cubicBezTo>
                    <a:pt x="11838" y="926"/>
                    <a:pt x="11792" y="925"/>
                    <a:pt x="11745" y="925"/>
                  </a:cubicBezTo>
                  <a:cubicBezTo>
                    <a:pt x="10700" y="925"/>
                    <a:pt x="9688" y="1562"/>
                    <a:pt x="8815" y="2144"/>
                  </a:cubicBezTo>
                  <a:cubicBezTo>
                    <a:pt x="8572" y="2296"/>
                    <a:pt x="8359" y="2387"/>
                    <a:pt x="8146" y="2509"/>
                  </a:cubicBezTo>
                  <a:lnTo>
                    <a:pt x="7812" y="2752"/>
                  </a:lnTo>
                  <a:cubicBezTo>
                    <a:pt x="7538" y="2935"/>
                    <a:pt x="7143" y="3208"/>
                    <a:pt x="6900" y="3208"/>
                  </a:cubicBezTo>
                  <a:cubicBezTo>
                    <a:pt x="6779" y="3208"/>
                    <a:pt x="6687" y="3269"/>
                    <a:pt x="6596" y="3360"/>
                  </a:cubicBezTo>
                  <a:cubicBezTo>
                    <a:pt x="6049" y="3239"/>
                    <a:pt x="5532" y="3117"/>
                    <a:pt x="5016" y="3056"/>
                  </a:cubicBezTo>
                  <a:cubicBezTo>
                    <a:pt x="4894" y="2995"/>
                    <a:pt x="4772" y="2995"/>
                    <a:pt x="4712" y="2965"/>
                  </a:cubicBezTo>
                  <a:cubicBezTo>
                    <a:pt x="4803" y="2904"/>
                    <a:pt x="4924" y="2783"/>
                    <a:pt x="5076" y="2691"/>
                  </a:cubicBezTo>
                  <a:cubicBezTo>
                    <a:pt x="5168" y="2631"/>
                    <a:pt x="5259" y="2539"/>
                    <a:pt x="5350" y="2509"/>
                  </a:cubicBezTo>
                  <a:cubicBezTo>
                    <a:pt x="6535" y="1688"/>
                    <a:pt x="8055" y="1020"/>
                    <a:pt x="9605" y="685"/>
                  </a:cubicBezTo>
                  <a:cubicBezTo>
                    <a:pt x="9788" y="655"/>
                    <a:pt x="9909" y="473"/>
                    <a:pt x="9879" y="260"/>
                  </a:cubicBezTo>
                  <a:cubicBezTo>
                    <a:pt x="9829" y="110"/>
                    <a:pt x="9697" y="1"/>
                    <a:pt x="9550"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
            <p:cNvSpPr/>
            <p:nvPr/>
          </p:nvSpPr>
          <p:spPr>
            <a:xfrm>
              <a:off x="14434175" y="2308150"/>
              <a:ext cx="204450" cy="237150"/>
            </a:xfrm>
            <a:custGeom>
              <a:rect b="b" l="l" r="r" t="t"/>
              <a:pathLst>
                <a:path extrusionOk="0" h="9486" w="8178">
                  <a:moveTo>
                    <a:pt x="6251" y="0"/>
                  </a:moveTo>
                  <a:cubicBezTo>
                    <a:pt x="5803" y="0"/>
                    <a:pt x="5223" y="425"/>
                    <a:pt x="4894" y="576"/>
                  </a:cubicBezTo>
                  <a:cubicBezTo>
                    <a:pt x="3831" y="1154"/>
                    <a:pt x="3010" y="1913"/>
                    <a:pt x="2159" y="2765"/>
                  </a:cubicBezTo>
                  <a:cubicBezTo>
                    <a:pt x="761" y="4193"/>
                    <a:pt x="335" y="5956"/>
                    <a:pt x="153" y="7871"/>
                  </a:cubicBezTo>
                  <a:cubicBezTo>
                    <a:pt x="122" y="8327"/>
                    <a:pt x="1" y="8935"/>
                    <a:pt x="365" y="9239"/>
                  </a:cubicBezTo>
                  <a:cubicBezTo>
                    <a:pt x="610" y="9417"/>
                    <a:pt x="935" y="9485"/>
                    <a:pt x="1292" y="9485"/>
                  </a:cubicBezTo>
                  <a:cubicBezTo>
                    <a:pt x="2089" y="9485"/>
                    <a:pt x="3041" y="9145"/>
                    <a:pt x="3587" y="8935"/>
                  </a:cubicBezTo>
                  <a:cubicBezTo>
                    <a:pt x="5776" y="8175"/>
                    <a:pt x="7569" y="6169"/>
                    <a:pt x="7934" y="3889"/>
                  </a:cubicBezTo>
                  <a:cubicBezTo>
                    <a:pt x="8177" y="2795"/>
                    <a:pt x="7964" y="789"/>
                    <a:pt x="6505" y="59"/>
                  </a:cubicBezTo>
                  <a:cubicBezTo>
                    <a:pt x="6428" y="18"/>
                    <a:pt x="6342" y="0"/>
                    <a:pt x="6251" y="0"/>
                  </a:cubicBezTo>
                  <a:close/>
                </a:path>
              </a:pathLst>
            </a:custGeom>
            <a:solidFill>
              <a:srgbClr val="24749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
            <p:cNvSpPr/>
            <p:nvPr/>
          </p:nvSpPr>
          <p:spPr>
            <a:xfrm>
              <a:off x="14419750" y="2311150"/>
              <a:ext cx="231025" cy="261250"/>
            </a:xfrm>
            <a:custGeom>
              <a:rect b="b" l="l" r="r" t="t"/>
              <a:pathLst>
                <a:path extrusionOk="0" h="10450" w="9241">
                  <a:moveTo>
                    <a:pt x="6657" y="0"/>
                  </a:moveTo>
                  <a:cubicBezTo>
                    <a:pt x="6505" y="0"/>
                    <a:pt x="6383" y="91"/>
                    <a:pt x="6383" y="243"/>
                  </a:cubicBezTo>
                  <a:cubicBezTo>
                    <a:pt x="6353" y="608"/>
                    <a:pt x="6414" y="1186"/>
                    <a:pt x="6718" y="1611"/>
                  </a:cubicBezTo>
                  <a:cubicBezTo>
                    <a:pt x="6505" y="1915"/>
                    <a:pt x="6231" y="2189"/>
                    <a:pt x="5988" y="2493"/>
                  </a:cubicBezTo>
                  <a:cubicBezTo>
                    <a:pt x="5745" y="2128"/>
                    <a:pt x="5623" y="1125"/>
                    <a:pt x="5532" y="730"/>
                  </a:cubicBezTo>
                  <a:lnTo>
                    <a:pt x="5502" y="578"/>
                  </a:lnTo>
                  <a:cubicBezTo>
                    <a:pt x="5471" y="426"/>
                    <a:pt x="5350" y="365"/>
                    <a:pt x="5198" y="365"/>
                  </a:cubicBezTo>
                  <a:cubicBezTo>
                    <a:pt x="5046" y="395"/>
                    <a:pt x="4985" y="517"/>
                    <a:pt x="4985" y="669"/>
                  </a:cubicBezTo>
                  <a:lnTo>
                    <a:pt x="5016" y="821"/>
                  </a:lnTo>
                  <a:cubicBezTo>
                    <a:pt x="5137" y="1611"/>
                    <a:pt x="5228" y="2493"/>
                    <a:pt x="5623" y="2857"/>
                  </a:cubicBezTo>
                  <a:cubicBezTo>
                    <a:pt x="5441" y="3100"/>
                    <a:pt x="5289" y="3313"/>
                    <a:pt x="5076" y="3556"/>
                  </a:cubicBezTo>
                  <a:cubicBezTo>
                    <a:pt x="4924" y="3739"/>
                    <a:pt x="4772" y="3952"/>
                    <a:pt x="4590" y="4164"/>
                  </a:cubicBezTo>
                  <a:cubicBezTo>
                    <a:pt x="4468" y="3648"/>
                    <a:pt x="4377" y="3040"/>
                    <a:pt x="4529" y="2736"/>
                  </a:cubicBezTo>
                  <a:cubicBezTo>
                    <a:pt x="4590" y="2645"/>
                    <a:pt x="4529" y="2462"/>
                    <a:pt x="4408" y="2401"/>
                  </a:cubicBezTo>
                  <a:cubicBezTo>
                    <a:pt x="4373" y="2376"/>
                    <a:pt x="4336" y="2364"/>
                    <a:pt x="4300" y="2364"/>
                  </a:cubicBezTo>
                  <a:cubicBezTo>
                    <a:pt x="4207" y="2364"/>
                    <a:pt x="4117" y="2436"/>
                    <a:pt x="4073" y="2523"/>
                  </a:cubicBezTo>
                  <a:cubicBezTo>
                    <a:pt x="3830" y="3009"/>
                    <a:pt x="3982" y="3800"/>
                    <a:pt x="4134" y="4407"/>
                  </a:cubicBezTo>
                  <a:cubicBezTo>
                    <a:pt x="4134" y="4499"/>
                    <a:pt x="4164" y="4559"/>
                    <a:pt x="4164" y="4651"/>
                  </a:cubicBezTo>
                  <a:cubicBezTo>
                    <a:pt x="3860" y="5015"/>
                    <a:pt x="3557" y="5411"/>
                    <a:pt x="3253" y="5745"/>
                  </a:cubicBezTo>
                  <a:cubicBezTo>
                    <a:pt x="3253" y="5623"/>
                    <a:pt x="3222" y="5502"/>
                    <a:pt x="3222" y="5411"/>
                  </a:cubicBezTo>
                  <a:cubicBezTo>
                    <a:pt x="3222" y="5319"/>
                    <a:pt x="3192" y="5228"/>
                    <a:pt x="3192" y="5137"/>
                  </a:cubicBezTo>
                  <a:cubicBezTo>
                    <a:pt x="3192" y="4955"/>
                    <a:pt x="3161" y="4803"/>
                    <a:pt x="3161" y="4590"/>
                  </a:cubicBezTo>
                  <a:cubicBezTo>
                    <a:pt x="3070" y="3921"/>
                    <a:pt x="3009" y="3161"/>
                    <a:pt x="3313" y="2584"/>
                  </a:cubicBezTo>
                  <a:cubicBezTo>
                    <a:pt x="3374" y="2493"/>
                    <a:pt x="3344" y="2310"/>
                    <a:pt x="3192" y="2249"/>
                  </a:cubicBezTo>
                  <a:cubicBezTo>
                    <a:pt x="3153" y="2230"/>
                    <a:pt x="3112" y="2220"/>
                    <a:pt x="3071" y="2220"/>
                  </a:cubicBezTo>
                  <a:cubicBezTo>
                    <a:pt x="2983" y="2220"/>
                    <a:pt x="2899" y="2267"/>
                    <a:pt x="2857" y="2371"/>
                  </a:cubicBezTo>
                  <a:cubicBezTo>
                    <a:pt x="2462" y="3040"/>
                    <a:pt x="2553" y="3921"/>
                    <a:pt x="2614" y="4651"/>
                  </a:cubicBezTo>
                  <a:cubicBezTo>
                    <a:pt x="2614" y="4833"/>
                    <a:pt x="2645" y="5015"/>
                    <a:pt x="2645" y="5167"/>
                  </a:cubicBezTo>
                  <a:cubicBezTo>
                    <a:pt x="2645" y="5259"/>
                    <a:pt x="2645" y="5350"/>
                    <a:pt x="2705" y="5471"/>
                  </a:cubicBezTo>
                  <a:cubicBezTo>
                    <a:pt x="2736" y="5714"/>
                    <a:pt x="2766" y="6049"/>
                    <a:pt x="2705" y="6201"/>
                  </a:cubicBezTo>
                  <a:cubicBezTo>
                    <a:pt x="2645" y="6262"/>
                    <a:pt x="2645" y="6353"/>
                    <a:pt x="2705" y="6414"/>
                  </a:cubicBezTo>
                  <a:lnTo>
                    <a:pt x="2006" y="7325"/>
                  </a:lnTo>
                  <a:cubicBezTo>
                    <a:pt x="1976" y="7417"/>
                    <a:pt x="1946" y="7447"/>
                    <a:pt x="1854" y="7538"/>
                  </a:cubicBezTo>
                  <a:cubicBezTo>
                    <a:pt x="1854" y="7417"/>
                    <a:pt x="1824" y="7325"/>
                    <a:pt x="1824" y="7234"/>
                  </a:cubicBezTo>
                  <a:cubicBezTo>
                    <a:pt x="1824" y="7143"/>
                    <a:pt x="1794" y="7082"/>
                    <a:pt x="1794" y="6991"/>
                  </a:cubicBezTo>
                  <a:cubicBezTo>
                    <a:pt x="1642" y="6018"/>
                    <a:pt x="1702" y="4833"/>
                    <a:pt x="1976" y="3769"/>
                  </a:cubicBezTo>
                  <a:cubicBezTo>
                    <a:pt x="2006" y="3617"/>
                    <a:pt x="1946" y="3496"/>
                    <a:pt x="1794" y="3465"/>
                  </a:cubicBezTo>
                  <a:cubicBezTo>
                    <a:pt x="1768" y="3460"/>
                    <a:pt x="1744" y="3458"/>
                    <a:pt x="1720" y="3458"/>
                  </a:cubicBezTo>
                  <a:cubicBezTo>
                    <a:pt x="1604" y="3458"/>
                    <a:pt x="1515" y="3521"/>
                    <a:pt x="1490" y="3648"/>
                  </a:cubicBezTo>
                  <a:cubicBezTo>
                    <a:pt x="1186" y="4803"/>
                    <a:pt x="1094" y="6018"/>
                    <a:pt x="1277" y="7082"/>
                  </a:cubicBezTo>
                  <a:cubicBezTo>
                    <a:pt x="1277" y="7143"/>
                    <a:pt x="1338" y="7234"/>
                    <a:pt x="1338" y="7356"/>
                  </a:cubicBezTo>
                  <a:cubicBezTo>
                    <a:pt x="1368" y="7569"/>
                    <a:pt x="1398" y="7812"/>
                    <a:pt x="1368" y="7994"/>
                  </a:cubicBezTo>
                  <a:cubicBezTo>
                    <a:pt x="1368" y="8055"/>
                    <a:pt x="1368" y="8146"/>
                    <a:pt x="1398" y="8177"/>
                  </a:cubicBezTo>
                  <a:cubicBezTo>
                    <a:pt x="1338" y="8268"/>
                    <a:pt x="1246" y="8359"/>
                    <a:pt x="1186" y="8450"/>
                  </a:cubicBezTo>
                  <a:lnTo>
                    <a:pt x="1034" y="8632"/>
                  </a:lnTo>
                  <a:cubicBezTo>
                    <a:pt x="639" y="9088"/>
                    <a:pt x="274" y="9544"/>
                    <a:pt x="31" y="10091"/>
                  </a:cubicBezTo>
                  <a:cubicBezTo>
                    <a:pt x="0" y="10183"/>
                    <a:pt x="31" y="10335"/>
                    <a:pt x="152" y="10426"/>
                  </a:cubicBezTo>
                  <a:cubicBezTo>
                    <a:pt x="185" y="10442"/>
                    <a:pt x="220" y="10450"/>
                    <a:pt x="254" y="10450"/>
                  </a:cubicBezTo>
                  <a:cubicBezTo>
                    <a:pt x="349" y="10450"/>
                    <a:pt x="442" y="10393"/>
                    <a:pt x="487" y="10304"/>
                  </a:cubicBezTo>
                  <a:cubicBezTo>
                    <a:pt x="730" y="9848"/>
                    <a:pt x="1064" y="9392"/>
                    <a:pt x="1398" y="8967"/>
                  </a:cubicBezTo>
                  <a:lnTo>
                    <a:pt x="1550" y="8784"/>
                  </a:lnTo>
                  <a:cubicBezTo>
                    <a:pt x="1672" y="8632"/>
                    <a:pt x="1794" y="8511"/>
                    <a:pt x="1885" y="8359"/>
                  </a:cubicBezTo>
                  <a:cubicBezTo>
                    <a:pt x="3009" y="8572"/>
                    <a:pt x="4164" y="8572"/>
                    <a:pt x="5319" y="8572"/>
                  </a:cubicBezTo>
                  <a:lnTo>
                    <a:pt x="6049" y="8572"/>
                  </a:lnTo>
                  <a:cubicBezTo>
                    <a:pt x="6201" y="8572"/>
                    <a:pt x="6323" y="8450"/>
                    <a:pt x="6323" y="8298"/>
                  </a:cubicBezTo>
                  <a:cubicBezTo>
                    <a:pt x="6323" y="8146"/>
                    <a:pt x="6201" y="8025"/>
                    <a:pt x="6049" y="8025"/>
                  </a:cubicBezTo>
                  <a:lnTo>
                    <a:pt x="5289" y="8025"/>
                  </a:lnTo>
                  <a:cubicBezTo>
                    <a:pt x="4256" y="8025"/>
                    <a:pt x="3222" y="8025"/>
                    <a:pt x="2250" y="7873"/>
                  </a:cubicBezTo>
                  <a:cubicBezTo>
                    <a:pt x="2280" y="7781"/>
                    <a:pt x="2341" y="7721"/>
                    <a:pt x="2401" y="7690"/>
                  </a:cubicBezTo>
                  <a:cubicBezTo>
                    <a:pt x="2675" y="7356"/>
                    <a:pt x="2918" y="6961"/>
                    <a:pt x="3222" y="6626"/>
                  </a:cubicBezTo>
                  <a:cubicBezTo>
                    <a:pt x="4681" y="6626"/>
                    <a:pt x="6323" y="6657"/>
                    <a:pt x="7903" y="6748"/>
                  </a:cubicBezTo>
                  <a:cubicBezTo>
                    <a:pt x="8085" y="6626"/>
                    <a:pt x="8237" y="6535"/>
                    <a:pt x="8237" y="6383"/>
                  </a:cubicBezTo>
                  <a:cubicBezTo>
                    <a:pt x="8237" y="6231"/>
                    <a:pt x="8146" y="6110"/>
                    <a:pt x="8025" y="6110"/>
                  </a:cubicBezTo>
                  <a:cubicBezTo>
                    <a:pt x="6566" y="6049"/>
                    <a:pt x="5107" y="6018"/>
                    <a:pt x="3739" y="6018"/>
                  </a:cubicBezTo>
                  <a:cubicBezTo>
                    <a:pt x="3982" y="5714"/>
                    <a:pt x="4256" y="5411"/>
                    <a:pt x="4499" y="5107"/>
                  </a:cubicBezTo>
                  <a:lnTo>
                    <a:pt x="4529" y="5107"/>
                  </a:lnTo>
                  <a:cubicBezTo>
                    <a:pt x="4712" y="5107"/>
                    <a:pt x="4864" y="5076"/>
                    <a:pt x="5046" y="5015"/>
                  </a:cubicBezTo>
                  <a:cubicBezTo>
                    <a:pt x="5319" y="4994"/>
                    <a:pt x="5577" y="4959"/>
                    <a:pt x="5810" y="4959"/>
                  </a:cubicBezTo>
                  <a:cubicBezTo>
                    <a:pt x="5915" y="4959"/>
                    <a:pt x="6016" y="4966"/>
                    <a:pt x="6110" y="4985"/>
                  </a:cubicBezTo>
                  <a:cubicBezTo>
                    <a:pt x="6135" y="4990"/>
                    <a:pt x="6160" y="4993"/>
                    <a:pt x="6183" y="4993"/>
                  </a:cubicBezTo>
                  <a:cubicBezTo>
                    <a:pt x="6300" y="4993"/>
                    <a:pt x="6388" y="4929"/>
                    <a:pt x="6414" y="4803"/>
                  </a:cubicBezTo>
                  <a:cubicBezTo>
                    <a:pt x="6475" y="4651"/>
                    <a:pt x="6383" y="4529"/>
                    <a:pt x="6231" y="4499"/>
                  </a:cubicBezTo>
                  <a:cubicBezTo>
                    <a:pt x="6097" y="4465"/>
                    <a:pt x="5951" y="4452"/>
                    <a:pt x="5798" y="4452"/>
                  </a:cubicBezTo>
                  <a:cubicBezTo>
                    <a:pt x="5536" y="4452"/>
                    <a:pt x="5254" y="4491"/>
                    <a:pt x="4985" y="4529"/>
                  </a:cubicBezTo>
                  <a:lnTo>
                    <a:pt x="4894" y="4529"/>
                  </a:lnTo>
                  <a:cubicBezTo>
                    <a:pt x="5107" y="4316"/>
                    <a:pt x="5289" y="4043"/>
                    <a:pt x="5471" y="3800"/>
                  </a:cubicBezTo>
                  <a:cubicBezTo>
                    <a:pt x="5654" y="3556"/>
                    <a:pt x="5897" y="3313"/>
                    <a:pt x="6079" y="3040"/>
                  </a:cubicBezTo>
                  <a:cubicBezTo>
                    <a:pt x="6139" y="3051"/>
                    <a:pt x="6203" y="3056"/>
                    <a:pt x="6270" y="3056"/>
                  </a:cubicBezTo>
                  <a:cubicBezTo>
                    <a:pt x="6746" y="3056"/>
                    <a:pt x="7385" y="2793"/>
                    <a:pt x="8025" y="2553"/>
                  </a:cubicBezTo>
                  <a:cubicBezTo>
                    <a:pt x="8389" y="2401"/>
                    <a:pt x="8785" y="2249"/>
                    <a:pt x="8997" y="2219"/>
                  </a:cubicBezTo>
                  <a:cubicBezTo>
                    <a:pt x="9149" y="2189"/>
                    <a:pt x="9241" y="2067"/>
                    <a:pt x="9241" y="1915"/>
                  </a:cubicBezTo>
                  <a:cubicBezTo>
                    <a:pt x="9180" y="1763"/>
                    <a:pt x="9089" y="1672"/>
                    <a:pt x="8937" y="1672"/>
                  </a:cubicBezTo>
                  <a:cubicBezTo>
                    <a:pt x="8663" y="1733"/>
                    <a:pt x="8268" y="1885"/>
                    <a:pt x="7873" y="2067"/>
                  </a:cubicBezTo>
                  <a:cubicBezTo>
                    <a:pt x="7478" y="2219"/>
                    <a:pt x="6961" y="2432"/>
                    <a:pt x="6566" y="2523"/>
                  </a:cubicBezTo>
                  <a:cubicBezTo>
                    <a:pt x="6870" y="2128"/>
                    <a:pt x="7204" y="1763"/>
                    <a:pt x="7569" y="1368"/>
                  </a:cubicBezTo>
                  <a:cubicBezTo>
                    <a:pt x="7873" y="1216"/>
                    <a:pt x="8207" y="1155"/>
                    <a:pt x="8481" y="1125"/>
                  </a:cubicBezTo>
                  <a:cubicBezTo>
                    <a:pt x="8633" y="1125"/>
                    <a:pt x="8693" y="973"/>
                    <a:pt x="8693" y="851"/>
                  </a:cubicBezTo>
                  <a:cubicBezTo>
                    <a:pt x="8693" y="699"/>
                    <a:pt x="8541" y="608"/>
                    <a:pt x="8420" y="608"/>
                  </a:cubicBezTo>
                  <a:cubicBezTo>
                    <a:pt x="8389" y="608"/>
                    <a:pt x="8359" y="608"/>
                    <a:pt x="8268" y="669"/>
                  </a:cubicBezTo>
                  <a:lnTo>
                    <a:pt x="8389" y="547"/>
                  </a:lnTo>
                  <a:cubicBezTo>
                    <a:pt x="8511" y="426"/>
                    <a:pt x="8511" y="274"/>
                    <a:pt x="8389" y="213"/>
                  </a:cubicBezTo>
                  <a:cubicBezTo>
                    <a:pt x="8329" y="152"/>
                    <a:pt x="8260" y="122"/>
                    <a:pt x="8199" y="122"/>
                  </a:cubicBezTo>
                  <a:cubicBezTo>
                    <a:pt x="8139" y="122"/>
                    <a:pt x="8085" y="152"/>
                    <a:pt x="8055" y="213"/>
                  </a:cubicBezTo>
                  <a:cubicBezTo>
                    <a:pt x="7782" y="456"/>
                    <a:pt x="7508" y="730"/>
                    <a:pt x="7265" y="1034"/>
                  </a:cubicBezTo>
                  <a:lnTo>
                    <a:pt x="7022" y="1155"/>
                  </a:lnTo>
                  <a:cubicBezTo>
                    <a:pt x="6900" y="882"/>
                    <a:pt x="6870" y="547"/>
                    <a:pt x="6870" y="274"/>
                  </a:cubicBezTo>
                  <a:cubicBezTo>
                    <a:pt x="6870" y="122"/>
                    <a:pt x="6809" y="0"/>
                    <a:pt x="6657"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
            <p:cNvSpPr/>
            <p:nvPr/>
          </p:nvSpPr>
          <p:spPr>
            <a:xfrm>
              <a:off x="13829300" y="2193525"/>
              <a:ext cx="180875" cy="213600"/>
            </a:xfrm>
            <a:custGeom>
              <a:rect b="b" l="l" r="r" t="t"/>
              <a:pathLst>
                <a:path extrusionOk="0" h="8544" w="7235">
                  <a:moveTo>
                    <a:pt x="2147" y="0"/>
                  </a:moveTo>
                  <a:cubicBezTo>
                    <a:pt x="1496" y="0"/>
                    <a:pt x="832" y="182"/>
                    <a:pt x="335" y="693"/>
                  </a:cubicBezTo>
                  <a:cubicBezTo>
                    <a:pt x="1" y="997"/>
                    <a:pt x="305" y="1787"/>
                    <a:pt x="366" y="2213"/>
                  </a:cubicBezTo>
                  <a:cubicBezTo>
                    <a:pt x="548" y="3277"/>
                    <a:pt x="973" y="4188"/>
                    <a:pt x="1460" y="5131"/>
                  </a:cubicBezTo>
                  <a:cubicBezTo>
                    <a:pt x="2311" y="6742"/>
                    <a:pt x="3709" y="7562"/>
                    <a:pt x="5320" y="8261"/>
                  </a:cubicBezTo>
                  <a:cubicBezTo>
                    <a:pt x="5572" y="8366"/>
                    <a:pt x="5881" y="8543"/>
                    <a:pt x="6169" y="8543"/>
                  </a:cubicBezTo>
                  <a:cubicBezTo>
                    <a:pt x="6298" y="8543"/>
                    <a:pt x="6423" y="8508"/>
                    <a:pt x="6536" y="8413"/>
                  </a:cubicBezTo>
                  <a:cubicBezTo>
                    <a:pt x="7235" y="7866"/>
                    <a:pt x="7174" y="6316"/>
                    <a:pt x="7144" y="5556"/>
                  </a:cubicBezTo>
                  <a:cubicBezTo>
                    <a:pt x="7053" y="3489"/>
                    <a:pt x="5837" y="1422"/>
                    <a:pt x="3983" y="450"/>
                  </a:cubicBezTo>
                  <a:cubicBezTo>
                    <a:pt x="3540" y="213"/>
                    <a:pt x="2852" y="0"/>
                    <a:pt x="2147"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
            <p:cNvSpPr/>
            <p:nvPr/>
          </p:nvSpPr>
          <p:spPr>
            <a:xfrm>
              <a:off x="13831575" y="2179675"/>
              <a:ext cx="182400" cy="251925"/>
            </a:xfrm>
            <a:custGeom>
              <a:rect b="b" l="l" r="r" t="t"/>
              <a:pathLst>
                <a:path extrusionOk="0" h="10077" w="7296">
                  <a:moveTo>
                    <a:pt x="2524" y="1"/>
                  </a:moveTo>
                  <a:cubicBezTo>
                    <a:pt x="2402" y="1"/>
                    <a:pt x="2281" y="61"/>
                    <a:pt x="2250" y="183"/>
                  </a:cubicBezTo>
                  <a:cubicBezTo>
                    <a:pt x="2220" y="396"/>
                    <a:pt x="2250" y="791"/>
                    <a:pt x="2281" y="1216"/>
                  </a:cubicBezTo>
                  <a:cubicBezTo>
                    <a:pt x="2341" y="1581"/>
                    <a:pt x="2372" y="2068"/>
                    <a:pt x="2341" y="2463"/>
                  </a:cubicBezTo>
                  <a:cubicBezTo>
                    <a:pt x="2098" y="2068"/>
                    <a:pt x="1825" y="1703"/>
                    <a:pt x="1612" y="1308"/>
                  </a:cubicBezTo>
                  <a:cubicBezTo>
                    <a:pt x="1582" y="1004"/>
                    <a:pt x="1582" y="700"/>
                    <a:pt x="1642" y="487"/>
                  </a:cubicBezTo>
                  <a:cubicBezTo>
                    <a:pt x="1673" y="365"/>
                    <a:pt x="1612" y="244"/>
                    <a:pt x="1460" y="213"/>
                  </a:cubicBezTo>
                  <a:cubicBezTo>
                    <a:pt x="1440" y="208"/>
                    <a:pt x="1419" y="206"/>
                    <a:pt x="1400" y="206"/>
                  </a:cubicBezTo>
                  <a:cubicBezTo>
                    <a:pt x="1300" y="206"/>
                    <a:pt x="1212" y="269"/>
                    <a:pt x="1186" y="396"/>
                  </a:cubicBezTo>
                  <a:cubicBezTo>
                    <a:pt x="1186" y="457"/>
                    <a:pt x="1186" y="487"/>
                    <a:pt x="1156" y="517"/>
                  </a:cubicBezTo>
                  <a:cubicBezTo>
                    <a:pt x="1126" y="487"/>
                    <a:pt x="1126" y="396"/>
                    <a:pt x="1065" y="365"/>
                  </a:cubicBezTo>
                  <a:cubicBezTo>
                    <a:pt x="1042" y="273"/>
                    <a:pt x="947" y="233"/>
                    <a:pt x="850" y="233"/>
                  </a:cubicBezTo>
                  <a:cubicBezTo>
                    <a:pt x="820" y="233"/>
                    <a:pt x="790" y="237"/>
                    <a:pt x="761" y="244"/>
                  </a:cubicBezTo>
                  <a:cubicBezTo>
                    <a:pt x="670" y="305"/>
                    <a:pt x="609" y="457"/>
                    <a:pt x="670" y="548"/>
                  </a:cubicBezTo>
                  <a:cubicBezTo>
                    <a:pt x="822" y="852"/>
                    <a:pt x="974" y="1156"/>
                    <a:pt x="1156" y="1460"/>
                  </a:cubicBezTo>
                  <a:cubicBezTo>
                    <a:pt x="1156" y="1551"/>
                    <a:pt x="1186" y="1612"/>
                    <a:pt x="1186" y="1703"/>
                  </a:cubicBezTo>
                  <a:cubicBezTo>
                    <a:pt x="1138" y="1708"/>
                    <a:pt x="1089" y="1711"/>
                    <a:pt x="1039" y="1711"/>
                  </a:cubicBezTo>
                  <a:cubicBezTo>
                    <a:pt x="809" y="1711"/>
                    <a:pt x="577" y="1656"/>
                    <a:pt x="426" y="1581"/>
                  </a:cubicBezTo>
                  <a:cubicBezTo>
                    <a:pt x="398" y="1574"/>
                    <a:pt x="367" y="1570"/>
                    <a:pt x="337" y="1570"/>
                  </a:cubicBezTo>
                  <a:cubicBezTo>
                    <a:pt x="240" y="1570"/>
                    <a:pt x="146" y="1610"/>
                    <a:pt x="123" y="1703"/>
                  </a:cubicBezTo>
                  <a:cubicBezTo>
                    <a:pt x="92" y="1824"/>
                    <a:pt x="123" y="1976"/>
                    <a:pt x="244" y="2007"/>
                  </a:cubicBezTo>
                  <a:cubicBezTo>
                    <a:pt x="425" y="2097"/>
                    <a:pt x="682" y="2156"/>
                    <a:pt x="957" y="2156"/>
                  </a:cubicBezTo>
                  <a:cubicBezTo>
                    <a:pt x="1143" y="2156"/>
                    <a:pt x="1337" y="2129"/>
                    <a:pt x="1521" y="2068"/>
                  </a:cubicBezTo>
                  <a:cubicBezTo>
                    <a:pt x="1734" y="2372"/>
                    <a:pt x="1916" y="2645"/>
                    <a:pt x="2068" y="2919"/>
                  </a:cubicBezTo>
                  <a:cubicBezTo>
                    <a:pt x="1961" y="2952"/>
                    <a:pt x="1815" y="2964"/>
                    <a:pt x="1655" y="2964"/>
                  </a:cubicBezTo>
                  <a:cubicBezTo>
                    <a:pt x="1223" y="2964"/>
                    <a:pt x="678" y="2872"/>
                    <a:pt x="457" y="2827"/>
                  </a:cubicBezTo>
                  <a:lnTo>
                    <a:pt x="305" y="2797"/>
                  </a:lnTo>
                  <a:cubicBezTo>
                    <a:pt x="295" y="2794"/>
                    <a:pt x="285" y="2792"/>
                    <a:pt x="275" y="2792"/>
                  </a:cubicBezTo>
                  <a:cubicBezTo>
                    <a:pt x="188" y="2792"/>
                    <a:pt x="86" y="2898"/>
                    <a:pt x="31" y="2979"/>
                  </a:cubicBezTo>
                  <a:cubicBezTo>
                    <a:pt x="1" y="3101"/>
                    <a:pt x="123" y="3223"/>
                    <a:pt x="244" y="3253"/>
                  </a:cubicBezTo>
                  <a:lnTo>
                    <a:pt x="396" y="3283"/>
                  </a:lnTo>
                  <a:cubicBezTo>
                    <a:pt x="857" y="3360"/>
                    <a:pt x="1343" y="3437"/>
                    <a:pt x="1738" y="3437"/>
                  </a:cubicBezTo>
                  <a:cubicBezTo>
                    <a:pt x="1967" y="3437"/>
                    <a:pt x="2166" y="3411"/>
                    <a:pt x="2311" y="3344"/>
                  </a:cubicBezTo>
                  <a:cubicBezTo>
                    <a:pt x="2493" y="3557"/>
                    <a:pt x="2615" y="3739"/>
                    <a:pt x="2737" y="3982"/>
                  </a:cubicBezTo>
                  <a:cubicBezTo>
                    <a:pt x="2858" y="4165"/>
                    <a:pt x="3010" y="4347"/>
                    <a:pt x="3132" y="4560"/>
                  </a:cubicBezTo>
                  <a:cubicBezTo>
                    <a:pt x="2676" y="4499"/>
                    <a:pt x="2129" y="4438"/>
                    <a:pt x="1916" y="4256"/>
                  </a:cubicBezTo>
                  <a:cubicBezTo>
                    <a:pt x="1870" y="4210"/>
                    <a:pt x="1810" y="4188"/>
                    <a:pt x="1753" y="4188"/>
                  </a:cubicBezTo>
                  <a:cubicBezTo>
                    <a:pt x="1696" y="4188"/>
                    <a:pt x="1642" y="4210"/>
                    <a:pt x="1612" y="4256"/>
                  </a:cubicBezTo>
                  <a:cubicBezTo>
                    <a:pt x="1521" y="4317"/>
                    <a:pt x="1521" y="4469"/>
                    <a:pt x="1612" y="4560"/>
                  </a:cubicBezTo>
                  <a:cubicBezTo>
                    <a:pt x="1977" y="4894"/>
                    <a:pt x="2676" y="4955"/>
                    <a:pt x="3223" y="5016"/>
                  </a:cubicBezTo>
                  <a:cubicBezTo>
                    <a:pt x="3314" y="5016"/>
                    <a:pt x="3375" y="5016"/>
                    <a:pt x="3466" y="5046"/>
                  </a:cubicBezTo>
                  <a:cubicBezTo>
                    <a:pt x="3679" y="5411"/>
                    <a:pt x="3922" y="5776"/>
                    <a:pt x="4135" y="6141"/>
                  </a:cubicBezTo>
                  <a:cubicBezTo>
                    <a:pt x="4044" y="6110"/>
                    <a:pt x="3922" y="6110"/>
                    <a:pt x="3831" y="6080"/>
                  </a:cubicBezTo>
                  <a:cubicBezTo>
                    <a:pt x="3770" y="6080"/>
                    <a:pt x="3679" y="6019"/>
                    <a:pt x="3618" y="6019"/>
                  </a:cubicBezTo>
                  <a:cubicBezTo>
                    <a:pt x="3466" y="5989"/>
                    <a:pt x="3314" y="5958"/>
                    <a:pt x="3132" y="5928"/>
                  </a:cubicBezTo>
                  <a:cubicBezTo>
                    <a:pt x="2524" y="5806"/>
                    <a:pt x="1825" y="5654"/>
                    <a:pt x="1460" y="5229"/>
                  </a:cubicBezTo>
                  <a:cubicBezTo>
                    <a:pt x="1407" y="5194"/>
                    <a:pt x="1334" y="5159"/>
                    <a:pt x="1270" y="5159"/>
                  </a:cubicBezTo>
                  <a:cubicBezTo>
                    <a:pt x="1224" y="5159"/>
                    <a:pt x="1182" y="5177"/>
                    <a:pt x="1156" y="5229"/>
                  </a:cubicBezTo>
                  <a:cubicBezTo>
                    <a:pt x="1065" y="5320"/>
                    <a:pt x="1034" y="5472"/>
                    <a:pt x="1156" y="5533"/>
                  </a:cubicBezTo>
                  <a:cubicBezTo>
                    <a:pt x="1642" y="6019"/>
                    <a:pt x="2402" y="6232"/>
                    <a:pt x="3041" y="6323"/>
                  </a:cubicBezTo>
                  <a:lnTo>
                    <a:pt x="3496" y="6445"/>
                  </a:lnTo>
                  <a:cubicBezTo>
                    <a:pt x="3588" y="6445"/>
                    <a:pt x="3648" y="6475"/>
                    <a:pt x="3770" y="6475"/>
                  </a:cubicBezTo>
                  <a:cubicBezTo>
                    <a:pt x="3952" y="6536"/>
                    <a:pt x="4256" y="6597"/>
                    <a:pt x="4378" y="6688"/>
                  </a:cubicBezTo>
                  <a:cubicBezTo>
                    <a:pt x="4408" y="6718"/>
                    <a:pt x="4500" y="6748"/>
                    <a:pt x="4560" y="6748"/>
                  </a:cubicBezTo>
                  <a:cubicBezTo>
                    <a:pt x="4743" y="7052"/>
                    <a:pt x="4955" y="7326"/>
                    <a:pt x="5138" y="7600"/>
                  </a:cubicBezTo>
                  <a:cubicBezTo>
                    <a:pt x="5168" y="7630"/>
                    <a:pt x="5199" y="7691"/>
                    <a:pt x="5259" y="7752"/>
                  </a:cubicBezTo>
                  <a:cubicBezTo>
                    <a:pt x="5168" y="7752"/>
                    <a:pt x="5047" y="7691"/>
                    <a:pt x="4986" y="7691"/>
                  </a:cubicBezTo>
                  <a:cubicBezTo>
                    <a:pt x="4895" y="7691"/>
                    <a:pt x="4834" y="7691"/>
                    <a:pt x="4803" y="7660"/>
                  </a:cubicBezTo>
                  <a:cubicBezTo>
                    <a:pt x="3892" y="7508"/>
                    <a:pt x="2919" y="7144"/>
                    <a:pt x="2068" y="6597"/>
                  </a:cubicBezTo>
                  <a:cubicBezTo>
                    <a:pt x="2027" y="6576"/>
                    <a:pt x="1983" y="6566"/>
                    <a:pt x="1942" y="6566"/>
                  </a:cubicBezTo>
                  <a:cubicBezTo>
                    <a:pt x="1858" y="6566"/>
                    <a:pt x="1784" y="6607"/>
                    <a:pt x="1764" y="6688"/>
                  </a:cubicBezTo>
                  <a:cubicBezTo>
                    <a:pt x="1673" y="6779"/>
                    <a:pt x="1703" y="6931"/>
                    <a:pt x="1825" y="6992"/>
                  </a:cubicBezTo>
                  <a:cubicBezTo>
                    <a:pt x="2737" y="7539"/>
                    <a:pt x="3770" y="7934"/>
                    <a:pt x="4712" y="8086"/>
                  </a:cubicBezTo>
                  <a:cubicBezTo>
                    <a:pt x="4803" y="8086"/>
                    <a:pt x="4864" y="8116"/>
                    <a:pt x="4955" y="8116"/>
                  </a:cubicBezTo>
                  <a:cubicBezTo>
                    <a:pt x="5138" y="8147"/>
                    <a:pt x="5351" y="8147"/>
                    <a:pt x="5472" y="8268"/>
                  </a:cubicBezTo>
                  <a:cubicBezTo>
                    <a:pt x="5503" y="8299"/>
                    <a:pt x="5594" y="8299"/>
                    <a:pt x="5655" y="8299"/>
                  </a:cubicBezTo>
                  <a:cubicBezTo>
                    <a:pt x="5746" y="8390"/>
                    <a:pt x="5776" y="8511"/>
                    <a:pt x="5867" y="8572"/>
                  </a:cubicBezTo>
                  <a:lnTo>
                    <a:pt x="5959" y="8755"/>
                  </a:lnTo>
                  <a:cubicBezTo>
                    <a:pt x="6232" y="9180"/>
                    <a:pt x="6536" y="9636"/>
                    <a:pt x="6931" y="10031"/>
                  </a:cubicBezTo>
                  <a:cubicBezTo>
                    <a:pt x="6962" y="10062"/>
                    <a:pt x="7015" y="10077"/>
                    <a:pt x="7072" y="10077"/>
                  </a:cubicBezTo>
                  <a:cubicBezTo>
                    <a:pt x="7129" y="10077"/>
                    <a:pt x="7190" y="10062"/>
                    <a:pt x="7235" y="10031"/>
                  </a:cubicBezTo>
                  <a:cubicBezTo>
                    <a:pt x="7296" y="9940"/>
                    <a:pt x="7296" y="9788"/>
                    <a:pt x="7235" y="9727"/>
                  </a:cubicBezTo>
                  <a:cubicBezTo>
                    <a:pt x="6870" y="9423"/>
                    <a:pt x="6627" y="8998"/>
                    <a:pt x="6354" y="8572"/>
                  </a:cubicBezTo>
                  <a:lnTo>
                    <a:pt x="6232" y="8390"/>
                  </a:lnTo>
                  <a:cubicBezTo>
                    <a:pt x="6171" y="8238"/>
                    <a:pt x="6050" y="8116"/>
                    <a:pt x="5959" y="7964"/>
                  </a:cubicBezTo>
                  <a:cubicBezTo>
                    <a:pt x="6414" y="7052"/>
                    <a:pt x="6779" y="6080"/>
                    <a:pt x="7083" y="5107"/>
                  </a:cubicBezTo>
                  <a:cubicBezTo>
                    <a:pt x="7144" y="4894"/>
                    <a:pt x="7235" y="4712"/>
                    <a:pt x="7266" y="4469"/>
                  </a:cubicBezTo>
                  <a:cubicBezTo>
                    <a:pt x="7296" y="4347"/>
                    <a:pt x="7235" y="4195"/>
                    <a:pt x="7114" y="4165"/>
                  </a:cubicBezTo>
                  <a:cubicBezTo>
                    <a:pt x="7093" y="4160"/>
                    <a:pt x="7071" y="4157"/>
                    <a:pt x="7049" y="4157"/>
                  </a:cubicBezTo>
                  <a:cubicBezTo>
                    <a:pt x="6943" y="4157"/>
                    <a:pt x="6835" y="4216"/>
                    <a:pt x="6810" y="4317"/>
                  </a:cubicBezTo>
                  <a:cubicBezTo>
                    <a:pt x="6718" y="4560"/>
                    <a:pt x="6658" y="4742"/>
                    <a:pt x="6627" y="4955"/>
                  </a:cubicBezTo>
                  <a:cubicBezTo>
                    <a:pt x="6354" y="5837"/>
                    <a:pt x="6050" y="6718"/>
                    <a:pt x="5655" y="7539"/>
                  </a:cubicBezTo>
                  <a:cubicBezTo>
                    <a:pt x="5624" y="7478"/>
                    <a:pt x="5594" y="7448"/>
                    <a:pt x="5563" y="7356"/>
                  </a:cubicBezTo>
                  <a:cubicBezTo>
                    <a:pt x="5320" y="7022"/>
                    <a:pt x="5107" y="6718"/>
                    <a:pt x="4864" y="6384"/>
                  </a:cubicBezTo>
                  <a:cubicBezTo>
                    <a:pt x="5259" y="5168"/>
                    <a:pt x="5746" y="3709"/>
                    <a:pt x="6232" y="2372"/>
                  </a:cubicBezTo>
                  <a:cubicBezTo>
                    <a:pt x="6293" y="2189"/>
                    <a:pt x="6202" y="2068"/>
                    <a:pt x="6080" y="2007"/>
                  </a:cubicBezTo>
                  <a:cubicBezTo>
                    <a:pt x="6055" y="1990"/>
                    <a:pt x="6024" y="1982"/>
                    <a:pt x="5993" y="1982"/>
                  </a:cubicBezTo>
                  <a:cubicBezTo>
                    <a:pt x="5911" y="1982"/>
                    <a:pt x="5820" y="2032"/>
                    <a:pt x="5776" y="2098"/>
                  </a:cubicBezTo>
                  <a:cubicBezTo>
                    <a:pt x="5320" y="3344"/>
                    <a:pt x="4864" y="4590"/>
                    <a:pt x="4530" y="5776"/>
                  </a:cubicBezTo>
                  <a:lnTo>
                    <a:pt x="3952" y="4864"/>
                  </a:lnTo>
                  <a:lnTo>
                    <a:pt x="3952" y="4803"/>
                  </a:lnTo>
                  <a:cubicBezTo>
                    <a:pt x="4013" y="4651"/>
                    <a:pt x="4044" y="4499"/>
                    <a:pt x="4044" y="4317"/>
                  </a:cubicBezTo>
                  <a:cubicBezTo>
                    <a:pt x="4074" y="3982"/>
                    <a:pt x="4165" y="3648"/>
                    <a:pt x="4317" y="3405"/>
                  </a:cubicBezTo>
                  <a:cubicBezTo>
                    <a:pt x="4378" y="3283"/>
                    <a:pt x="4348" y="3131"/>
                    <a:pt x="4226" y="3101"/>
                  </a:cubicBezTo>
                  <a:cubicBezTo>
                    <a:pt x="4185" y="3081"/>
                    <a:pt x="4142" y="3071"/>
                    <a:pt x="4100" y="3071"/>
                  </a:cubicBezTo>
                  <a:cubicBezTo>
                    <a:pt x="4017" y="3071"/>
                    <a:pt x="3942" y="3111"/>
                    <a:pt x="3922" y="3192"/>
                  </a:cubicBezTo>
                  <a:cubicBezTo>
                    <a:pt x="3740" y="3496"/>
                    <a:pt x="3648" y="3891"/>
                    <a:pt x="3618" y="4286"/>
                  </a:cubicBezTo>
                  <a:lnTo>
                    <a:pt x="3618" y="4347"/>
                  </a:lnTo>
                  <a:lnTo>
                    <a:pt x="3162" y="3679"/>
                  </a:lnTo>
                  <a:cubicBezTo>
                    <a:pt x="3010" y="3435"/>
                    <a:pt x="2828" y="3192"/>
                    <a:pt x="2676" y="2949"/>
                  </a:cubicBezTo>
                  <a:cubicBezTo>
                    <a:pt x="2858" y="2523"/>
                    <a:pt x="2828" y="1855"/>
                    <a:pt x="2737" y="1156"/>
                  </a:cubicBezTo>
                  <a:cubicBezTo>
                    <a:pt x="2706" y="791"/>
                    <a:pt x="2706" y="457"/>
                    <a:pt x="2706" y="244"/>
                  </a:cubicBezTo>
                  <a:cubicBezTo>
                    <a:pt x="2706" y="153"/>
                    <a:pt x="2645" y="31"/>
                    <a:pt x="2524"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
            <p:cNvSpPr/>
            <p:nvPr/>
          </p:nvSpPr>
          <p:spPr>
            <a:xfrm>
              <a:off x="13959250" y="2099825"/>
              <a:ext cx="184675" cy="282250"/>
            </a:xfrm>
            <a:custGeom>
              <a:rect b="b" l="l" r="r" t="t"/>
              <a:pathLst>
                <a:path extrusionOk="0" h="11290" w="7387">
                  <a:moveTo>
                    <a:pt x="1871" y="0"/>
                  </a:moveTo>
                  <a:cubicBezTo>
                    <a:pt x="1431" y="0"/>
                    <a:pt x="990" y="99"/>
                    <a:pt x="578" y="337"/>
                  </a:cubicBezTo>
                  <a:cubicBezTo>
                    <a:pt x="61" y="550"/>
                    <a:pt x="152" y="1584"/>
                    <a:pt x="122" y="2070"/>
                  </a:cubicBezTo>
                  <a:cubicBezTo>
                    <a:pt x="0" y="3347"/>
                    <a:pt x="152" y="4562"/>
                    <a:pt x="426" y="5809"/>
                  </a:cubicBezTo>
                  <a:cubicBezTo>
                    <a:pt x="882" y="7906"/>
                    <a:pt x="2189" y="9335"/>
                    <a:pt x="3800" y="10642"/>
                  </a:cubicBezTo>
                  <a:cubicBezTo>
                    <a:pt x="4110" y="10900"/>
                    <a:pt x="4529" y="11289"/>
                    <a:pt x="4946" y="11289"/>
                  </a:cubicBezTo>
                  <a:cubicBezTo>
                    <a:pt x="5020" y="11289"/>
                    <a:pt x="5094" y="11277"/>
                    <a:pt x="5168" y="11249"/>
                  </a:cubicBezTo>
                  <a:cubicBezTo>
                    <a:pt x="6140" y="10854"/>
                    <a:pt x="6596" y="9061"/>
                    <a:pt x="6809" y="8210"/>
                  </a:cubicBezTo>
                  <a:cubicBezTo>
                    <a:pt x="7387" y="5809"/>
                    <a:pt x="6627" y="3043"/>
                    <a:pt x="4864" y="1310"/>
                  </a:cubicBezTo>
                  <a:cubicBezTo>
                    <a:pt x="4243" y="712"/>
                    <a:pt x="3057" y="0"/>
                    <a:pt x="1871"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
            <p:cNvSpPr/>
            <p:nvPr/>
          </p:nvSpPr>
          <p:spPr>
            <a:xfrm>
              <a:off x="13952400" y="2085450"/>
              <a:ext cx="194575" cy="337700"/>
            </a:xfrm>
            <a:custGeom>
              <a:rect b="b" l="l" r="r" t="t"/>
              <a:pathLst>
                <a:path extrusionOk="0" h="13508" w="7783">
                  <a:moveTo>
                    <a:pt x="1794" y="1"/>
                  </a:moveTo>
                  <a:cubicBezTo>
                    <a:pt x="1642" y="31"/>
                    <a:pt x="1551" y="153"/>
                    <a:pt x="1551" y="305"/>
                  </a:cubicBezTo>
                  <a:cubicBezTo>
                    <a:pt x="1642" y="730"/>
                    <a:pt x="1703" y="1095"/>
                    <a:pt x="1825" y="1520"/>
                  </a:cubicBezTo>
                  <a:cubicBezTo>
                    <a:pt x="1825" y="1581"/>
                    <a:pt x="1794" y="1703"/>
                    <a:pt x="1794" y="1794"/>
                  </a:cubicBezTo>
                  <a:cubicBezTo>
                    <a:pt x="1490" y="1733"/>
                    <a:pt x="1156" y="1551"/>
                    <a:pt x="943" y="1399"/>
                  </a:cubicBezTo>
                  <a:cubicBezTo>
                    <a:pt x="902" y="1371"/>
                    <a:pt x="837" y="1356"/>
                    <a:pt x="771" y="1356"/>
                  </a:cubicBezTo>
                  <a:cubicBezTo>
                    <a:pt x="691" y="1356"/>
                    <a:pt x="612" y="1379"/>
                    <a:pt x="578" y="1429"/>
                  </a:cubicBezTo>
                  <a:cubicBezTo>
                    <a:pt x="487" y="1551"/>
                    <a:pt x="487" y="1733"/>
                    <a:pt x="609" y="1824"/>
                  </a:cubicBezTo>
                  <a:cubicBezTo>
                    <a:pt x="924" y="2082"/>
                    <a:pt x="1429" y="2313"/>
                    <a:pt x="1969" y="2313"/>
                  </a:cubicBezTo>
                  <a:cubicBezTo>
                    <a:pt x="2002" y="2313"/>
                    <a:pt x="2035" y="2312"/>
                    <a:pt x="2068" y="2311"/>
                  </a:cubicBezTo>
                  <a:cubicBezTo>
                    <a:pt x="2159" y="2706"/>
                    <a:pt x="2281" y="3071"/>
                    <a:pt x="2402" y="3496"/>
                  </a:cubicBezTo>
                  <a:cubicBezTo>
                    <a:pt x="2388" y="3497"/>
                    <a:pt x="2374" y="3497"/>
                    <a:pt x="2359" y="3497"/>
                  </a:cubicBezTo>
                  <a:cubicBezTo>
                    <a:pt x="1886" y="3497"/>
                    <a:pt x="933" y="3035"/>
                    <a:pt x="609" y="2858"/>
                  </a:cubicBezTo>
                  <a:lnTo>
                    <a:pt x="457" y="2767"/>
                  </a:lnTo>
                  <a:cubicBezTo>
                    <a:pt x="414" y="2741"/>
                    <a:pt x="371" y="2730"/>
                    <a:pt x="330" y="2730"/>
                  </a:cubicBezTo>
                  <a:cubicBezTo>
                    <a:pt x="226" y="2730"/>
                    <a:pt x="136" y="2801"/>
                    <a:pt x="92" y="2888"/>
                  </a:cubicBezTo>
                  <a:cubicBezTo>
                    <a:pt x="1" y="3040"/>
                    <a:pt x="92" y="3192"/>
                    <a:pt x="183" y="3253"/>
                  </a:cubicBezTo>
                  <a:lnTo>
                    <a:pt x="335" y="3344"/>
                  </a:lnTo>
                  <a:cubicBezTo>
                    <a:pt x="1020" y="3673"/>
                    <a:pt x="1803" y="4026"/>
                    <a:pt x="2374" y="4026"/>
                  </a:cubicBezTo>
                  <a:cubicBezTo>
                    <a:pt x="2437" y="4026"/>
                    <a:pt x="2497" y="4022"/>
                    <a:pt x="2554" y="4013"/>
                  </a:cubicBezTo>
                  <a:cubicBezTo>
                    <a:pt x="2615" y="4317"/>
                    <a:pt x="2736" y="4590"/>
                    <a:pt x="2858" y="4894"/>
                  </a:cubicBezTo>
                  <a:cubicBezTo>
                    <a:pt x="2919" y="5168"/>
                    <a:pt x="3040" y="5411"/>
                    <a:pt x="3132" y="5685"/>
                  </a:cubicBezTo>
                  <a:cubicBezTo>
                    <a:pt x="2615" y="5502"/>
                    <a:pt x="2007" y="5229"/>
                    <a:pt x="1825" y="4925"/>
                  </a:cubicBezTo>
                  <a:cubicBezTo>
                    <a:pt x="1785" y="4865"/>
                    <a:pt x="1681" y="4819"/>
                    <a:pt x="1588" y="4819"/>
                  </a:cubicBezTo>
                  <a:cubicBezTo>
                    <a:pt x="1538" y="4819"/>
                    <a:pt x="1492" y="4832"/>
                    <a:pt x="1460" y="4864"/>
                  </a:cubicBezTo>
                  <a:cubicBezTo>
                    <a:pt x="1338" y="4925"/>
                    <a:pt x="1277" y="5077"/>
                    <a:pt x="1369" y="5229"/>
                  </a:cubicBezTo>
                  <a:cubicBezTo>
                    <a:pt x="1673" y="5715"/>
                    <a:pt x="2463" y="6019"/>
                    <a:pt x="3101" y="6292"/>
                  </a:cubicBezTo>
                  <a:lnTo>
                    <a:pt x="3344" y="6414"/>
                  </a:lnTo>
                  <a:cubicBezTo>
                    <a:pt x="3496" y="6900"/>
                    <a:pt x="3648" y="7387"/>
                    <a:pt x="3770" y="7903"/>
                  </a:cubicBezTo>
                  <a:cubicBezTo>
                    <a:pt x="3648" y="7812"/>
                    <a:pt x="3527" y="7782"/>
                    <a:pt x="3405" y="7691"/>
                  </a:cubicBezTo>
                  <a:cubicBezTo>
                    <a:pt x="3344" y="7660"/>
                    <a:pt x="3223" y="7630"/>
                    <a:pt x="3192" y="7600"/>
                  </a:cubicBezTo>
                  <a:cubicBezTo>
                    <a:pt x="3040" y="7508"/>
                    <a:pt x="2858" y="7387"/>
                    <a:pt x="2645" y="7326"/>
                  </a:cubicBezTo>
                  <a:cubicBezTo>
                    <a:pt x="2007" y="6992"/>
                    <a:pt x="1277" y="6596"/>
                    <a:pt x="974" y="5989"/>
                  </a:cubicBezTo>
                  <a:cubicBezTo>
                    <a:pt x="932" y="5885"/>
                    <a:pt x="848" y="5838"/>
                    <a:pt x="750" y="5838"/>
                  </a:cubicBezTo>
                  <a:cubicBezTo>
                    <a:pt x="705" y="5838"/>
                    <a:pt x="657" y="5848"/>
                    <a:pt x="609" y="5867"/>
                  </a:cubicBezTo>
                  <a:cubicBezTo>
                    <a:pt x="487" y="5958"/>
                    <a:pt x="426" y="6110"/>
                    <a:pt x="487" y="6262"/>
                  </a:cubicBezTo>
                  <a:cubicBezTo>
                    <a:pt x="882" y="7022"/>
                    <a:pt x="1703" y="7448"/>
                    <a:pt x="2402" y="7812"/>
                  </a:cubicBezTo>
                  <a:cubicBezTo>
                    <a:pt x="2585" y="7903"/>
                    <a:pt x="2736" y="7995"/>
                    <a:pt x="2888" y="8086"/>
                  </a:cubicBezTo>
                  <a:cubicBezTo>
                    <a:pt x="2949" y="8116"/>
                    <a:pt x="3040" y="8147"/>
                    <a:pt x="3162" y="8238"/>
                  </a:cubicBezTo>
                  <a:cubicBezTo>
                    <a:pt x="3375" y="8359"/>
                    <a:pt x="3709" y="8511"/>
                    <a:pt x="3800" y="8663"/>
                  </a:cubicBezTo>
                  <a:cubicBezTo>
                    <a:pt x="3831" y="8724"/>
                    <a:pt x="3922" y="8755"/>
                    <a:pt x="3983" y="8815"/>
                  </a:cubicBezTo>
                  <a:cubicBezTo>
                    <a:pt x="4104" y="9180"/>
                    <a:pt x="4256" y="9575"/>
                    <a:pt x="4378" y="9940"/>
                  </a:cubicBezTo>
                  <a:cubicBezTo>
                    <a:pt x="4408" y="10031"/>
                    <a:pt x="4408" y="10092"/>
                    <a:pt x="4439" y="10183"/>
                  </a:cubicBezTo>
                  <a:cubicBezTo>
                    <a:pt x="4317" y="10122"/>
                    <a:pt x="4256" y="10062"/>
                    <a:pt x="4135" y="10031"/>
                  </a:cubicBezTo>
                  <a:lnTo>
                    <a:pt x="3922" y="9910"/>
                  </a:lnTo>
                  <a:cubicBezTo>
                    <a:pt x="2919" y="9454"/>
                    <a:pt x="1946" y="8694"/>
                    <a:pt x="1126" y="7812"/>
                  </a:cubicBezTo>
                  <a:cubicBezTo>
                    <a:pt x="1080" y="7767"/>
                    <a:pt x="1019" y="7744"/>
                    <a:pt x="955" y="7744"/>
                  </a:cubicBezTo>
                  <a:cubicBezTo>
                    <a:pt x="890" y="7744"/>
                    <a:pt x="822" y="7767"/>
                    <a:pt x="761" y="7812"/>
                  </a:cubicBezTo>
                  <a:cubicBezTo>
                    <a:pt x="639" y="7934"/>
                    <a:pt x="639" y="8086"/>
                    <a:pt x="761" y="8207"/>
                  </a:cubicBezTo>
                  <a:cubicBezTo>
                    <a:pt x="1581" y="9150"/>
                    <a:pt x="2645" y="9940"/>
                    <a:pt x="3679" y="10457"/>
                  </a:cubicBezTo>
                  <a:lnTo>
                    <a:pt x="3922" y="10548"/>
                  </a:lnTo>
                  <a:cubicBezTo>
                    <a:pt x="4135" y="10669"/>
                    <a:pt x="4378" y="10730"/>
                    <a:pt x="4469" y="10882"/>
                  </a:cubicBezTo>
                  <a:cubicBezTo>
                    <a:pt x="4530" y="10943"/>
                    <a:pt x="4591" y="10973"/>
                    <a:pt x="4682" y="10973"/>
                  </a:cubicBezTo>
                  <a:cubicBezTo>
                    <a:pt x="4712" y="11095"/>
                    <a:pt x="4743" y="11217"/>
                    <a:pt x="4773" y="11338"/>
                  </a:cubicBezTo>
                  <a:lnTo>
                    <a:pt x="4864" y="11612"/>
                  </a:lnTo>
                  <a:cubicBezTo>
                    <a:pt x="5047" y="12220"/>
                    <a:pt x="5199" y="12828"/>
                    <a:pt x="5533" y="13375"/>
                  </a:cubicBezTo>
                  <a:cubicBezTo>
                    <a:pt x="5603" y="13468"/>
                    <a:pt x="5708" y="13507"/>
                    <a:pt x="5808" y="13507"/>
                  </a:cubicBezTo>
                  <a:cubicBezTo>
                    <a:pt x="5839" y="13507"/>
                    <a:pt x="5869" y="13503"/>
                    <a:pt x="5898" y="13496"/>
                  </a:cubicBezTo>
                  <a:cubicBezTo>
                    <a:pt x="5989" y="13405"/>
                    <a:pt x="6050" y="13253"/>
                    <a:pt x="5958" y="13101"/>
                  </a:cubicBezTo>
                  <a:cubicBezTo>
                    <a:pt x="5654" y="12615"/>
                    <a:pt x="5502" y="12037"/>
                    <a:pt x="5320" y="11490"/>
                  </a:cubicBezTo>
                  <a:lnTo>
                    <a:pt x="5229" y="11247"/>
                  </a:lnTo>
                  <a:cubicBezTo>
                    <a:pt x="5168" y="11034"/>
                    <a:pt x="5138" y="10852"/>
                    <a:pt x="5047" y="10669"/>
                  </a:cubicBezTo>
                  <a:cubicBezTo>
                    <a:pt x="5898" y="9788"/>
                    <a:pt x="6566" y="8755"/>
                    <a:pt x="7265" y="7751"/>
                  </a:cubicBezTo>
                  <a:cubicBezTo>
                    <a:pt x="7417" y="7508"/>
                    <a:pt x="7569" y="7296"/>
                    <a:pt x="7721" y="7083"/>
                  </a:cubicBezTo>
                  <a:cubicBezTo>
                    <a:pt x="7782" y="6992"/>
                    <a:pt x="7752" y="6779"/>
                    <a:pt x="7630" y="6718"/>
                  </a:cubicBezTo>
                  <a:cubicBezTo>
                    <a:pt x="7588" y="6686"/>
                    <a:pt x="7538" y="6673"/>
                    <a:pt x="7489" y="6673"/>
                  </a:cubicBezTo>
                  <a:cubicBezTo>
                    <a:pt x="7396" y="6673"/>
                    <a:pt x="7305" y="6719"/>
                    <a:pt x="7265" y="6779"/>
                  </a:cubicBezTo>
                  <a:cubicBezTo>
                    <a:pt x="7113" y="7022"/>
                    <a:pt x="6961" y="7235"/>
                    <a:pt x="6810" y="7448"/>
                  </a:cubicBezTo>
                  <a:cubicBezTo>
                    <a:pt x="6202" y="8359"/>
                    <a:pt x="5594" y="9271"/>
                    <a:pt x="4864" y="10062"/>
                  </a:cubicBezTo>
                  <a:cubicBezTo>
                    <a:pt x="4834" y="9970"/>
                    <a:pt x="4773" y="9910"/>
                    <a:pt x="4773" y="9788"/>
                  </a:cubicBezTo>
                  <a:lnTo>
                    <a:pt x="4317" y="8420"/>
                  </a:lnTo>
                  <a:cubicBezTo>
                    <a:pt x="5199" y="7144"/>
                    <a:pt x="6202" y="5685"/>
                    <a:pt x="7205" y="4317"/>
                  </a:cubicBezTo>
                  <a:cubicBezTo>
                    <a:pt x="7448" y="3982"/>
                    <a:pt x="7417" y="3800"/>
                    <a:pt x="7296" y="3709"/>
                  </a:cubicBezTo>
                  <a:cubicBezTo>
                    <a:pt x="7245" y="3684"/>
                    <a:pt x="7185" y="3669"/>
                    <a:pt x="7126" y="3669"/>
                  </a:cubicBezTo>
                  <a:cubicBezTo>
                    <a:pt x="7044" y="3669"/>
                    <a:pt x="6967" y="3698"/>
                    <a:pt x="6931" y="3770"/>
                  </a:cubicBezTo>
                  <a:cubicBezTo>
                    <a:pt x="5958" y="5016"/>
                    <a:pt x="5047" y="6292"/>
                    <a:pt x="4256" y="7508"/>
                  </a:cubicBezTo>
                  <a:cubicBezTo>
                    <a:pt x="4135" y="7113"/>
                    <a:pt x="4044" y="6688"/>
                    <a:pt x="3892" y="6262"/>
                  </a:cubicBezTo>
                  <a:cubicBezTo>
                    <a:pt x="3892" y="6262"/>
                    <a:pt x="3892" y="6232"/>
                    <a:pt x="3922" y="6232"/>
                  </a:cubicBezTo>
                  <a:cubicBezTo>
                    <a:pt x="3983" y="6080"/>
                    <a:pt x="4104" y="5897"/>
                    <a:pt x="4195" y="5685"/>
                  </a:cubicBezTo>
                  <a:cubicBezTo>
                    <a:pt x="4378" y="5320"/>
                    <a:pt x="4530" y="4925"/>
                    <a:pt x="4803" y="4712"/>
                  </a:cubicBezTo>
                  <a:cubicBezTo>
                    <a:pt x="4895" y="4590"/>
                    <a:pt x="4895" y="4438"/>
                    <a:pt x="4803" y="4317"/>
                  </a:cubicBezTo>
                  <a:cubicBezTo>
                    <a:pt x="4743" y="4271"/>
                    <a:pt x="4674" y="4248"/>
                    <a:pt x="4606" y="4248"/>
                  </a:cubicBezTo>
                  <a:cubicBezTo>
                    <a:pt x="4537" y="4248"/>
                    <a:pt x="4469" y="4271"/>
                    <a:pt x="4408" y="4317"/>
                  </a:cubicBezTo>
                  <a:cubicBezTo>
                    <a:pt x="4104" y="4621"/>
                    <a:pt x="3861" y="5077"/>
                    <a:pt x="3679" y="5472"/>
                  </a:cubicBezTo>
                  <a:cubicBezTo>
                    <a:pt x="3679" y="5502"/>
                    <a:pt x="3648" y="5502"/>
                    <a:pt x="3648" y="5533"/>
                  </a:cubicBezTo>
                  <a:cubicBezTo>
                    <a:pt x="3527" y="5229"/>
                    <a:pt x="3466" y="4925"/>
                    <a:pt x="3344" y="4621"/>
                  </a:cubicBezTo>
                  <a:cubicBezTo>
                    <a:pt x="3223" y="4286"/>
                    <a:pt x="3132" y="3982"/>
                    <a:pt x="3040" y="3648"/>
                  </a:cubicBezTo>
                  <a:cubicBezTo>
                    <a:pt x="3375" y="3223"/>
                    <a:pt x="3588" y="2432"/>
                    <a:pt x="3740" y="1642"/>
                  </a:cubicBezTo>
                  <a:cubicBezTo>
                    <a:pt x="3800" y="1216"/>
                    <a:pt x="3922" y="791"/>
                    <a:pt x="3983" y="578"/>
                  </a:cubicBezTo>
                  <a:cubicBezTo>
                    <a:pt x="4074" y="426"/>
                    <a:pt x="3983" y="274"/>
                    <a:pt x="3831" y="213"/>
                  </a:cubicBezTo>
                  <a:cubicBezTo>
                    <a:pt x="3791" y="198"/>
                    <a:pt x="3752" y="190"/>
                    <a:pt x="3715" y="190"/>
                  </a:cubicBezTo>
                  <a:cubicBezTo>
                    <a:pt x="3608" y="190"/>
                    <a:pt x="3519" y="253"/>
                    <a:pt x="3496" y="365"/>
                  </a:cubicBezTo>
                  <a:cubicBezTo>
                    <a:pt x="3375" y="639"/>
                    <a:pt x="3284" y="1064"/>
                    <a:pt x="3192" y="1551"/>
                  </a:cubicBezTo>
                  <a:cubicBezTo>
                    <a:pt x="3101" y="2007"/>
                    <a:pt x="2980" y="2584"/>
                    <a:pt x="2797" y="3010"/>
                  </a:cubicBezTo>
                  <a:cubicBezTo>
                    <a:pt x="2645" y="2493"/>
                    <a:pt x="2524" y="1976"/>
                    <a:pt x="2402" y="1490"/>
                  </a:cubicBezTo>
                  <a:cubicBezTo>
                    <a:pt x="2433" y="1125"/>
                    <a:pt x="2585" y="760"/>
                    <a:pt x="2706" y="517"/>
                  </a:cubicBezTo>
                  <a:cubicBezTo>
                    <a:pt x="2767" y="365"/>
                    <a:pt x="2706" y="213"/>
                    <a:pt x="2585" y="153"/>
                  </a:cubicBezTo>
                  <a:cubicBezTo>
                    <a:pt x="2550" y="127"/>
                    <a:pt x="2511" y="116"/>
                    <a:pt x="2471" y="116"/>
                  </a:cubicBezTo>
                  <a:cubicBezTo>
                    <a:pt x="2369" y="116"/>
                    <a:pt x="2263" y="187"/>
                    <a:pt x="2220" y="274"/>
                  </a:cubicBezTo>
                  <a:cubicBezTo>
                    <a:pt x="2159" y="305"/>
                    <a:pt x="2159" y="335"/>
                    <a:pt x="2129" y="426"/>
                  </a:cubicBezTo>
                  <a:cubicBezTo>
                    <a:pt x="2129" y="335"/>
                    <a:pt x="2098" y="305"/>
                    <a:pt x="2098" y="213"/>
                  </a:cubicBezTo>
                  <a:cubicBezTo>
                    <a:pt x="2068" y="61"/>
                    <a:pt x="1946" y="1"/>
                    <a:pt x="1794"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
            <p:cNvSpPr/>
            <p:nvPr/>
          </p:nvSpPr>
          <p:spPr>
            <a:xfrm>
              <a:off x="13663650" y="2278425"/>
              <a:ext cx="177850" cy="282275"/>
            </a:xfrm>
            <a:custGeom>
              <a:rect b="b" l="l" r="r" t="t"/>
              <a:pathLst>
                <a:path extrusionOk="0" h="11291" w="7114">
                  <a:moveTo>
                    <a:pt x="3278" y="1"/>
                  </a:moveTo>
                  <a:cubicBezTo>
                    <a:pt x="3249" y="1"/>
                    <a:pt x="3221" y="1"/>
                    <a:pt x="3192" y="2"/>
                  </a:cubicBezTo>
                  <a:cubicBezTo>
                    <a:pt x="2675" y="2"/>
                    <a:pt x="2250" y="853"/>
                    <a:pt x="2007" y="1248"/>
                  </a:cubicBezTo>
                  <a:cubicBezTo>
                    <a:pt x="1338" y="2282"/>
                    <a:pt x="912" y="3346"/>
                    <a:pt x="578" y="4501"/>
                  </a:cubicBezTo>
                  <a:cubicBezTo>
                    <a:pt x="1" y="6476"/>
                    <a:pt x="456" y="8270"/>
                    <a:pt x="1216" y="10124"/>
                  </a:cubicBezTo>
                  <a:cubicBezTo>
                    <a:pt x="1399" y="10580"/>
                    <a:pt x="1611" y="11188"/>
                    <a:pt x="2098" y="11279"/>
                  </a:cubicBezTo>
                  <a:cubicBezTo>
                    <a:pt x="2153" y="11287"/>
                    <a:pt x="2208" y="11291"/>
                    <a:pt x="2263" y="11291"/>
                  </a:cubicBezTo>
                  <a:cubicBezTo>
                    <a:pt x="3252" y="11291"/>
                    <a:pt x="4317" y="10061"/>
                    <a:pt x="4864" y="9486"/>
                  </a:cubicBezTo>
                  <a:cubicBezTo>
                    <a:pt x="6475" y="7783"/>
                    <a:pt x="7113" y="5078"/>
                    <a:pt x="6384" y="2829"/>
                  </a:cubicBezTo>
                  <a:cubicBezTo>
                    <a:pt x="6055" y="1723"/>
                    <a:pt x="4933" y="1"/>
                    <a:pt x="3278" y="1"/>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
            <p:cNvSpPr/>
            <p:nvPr/>
          </p:nvSpPr>
          <p:spPr>
            <a:xfrm>
              <a:off x="13659850" y="2268400"/>
              <a:ext cx="189225" cy="325450"/>
            </a:xfrm>
            <a:custGeom>
              <a:rect b="b" l="l" r="r" t="t"/>
              <a:pathLst>
                <a:path extrusionOk="0" h="13018" w="7569">
                  <a:moveTo>
                    <a:pt x="4517" y="0"/>
                  </a:moveTo>
                  <a:cubicBezTo>
                    <a:pt x="4407" y="0"/>
                    <a:pt x="4331" y="59"/>
                    <a:pt x="4256" y="160"/>
                  </a:cubicBezTo>
                  <a:lnTo>
                    <a:pt x="3922" y="1315"/>
                  </a:lnTo>
                  <a:cubicBezTo>
                    <a:pt x="3891" y="1376"/>
                    <a:pt x="3800" y="1467"/>
                    <a:pt x="3770" y="1497"/>
                  </a:cubicBezTo>
                  <a:cubicBezTo>
                    <a:pt x="3526" y="1315"/>
                    <a:pt x="3314" y="1041"/>
                    <a:pt x="3222" y="768"/>
                  </a:cubicBezTo>
                  <a:cubicBezTo>
                    <a:pt x="3199" y="650"/>
                    <a:pt x="3102" y="605"/>
                    <a:pt x="2989" y="605"/>
                  </a:cubicBezTo>
                  <a:cubicBezTo>
                    <a:pt x="2956" y="605"/>
                    <a:pt x="2922" y="609"/>
                    <a:pt x="2888" y="616"/>
                  </a:cubicBezTo>
                  <a:cubicBezTo>
                    <a:pt x="2767" y="646"/>
                    <a:pt x="2706" y="798"/>
                    <a:pt x="2736" y="950"/>
                  </a:cubicBezTo>
                  <a:cubicBezTo>
                    <a:pt x="2888" y="1345"/>
                    <a:pt x="3222" y="1832"/>
                    <a:pt x="3709" y="2075"/>
                  </a:cubicBezTo>
                  <a:lnTo>
                    <a:pt x="3496" y="3199"/>
                  </a:lnTo>
                  <a:cubicBezTo>
                    <a:pt x="3070" y="3017"/>
                    <a:pt x="2463" y="2136"/>
                    <a:pt x="2280" y="1832"/>
                  </a:cubicBezTo>
                  <a:lnTo>
                    <a:pt x="2159" y="1680"/>
                  </a:lnTo>
                  <a:cubicBezTo>
                    <a:pt x="2122" y="1606"/>
                    <a:pt x="2052" y="1566"/>
                    <a:pt x="1968" y="1566"/>
                  </a:cubicBezTo>
                  <a:cubicBezTo>
                    <a:pt x="1914" y="1566"/>
                    <a:pt x="1854" y="1583"/>
                    <a:pt x="1794" y="1619"/>
                  </a:cubicBezTo>
                  <a:cubicBezTo>
                    <a:pt x="1672" y="1680"/>
                    <a:pt x="1642" y="1832"/>
                    <a:pt x="1703" y="1984"/>
                  </a:cubicBezTo>
                  <a:lnTo>
                    <a:pt x="1794" y="2105"/>
                  </a:lnTo>
                  <a:cubicBezTo>
                    <a:pt x="2280" y="2774"/>
                    <a:pt x="2797" y="3503"/>
                    <a:pt x="3344" y="3686"/>
                  </a:cubicBezTo>
                  <a:cubicBezTo>
                    <a:pt x="3314" y="3990"/>
                    <a:pt x="3222" y="4263"/>
                    <a:pt x="3192" y="4567"/>
                  </a:cubicBezTo>
                  <a:cubicBezTo>
                    <a:pt x="3162" y="4841"/>
                    <a:pt x="3070" y="5114"/>
                    <a:pt x="3040" y="5358"/>
                  </a:cubicBezTo>
                  <a:cubicBezTo>
                    <a:pt x="2706" y="4962"/>
                    <a:pt x="2311" y="4446"/>
                    <a:pt x="2311" y="4111"/>
                  </a:cubicBezTo>
                  <a:cubicBezTo>
                    <a:pt x="2311" y="3959"/>
                    <a:pt x="2159" y="3838"/>
                    <a:pt x="2037" y="3838"/>
                  </a:cubicBezTo>
                  <a:cubicBezTo>
                    <a:pt x="1885" y="3838"/>
                    <a:pt x="1794" y="3959"/>
                    <a:pt x="1794" y="4111"/>
                  </a:cubicBezTo>
                  <a:cubicBezTo>
                    <a:pt x="1824" y="4689"/>
                    <a:pt x="2311" y="5297"/>
                    <a:pt x="2767" y="5783"/>
                  </a:cubicBezTo>
                  <a:cubicBezTo>
                    <a:pt x="2797" y="5874"/>
                    <a:pt x="2888" y="5905"/>
                    <a:pt x="2919" y="5965"/>
                  </a:cubicBezTo>
                  <a:cubicBezTo>
                    <a:pt x="2797" y="6482"/>
                    <a:pt x="2736" y="6969"/>
                    <a:pt x="2615" y="7424"/>
                  </a:cubicBezTo>
                  <a:cubicBezTo>
                    <a:pt x="2554" y="7303"/>
                    <a:pt x="2463" y="7181"/>
                    <a:pt x="2432" y="7121"/>
                  </a:cubicBezTo>
                  <a:cubicBezTo>
                    <a:pt x="2402" y="7029"/>
                    <a:pt x="2311" y="6969"/>
                    <a:pt x="2280" y="6877"/>
                  </a:cubicBezTo>
                  <a:cubicBezTo>
                    <a:pt x="2189" y="6725"/>
                    <a:pt x="2098" y="6573"/>
                    <a:pt x="1976" y="6391"/>
                  </a:cubicBezTo>
                  <a:cubicBezTo>
                    <a:pt x="1581" y="5814"/>
                    <a:pt x="1125" y="5145"/>
                    <a:pt x="1186" y="4506"/>
                  </a:cubicBezTo>
                  <a:cubicBezTo>
                    <a:pt x="1186" y="4355"/>
                    <a:pt x="1064" y="4233"/>
                    <a:pt x="912" y="4233"/>
                  </a:cubicBezTo>
                  <a:cubicBezTo>
                    <a:pt x="760" y="4233"/>
                    <a:pt x="639" y="4355"/>
                    <a:pt x="639" y="4506"/>
                  </a:cubicBezTo>
                  <a:cubicBezTo>
                    <a:pt x="639" y="5297"/>
                    <a:pt x="1095" y="6026"/>
                    <a:pt x="1551" y="6695"/>
                  </a:cubicBezTo>
                  <a:cubicBezTo>
                    <a:pt x="1672" y="6847"/>
                    <a:pt x="1733" y="6999"/>
                    <a:pt x="1855" y="7151"/>
                  </a:cubicBezTo>
                  <a:cubicBezTo>
                    <a:pt x="1885" y="7242"/>
                    <a:pt x="1976" y="7303"/>
                    <a:pt x="2007" y="7394"/>
                  </a:cubicBezTo>
                  <a:cubicBezTo>
                    <a:pt x="2159" y="7576"/>
                    <a:pt x="2341" y="7880"/>
                    <a:pt x="2341" y="8032"/>
                  </a:cubicBezTo>
                  <a:cubicBezTo>
                    <a:pt x="2341" y="8093"/>
                    <a:pt x="2402" y="8184"/>
                    <a:pt x="2463" y="8215"/>
                  </a:cubicBezTo>
                  <a:cubicBezTo>
                    <a:pt x="2402" y="8610"/>
                    <a:pt x="2311" y="8975"/>
                    <a:pt x="2280" y="9370"/>
                  </a:cubicBezTo>
                  <a:cubicBezTo>
                    <a:pt x="2280" y="9431"/>
                    <a:pt x="2250" y="9522"/>
                    <a:pt x="2250" y="9583"/>
                  </a:cubicBezTo>
                  <a:cubicBezTo>
                    <a:pt x="2159" y="9522"/>
                    <a:pt x="2128" y="9400"/>
                    <a:pt x="2037" y="9309"/>
                  </a:cubicBezTo>
                  <a:cubicBezTo>
                    <a:pt x="2007" y="9248"/>
                    <a:pt x="1946" y="9218"/>
                    <a:pt x="1885" y="9127"/>
                  </a:cubicBezTo>
                  <a:cubicBezTo>
                    <a:pt x="1277" y="8306"/>
                    <a:pt x="791" y="7242"/>
                    <a:pt x="517" y="6087"/>
                  </a:cubicBezTo>
                  <a:cubicBezTo>
                    <a:pt x="492" y="5960"/>
                    <a:pt x="382" y="5897"/>
                    <a:pt x="276" y="5897"/>
                  </a:cubicBezTo>
                  <a:cubicBezTo>
                    <a:pt x="255" y="5897"/>
                    <a:pt x="234" y="5900"/>
                    <a:pt x="213" y="5905"/>
                  </a:cubicBezTo>
                  <a:cubicBezTo>
                    <a:pt x="61" y="5935"/>
                    <a:pt x="1" y="6087"/>
                    <a:pt x="31" y="6209"/>
                  </a:cubicBezTo>
                  <a:cubicBezTo>
                    <a:pt x="335" y="7394"/>
                    <a:pt x="821" y="8519"/>
                    <a:pt x="1490" y="9431"/>
                  </a:cubicBezTo>
                  <a:cubicBezTo>
                    <a:pt x="1520" y="9522"/>
                    <a:pt x="1581" y="9583"/>
                    <a:pt x="1642" y="9613"/>
                  </a:cubicBezTo>
                  <a:cubicBezTo>
                    <a:pt x="1794" y="9826"/>
                    <a:pt x="1946" y="10008"/>
                    <a:pt x="1976" y="10190"/>
                  </a:cubicBezTo>
                  <a:cubicBezTo>
                    <a:pt x="1976" y="10282"/>
                    <a:pt x="2037" y="10312"/>
                    <a:pt x="2098" y="10342"/>
                  </a:cubicBezTo>
                  <a:cubicBezTo>
                    <a:pt x="2037" y="10464"/>
                    <a:pt x="2037" y="10586"/>
                    <a:pt x="2007" y="10738"/>
                  </a:cubicBezTo>
                  <a:lnTo>
                    <a:pt x="1976" y="10981"/>
                  </a:lnTo>
                  <a:cubicBezTo>
                    <a:pt x="1855" y="11558"/>
                    <a:pt x="1733" y="12166"/>
                    <a:pt x="1733" y="12774"/>
                  </a:cubicBezTo>
                  <a:cubicBezTo>
                    <a:pt x="1733" y="12926"/>
                    <a:pt x="1855" y="13017"/>
                    <a:pt x="2007" y="13017"/>
                  </a:cubicBezTo>
                  <a:cubicBezTo>
                    <a:pt x="2159" y="13017"/>
                    <a:pt x="2280" y="12896"/>
                    <a:pt x="2250" y="12744"/>
                  </a:cubicBezTo>
                  <a:cubicBezTo>
                    <a:pt x="2189" y="12197"/>
                    <a:pt x="2311" y="11649"/>
                    <a:pt x="2432" y="11102"/>
                  </a:cubicBezTo>
                  <a:lnTo>
                    <a:pt x="2463" y="10829"/>
                  </a:lnTo>
                  <a:cubicBezTo>
                    <a:pt x="2493" y="10646"/>
                    <a:pt x="2554" y="10464"/>
                    <a:pt x="2584" y="10312"/>
                  </a:cubicBezTo>
                  <a:cubicBezTo>
                    <a:pt x="3678" y="9978"/>
                    <a:pt x="4742" y="9400"/>
                    <a:pt x="5776" y="8853"/>
                  </a:cubicBezTo>
                  <a:lnTo>
                    <a:pt x="6444" y="8519"/>
                  </a:lnTo>
                  <a:cubicBezTo>
                    <a:pt x="6566" y="8458"/>
                    <a:pt x="6657" y="8306"/>
                    <a:pt x="6566" y="8184"/>
                  </a:cubicBezTo>
                  <a:cubicBezTo>
                    <a:pt x="6521" y="8095"/>
                    <a:pt x="6428" y="8039"/>
                    <a:pt x="6334" y="8039"/>
                  </a:cubicBezTo>
                  <a:cubicBezTo>
                    <a:pt x="6299" y="8039"/>
                    <a:pt x="6264" y="8046"/>
                    <a:pt x="6232" y="8063"/>
                  </a:cubicBezTo>
                  <a:lnTo>
                    <a:pt x="5533" y="8397"/>
                  </a:lnTo>
                  <a:cubicBezTo>
                    <a:pt x="4621" y="8914"/>
                    <a:pt x="3678" y="9400"/>
                    <a:pt x="2706" y="9735"/>
                  </a:cubicBezTo>
                  <a:cubicBezTo>
                    <a:pt x="2706" y="9674"/>
                    <a:pt x="2736" y="9583"/>
                    <a:pt x="2736" y="9461"/>
                  </a:cubicBezTo>
                  <a:lnTo>
                    <a:pt x="2949" y="8093"/>
                  </a:lnTo>
                  <a:cubicBezTo>
                    <a:pt x="4286" y="7424"/>
                    <a:pt x="5776" y="6665"/>
                    <a:pt x="7265" y="5965"/>
                  </a:cubicBezTo>
                  <a:cubicBezTo>
                    <a:pt x="7478" y="5965"/>
                    <a:pt x="7569" y="5814"/>
                    <a:pt x="7478" y="5722"/>
                  </a:cubicBezTo>
                  <a:cubicBezTo>
                    <a:pt x="7434" y="5635"/>
                    <a:pt x="7344" y="5564"/>
                    <a:pt x="7251" y="5564"/>
                  </a:cubicBezTo>
                  <a:cubicBezTo>
                    <a:pt x="7215" y="5564"/>
                    <a:pt x="7178" y="5575"/>
                    <a:pt x="7144" y="5601"/>
                  </a:cubicBezTo>
                  <a:cubicBezTo>
                    <a:pt x="5776" y="6209"/>
                    <a:pt x="4408" y="6877"/>
                    <a:pt x="3192" y="7546"/>
                  </a:cubicBezTo>
                  <a:cubicBezTo>
                    <a:pt x="3314" y="7121"/>
                    <a:pt x="3374" y="6725"/>
                    <a:pt x="3466" y="6330"/>
                  </a:cubicBezTo>
                  <a:lnTo>
                    <a:pt x="3496" y="6330"/>
                  </a:lnTo>
                  <a:cubicBezTo>
                    <a:pt x="3648" y="6239"/>
                    <a:pt x="3800" y="6117"/>
                    <a:pt x="3952" y="6026"/>
                  </a:cubicBezTo>
                  <a:cubicBezTo>
                    <a:pt x="4256" y="5783"/>
                    <a:pt x="4590" y="5570"/>
                    <a:pt x="4894" y="5479"/>
                  </a:cubicBezTo>
                  <a:cubicBezTo>
                    <a:pt x="5046" y="5449"/>
                    <a:pt x="5137" y="5297"/>
                    <a:pt x="5107" y="5175"/>
                  </a:cubicBezTo>
                  <a:cubicBezTo>
                    <a:pt x="5056" y="5049"/>
                    <a:pt x="4942" y="4985"/>
                    <a:pt x="4853" y="4985"/>
                  </a:cubicBezTo>
                  <a:cubicBezTo>
                    <a:pt x="4835" y="4985"/>
                    <a:pt x="4818" y="4988"/>
                    <a:pt x="4803" y="4993"/>
                  </a:cubicBezTo>
                  <a:cubicBezTo>
                    <a:pt x="4378" y="5114"/>
                    <a:pt x="3982" y="5358"/>
                    <a:pt x="3648" y="5631"/>
                  </a:cubicBezTo>
                  <a:lnTo>
                    <a:pt x="3618" y="5662"/>
                  </a:lnTo>
                  <a:cubicBezTo>
                    <a:pt x="3678" y="5358"/>
                    <a:pt x="3739" y="5054"/>
                    <a:pt x="3770" y="4750"/>
                  </a:cubicBezTo>
                  <a:cubicBezTo>
                    <a:pt x="3830" y="4415"/>
                    <a:pt x="3891" y="4111"/>
                    <a:pt x="3952" y="3777"/>
                  </a:cubicBezTo>
                  <a:cubicBezTo>
                    <a:pt x="4438" y="3595"/>
                    <a:pt x="4955" y="2987"/>
                    <a:pt x="5472" y="2409"/>
                  </a:cubicBezTo>
                  <a:cubicBezTo>
                    <a:pt x="5745" y="2075"/>
                    <a:pt x="6019" y="1771"/>
                    <a:pt x="6201" y="1649"/>
                  </a:cubicBezTo>
                  <a:cubicBezTo>
                    <a:pt x="6323" y="1558"/>
                    <a:pt x="6353" y="1376"/>
                    <a:pt x="6232" y="1254"/>
                  </a:cubicBezTo>
                  <a:cubicBezTo>
                    <a:pt x="6195" y="1199"/>
                    <a:pt x="6104" y="1156"/>
                    <a:pt x="6017" y="1156"/>
                  </a:cubicBezTo>
                  <a:cubicBezTo>
                    <a:pt x="5959" y="1156"/>
                    <a:pt x="5903" y="1175"/>
                    <a:pt x="5867" y="1224"/>
                  </a:cubicBezTo>
                  <a:cubicBezTo>
                    <a:pt x="5624" y="1376"/>
                    <a:pt x="5350" y="1710"/>
                    <a:pt x="5046" y="2075"/>
                  </a:cubicBezTo>
                  <a:cubicBezTo>
                    <a:pt x="4803" y="2409"/>
                    <a:pt x="4408" y="2835"/>
                    <a:pt x="4074" y="3078"/>
                  </a:cubicBezTo>
                  <a:lnTo>
                    <a:pt x="4408" y="1619"/>
                  </a:lnTo>
                  <a:cubicBezTo>
                    <a:pt x="4590" y="1345"/>
                    <a:pt x="4894" y="1072"/>
                    <a:pt x="5107" y="920"/>
                  </a:cubicBezTo>
                  <a:cubicBezTo>
                    <a:pt x="5198" y="859"/>
                    <a:pt x="5259" y="707"/>
                    <a:pt x="5168" y="555"/>
                  </a:cubicBezTo>
                  <a:cubicBezTo>
                    <a:pt x="5127" y="474"/>
                    <a:pt x="5046" y="433"/>
                    <a:pt x="4961" y="433"/>
                  </a:cubicBezTo>
                  <a:cubicBezTo>
                    <a:pt x="4918" y="433"/>
                    <a:pt x="4874" y="444"/>
                    <a:pt x="4833" y="464"/>
                  </a:cubicBezTo>
                  <a:cubicBezTo>
                    <a:pt x="4803" y="494"/>
                    <a:pt x="4742" y="494"/>
                    <a:pt x="4712" y="555"/>
                  </a:cubicBezTo>
                  <a:cubicBezTo>
                    <a:pt x="4712" y="464"/>
                    <a:pt x="4742" y="433"/>
                    <a:pt x="4742" y="342"/>
                  </a:cubicBezTo>
                  <a:cubicBezTo>
                    <a:pt x="4803" y="190"/>
                    <a:pt x="4712" y="99"/>
                    <a:pt x="4590" y="8"/>
                  </a:cubicBezTo>
                  <a:cubicBezTo>
                    <a:pt x="4564" y="3"/>
                    <a:pt x="4540" y="0"/>
                    <a:pt x="4517"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
            <p:cNvSpPr/>
            <p:nvPr/>
          </p:nvSpPr>
          <p:spPr>
            <a:xfrm>
              <a:off x="14092225" y="2057925"/>
              <a:ext cx="209750" cy="346700"/>
            </a:xfrm>
            <a:custGeom>
              <a:rect b="b" l="l" r="r" t="t"/>
              <a:pathLst>
                <a:path extrusionOk="0" h="13868" w="8390">
                  <a:moveTo>
                    <a:pt x="3371" y="0"/>
                  </a:moveTo>
                  <a:cubicBezTo>
                    <a:pt x="3222" y="0"/>
                    <a:pt x="3071" y="12"/>
                    <a:pt x="2919" y="38"/>
                  </a:cubicBezTo>
                  <a:cubicBezTo>
                    <a:pt x="2311" y="99"/>
                    <a:pt x="1946" y="1223"/>
                    <a:pt x="1672" y="1710"/>
                  </a:cubicBezTo>
                  <a:cubicBezTo>
                    <a:pt x="973" y="3017"/>
                    <a:pt x="639" y="4415"/>
                    <a:pt x="426" y="5874"/>
                  </a:cubicBezTo>
                  <a:cubicBezTo>
                    <a:pt x="1" y="8336"/>
                    <a:pt x="821" y="10494"/>
                    <a:pt x="2007" y="12622"/>
                  </a:cubicBezTo>
                  <a:cubicBezTo>
                    <a:pt x="2311" y="13108"/>
                    <a:pt x="2615" y="13837"/>
                    <a:pt x="3223" y="13868"/>
                  </a:cubicBezTo>
                  <a:cubicBezTo>
                    <a:pt x="4469" y="13868"/>
                    <a:pt x="5685" y="12105"/>
                    <a:pt x="6353" y="11284"/>
                  </a:cubicBezTo>
                  <a:cubicBezTo>
                    <a:pt x="8025" y="8974"/>
                    <a:pt x="8390" y="5631"/>
                    <a:pt x="7204" y="2986"/>
                  </a:cubicBezTo>
                  <a:cubicBezTo>
                    <a:pt x="6643" y="1779"/>
                    <a:pt x="5173" y="0"/>
                    <a:pt x="3371" y="0"/>
                  </a:cubicBezTo>
                  <a:close/>
                </a:path>
              </a:pathLst>
            </a:custGeom>
            <a:solidFill>
              <a:srgbClr val="24749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
            <p:cNvSpPr/>
            <p:nvPr/>
          </p:nvSpPr>
          <p:spPr>
            <a:xfrm>
              <a:off x="14086150" y="2039475"/>
              <a:ext cx="226475" cy="407700"/>
            </a:xfrm>
            <a:custGeom>
              <a:rect b="b" l="l" r="r" t="t"/>
              <a:pathLst>
                <a:path extrusionOk="0" h="16308" w="9059">
                  <a:moveTo>
                    <a:pt x="4557" y="0"/>
                  </a:moveTo>
                  <a:cubicBezTo>
                    <a:pt x="4418" y="0"/>
                    <a:pt x="4306" y="109"/>
                    <a:pt x="4256" y="259"/>
                  </a:cubicBezTo>
                  <a:cubicBezTo>
                    <a:pt x="4195" y="715"/>
                    <a:pt x="4104" y="1232"/>
                    <a:pt x="4043" y="1718"/>
                  </a:cubicBezTo>
                  <a:cubicBezTo>
                    <a:pt x="4013" y="1779"/>
                    <a:pt x="3922" y="1900"/>
                    <a:pt x="3891" y="1992"/>
                  </a:cubicBezTo>
                  <a:cubicBezTo>
                    <a:pt x="3557" y="1779"/>
                    <a:pt x="3283" y="1475"/>
                    <a:pt x="3131" y="1171"/>
                  </a:cubicBezTo>
                  <a:cubicBezTo>
                    <a:pt x="3074" y="1076"/>
                    <a:pt x="2982" y="1028"/>
                    <a:pt x="2883" y="1028"/>
                  </a:cubicBezTo>
                  <a:cubicBezTo>
                    <a:pt x="2824" y="1028"/>
                    <a:pt x="2763" y="1046"/>
                    <a:pt x="2706" y="1080"/>
                  </a:cubicBezTo>
                  <a:cubicBezTo>
                    <a:pt x="2554" y="1141"/>
                    <a:pt x="2523" y="1353"/>
                    <a:pt x="2584" y="1475"/>
                  </a:cubicBezTo>
                  <a:cubicBezTo>
                    <a:pt x="2827" y="1900"/>
                    <a:pt x="3314" y="2448"/>
                    <a:pt x="3922" y="2660"/>
                  </a:cubicBezTo>
                  <a:cubicBezTo>
                    <a:pt x="3891" y="3116"/>
                    <a:pt x="3861" y="3633"/>
                    <a:pt x="3800" y="4089"/>
                  </a:cubicBezTo>
                  <a:cubicBezTo>
                    <a:pt x="3283" y="3937"/>
                    <a:pt x="2432" y="2934"/>
                    <a:pt x="2128" y="2599"/>
                  </a:cubicBezTo>
                  <a:lnTo>
                    <a:pt x="1976" y="2448"/>
                  </a:lnTo>
                  <a:cubicBezTo>
                    <a:pt x="1928" y="2383"/>
                    <a:pt x="1846" y="2345"/>
                    <a:pt x="1757" y="2345"/>
                  </a:cubicBezTo>
                  <a:cubicBezTo>
                    <a:pt x="1677" y="2345"/>
                    <a:pt x="1592" y="2376"/>
                    <a:pt x="1520" y="2448"/>
                  </a:cubicBezTo>
                  <a:cubicBezTo>
                    <a:pt x="1429" y="2569"/>
                    <a:pt x="1368" y="2751"/>
                    <a:pt x="1520" y="2903"/>
                  </a:cubicBezTo>
                  <a:lnTo>
                    <a:pt x="1642" y="3055"/>
                  </a:lnTo>
                  <a:cubicBezTo>
                    <a:pt x="2341" y="3815"/>
                    <a:pt x="3101" y="4606"/>
                    <a:pt x="3770" y="4727"/>
                  </a:cubicBezTo>
                  <a:cubicBezTo>
                    <a:pt x="3739" y="5062"/>
                    <a:pt x="3739" y="5457"/>
                    <a:pt x="3709" y="5791"/>
                  </a:cubicBezTo>
                  <a:cubicBezTo>
                    <a:pt x="3709" y="6095"/>
                    <a:pt x="3648" y="6429"/>
                    <a:pt x="3618" y="6764"/>
                  </a:cubicBezTo>
                  <a:cubicBezTo>
                    <a:pt x="3162" y="6369"/>
                    <a:pt x="2584" y="5791"/>
                    <a:pt x="2554" y="5366"/>
                  </a:cubicBezTo>
                  <a:cubicBezTo>
                    <a:pt x="2526" y="5202"/>
                    <a:pt x="2401" y="5087"/>
                    <a:pt x="2244" y="5087"/>
                  </a:cubicBezTo>
                  <a:cubicBezTo>
                    <a:pt x="2226" y="5087"/>
                    <a:pt x="2208" y="5089"/>
                    <a:pt x="2189" y="5092"/>
                  </a:cubicBezTo>
                  <a:cubicBezTo>
                    <a:pt x="1976" y="5153"/>
                    <a:pt x="1885" y="5274"/>
                    <a:pt x="1915" y="5487"/>
                  </a:cubicBezTo>
                  <a:cubicBezTo>
                    <a:pt x="2007" y="6156"/>
                    <a:pt x="2736" y="6855"/>
                    <a:pt x="3344" y="7372"/>
                  </a:cubicBezTo>
                  <a:lnTo>
                    <a:pt x="3587" y="7615"/>
                  </a:lnTo>
                  <a:cubicBezTo>
                    <a:pt x="3526" y="8223"/>
                    <a:pt x="3466" y="8831"/>
                    <a:pt x="3435" y="9408"/>
                  </a:cubicBezTo>
                  <a:cubicBezTo>
                    <a:pt x="3344" y="9287"/>
                    <a:pt x="3222" y="9165"/>
                    <a:pt x="3131" y="9043"/>
                  </a:cubicBezTo>
                  <a:cubicBezTo>
                    <a:pt x="3040" y="8983"/>
                    <a:pt x="2979" y="8891"/>
                    <a:pt x="2919" y="8831"/>
                  </a:cubicBezTo>
                  <a:cubicBezTo>
                    <a:pt x="2767" y="8679"/>
                    <a:pt x="2615" y="8496"/>
                    <a:pt x="2463" y="8283"/>
                  </a:cubicBezTo>
                  <a:cubicBezTo>
                    <a:pt x="1915" y="7645"/>
                    <a:pt x="1308" y="6885"/>
                    <a:pt x="1216" y="6125"/>
                  </a:cubicBezTo>
                  <a:cubicBezTo>
                    <a:pt x="1216" y="5962"/>
                    <a:pt x="1070" y="5847"/>
                    <a:pt x="930" y="5847"/>
                  </a:cubicBezTo>
                  <a:cubicBezTo>
                    <a:pt x="914" y="5847"/>
                    <a:pt x="898" y="5849"/>
                    <a:pt x="882" y="5852"/>
                  </a:cubicBezTo>
                  <a:cubicBezTo>
                    <a:pt x="730" y="5913"/>
                    <a:pt x="578" y="6034"/>
                    <a:pt x="608" y="6186"/>
                  </a:cubicBezTo>
                  <a:cubicBezTo>
                    <a:pt x="730" y="7189"/>
                    <a:pt x="1399" y="7980"/>
                    <a:pt x="2007" y="8709"/>
                  </a:cubicBezTo>
                  <a:cubicBezTo>
                    <a:pt x="2159" y="8891"/>
                    <a:pt x="2311" y="9043"/>
                    <a:pt x="2432" y="9195"/>
                  </a:cubicBezTo>
                  <a:cubicBezTo>
                    <a:pt x="2523" y="9287"/>
                    <a:pt x="2584" y="9378"/>
                    <a:pt x="2675" y="9469"/>
                  </a:cubicBezTo>
                  <a:cubicBezTo>
                    <a:pt x="2858" y="9712"/>
                    <a:pt x="3162" y="9986"/>
                    <a:pt x="3162" y="10198"/>
                  </a:cubicBezTo>
                  <a:cubicBezTo>
                    <a:pt x="3162" y="10290"/>
                    <a:pt x="3222" y="10381"/>
                    <a:pt x="3314" y="10411"/>
                  </a:cubicBezTo>
                  <a:cubicBezTo>
                    <a:pt x="3283" y="10897"/>
                    <a:pt x="3283" y="11384"/>
                    <a:pt x="3222" y="11840"/>
                  </a:cubicBezTo>
                  <a:lnTo>
                    <a:pt x="3222" y="12083"/>
                  </a:lnTo>
                  <a:cubicBezTo>
                    <a:pt x="3162" y="11992"/>
                    <a:pt x="3040" y="11901"/>
                    <a:pt x="2979" y="11840"/>
                  </a:cubicBezTo>
                  <a:lnTo>
                    <a:pt x="2767" y="11627"/>
                  </a:lnTo>
                  <a:cubicBezTo>
                    <a:pt x="1915" y="10715"/>
                    <a:pt x="1186" y="9469"/>
                    <a:pt x="700" y="8192"/>
                  </a:cubicBezTo>
                  <a:cubicBezTo>
                    <a:pt x="625" y="8068"/>
                    <a:pt x="509" y="7964"/>
                    <a:pt x="370" y="7964"/>
                  </a:cubicBezTo>
                  <a:cubicBezTo>
                    <a:pt x="339" y="7964"/>
                    <a:pt x="307" y="7969"/>
                    <a:pt x="274" y="7980"/>
                  </a:cubicBezTo>
                  <a:cubicBezTo>
                    <a:pt x="122" y="8071"/>
                    <a:pt x="1" y="8223"/>
                    <a:pt x="92" y="8405"/>
                  </a:cubicBezTo>
                  <a:cubicBezTo>
                    <a:pt x="608" y="9803"/>
                    <a:pt x="1399" y="11110"/>
                    <a:pt x="2311" y="12083"/>
                  </a:cubicBezTo>
                  <a:lnTo>
                    <a:pt x="2554" y="12326"/>
                  </a:lnTo>
                  <a:cubicBezTo>
                    <a:pt x="2736" y="12508"/>
                    <a:pt x="2979" y="12691"/>
                    <a:pt x="3040" y="12934"/>
                  </a:cubicBezTo>
                  <a:cubicBezTo>
                    <a:pt x="3070" y="12995"/>
                    <a:pt x="3131" y="13086"/>
                    <a:pt x="3222" y="13116"/>
                  </a:cubicBezTo>
                  <a:cubicBezTo>
                    <a:pt x="3222" y="13268"/>
                    <a:pt x="3222" y="13420"/>
                    <a:pt x="3192" y="13572"/>
                  </a:cubicBezTo>
                  <a:lnTo>
                    <a:pt x="3162" y="13876"/>
                  </a:lnTo>
                  <a:cubicBezTo>
                    <a:pt x="3070" y="14606"/>
                    <a:pt x="3040" y="15335"/>
                    <a:pt x="3162" y="16034"/>
                  </a:cubicBezTo>
                  <a:cubicBezTo>
                    <a:pt x="3192" y="16186"/>
                    <a:pt x="3344" y="16308"/>
                    <a:pt x="3496" y="16308"/>
                  </a:cubicBezTo>
                  <a:cubicBezTo>
                    <a:pt x="3678" y="16278"/>
                    <a:pt x="3800" y="16126"/>
                    <a:pt x="3770" y="15943"/>
                  </a:cubicBezTo>
                  <a:cubicBezTo>
                    <a:pt x="3648" y="15274"/>
                    <a:pt x="3739" y="14606"/>
                    <a:pt x="3770" y="13907"/>
                  </a:cubicBezTo>
                  <a:lnTo>
                    <a:pt x="3800" y="13603"/>
                  </a:lnTo>
                  <a:cubicBezTo>
                    <a:pt x="3800" y="13390"/>
                    <a:pt x="3830" y="13147"/>
                    <a:pt x="3830" y="12934"/>
                  </a:cubicBezTo>
                  <a:cubicBezTo>
                    <a:pt x="5137" y="12326"/>
                    <a:pt x="6323" y="11536"/>
                    <a:pt x="7478" y="10715"/>
                  </a:cubicBezTo>
                  <a:cubicBezTo>
                    <a:pt x="7751" y="10533"/>
                    <a:pt x="7995" y="10381"/>
                    <a:pt x="8238" y="10198"/>
                  </a:cubicBezTo>
                  <a:cubicBezTo>
                    <a:pt x="8390" y="10077"/>
                    <a:pt x="8451" y="9894"/>
                    <a:pt x="8329" y="9742"/>
                  </a:cubicBezTo>
                  <a:cubicBezTo>
                    <a:pt x="8253" y="9647"/>
                    <a:pt x="8153" y="9600"/>
                    <a:pt x="8052" y="9600"/>
                  </a:cubicBezTo>
                  <a:cubicBezTo>
                    <a:pt x="7991" y="9600"/>
                    <a:pt x="7930" y="9617"/>
                    <a:pt x="7873" y="9651"/>
                  </a:cubicBezTo>
                  <a:cubicBezTo>
                    <a:pt x="7599" y="9864"/>
                    <a:pt x="7387" y="10016"/>
                    <a:pt x="7113" y="10198"/>
                  </a:cubicBezTo>
                  <a:cubicBezTo>
                    <a:pt x="6049" y="10928"/>
                    <a:pt x="4985" y="11688"/>
                    <a:pt x="3830" y="12205"/>
                  </a:cubicBezTo>
                  <a:lnTo>
                    <a:pt x="3830" y="11901"/>
                  </a:lnTo>
                  <a:cubicBezTo>
                    <a:pt x="3891" y="11323"/>
                    <a:pt x="3891" y="10776"/>
                    <a:pt x="3922" y="10229"/>
                  </a:cubicBezTo>
                  <a:cubicBezTo>
                    <a:pt x="5411" y="9195"/>
                    <a:pt x="7113" y="8071"/>
                    <a:pt x="8815" y="7037"/>
                  </a:cubicBezTo>
                  <a:cubicBezTo>
                    <a:pt x="8967" y="6916"/>
                    <a:pt x="9058" y="6733"/>
                    <a:pt x="8937" y="6581"/>
                  </a:cubicBezTo>
                  <a:cubicBezTo>
                    <a:pt x="8895" y="6477"/>
                    <a:pt x="8769" y="6430"/>
                    <a:pt x="8654" y="6430"/>
                  </a:cubicBezTo>
                  <a:cubicBezTo>
                    <a:pt x="8600" y="6430"/>
                    <a:pt x="8550" y="6440"/>
                    <a:pt x="8511" y="6460"/>
                  </a:cubicBezTo>
                  <a:cubicBezTo>
                    <a:pt x="6961" y="7432"/>
                    <a:pt x="5411" y="8435"/>
                    <a:pt x="4043" y="9408"/>
                  </a:cubicBezTo>
                  <a:cubicBezTo>
                    <a:pt x="4074" y="8891"/>
                    <a:pt x="4165" y="8405"/>
                    <a:pt x="4195" y="7888"/>
                  </a:cubicBezTo>
                  <a:cubicBezTo>
                    <a:pt x="4195" y="7888"/>
                    <a:pt x="4226" y="7888"/>
                    <a:pt x="4226" y="7828"/>
                  </a:cubicBezTo>
                  <a:cubicBezTo>
                    <a:pt x="4408" y="7676"/>
                    <a:pt x="4560" y="7524"/>
                    <a:pt x="4773" y="7372"/>
                  </a:cubicBezTo>
                  <a:cubicBezTo>
                    <a:pt x="5107" y="7037"/>
                    <a:pt x="5472" y="6733"/>
                    <a:pt x="5836" y="6581"/>
                  </a:cubicBezTo>
                  <a:cubicBezTo>
                    <a:pt x="5988" y="6521"/>
                    <a:pt x="6049" y="6308"/>
                    <a:pt x="6019" y="6156"/>
                  </a:cubicBezTo>
                  <a:cubicBezTo>
                    <a:pt x="5943" y="6029"/>
                    <a:pt x="5804" y="5966"/>
                    <a:pt x="5671" y="5966"/>
                  </a:cubicBezTo>
                  <a:cubicBezTo>
                    <a:pt x="5645" y="5966"/>
                    <a:pt x="5619" y="5968"/>
                    <a:pt x="5593" y="5973"/>
                  </a:cubicBezTo>
                  <a:cubicBezTo>
                    <a:pt x="5137" y="6156"/>
                    <a:pt x="4681" y="6551"/>
                    <a:pt x="4347" y="6916"/>
                  </a:cubicBezTo>
                  <a:cubicBezTo>
                    <a:pt x="4317" y="6976"/>
                    <a:pt x="4317" y="6976"/>
                    <a:pt x="4256" y="6976"/>
                  </a:cubicBezTo>
                  <a:cubicBezTo>
                    <a:pt x="4317" y="6581"/>
                    <a:pt x="4317" y="6217"/>
                    <a:pt x="4347" y="5821"/>
                  </a:cubicBezTo>
                  <a:cubicBezTo>
                    <a:pt x="4377" y="5396"/>
                    <a:pt x="4377" y="5031"/>
                    <a:pt x="4408" y="4606"/>
                  </a:cubicBezTo>
                  <a:cubicBezTo>
                    <a:pt x="4985" y="4302"/>
                    <a:pt x="5533" y="3511"/>
                    <a:pt x="6019" y="2721"/>
                  </a:cubicBezTo>
                  <a:cubicBezTo>
                    <a:pt x="6323" y="2296"/>
                    <a:pt x="6596" y="1870"/>
                    <a:pt x="6779" y="1688"/>
                  </a:cubicBezTo>
                  <a:cubicBezTo>
                    <a:pt x="6900" y="1566"/>
                    <a:pt x="6900" y="1384"/>
                    <a:pt x="6779" y="1232"/>
                  </a:cubicBezTo>
                  <a:cubicBezTo>
                    <a:pt x="6718" y="1171"/>
                    <a:pt x="6642" y="1141"/>
                    <a:pt x="6562" y="1141"/>
                  </a:cubicBezTo>
                  <a:cubicBezTo>
                    <a:pt x="6482" y="1141"/>
                    <a:pt x="6399" y="1171"/>
                    <a:pt x="6323" y="1232"/>
                  </a:cubicBezTo>
                  <a:cubicBezTo>
                    <a:pt x="6049" y="1444"/>
                    <a:pt x="5776" y="1870"/>
                    <a:pt x="5472" y="2356"/>
                  </a:cubicBezTo>
                  <a:cubicBezTo>
                    <a:pt x="5168" y="2812"/>
                    <a:pt x="4803" y="3390"/>
                    <a:pt x="4469" y="3755"/>
                  </a:cubicBezTo>
                  <a:cubicBezTo>
                    <a:pt x="4499" y="3147"/>
                    <a:pt x="4560" y="2508"/>
                    <a:pt x="4651" y="1900"/>
                  </a:cubicBezTo>
                  <a:cubicBezTo>
                    <a:pt x="4833" y="1566"/>
                    <a:pt x="5137" y="1201"/>
                    <a:pt x="5411" y="989"/>
                  </a:cubicBezTo>
                  <a:cubicBezTo>
                    <a:pt x="5533" y="897"/>
                    <a:pt x="5563" y="685"/>
                    <a:pt x="5441" y="533"/>
                  </a:cubicBezTo>
                  <a:cubicBezTo>
                    <a:pt x="5368" y="478"/>
                    <a:pt x="5274" y="434"/>
                    <a:pt x="5177" y="434"/>
                  </a:cubicBezTo>
                  <a:cubicBezTo>
                    <a:pt x="5112" y="434"/>
                    <a:pt x="5046" y="454"/>
                    <a:pt x="4985" y="502"/>
                  </a:cubicBezTo>
                  <a:lnTo>
                    <a:pt x="4864" y="624"/>
                  </a:lnTo>
                  <a:cubicBezTo>
                    <a:pt x="4864" y="533"/>
                    <a:pt x="4925" y="472"/>
                    <a:pt x="4925" y="381"/>
                  </a:cubicBezTo>
                  <a:cubicBezTo>
                    <a:pt x="4955" y="198"/>
                    <a:pt x="4833" y="46"/>
                    <a:pt x="4651" y="16"/>
                  </a:cubicBezTo>
                  <a:cubicBezTo>
                    <a:pt x="4619" y="5"/>
                    <a:pt x="4587" y="0"/>
                    <a:pt x="4557"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1"/>
            <p:cNvSpPr/>
            <p:nvPr/>
          </p:nvSpPr>
          <p:spPr>
            <a:xfrm>
              <a:off x="13757875" y="2281125"/>
              <a:ext cx="181650" cy="203700"/>
            </a:xfrm>
            <a:custGeom>
              <a:rect b="b" l="l" r="r" t="t"/>
              <a:pathLst>
                <a:path extrusionOk="0" h="8148" w="7266">
                  <a:moveTo>
                    <a:pt x="2136" y="0"/>
                  </a:moveTo>
                  <a:cubicBezTo>
                    <a:pt x="1460" y="0"/>
                    <a:pt x="776" y="183"/>
                    <a:pt x="305" y="715"/>
                  </a:cubicBezTo>
                  <a:cubicBezTo>
                    <a:pt x="1" y="1019"/>
                    <a:pt x="274" y="1809"/>
                    <a:pt x="365" y="2174"/>
                  </a:cubicBezTo>
                  <a:cubicBezTo>
                    <a:pt x="608" y="3177"/>
                    <a:pt x="1034" y="4089"/>
                    <a:pt x="1520" y="4970"/>
                  </a:cubicBezTo>
                  <a:cubicBezTo>
                    <a:pt x="2402" y="6490"/>
                    <a:pt x="3770" y="7250"/>
                    <a:pt x="5350" y="7888"/>
                  </a:cubicBezTo>
                  <a:cubicBezTo>
                    <a:pt x="5616" y="7990"/>
                    <a:pt x="5922" y="8147"/>
                    <a:pt x="6196" y="8147"/>
                  </a:cubicBezTo>
                  <a:cubicBezTo>
                    <a:pt x="6330" y="8147"/>
                    <a:pt x="6456" y="8110"/>
                    <a:pt x="6566" y="8010"/>
                  </a:cubicBezTo>
                  <a:cubicBezTo>
                    <a:pt x="7265" y="7493"/>
                    <a:pt x="7144" y="5973"/>
                    <a:pt x="7113" y="5244"/>
                  </a:cubicBezTo>
                  <a:cubicBezTo>
                    <a:pt x="6992" y="3238"/>
                    <a:pt x="5745" y="1262"/>
                    <a:pt x="3922" y="380"/>
                  </a:cubicBezTo>
                  <a:cubicBezTo>
                    <a:pt x="3481" y="183"/>
                    <a:pt x="2812" y="0"/>
                    <a:pt x="2136" y="0"/>
                  </a:cubicBezTo>
                  <a:close/>
                </a:path>
              </a:pathLst>
            </a:custGeom>
            <a:solidFill>
              <a:srgbClr val="24749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1"/>
            <p:cNvSpPr/>
            <p:nvPr/>
          </p:nvSpPr>
          <p:spPr>
            <a:xfrm>
              <a:off x="13763200" y="2265550"/>
              <a:ext cx="182400" cy="241100"/>
            </a:xfrm>
            <a:custGeom>
              <a:rect b="b" l="l" r="r" t="t"/>
              <a:pathLst>
                <a:path extrusionOk="0" h="9644" w="7296">
                  <a:moveTo>
                    <a:pt x="2310" y="0"/>
                  </a:moveTo>
                  <a:cubicBezTo>
                    <a:pt x="2219" y="0"/>
                    <a:pt x="2098" y="92"/>
                    <a:pt x="2098" y="213"/>
                  </a:cubicBezTo>
                  <a:cubicBezTo>
                    <a:pt x="2067" y="426"/>
                    <a:pt x="2098" y="821"/>
                    <a:pt x="2128" y="1186"/>
                  </a:cubicBezTo>
                  <a:cubicBezTo>
                    <a:pt x="2158" y="1581"/>
                    <a:pt x="2219" y="2037"/>
                    <a:pt x="2219" y="2402"/>
                  </a:cubicBezTo>
                  <a:cubicBezTo>
                    <a:pt x="1946" y="2067"/>
                    <a:pt x="1733" y="1672"/>
                    <a:pt x="1490" y="1307"/>
                  </a:cubicBezTo>
                  <a:cubicBezTo>
                    <a:pt x="1459" y="1034"/>
                    <a:pt x="1459" y="699"/>
                    <a:pt x="1490" y="456"/>
                  </a:cubicBezTo>
                  <a:cubicBezTo>
                    <a:pt x="1520" y="365"/>
                    <a:pt x="1399" y="244"/>
                    <a:pt x="1307" y="213"/>
                  </a:cubicBezTo>
                  <a:cubicBezTo>
                    <a:pt x="1285" y="202"/>
                    <a:pt x="1263" y="197"/>
                    <a:pt x="1241" y="197"/>
                  </a:cubicBezTo>
                  <a:cubicBezTo>
                    <a:pt x="1144" y="197"/>
                    <a:pt x="1059" y="296"/>
                    <a:pt x="1034" y="396"/>
                  </a:cubicBezTo>
                  <a:lnTo>
                    <a:pt x="1034" y="517"/>
                  </a:lnTo>
                  <a:cubicBezTo>
                    <a:pt x="1003" y="456"/>
                    <a:pt x="1003" y="426"/>
                    <a:pt x="943" y="365"/>
                  </a:cubicBezTo>
                  <a:cubicBezTo>
                    <a:pt x="902" y="284"/>
                    <a:pt x="835" y="244"/>
                    <a:pt x="758" y="244"/>
                  </a:cubicBezTo>
                  <a:cubicBezTo>
                    <a:pt x="720" y="244"/>
                    <a:pt x="679" y="254"/>
                    <a:pt x="639" y="274"/>
                  </a:cubicBezTo>
                  <a:cubicBezTo>
                    <a:pt x="547" y="365"/>
                    <a:pt x="487" y="456"/>
                    <a:pt x="578" y="578"/>
                  </a:cubicBezTo>
                  <a:cubicBezTo>
                    <a:pt x="730" y="882"/>
                    <a:pt x="912" y="1155"/>
                    <a:pt x="1064" y="1459"/>
                  </a:cubicBezTo>
                  <a:cubicBezTo>
                    <a:pt x="1064" y="1520"/>
                    <a:pt x="1095" y="1611"/>
                    <a:pt x="1095" y="1642"/>
                  </a:cubicBezTo>
                  <a:cubicBezTo>
                    <a:pt x="1034" y="1649"/>
                    <a:pt x="969" y="1653"/>
                    <a:pt x="903" y="1653"/>
                  </a:cubicBezTo>
                  <a:cubicBezTo>
                    <a:pt x="705" y="1653"/>
                    <a:pt x="494" y="1619"/>
                    <a:pt x="335" y="1551"/>
                  </a:cubicBezTo>
                  <a:cubicBezTo>
                    <a:pt x="313" y="1543"/>
                    <a:pt x="290" y="1540"/>
                    <a:pt x="266" y="1540"/>
                  </a:cubicBezTo>
                  <a:cubicBezTo>
                    <a:pt x="188" y="1540"/>
                    <a:pt x="100" y="1579"/>
                    <a:pt x="31" y="1672"/>
                  </a:cubicBezTo>
                  <a:cubicBezTo>
                    <a:pt x="0" y="1794"/>
                    <a:pt x="31" y="1915"/>
                    <a:pt x="152" y="1976"/>
                  </a:cubicBezTo>
                  <a:cubicBezTo>
                    <a:pt x="329" y="2047"/>
                    <a:pt x="587" y="2097"/>
                    <a:pt x="849" y="2097"/>
                  </a:cubicBezTo>
                  <a:cubicBezTo>
                    <a:pt x="1040" y="2097"/>
                    <a:pt x="1233" y="2070"/>
                    <a:pt x="1399" y="2006"/>
                  </a:cubicBezTo>
                  <a:lnTo>
                    <a:pt x="1976" y="2827"/>
                  </a:lnTo>
                  <a:cubicBezTo>
                    <a:pt x="1871" y="2875"/>
                    <a:pt x="1709" y="2893"/>
                    <a:pt x="1527" y="2893"/>
                  </a:cubicBezTo>
                  <a:cubicBezTo>
                    <a:pt x="1129" y="2893"/>
                    <a:pt x="634" y="2808"/>
                    <a:pt x="426" y="2766"/>
                  </a:cubicBezTo>
                  <a:lnTo>
                    <a:pt x="274" y="2736"/>
                  </a:lnTo>
                  <a:cubicBezTo>
                    <a:pt x="152" y="2736"/>
                    <a:pt x="31" y="2827"/>
                    <a:pt x="0" y="2918"/>
                  </a:cubicBezTo>
                  <a:cubicBezTo>
                    <a:pt x="0" y="3040"/>
                    <a:pt x="92" y="3162"/>
                    <a:pt x="183" y="3192"/>
                  </a:cubicBezTo>
                  <a:lnTo>
                    <a:pt x="335" y="3222"/>
                  </a:lnTo>
                  <a:cubicBezTo>
                    <a:pt x="712" y="3288"/>
                    <a:pt x="1117" y="3345"/>
                    <a:pt x="1476" y="3345"/>
                  </a:cubicBezTo>
                  <a:cubicBezTo>
                    <a:pt x="1781" y="3345"/>
                    <a:pt x="2054" y="3304"/>
                    <a:pt x="2250" y="3192"/>
                  </a:cubicBezTo>
                  <a:cubicBezTo>
                    <a:pt x="2402" y="3374"/>
                    <a:pt x="2554" y="3617"/>
                    <a:pt x="2706" y="3800"/>
                  </a:cubicBezTo>
                  <a:cubicBezTo>
                    <a:pt x="2827" y="3982"/>
                    <a:pt x="2979" y="4195"/>
                    <a:pt x="3070" y="4377"/>
                  </a:cubicBezTo>
                  <a:cubicBezTo>
                    <a:pt x="2614" y="4347"/>
                    <a:pt x="2098" y="4286"/>
                    <a:pt x="1854" y="4104"/>
                  </a:cubicBezTo>
                  <a:cubicBezTo>
                    <a:pt x="1827" y="4076"/>
                    <a:pt x="1781" y="4061"/>
                    <a:pt x="1731" y="4061"/>
                  </a:cubicBezTo>
                  <a:cubicBezTo>
                    <a:pt x="1669" y="4061"/>
                    <a:pt x="1601" y="4084"/>
                    <a:pt x="1551" y="4134"/>
                  </a:cubicBezTo>
                  <a:cubicBezTo>
                    <a:pt x="1490" y="4225"/>
                    <a:pt x="1490" y="4377"/>
                    <a:pt x="1611" y="4438"/>
                  </a:cubicBezTo>
                  <a:cubicBezTo>
                    <a:pt x="1976" y="4742"/>
                    <a:pt x="2675" y="4833"/>
                    <a:pt x="3192" y="4864"/>
                  </a:cubicBezTo>
                  <a:lnTo>
                    <a:pt x="3435" y="4864"/>
                  </a:lnTo>
                  <a:cubicBezTo>
                    <a:pt x="3648" y="5198"/>
                    <a:pt x="3921" y="5563"/>
                    <a:pt x="4134" y="5928"/>
                  </a:cubicBezTo>
                  <a:cubicBezTo>
                    <a:pt x="4043" y="5897"/>
                    <a:pt x="3952" y="5897"/>
                    <a:pt x="3830" y="5897"/>
                  </a:cubicBezTo>
                  <a:cubicBezTo>
                    <a:pt x="3769" y="5897"/>
                    <a:pt x="3678" y="5867"/>
                    <a:pt x="3617" y="5867"/>
                  </a:cubicBezTo>
                  <a:cubicBezTo>
                    <a:pt x="3465" y="5806"/>
                    <a:pt x="3313" y="5776"/>
                    <a:pt x="3161" y="5776"/>
                  </a:cubicBezTo>
                  <a:cubicBezTo>
                    <a:pt x="2554" y="5654"/>
                    <a:pt x="1915" y="5563"/>
                    <a:pt x="1520" y="5168"/>
                  </a:cubicBezTo>
                  <a:cubicBezTo>
                    <a:pt x="1490" y="5137"/>
                    <a:pt x="1437" y="5122"/>
                    <a:pt x="1380" y="5122"/>
                  </a:cubicBezTo>
                  <a:cubicBezTo>
                    <a:pt x="1323" y="5122"/>
                    <a:pt x="1262" y="5137"/>
                    <a:pt x="1216" y="5168"/>
                  </a:cubicBezTo>
                  <a:cubicBezTo>
                    <a:pt x="1155" y="5259"/>
                    <a:pt x="1155" y="5411"/>
                    <a:pt x="1216" y="5472"/>
                  </a:cubicBezTo>
                  <a:cubicBezTo>
                    <a:pt x="1703" y="5958"/>
                    <a:pt x="2432" y="6079"/>
                    <a:pt x="3070" y="6201"/>
                  </a:cubicBezTo>
                  <a:cubicBezTo>
                    <a:pt x="3253" y="6231"/>
                    <a:pt x="3374" y="6262"/>
                    <a:pt x="3526" y="6262"/>
                  </a:cubicBezTo>
                  <a:cubicBezTo>
                    <a:pt x="3617" y="6262"/>
                    <a:pt x="3709" y="6323"/>
                    <a:pt x="3769" y="6323"/>
                  </a:cubicBezTo>
                  <a:cubicBezTo>
                    <a:pt x="3952" y="6353"/>
                    <a:pt x="4256" y="6383"/>
                    <a:pt x="4377" y="6475"/>
                  </a:cubicBezTo>
                  <a:cubicBezTo>
                    <a:pt x="4399" y="6496"/>
                    <a:pt x="4451" y="6518"/>
                    <a:pt x="4501" y="6518"/>
                  </a:cubicBezTo>
                  <a:cubicBezTo>
                    <a:pt x="4521" y="6518"/>
                    <a:pt x="4542" y="6514"/>
                    <a:pt x="4560" y="6505"/>
                  </a:cubicBezTo>
                  <a:lnTo>
                    <a:pt x="5137" y="7295"/>
                  </a:lnTo>
                  <a:cubicBezTo>
                    <a:pt x="5168" y="7326"/>
                    <a:pt x="5198" y="7417"/>
                    <a:pt x="5259" y="7447"/>
                  </a:cubicBezTo>
                  <a:cubicBezTo>
                    <a:pt x="5168" y="7447"/>
                    <a:pt x="5046" y="7417"/>
                    <a:pt x="4985" y="7417"/>
                  </a:cubicBezTo>
                  <a:cubicBezTo>
                    <a:pt x="4894" y="7417"/>
                    <a:pt x="4833" y="7417"/>
                    <a:pt x="4803" y="7386"/>
                  </a:cubicBezTo>
                  <a:cubicBezTo>
                    <a:pt x="3921" y="7265"/>
                    <a:pt x="2979" y="6931"/>
                    <a:pt x="2128" y="6414"/>
                  </a:cubicBezTo>
                  <a:cubicBezTo>
                    <a:pt x="2088" y="6394"/>
                    <a:pt x="2050" y="6383"/>
                    <a:pt x="2015" y="6383"/>
                  </a:cubicBezTo>
                  <a:cubicBezTo>
                    <a:pt x="1946" y="6383"/>
                    <a:pt x="1885" y="6424"/>
                    <a:pt x="1824" y="6505"/>
                  </a:cubicBezTo>
                  <a:cubicBezTo>
                    <a:pt x="1763" y="6627"/>
                    <a:pt x="1794" y="6718"/>
                    <a:pt x="1915" y="6809"/>
                  </a:cubicBezTo>
                  <a:cubicBezTo>
                    <a:pt x="2827" y="7326"/>
                    <a:pt x="3800" y="7690"/>
                    <a:pt x="4742" y="7782"/>
                  </a:cubicBezTo>
                  <a:cubicBezTo>
                    <a:pt x="4833" y="7782"/>
                    <a:pt x="4894" y="7782"/>
                    <a:pt x="4985" y="7842"/>
                  </a:cubicBezTo>
                  <a:cubicBezTo>
                    <a:pt x="5168" y="7842"/>
                    <a:pt x="5350" y="7873"/>
                    <a:pt x="5502" y="7934"/>
                  </a:cubicBezTo>
                  <a:cubicBezTo>
                    <a:pt x="5532" y="7964"/>
                    <a:pt x="5563" y="7979"/>
                    <a:pt x="5589" y="7979"/>
                  </a:cubicBezTo>
                  <a:cubicBezTo>
                    <a:pt x="5616" y="7979"/>
                    <a:pt x="5639" y="7964"/>
                    <a:pt x="5654" y="7934"/>
                  </a:cubicBezTo>
                  <a:cubicBezTo>
                    <a:pt x="5745" y="8025"/>
                    <a:pt x="5776" y="8086"/>
                    <a:pt x="5867" y="8207"/>
                  </a:cubicBezTo>
                  <a:lnTo>
                    <a:pt x="5958" y="8390"/>
                  </a:lnTo>
                  <a:cubicBezTo>
                    <a:pt x="6231" y="8815"/>
                    <a:pt x="6535" y="9241"/>
                    <a:pt x="6931" y="9575"/>
                  </a:cubicBezTo>
                  <a:cubicBezTo>
                    <a:pt x="6961" y="9621"/>
                    <a:pt x="7014" y="9643"/>
                    <a:pt x="7071" y="9643"/>
                  </a:cubicBezTo>
                  <a:cubicBezTo>
                    <a:pt x="7128" y="9643"/>
                    <a:pt x="7189" y="9621"/>
                    <a:pt x="7235" y="9575"/>
                  </a:cubicBezTo>
                  <a:cubicBezTo>
                    <a:pt x="7295" y="9514"/>
                    <a:pt x="7295" y="9362"/>
                    <a:pt x="7174" y="9271"/>
                  </a:cubicBezTo>
                  <a:cubicBezTo>
                    <a:pt x="6839" y="8967"/>
                    <a:pt x="6566" y="8602"/>
                    <a:pt x="6323" y="8177"/>
                  </a:cubicBezTo>
                  <a:lnTo>
                    <a:pt x="6201" y="7994"/>
                  </a:lnTo>
                  <a:cubicBezTo>
                    <a:pt x="6110" y="7873"/>
                    <a:pt x="6019" y="7721"/>
                    <a:pt x="5928" y="7599"/>
                  </a:cubicBezTo>
                  <a:cubicBezTo>
                    <a:pt x="6353" y="6718"/>
                    <a:pt x="6657" y="5745"/>
                    <a:pt x="6931" y="4803"/>
                  </a:cubicBezTo>
                  <a:cubicBezTo>
                    <a:pt x="6991" y="4590"/>
                    <a:pt x="7022" y="4377"/>
                    <a:pt x="7113" y="4195"/>
                  </a:cubicBezTo>
                  <a:cubicBezTo>
                    <a:pt x="7143" y="4073"/>
                    <a:pt x="7083" y="3952"/>
                    <a:pt x="6961" y="3921"/>
                  </a:cubicBezTo>
                  <a:cubicBezTo>
                    <a:pt x="6940" y="3916"/>
                    <a:pt x="6919" y="3914"/>
                    <a:pt x="6899" y="3914"/>
                  </a:cubicBezTo>
                  <a:cubicBezTo>
                    <a:pt x="6800" y="3914"/>
                    <a:pt x="6713" y="3973"/>
                    <a:pt x="6687" y="4073"/>
                  </a:cubicBezTo>
                  <a:cubicBezTo>
                    <a:pt x="6627" y="4256"/>
                    <a:pt x="6566" y="4499"/>
                    <a:pt x="6505" y="4681"/>
                  </a:cubicBezTo>
                  <a:cubicBezTo>
                    <a:pt x="6231" y="5502"/>
                    <a:pt x="6019" y="6414"/>
                    <a:pt x="5624" y="7235"/>
                  </a:cubicBezTo>
                  <a:cubicBezTo>
                    <a:pt x="5593" y="7143"/>
                    <a:pt x="5563" y="7113"/>
                    <a:pt x="5502" y="7022"/>
                  </a:cubicBezTo>
                  <a:cubicBezTo>
                    <a:pt x="5289" y="6718"/>
                    <a:pt x="5046" y="6383"/>
                    <a:pt x="4833" y="6079"/>
                  </a:cubicBezTo>
                  <a:cubicBezTo>
                    <a:pt x="5168" y="4864"/>
                    <a:pt x="5593" y="3496"/>
                    <a:pt x="6079" y="2158"/>
                  </a:cubicBezTo>
                  <a:cubicBezTo>
                    <a:pt x="5988" y="2098"/>
                    <a:pt x="5897" y="1976"/>
                    <a:pt x="5776" y="1946"/>
                  </a:cubicBezTo>
                  <a:cubicBezTo>
                    <a:pt x="5755" y="1939"/>
                    <a:pt x="5733" y="1935"/>
                    <a:pt x="5711" y="1935"/>
                  </a:cubicBezTo>
                  <a:cubicBezTo>
                    <a:pt x="5634" y="1935"/>
                    <a:pt x="5556" y="1980"/>
                    <a:pt x="5532" y="2098"/>
                  </a:cubicBezTo>
                  <a:cubicBezTo>
                    <a:pt x="5107" y="3283"/>
                    <a:pt x="4712" y="4529"/>
                    <a:pt x="4377" y="5654"/>
                  </a:cubicBezTo>
                  <a:cubicBezTo>
                    <a:pt x="4195" y="5380"/>
                    <a:pt x="4013" y="5107"/>
                    <a:pt x="3800" y="4803"/>
                  </a:cubicBezTo>
                  <a:lnTo>
                    <a:pt x="3800" y="4772"/>
                  </a:lnTo>
                  <a:cubicBezTo>
                    <a:pt x="3830" y="4620"/>
                    <a:pt x="3830" y="4469"/>
                    <a:pt x="3891" y="4256"/>
                  </a:cubicBezTo>
                  <a:cubicBezTo>
                    <a:pt x="3921" y="3921"/>
                    <a:pt x="3952" y="3587"/>
                    <a:pt x="4104" y="3344"/>
                  </a:cubicBezTo>
                  <a:cubicBezTo>
                    <a:pt x="4195" y="3253"/>
                    <a:pt x="4134" y="3131"/>
                    <a:pt x="4043" y="3040"/>
                  </a:cubicBezTo>
                  <a:cubicBezTo>
                    <a:pt x="4002" y="3020"/>
                    <a:pt x="3962" y="3010"/>
                    <a:pt x="3924" y="3010"/>
                  </a:cubicBezTo>
                  <a:cubicBezTo>
                    <a:pt x="3847" y="3010"/>
                    <a:pt x="3780" y="3050"/>
                    <a:pt x="3739" y="3131"/>
                  </a:cubicBezTo>
                  <a:cubicBezTo>
                    <a:pt x="3526" y="3435"/>
                    <a:pt x="3496" y="3861"/>
                    <a:pt x="3465" y="4195"/>
                  </a:cubicBezTo>
                  <a:lnTo>
                    <a:pt x="3465" y="4225"/>
                  </a:lnTo>
                  <a:cubicBezTo>
                    <a:pt x="3313" y="4013"/>
                    <a:pt x="3161" y="3800"/>
                    <a:pt x="3010" y="3587"/>
                  </a:cubicBezTo>
                  <a:cubicBezTo>
                    <a:pt x="2858" y="3344"/>
                    <a:pt x="2675" y="3131"/>
                    <a:pt x="2523" y="2888"/>
                  </a:cubicBezTo>
                  <a:cubicBezTo>
                    <a:pt x="2706" y="2493"/>
                    <a:pt x="2614" y="1794"/>
                    <a:pt x="2554" y="1155"/>
                  </a:cubicBezTo>
                  <a:cubicBezTo>
                    <a:pt x="2523" y="760"/>
                    <a:pt x="2462" y="426"/>
                    <a:pt x="2523" y="244"/>
                  </a:cubicBezTo>
                  <a:cubicBezTo>
                    <a:pt x="2523" y="122"/>
                    <a:pt x="2432" y="0"/>
                    <a:pt x="2310"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1"/>
            <p:cNvSpPr/>
            <p:nvPr/>
          </p:nvSpPr>
          <p:spPr>
            <a:xfrm>
              <a:off x="13022300" y="2292025"/>
              <a:ext cx="1538800" cy="1198475"/>
            </a:xfrm>
            <a:custGeom>
              <a:rect b="b" l="l" r="r" t="t"/>
              <a:pathLst>
                <a:path extrusionOk="0" h="47939" w="61552">
                  <a:moveTo>
                    <a:pt x="44761" y="1"/>
                  </a:moveTo>
                  <a:cubicBezTo>
                    <a:pt x="44087" y="1"/>
                    <a:pt x="43383" y="33"/>
                    <a:pt x="42646" y="96"/>
                  </a:cubicBezTo>
                  <a:cubicBezTo>
                    <a:pt x="36323" y="613"/>
                    <a:pt x="30244" y="3622"/>
                    <a:pt x="30183" y="10400"/>
                  </a:cubicBezTo>
                  <a:cubicBezTo>
                    <a:pt x="28667" y="4004"/>
                    <a:pt x="22969" y="2122"/>
                    <a:pt x="17896" y="2122"/>
                  </a:cubicBezTo>
                  <a:cubicBezTo>
                    <a:pt x="15954" y="2122"/>
                    <a:pt x="14104" y="2398"/>
                    <a:pt x="12615" y="2802"/>
                  </a:cubicBezTo>
                  <a:cubicBezTo>
                    <a:pt x="4985" y="4838"/>
                    <a:pt x="1" y="15142"/>
                    <a:pt x="2493" y="22559"/>
                  </a:cubicBezTo>
                  <a:cubicBezTo>
                    <a:pt x="7296" y="36875"/>
                    <a:pt x="16110" y="42255"/>
                    <a:pt x="25290" y="46723"/>
                  </a:cubicBezTo>
                  <a:cubicBezTo>
                    <a:pt x="27516" y="47614"/>
                    <a:pt x="29417" y="47938"/>
                    <a:pt x="31046" y="47938"/>
                  </a:cubicBezTo>
                  <a:cubicBezTo>
                    <a:pt x="34754" y="47938"/>
                    <a:pt x="37052" y="46257"/>
                    <a:pt x="38573" y="45751"/>
                  </a:cubicBezTo>
                  <a:cubicBezTo>
                    <a:pt x="45533" y="43380"/>
                    <a:pt x="52038" y="36176"/>
                    <a:pt x="56020" y="30188"/>
                  </a:cubicBezTo>
                  <a:cubicBezTo>
                    <a:pt x="60306" y="23714"/>
                    <a:pt x="61552" y="13866"/>
                    <a:pt x="57266" y="7300"/>
                  </a:cubicBezTo>
                  <a:cubicBezTo>
                    <a:pt x="54082" y="2347"/>
                    <a:pt x="50532" y="1"/>
                    <a:pt x="44761" y="1"/>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1"/>
            <p:cNvSpPr/>
            <p:nvPr/>
          </p:nvSpPr>
          <p:spPr>
            <a:xfrm>
              <a:off x="14063350" y="2405150"/>
              <a:ext cx="49425" cy="51050"/>
            </a:xfrm>
            <a:custGeom>
              <a:rect b="b" l="l" r="r" t="t"/>
              <a:pathLst>
                <a:path extrusionOk="0" h="2042" w="1977">
                  <a:moveTo>
                    <a:pt x="944" y="1"/>
                  </a:moveTo>
                  <a:cubicBezTo>
                    <a:pt x="911" y="1"/>
                    <a:pt x="907" y="45"/>
                    <a:pt x="882" y="70"/>
                  </a:cubicBezTo>
                  <a:cubicBezTo>
                    <a:pt x="882" y="90"/>
                    <a:pt x="879" y="97"/>
                    <a:pt x="873" y="97"/>
                  </a:cubicBezTo>
                  <a:cubicBezTo>
                    <a:pt x="862" y="97"/>
                    <a:pt x="842" y="70"/>
                    <a:pt x="821" y="70"/>
                  </a:cubicBezTo>
                  <a:lnTo>
                    <a:pt x="548" y="70"/>
                  </a:lnTo>
                  <a:cubicBezTo>
                    <a:pt x="517" y="70"/>
                    <a:pt x="517" y="131"/>
                    <a:pt x="457" y="161"/>
                  </a:cubicBezTo>
                  <a:cubicBezTo>
                    <a:pt x="457" y="161"/>
                    <a:pt x="457" y="192"/>
                    <a:pt x="517" y="222"/>
                  </a:cubicBezTo>
                  <a:lnTo>
                    <a:pt x="517" y="313"/>
                  </a:lnTo>
                  <a:lnTo>
                    <a:pt x="517" y="374"/>
                  </a:lnTo>
                  <a:cubicBezTo>
                    <a:pt x="517" y="394"/>
                    <a:pt x="521" y="401"/>
                    <a:pt x="526" y="401"/>
                  </a:cubicBezTo>
                  <a:cubicBezTo>
                    <a:pt x="538" y="401"/>
                    <a:pt x="558" y="374"/>
                    <a:pt x="578" y="374"/>
                  </a:cubicBezTo>
                  <a:cubicBezTo>
                    <a:pt x="609" y="374"/>
                    <a:pt x="700" y="435"/>
                    <a:pt x="730" y="435"/>
                  </a:cubicBezTo>
                  <a:cubicBezTo>
                    <a:pt x="761" y="435"/>
                    <a:pt x="730" y="465"/>
                    <a:pt x="700" y="465"/>
                  </a:cubicBezTo>
                  <a:cubicBezTo>
                    <a:pt x="669" y="465"/>
                    <a:pt x="669" y="495"/>
                    <a:pt x="669" y="556"/>
                  </a:cubicBezTo>
                  <a:cubicBezTo>
                    <a:pt x="609" y="556"/>
                    <a:pt x="578" y="587"/>
                    <a:pt x="578" y="587"/>
                  </a:cubicBezTo>
                  <a:lnTo>
                    <a:pt x="548" y="647"/>
                  </a:lnTo>
                  <a:cubicBezTo>
                    <a:pt x="517" y="647"/>
                    <a:pt x="517" y="647"/>
                    <a:pt x="457" y="617"/>
                  </a:cubicBezTo>
                  <a:cubicBezTo>
                    <a:pt x="441" y="602"/>
                    <a:pt x="434" y="594"/>
                    <a:pt x="426" y="594"/>
                  </a:cubicBezTo>
                  <a:cubicBezTo>
                    <a:pt x="419" y="594"/>
                    <a:pt x="411" y="602"/>
                    <a:pt x="396" y="617"/>
                  </a:cubicBezTo>
                  <a:cubicBezTo>
                    <a:pt x="365" y="617"/>
                    <a:pt x="305" y="647"/>
                    <a:pt x="274" y="647"/>
                  </a:cubicBezTo>
                  <a:cubicBezTo>
                    <a:pt x="244" y="647"/>
                    <a:pt x="274" y="617"/>
                    <a:pt x="244" y="587"/>
                  </a:cubicBezTo>
                  <a:cubicBezTo>
                    <a:pt x="229" y="571"/>
                    <a:pt x="206" y="571"/>
                    <a:pt x="183" y="571"/>
                  </a:cubicBezTo>
                  <a:cubicBezTo>
                    <a:pt x="160" y="571"/>
                    <a:pt x="137" y="571"/>
                    <a:pt x="122" y="556"/>
                  </a:cubicBezTo>
                  <a:cubicBezTo>
                    <a:pt x="92" y="556"/>
                    <a:pt x="92" y="587"/>
                    <a:pt x="61" y="587"/>
                  </a:cubicBezTo>
                  <a:cubicBezTo>
                    <a:pt x="61" y="617"/>
                    <a:pt x="1" y="617"/>
                    <a:pt x="1" y="647"/>
                  </a:cubicBezTo>
                  <a:cubicBezTo>
                    <a:pt x="1" y="647"/>
                    <a:pt x="1" y="739"/>
                    <a:pt x="61" y="739"/>
                  </a:cubicBezTo>
                  <a:cubicBezTo>
                    <a:pt x="77" y="754"/>
                    <a:pt x="92" y="754"/>
                    <a:pt x="103" y="754"/>
                  </a:cubicBezTo>
                  <a:cubicBezTo>
                    <a:pt x="115" y="754"/>
                    <a:pt x="122" y="754"/>
                    <a:pt x="122" y="769"/>
                  </a:cubicBezTo>
                  <a:cubicBezTo>
                    <a:pt x="122" y="799"/>
                    <a:pt x="122" y="860"/>
                    <a:pt x="153" y="860"/>
                  </a:cubicBezTo>
                  <a:lnTo>
                    <a:pt x="244" y="891"/>
                  </a:lnTo>
                  <a:lnTo>
                    <a:pt x="213" y="921"/>
                  </a:lnTo>
                  <a:cubicBezTo>
                    <a:pt x="213" y="951"/>
                    <a:pt x="122" y="951"/>
                    <a:pt x="122" y="951"/>
                  </a:cubicBezTo>
                  <a:cubicBezTo>
                    <a:pt x="122" y="951"/>
                    <a:pt x="122" y="1012"/>
                    <a:pt x="153" y="1043"/>
                  </a:cubicBezTo>
                  <a:cubicBezTo>
                    <a:pt x="153" y="1073"/>
                    <a:pt x="213" y="1073"/>
                    <a:pt x="244" y="1073"/>
                  </a:cubicBezTo>
                  <a:cubicBezTo>
                    <a:pt x="274" y="1073"/>
                    <a:pt x="274" y="1103"/>
                    <a:pt x="305" y="1103"/>
                  </a:cubicBezTo>
                  <a:cubicBezTo>
                    <a:pt x="365" y="1103"/>
                    <a:pt x="365" y="1103"/>
                    <a:pt x="396" y="1073"/>
                  </a:cubicBezTo>
                  <a:cubicBezTo>
                    <a:pt x="426" y="1073"/>
                    <a:pt x="426" y="1073"/>
                    <a:pt x="426" y="1103"/>
                  </a:cubicBezTo>
                  <a:cubicBezTo>
                    <a:pt x="426" y="1103"/>
                    <a:pt x="426" y="1164"/>
                    <a:pt x="457" y="1164"/>
                  </a:cubicBezTo>
                  <a:cubicBezTo>
                    <a:pt x="517" y="1164"/>
                    <a:pt x="548" y="1103"/>
                    <a:pt x="578" y="1103"/>
                  </a:cubicBezTo>
                  <a:cubicBezTo>
                    <a:pt x="609" y="1103"/>
                    <a:pt x="609" y="1164"/>
                    <a:pt x="578" y="1195"/>
                  </a:cubicBezTo>
                  <a:cubicBezTo>
                    <a:pt x="563" y="1210"/>
                    <a:pt x="555" y="1210"/>
                    <a:pt x="552" y="1210"/>
                  </a:cubicBezTo>
                  <a:cubicBezTo>
                    <a:pt x="548" y="1210"/>
                    <a:pt x="548" y="1210"/>
                    <a:pt x="548" y="1225"/>
                  </a:cubicBezTo>
                  <a:lnTo>
                    <a:pt x="548" y="1316"/>
                  </a:lnTo>
                  <a:cubicBezTo>
                    <a:pt x="548" y="1347"/>
                    <a:pt x="517" y="1347"/>
                    <a:pt x="457" y="1347"/>
                  </a:cubicBezTo>
                  <a:cubicBezTo>
                    <a:pt x="426" y="1347"/>
                    <a:pt x="457" y="1407"/>
                    <a:pt x="457" y="1407"/>
                  </a:cubicBezTo>
                  <a:cubicBezTo>
                    <a:pt x="457" y="1468"/>
                    <a:pt x="517" y="1468"/>
                    <a:pt x="517" y="1499"/>
                  </a:cubicBezTo>
                  <a:cubicBezTo>
                    <a:pt x="517" y="1514"/>
                    <a:pt x="502" y="1514"/>
                    <a:pt x="487" y="1514"/>
                  </a:cubicBezTo>
                  <a:cubicBezTo>
                    <a:pt x="472" y="1514"/>
                    <a:pt x="457" y="1514"/>
                    <a:pt x="457" y="1529"/>
                  </a:cubicBezTo>
                  <a:lnTo>
                    <a:pt x="457" y="1620"/>
                  </a:lnTo>
                  <a:cubicBezTo>
                    <a:pt x="457" y="1630"/>
                    <a:pt x="453" y="1634"/>
                    <a:pt x="448" y="1634"/>
                  </a:cubicBezTo>
                  <a:cubicBezTo>
                    <a:pt x="436" y="1634"/>
                    <a:pt x="416" y="1620"/>
                    <a:pt x="396" y="1620"/>
                  </a:cubicBezTo>
                  <a:cubicBezTo>
                    <a:pt x="365" y="1620"/>
                    <a:pt x="365" y="1620"/>
                    <a:pt x="365" y="1651"/>
                  </a:cubicBezTo>
                  <a:lnTo>
                    <a:pt x="365" y="1772"/>
                  </a:lnTo>
                  <a:cubicBezTo>
                    <a:pt x="305" y="1802"/>
                    <a:pt x="305" y="1802"/>
                    <a:pt x="365" y="1833"/>
                  </a:cubicBezTo>
                  <a:cubicBezTo>
                    <a:pt x="396" y="1833"/>
                    <a:pt x="457" y="1924"/>
                    <a:pt x="457" y="1924"/>
                  </a:cubicBezTo>
                  <a:cubicBezTo>
                    <a:pt x="457" y="1924"/>
                    <a:pt x="517" y="1954"/>
                    <a:pt x="548" y="1954"/>
                  </a:cubicBezTo>
                  <a:lnTo>
                    <a:pt x="730" y="1954"/>
                  </a:lnTo>
                  <a:cubicBezTo>
                    <a:pt x="821" y="1954"/>
                    <a:pt x="761" y="1985"/>
                    <a:pt x="821" y="2015"/>
                  </a:cubicBezTo>
                  <a:cubicBezTo>
                    <a:pt x="831" y="2034"/>
                    <a:pt x="840" y="2041"/>
                    <a:pt x="851" y="2041"/>
                  </a:cubicBezTo>
                  <a:cubicBezTo>
                    <a:pt x="876" y="2041"/>
                    <a:pt x="910" y="2006"/>
                    <a:pt x="973" y="1985"/>
                  </a:cubicBezTo>
                  <a:cubicBezTo>
                    <a:pt x="1004" y="1954"/>
                    <a:pt x="1019" y="1947"/>
                    <a:pt x="1027" y="1947"/>
                  </a:cubicBezTo>
                  <a:cubicBezTo>
                    <a:pt x="1034" y="1947"/>
                    <a:pt x="1034" y="1954"/>
                    <a:pt x="1034" y="1954"/>
                  </a:cubicBezTo>
                  <a:lnTo>
                    <a:pt x="1186" y="1863"/>
                  </a:lnTo>
                  <a:cubicBezTo>
                    <a:pt x="1216" y="1833"/>
                    <a:pt x="1277" y="1833"/>
                    <a:pt x="1277" y="1833"/>
                  </a:cubicBezTo>
                  <a:lnTo>
                    <a:pt x="1429" y="1833"/>
                  </a:lnTo>
                  <a:cubicBezTo>
                    <a:pt x="1460" y="1833"/>
                    <a:pt x="1490" y="1802"/>
                    <a:pt x="1520" y="1772"/>
                  </a:cubicBezTo>
                  <a:cubicBezTo>
                    <a:pt x="1581" y="1711"/>
                    <a:pt x="1612" y="1711"/>
                    <a:pt x="1612" y="1711"/>
                  </a:cubicBezTo>
                  <a:cubicBezTo>
                    <a:pt x="1612" y="1711"/>
                    <a:pt x="1631" y="1706"/>
                    <a:pt x="1658" y="1706"/>
                  </a:cubicBezTo>
                  <a:cubicBezTo>
                    <a:pt x="1699" y="1706"/>
                    <a:pt x="1758" y="1717"/>
                    <a:pt x="1794" y="1772"/>
                  </a:cubicBezTo>
                  <a:cubicBezTo>
                    <a:pt x="1806" y="1776"/>
                    <a:pt x="1818" y="1778"/>
                    <a:pt x="1828" y="1778"/>
                  </a:cubicBezTo>
                  <a:cubicBezTo>
                    <a:pt x="1893" y="1778"/>
                    <a:pt x="1920" y="1703"/>
                    <a:pt x="1946" y="1651"/>
                  </a:cubicBezTo>
                  <a:cubicBezTo>
                    <a:pt x="1976" y="1620"/>
                    <a:pt x="1946" y="1529"/>
                    <a:pt x="1946" y="1499"/>
                  </a:cubicBezTo>
                  <a:cubicBezTo>
                    <a:pt x="1946" y="1407"/>
                    <a:pt x="1976" y="1407"/>
                    <a:pt x="1976" y="1316"/>
                  </a:cubicBezTo>
                  <a:cubicBezTo>
                    <a:pt x="1794" y="1195"/>
                    <a:pt x="1764" y="1164"/>
                    <a:pt x="1733" y="1103"/>
                  </a:cubicBezTo>
                  <a:cubicBezTo>
                    <a:pt x="1672" y="1073"/>
                    <a:pt x="1733" y="1073"/>
                    <a:pt x="1642" y="1012"/>
                  </a:cubicBezTo>
                  <a:cubicBezTo>
                    <a:pt x="1581" y="951"/>
                    <a:pt x="1642" y="1012"/>
                    <a:pt x="1642" y="921"/>
                  </a:cubicBezTo>
                  <a:cubicBezTo>
                    <a:pt x="1642" y="830"/>
                    <a:pt x="1612" y="830"/>
                    <a:pt x="1520" y="830"/>
                  </a:cubicBezTo>
                  <a:cubicBezTo>
                    <a:pt x="1460" y="830"/>
                    <a:pt x="1460" y="708"/>
                    <a:pt x="1460" y="708"/>
                  </a:cubicBezTo>
                  <a:cubicBezTo>
                    <a:pt x="1460" y="688"/>
                    <a:pt x="1473" y="681"/>
                    <a:pt x="1492" y="681"/>
                  </a:cubicBezTo>
                  <a:cubicBezTo>
                    <a:pt x="1531" y="681"/>
                    <a:pt x="1591" y="708"/>
                    <a:pt x="1612" y="708"/>
                  </a:cubicBezTo>
                  <a:cubicBezTo>
                    <a:pt x="1642" y="708"/>
                    <a:pt x="1642" y="647"/>
                    <a:pt x="1642" y="617"/>
                  </a:cubicBezTo>
                  <a:cubicBezTo>
                    <a:pt x="1642" y="587"/>
                    <a:pt x="1672" y="587"/>
                    <a:pt x="1764" y="526"/>
                  </a:cubicBezTo>
                  <a:cubicBezTo>
                    <a:pt x="1794" y="495"/>
                    <a:pt x="1764" y="465"/>
                    <a:pt x="1794" y="374"/>
                  </a:cubicBezTo>
                  <a:lnTo>
                    <a:pt x="1794" y="313"/>
                  </a:lnTo>
                  <a:cubicBezTo>
                    <a:pt x="1794" y="283"/>
                    <a:pt x="1672" y="283"/>
                    <a:pt x="1672" y="283"/>
                  </a:cubicBezTo>
                  <a:cubicBezTo>
                    <a:pt x="1642" y="283"/>
                    <a:pt x="1612" y="222"/>
                    <a:pt x="1612" y="192"/>
                  </a:cubicBezTo>
                  <a:cubicBezTo>
                    <a:pt x="1612" y="161"/>
                    <a:pt x="1520" y="161"/>
                    <a:pt x="1490" y="161"/>
                  </a:cubicBezTo>
                  <a:cubicBezTo>
                    <a:pt x="1460" y="161"/>
                    <a:pt x="1460" y="131"/>
                    <a:pt x="1460" y="70"/>
                  </a:cubicBezTo>
                  <a:cubicBezTo>
                    <a:pt x="1460" y="40"/>
                    <a:pt x="1368" y="9"/>
                    <a:pt x="1338" y="9"/>
                  </a:cubicBezTo>
                  <a:cubicBezTo>
                    <a:pt x="1308" y="9"/>
                    <a:pt x="1216" y="9"/>
                    <a:pt x="1216" y="40"/>
                  </a:cubicBezTo>
                  <a:cubicBezTo>
                    <a:pt x="1186" y="40"/>
                    <a:pt x="1186" y="40"/>
                    <a:pt x="1125" y="70"/>
                  </a:cubicBezTo>
                  <a:cubicBezTo>
                    <a:pt x="1064" y="70"/>
                    <a:pt x="1064" y="40"/>
                    <a:pt x="1064" y="40"/>
                  </a:cubicBezTo>
                  <a:cubicBezTo>
                    <a:pt x="1064" y="40"/>
                    <a:pt x="1004" y="9"/>
                    <a:pt x="973" y="9"/>
                  </a:cubicBezTo>
                  <a:cubicBezTo>
                    <a:pt x="962" y="3"/>
                    <a:pt x="952" y="1"/>
                    <a:pt x="944" y="1"/>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1"/>
            <p:cNvSpPr/>
            <p:nvPr/>
          </p:nvSpPr>
          <p:spPr>
            <a:xfrm>
              <a:off x="14286000" y="2586975"/>
              <a:ext cx="22075" cy="33475"/>
            </a:xfrm>
            <a:custGeom>
              <a:rect b="b" l="l" r="r" t="t"/>
              <a:pathLst>
                <a:path extrusionOk="0" h="1339" w="883">
                  <a:moveTo>
                    <a:pt x="365" y="1"/>
                  </a:moveTo>
                  <a:cubicBezTo>
                    <a:pt x="335" y="1"/>
                    <a:pt x="335" y="31"/>
                    <a:pt x="305" y="31"/>
                  </a:cubicBezTo>
                  <a:cubicBezTo>
                    <a:pt x="274" y="31"/>
                    <a:pt x="305" y="61"/>
                    <a:pt x="274" y="92"/>
                  </a:cubicBezTo>
                  <a:cubicBezTo>
                    <a:pt x="213" y="153"/>
                    <a:pt x="213" y="153"/>
                    <a:pt x="183" y="153"/>
                  </a:cubicBezTo>
                  <a:cubicBezTo>
                    <a:pt x="153" y="153"/>
                    <a:pt x="153" y="153"/>
                    <a:pt x="122" y="183"/>
                  </a:cubicBezTo>
                  <a:cubicBezTo>
                    <a:pt x="61" y="183"/>
                    <a:pt x="61" y="213"/>
                    <a:pt x="31" y="213"/>
                  </a:cubicBezTo>
                  <a:cubicBezTo>
                    <a:pt x="1" y="213"/>
                    <a:pt x="1" y="305"/>
                    <a:pt x="1" y="305"/>
                  </a:cubicBezTo>
                  <a:cubicBezTo>
                    <a:pt x="1" y="335"/>
                    <a:pt x="1" y="335"/>
                    <a:pt x="31" y="365"/>
                  </a:cubicBezTo>
                  <a:cubicBezTo>
                    <a:pt x="61" y="365"/>
                    <a:pt x="61" y="365"/>
                    <a:pt x="61" y="426"/>
                  </a:cubicBezTo>
                  <a:lnTo>
                    <a:pt x="61" y="487"/>
                  </a:lnTo>
                  <a:cubicBezTo>
                    <a:pt x="61" y="517"/>
                    <a:pt x="61" y="517"/>
                    <a:pt x="122" y="517"/>
                  </a:cubicBezTo>
                  <a:cubicBezTo>
                    <a:pt x="153" y="578"/>
                    <a:pt x="153" y="609"/>
                    <a:pt x="153" y="639"/>
                  </a:cubicBezTo>
                  <a:cubicBezTo>
                    <a:pt x="153" y="669"/>
                    <a:pt x="122" y="730"/>
                    <a:pt x="153" y="730"/>
                  </a:cubicBezTo>
                  <a:cubicBezTo>
                    <a:pt x="183" y="730"/>
                    <a:pt x="213" y="761"/>
                    <a:pt x="213" y="791"/>
                  </a:cubicBezTo>
                  <a:cubicBezTo>
                    <a:pt x="213" y="821"/>
                    <a:pt x="274" y="821"/>
                    <a:pt x="274" y="882"/>
                  </a:cubicBezTo>
                  <a:cubicBezTo>
                    <a:pt x="274" y="913"/>
                    <a:pt x="213" y="943"/>
                    <a:pt x="213" y="943"/>
                  </a:cubicBezTo>
                  <a:cubicBezTo>
                    <a:pt x="213" y="973"/>
                    <a:pt x="274" y="973"/>
                    <a:pt x="213" y="1034"/>
                  </a:cubicBezTo>
                  <a:cubicBezTo>
                    <a:pt x="213" y="1065"/>
                    <a:pt x="183" y="1065"/>
                    <a:pt x="213" y="1095"/>
                  </a:cubicBezTo>
                  <a:cubicBezTo>
                    <a:pt x="213" y="1125"/>
                    <a:pt x="213" y="1186"/>
                    <a:pt x="274" y="1186"/>
                  </a:cubicBezTo>
                  <a:cubicBezTo>
                    <a:pt x="274" y="1186"/>
                    <a:pt x="274" y="1217"/>
                    <a:pt x="305" y="1217"/>
                  </a:cubicBezTo>
                  <a:cubicBezTo>
                    <a:pt x="335" y="1217"/>
                    <a:pt x="335" y="1217"/>
                    <a:pt x="365" y="1247"/>
                  </a:cubicBezTo>
                  <a:cubicBezTo>
                    <a:pt x="365" y="1277"/>
                    <a:pt x="365" y="1338"/>
                    <a:pt x="426" y="1338"/>
                  </a:cubicBezTo>
                  <a:lnTo>
                    <a:pt x="517" y="1338"/>
                  </a:lnTo>
                  <a:cubicBezTo>
                    <a:pt x="578" y="1338"/>
                    <a:pt x="609" y="1338"/>
                    <a:pt x="609" y="1277"/>
                  </a:cubicBezTo>
                  <a:cubicBezTo>
                    <a:pt x="639" y="1247"/>
                    <a:pt x="578" y="1217"/>
                    <a:pt x="609" y="1217"/>
                  </a:cubicBezTo>
                  <a:cubicBezTo>
                    <a:pt x="639" y="1186"/>
                    <a:pt x="639" y="1186"/>
                    <a:pt x="669" y="1186"/>
                  </a:cubicBezTo>
                  <a:lnTo>
                    <a:pt x="791" y="1186"/>
                  </a:lnTo>
                  <a:cubicBezTo>
                    <a:pt x="821" y="1186"/>
                    <a:pt x="882" y="1186"/>
                    <a:pt x="882" y="1125"/>
                  </a:cubicBezTo>
                  <a:cubicBezTo>
                    <a:pt x="882" y="1095"/>
                    <a:pt x="821" y="1095"/>
                    <a:pt x="821" y="1065"/>
                  </a:cubicBezTo>
                  <a:lnTo>
                    <a:pt x="821" y="943"/>
                  </a:lnTo>
                  <a:lnTo>
                    <a:pt x="821" y="821"/>
                  </a:lnTo>
                  <a:lnTo>
                    <a:pt x="821" y="761"/>
                  </a:lnTo>
                  <a:cubicBezTo>
                    <a:pt x="821" y="730"/>
                    <a:pt x="821" y="730"/>
                    <a:pt x="791" y="669"/>
                  </a:cubicBezTo>
                  <a:cubicBezTo>
                    <a:pt x="791" y="669"/>
                    <a:pt x="760" y="669"/>
                    <a:pt x="760" y="639"/>
                  </a:cubicBezTo>
                  <a:cubicBezTo>
                    <a:pt x="760" y="632"/>
                    <a:pt x="759" y="630"/>
                    <a:pt x="757" y="630"/>
                  </a:cubicBezTo>
                  <a:cubicBezTo>
                    <a:pt x="753" y="630"/>
                    <a:pt x="748" y="637"/>
                    <a:pt x="747" y="637"/>
                  </a:cubicBezTo>
                  <a:cubicBezTo>
                    <a:pt x="746" y="637"/>
                    <a:pt x="749" y="631"/>
                    <a:pt x="760" y="609"/>
                  </a:cubicBezTo>
                  <a:cubicBezTo>
                    <a:pt x="669" y="426"/>
                    <a:pt x="669" y="426"/>
                    <a:pt x="669" y="365"/>
                  </a:cubicBezTo>
                  <a:cubicBezTo>
                    <a:pt x="669" y="350"/>
                    <a:pt x="669" y="350"/>
                    <a:pt x="665" y="350"/>
                  </a:cubicBezTo>
                  <a:cubicBezTo>
                    <a:pt x="662" y="350"/>
                    <a:pt x="654" y="350"/>
                    <a:pt x="639" y="335"/>
                  </a:cubicBezTo>
                  <a:cubicBezTo>
                    <a:pt x="639" y="305"/>
                    <a:pt x="639" y="305"/>
                    <a:pt x="609" y="274"/>
                  </a:cubicBezTo>
                  <a:cubicBezTo>
                    <a:pt x="609" y="244"/>
                    <a:pt x="601" y="244"/>
                    <a:pt x="593" y="244"/>
                  </a:cubicBezTo>
                  <a:cubicBezTo>
                    <a:pt x="586" y="244"/>
                    <a:pt x="578" y="244"/>
                    <a:pt x="578" y="213"/>
                  </a:cubicBezTo>
                  <a:cubicBezTo>
                    <a:pt x="517" y="183"/>
                    <a:pt x="517" y="183"/>
                    <a:pt x="517" y="153"/>
                  </a:cubicBezTo>
                  <a:cubicBezTo>
                    <a:pt x="517" y="92"/>
                    <a:pt x="457" y="61"/>
                    <a:pt x="457" y="61"/>
                  </a:cubicBezTo>
                  <a:cubicBezTo>
                    <a:pt x="457" y="31"/>
                    <a:pt x="426" y="1"/>
                    <a:pt x="426" y="1"/>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1"/>
            <p:cNvSpPr/>
            <p:nvPr/>
          </p:nvSpPr>
          <p:spPr>
            <a:xfrm>
              <a:off x="14285250" y="2563425"/>
              <a:ext cx="10650" cy="21975"/>
            </a:xfrm>
            <a:custGeom>
              <a:rect b="b" l="l" r="r" t="t"/>
              <a:pathLst>
                <a:path extrusionOk="0" h="879" w="426">
                  <a:moveTo>
                    <a:pt x="213" y="0"/>
                  </a:moveTo>
                  <a:cubicBezTo>
                    <a:pt x="213" y="0"/>
                    <a:pt x="243" y="92"/>
                    <a:pt x="183" y="152"/>
                  </a:cubicBezTo>
                  <a:cubicBezTo>
                    <a:pt x="61" y="213"/>
                    <a:pt x="91" y="213"/>
                    <a:pt x="61" y="244"/>
                  </a:cubicBezTo>
                  <a:lnTo>
                    <a:pt x="0" y="335"/>
                  </a:lnTo>
                  <a:lnTo>
                    <a:pt x="0" y="456"/>
                  </a:lnTo>
                  <a:cubicBezTo>
                    <a:pt x="0" y="456"/>
                    <a:pt x="61" y="487"/>
                    <a:pt x="61" y="517"/>
                  </a:cubicBezTo>
                  <a:lnTo>
                    <a:pt x="61" y="608"/>
                  </a:lnTo>
                  <a:cubicBezTo>
                    <a:pt x="61" y="639"/>
                    <a:pt x="61" y="669"/>
                    <a:pt x="91" y="700"/>
                  </a:cubicBezTo>
                  <a:cubicBezTo>
                    <a:pt x="91" y="760"/>
                    <a:pt x="183" y="760"/>
                    <a:pt x="183" y="791"/>
                  </a:cubicBezTo>
                  <a:cubicBezTo>
                    <a:pt x="183" y="821"/>
                    <a:pt x="183" y="852"/>
                    <a:pt x="213" y="852"/>
                  </a:cubicBezTo>
                  <a:cubicBezTo>
                    <a:pt x="233" y="852"/>
                    <a:pt x="267" y="879"/>
                    <a:pt x="296" y="879"/>
                  </a:cubicBezTo>
                  <a:cubicBezTo>
                    <a:pt x="311" y="879"/>
                    <a:pt x="324" y="872"/>
                    <a:pt x="335" y="852"/>
                  </a:cubicBezTo>
                  <a:cubicBezTo>
                    <a:pt x="350" y="836"/>
                    <a:pt x="365" y="836"/>
                    <a:pt x="376" y="836"/>
                  </a:cubicBezTo>
                  <a:cubicBezTo>
                    <a:pt x="388" y="836"/>
                    <a:pt x="395" y="836"/>
                    <a:pt x="395" y="821"/>
                  </a:cubicBezTo>
                  <a:cubicBezTo>
                    <a:pt x="395" y="791"/>
                    <a:pt x="426" y="700"/>
                    <a:pt x="395" y="669"/>
                  </a:cubicBezTo>
                  <a:cubicBezTo>
                    <a:pt x="365" y="639"/>
                    <a:pt x="365" y="639"/>
                    <a:pt x="365" y="608"/>
                  </a:cubicBezTo>
                  <a:cubicBezTo>
                    <a:pt x="365" y="548"/>
                    <a:pt x="395" y="548"/>
                    <a:pt x="395" y="517"/>
                  </a:cubicBezTo>
                  <a:lnTo>
                    <a:pt x="395" y="396"/>
                  </a:lnTo>
                  <a:cubicBezTo>
                    <a:pt x="395" y="365"/>
                    <a:pt x="365" y="335"/>
                    <a:pt x="365" y="335"/>
                  </a:cubicBezTo>
                  <a:cubicBezTo>
                    <a:pt x="365" y="335"/>
                    <a:pt x="335" y="244"/>
                    <a:pt x="335" y="213"/>
                  </a:cubicBezTo>
                  <a:lnTo>
                    <a:pt x="335" y="152"/>
                  </a:lnTo>
                  <a:lnTo>
                    <a:pt x="335" y="61"/>
                  </a:lnTo>
                  <a:cubicBezTo>
                    <a:pt x="335" y="31"/>
                    <a:pt x="243" y="0"/>
                    <a:pt x="213" y="0"/>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1"/>
            <p:cNvSpPr/>
            <p:nvPr/>
          </p:nvSpPr>
          <p:spPr>
            <a:xfrm>
              <a:off x="14330825" y="2624975"/>
              <a:ext cx="27400" cy="20125"/>
            </a:xfrm>
            <a:custGeom>
              <a:rect b="b" l="l" r="r" t="t"/>
              <a:pathLst>
                <a:path extrusionOk="0" h="805" w="1096">
                  <a:moveTo>
                    <a:pt x="244" y="0"/>
                  </a:moveTo>
                  <a:cubicBezTo>
                    <a:pt x="214" y="0"/>
                    <a:pt x="214" y="31"/>
                    <a:pt x="183" y="61"/>
                  </a:cubicBezTo>
                  <a:cubicBezTo>
                    <a:pt x="183" y="122"/>
                    <a:pt x="92" y="122"/>
                    <a:pt x="92" y="122"/>
                  </a:cubicBezTo>
                  <a:cubicBezTo>
                    <a:pt x="92" y="122"/>
                    <a:pt x="62" y="152"/>
                    <a:pt x="31" y="152"/>
                  </a:cubicBezTo>
                  <a:cubicBezTo>
                    <a:pt x="1" y="152"/>
                    <a:pt x="1" y="183"/>
                    <a:pt x="1" y="213"/>
                  </a:cubicBezTo>
                  <a:cubicBezTo>
                    <a:pt x="1" y="274"/>
                    <a:pt x="31" y="304"/>
                    <a:pt x="62" y="304"/>
                  </a:cubicBezTo>
                  <a:cubicBezTo>
                    <a:pt x="92" y="335"/>
                    <a:pt x="92" y="335"/>
                    <a:pt x="153" y="335"/>
                  </a:cubicBezTo>
                  <a:lnTo>
                    <a:pt x="214" y="335"/>
                  </a:lnTo>
                  <a:cubicBezTo>
                    <a:pt x="244" y="335"/>
                    <a:pt x="244" y="426"/>
                    <a:pt x="305" y="426"/>
                  </a:cubicBezTo>
                  <a:lnTo>
                    <a:pt x="366" y="487"/>
                  </a:lnTo>
                  <a:cubicBezTo>
                    <a:pt x="396" y="517"/>
                    <a:pt x="487" y="578"/>
                    <a:pt x="518" y="578"/>
                  </a:cubicBezTo>
                  <a:cubicBezTo>
                    <a:pt x="548" y="608"/>
                    <a:pt x="548" y="608"/>
                    <a:pt x="639" y="608"/>
                  </a:cubicBezTo>
                  <a:cubicBezTo>
                    <a:pt x="700" y="608"/>
                    <a:pt x="670" y="608"/>
                    <a:pt x="700" y="639"/>
                  </a:cubicBezTo>
                  <a:cubicBezTo>
                    <a:pt x="761" y="639"/>
                    <a:pt x="761" y="669"/>
                    <a:pt x="791" y="730"/>
                  </a:cubicBezTo>
                  <a:lnTo>
                    <a:pt x="852" y="791"/>
                  </a:lnTo>
                  <a:cubicBezTo>
                    <a:pt x="872" y="801"/>
                    <a:pt x="886" y="804"/>
                    <a:pt x="896" y="804"/>
                  </a:cubicBezTo>
                  <a:cubicBezTo>
                    <a:pt x="916" y="804"/>
                    <a:pt x="923" y="791"/>
                    <a:pt x="943" y="791"/>
                  </a:cubicBezTo>
                  <a:lnTo>
                    <a:pt x="1065" y="791"/>
                  </a:lnTo>
                  <a:cubicBezTo>
                    <a:pt x="1095" y="791"/>
                    <a:pt x="1065" y="760"/>
                    <a:pt x="1065" y="730"/>
                  </a:cubicBezTo>
                  <a:lnTo>
                    <a:pt x="1065" y="608"/>
                  </a:lnTo>
                  <a:cubicBezTo>
                    <a:pt x="1065" y="517"/>
                    <a:pt x="1004" y="517"/>
                    <a:pt x="1004" y="487"/>
                  </a:cubicBezTo>
                  <a:cubicBezTo>
                    <a:pt x="974" y="456"/>
                    <a:pt x="1004" y="456"/>
                    <a:pt x="974" y="426"/>
                  </a:cubicBezTo>
                  <a:cubicBezTo>
                    <a:pt x="943" y="365"/>
                    <a:pt x="974" y="365"/>
                    <a:pt x="974" y="335"/>
                  </a:cubicBezTo>
                  <a:lnTo>
                    <a:pt x="974" y="213"/>
                  </a:lnTo>
                  <a:lnTo>
                    <a:pt x="974" y="122"/>
                  </a:lnTo>
                  <a:cubicBezTo>
                    <a:pt x="978" y="126"/>
                    <a:pt x="982" y="128"/>
                    <a:pt x="985" y="128"/>
                  </a:cubicBezTo>
                  <a:cubicBezTo>
                    <a:pt x="1004" y="128"/>
                    <a:pt x="1004" y="61"/>
                    <a:pt x="1004" y="61"/>
                  </a:cubicBezTo>
                  <a:cubicBezTo>
                    <a:pt x="974" y="61"/>
                    <a:pt x="913" y="31"/>
                    <a:pt x="852" y="31"/>
                  </a:cubicBezTo>
                  <a:lnTo>
                    <a:pt x="791" y="31"/>
                  </a:lnTo>
                  <a:lnTo>
                    <a:pt x="700" y="61"/>
                  </a:lnTo>
                  <a:cubicBezTo>
                    <a:pt x="700" y="61"/>
                    <a:pt x="639" y="122"/>
                    <a:pt x="578" y="122"/>
                  </a:cubicBezTo>
                  <a:lnTo>
                    <a:pt x="487" y="122"/>
                  </a:lnTo>
                  <a:cubicBezTo>
                    <a:pt x="457" y="122"/>
                    <a:pt x="396" y="61"/>
                    <a:pt x="366" y="31"/>
                  </a:cubicBezTo>
                  <a:cubicBezTo>
                    <a:pt x="335" y="0"/>
                    <a:pt x="305" y="0"/>
                    <a:pt x="244" y="0"/>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1"/>
            <p:cNvSpPr/>
            <p:nvPr/>
          </p:nvSpPr>
          <p:spPr>
            <a:xfrm>
              <a:off x="14081600" y="2375725"/>
              <a:ext cx="9900" cy="8300"/>
            </a:xfrm>
            <a:custGeom>
              <a:rect b="b" l="l" r="r" t="t"/>
              <a:pathLst>
                <a:path extrusionOk="0" h="332" w="396">
                  <a:moveTo>
                    <a:pt x="31" y="1"/>
                  </a:moveTo>
                  <a:lnTo>
                    <a:pt x="0" y="62"/>
                  </a:lnTo>
                  <a:lnTo>
                    <a:pt x="0" y="153"/>
                  </a:lnTo>
                  <a:cubicBezTo>
                    <a:pt x="0" y="213"/>
                    <a:pt x="31" y="213"/>
                    <a:pt x="91" y="213"/>
                  </a:cubicBezTo>
                  <a:cubicBezTo>
                    <a:pt x="122" y="213"/>
                    <a:pt x="122" y="213"/>
                    <a:pt x="122" y="244"/>
                  </a:cubicBezTo>
                  <a:lnTo>
                    <a:pt x="122" y="305"/>
                  </a:lnTo>
                  <a:cubicBezTo>
                    <a:pt x="122" y="325"/>
                    <a:pt x="128" y="332"/>
                    <a:pt x="137" y="332"/>
                  </a:cubicBezTo>
                  <a:cubicBezTo>
                    <a:pt x="156" y="332"/>
                    <a:pt x="183" y="305"/>
                    <a:pt x="183" y="305"/>
                  </a:cubicBezTo>
                  <a:lnTo>
                    <a:pt x="334" y="305"/>
                  </a:lnTo>
                  <a:cubicBezTo>
                    <a:pt x="395" y="305"/>
                    <a:pt x="334" y="244"/>
                    <a:pt x="334" y="213"/>
                  </a:cubicBezTo>
                  <a:cubicBezTo>
                    <a:pt x="319" y="183"/>
                    <a:pt x="312" y="168"/>
                    <a:pt x="308" y="168"/>
                  </a:cubicBezTo>
                  <a:cubicBezTo>
                    <a:pt x="304" y="168"/>
                    <a:pt x="304" y="183"/>
                    <a:pt x="304" y="213"/>
                  </a:cubicBezTo>
                  <a:cubicBezTo>
                    <a:pt x="304" y="213"/>
                    <a:pt x="274" y="153"/>
                    <a:pt x="243" y="153"/>
                  </a:cubicBezTo>
                  <a:cubicBezTo>
                    <a:pt x="183" y="153"/>
                    <a:pt x="152" y="122"/>
                    <a:pt x="152" y="92"/>
                  </a:cubicBezTo>
                  <a:cubicBezTo>
                    <a:pt x="152" y="62"/>
                    <a:pt x="122" y="1"/>
                    <a:pt x="122" y="1"/>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1"/>
            <p:cNvSpPr/>
            <p:nvPr/>
          </p:nvSpPr>
          <p:spPr>
            <a:xfrm>
              <a:off x="14072475" y="2364325"/>
              <a:ext cx="9900" cy="10675"/>
            </a:xfrm>
            <a:custGeom>
              <a:rect b="b" l="l" r="r" t="t"/>
              <a:pathLst>
                <a:path extrusionOk="0" h="427" w="396">
                  <a:moveTo>
                    <a:pt x="365" y="1"/>
                  </a:moveTo>
                  <a:cubicBezTo>
                    <a:pt x="335" y="1"/>
                    <a:pt x="304" y="1"/>
                    <a:pt x="244" y="62"/>
                  </a:cubicBezTo>
                  <a:cubicBezTo>
                    <a:pt x="213" y="62"/>
                    <a:pt x="244" y="122"/>
                    <a:pt x="183" y="122"/>
                  </a:cubicBezTo>
                  <a:cubicBezTo>
                    <a:pt x="92" y="153"/>
                    <a:pt x="92" y="214"/>
                    <a:pt x="61" y="214"/>
                  </a:cubicBezTo>
                  <a:cubicBezTo>
                    <a:pt x="31" y="214"/>
                    <a:pt x="31" y="214"/>
                    <a:pt x="31" y="244"/>
                  </a:cubicBezTo>
                  <a:cubicBezTo>
                    <a:pt x="31" y="274"/>
                    <a:pt x="0" y="305"/>
                    <a:pt x="0" y="305"/>
                  </a:cubicBezTo>
                  <a:cubicBezTo>
                    <a:pt x="31" y="305"/>
                    <a:pt x="152" y="305"/>
                    <a:pt x="92" y="366"/>
                  </a:cubicBezTo>
                  <a:cubicBezTo>
                    <a:pt x="61" y="396"/>
                    <a:pt x="92" y="426"/>
                    <a:pt x="183" y="426"/>
                  </a:cubicBezTo>
                  <a:cubicBezTo>
                    <a:pt x="213" y="426"/>
                    <a:pt x="304" y="396"/>
                    <a:pt x="304" y="366"/>
                  </a:cubicBezTo>
                  <a:cubicBezTo>
                    <a:pt x="304" y="305"/>
                    <a:pt x="304" y="305"/>
                    <a:pt x="335" y="305"/>
                  </a:cubicBezTo>
                  <a:cubicBezTo>
                    <a:pt x="335" y="305"/>
                    <a:pt x="396" y="274"/>
                    <a:pt x="396" y="244"/>
                  </a:cubicBezTo>
                  <a:lnTo>
                    <a:pt x="396" y="214"/>
                  </a:lnTo>
                  <a:lnTo>
                    <a:pt x="396" y="122"/>
                  </a:lnTo>
                  <a:cubicBezTo>
                    <a:pt x="396" y="92"/>
                    <a:pt x="396" y="62"/>
                    <a:pt x="365" y="1"/>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1"/>
            <p:cNvSpPr/>
            <p:nvPr/>
          </p:nvSpPr>
          <p:spPr>
            <a:xfrm>
              <a:off x="14154550" y="2290625"/>
              <a:ext cx="114750" cy="124275"/>
            </a:xfrm>
            <a:custGeom>
              <a:rect b="b" l="l" r="r" t="t"/>
              <a:pathLst>
                <a:path extrusionOk="0" h="4971" w="4590">
                  <a:moveTo>
                    <a:pt x="274" y="0"/>
                  </a:moveTo>
                  <a:cubicBezTo>
                    <a:pt x="578" y="122"/>
                    <a:pt x="578" y="152"/>
                    <a:pt x="578" y="183"/>
                  </a:cubicBezTo>
                  <a:lnTo>
                    <a:pt x="578" y="274"/>
                  </a:lnTo>
                  <a:cubicBezTo>
                    <a:pt x="578" y="304"/>
                    <a:pt x="578" y="304"/>
                    <a:pt x="608" y="335"/>
                  </a:cubicBezTo>
                  <a:cubicBezTo>
                    <a:pt x="638" y="365"/>
                    <a:pt x="608" y="365"/>
                    <a:pt x="608" y="426"/>
                  </a:cubicBezTo>
                  <a:cubicBezTo>
                    <a:pt x="578" y="456"/>
                    <a:pt x="608" y="456"/>
                    <a:pt x="578" y="487"/>
                  </a:cubicBezTo>
                  <a:cubicBezTo>
                    <a:pt x="568" y="497"/>
                    <a:pt x="557" y="500"/>
                    <a:pt x="546" y="500"/>
                  </a:cubicBezTo>
                  <a:cubicBezTo>
                    <a:pt x="524" y="500"/>
                    <a:pt x="497" y="487"/>
                    <a:pt x="456" y="487"/>
                  </a:cubicBezTo>
                  <a:cubicBezTo>
                    <a:pt x="426" y="487"/>
                    <a:pt x="456" y="517"/>
                    <a:pt x="456" y="608"/>
                  </a:cubicBezTo>
                  <a:cubicBezTo>
                    <a:pt x="456" y="639"/>
                    <a:pt x="395" y="639"/>
                    <a:pt x="395" y="639"/>
                  </a:cubicBezTo>
                  <a:lnTo>
                    <a:pt x="395" y="760"/>
                  </a:lnTo>
                  <a:cubicBezTo>
                    <a:pt x="395" y="791"/>
                    <a:pt x="365" y="791"/>
                    <a:pt x="304" y="791"/>
                  </a:cubicBezTo>
                  <a:cubicBezTo>
                    <a:pt x="274" y="791"/>
                    <a:pt x="274" y="791"/>
                    <a:pt x="243" y="760"/>
                  </a:cubicBezTo>
                  <a:cubicBezTo>
                    <a:pt x="213" y="730"/>
                    <a:pt x="152" y="730"/>
                    <a:pt x="152" y="730"/>
                  </a:cubicBezTo>
                  <a:lnTo>
                    <a:pt x="152" y="791"/>
                  </a:lnTo>
                  <a:cubicBezTo>
                    <a:pt x="152" y="821"/>
                    <a:pt x="243" y="821"/>
                    <a:pt x="243" y="821"/>
                  </a:cubicBezTo>
                  <a:lnTo>
                    <a:pt x="395" y="821"/>
                  </a:lnTo>
                  <a:cubicBezTo>
                    <a:pt x="426" y="821"/>
                    <a:pt x="426" y="912"/>
                    <a:pt x="426" y="912"/>
                  </a:cubicBezTo>
                  <a:cubicBezTo>
                    <a:pt x="426" y="912"/>
                    <a:pt x="395" y="943"/>
                    <a:pt x="334" y="943"/>
                  </a:cubicBezTo>
                  <a:lnTo>
                    <a:pt x="152" y="943"/>
                  </a:lnTo>
                  <a:cubicBezTo>
                    <a:pt x="152" y="943"/>
                    <a:pt x="122" y="973"/>
                    <a:pt x="122" y="1034"/>
                  </a:cubicBezTo>
                  <a:cubicBezTo>
                    <a:pt x="122" y="1064"/>
                    <a:pt x="213" y="1095"/>
                    <a:pt x="152" y="1125"/>
                  </a:cubicBezTo>
                  <a:lnTo>
                    <a:pt x="31" y="1125"/>
                  </a:lnTo>
                  <a:cubicBezTo>
                    <a:pt x="0" y="1125"/>
                    <a:pt x="31" y="1186"/>
                    <a:pt x="31" y="1216"/>
                  </a:cubicBezTo>
                  <a:cubicBezTo>
                    <a:pt x="31" y="1247"/>
                    <a:pt x="91" y="1247"/>
                    <a:pt x="122" y="1247"/>
                  </a:cubicBezTo>
                  <a:cubicBezTo>
                    <a:pt x="152" y="1247"/>
                    <a:pt x="243" y="1277"/>
                    <a:pt x="243" y="1277"/>
                  </a:cubicBezTo>
                  <a:cubicBezTo>
                    <a:pt x="243" y="1277"/>
                    <a:pt x="213" y="1338"/>
                    <a:pt x="152" y="1338"/>
                  </a:cubicBezTo>
                  <a:cubicBezTo>
                    <a:pt x="122" y="1338"/>
                    <a:pt x="91" y="1338"/>
                    <a:pt x="91" y="1277"/>
                  </a:cubicBezTo>
                  <a:cubicBezTo>
                    <a:pt x="31" y="1277"/>
                    <a:pt x="91" y="1368"/>
                    <a:pt x="91" y="1368"/>
                  </a:cubicBezTo>
                  <a:lnTo>
                    <a:pt x="91" y="1429"/>
                  </a:lnTo>
                  <a:cubicBezTo>
                    <a:pt x="91" y="1429"/>
                    <a:pt x="122" y="1490"/>
                    <a:pt x="152" y="1490"/>
                  </a:cubicBezTo>
                  <a:cubicBezTo>
                    <a:pt x="183" y="1490"/>
                    <a:pt x="152" y="1642"/>
                    <a:pt x="152" y="1672"/>
                  </a:cubicBezTo>
                  <a:cubicBezTo>
                    <a:pt x="152" y="1703"/>
                    <a:pt x="183" y="1703"/>
                    <a:pt x="243" y="1703"/>
                  </a:cubicBezTo>
                  <a:cubicBezTo>
                    <a:pt x="274" y="1703"/>
                    <a:pt x="274" y="1672"/>
                    <a:pt x="304" y="1642"/>
                  </a:cubicBezTo>
                  <a:cubicBezTo>
                    <a:pt x="314" y="1622"/>
                    <a:pt x="328" y="1615"/>
                    <a:pt x="343" y="1615"/>
                  </a:cubicBezTo>
                  <a:cubicBezTo>
                    <a:pt x="375" y="1615"/>
                    <a:pt x="416" y="1642"/>
                    <a:pt x="456" y="1642"/>
                  </a:cubicBezTo>
                  <a:lnTo>
                    <a:pt x="517" y="1642"/>
                  </a:lnTo>
                  <a:cubicBezTo>
                    <a:pt x="547" y="1642"/>
                    <a:pt x="608" y="1581"/>
                    <a:pt x="669" y="1581"/>
                  </a:cubicBezTo>
                  <a:cubicBezTo>
                    <a:pt x="699" y="1581"/>
                    <a:pt x="669" y="1672"/>
                    <a:pt x="669" y="1672"/>
                  </a:cubicBezTo>
                  <a:lnTo>
                    <a:pt x="578" y="1672"/>
                  </a:lnTo>
                  <a:cubicBezTo>
                    <a:pt x="578" y="1672"/>
                    <a:pt x="547" y="1672"/>
                    <a:pt x="517" y="1703"/>
                  </a:cubicBezTo>
                  <a:cubicBezTo>
                    <a:pt x="517" y="1733"/>
                    <a:pt x="426" y="1733"/>
                    <a:pt x="426" y="1733"/>
                  </a:cubicBezTo>
                  <a:lnTo>
                    <a:pt x="334" y="1703"/>
                  </a:lnTo>
                  <a:lnTo>
                    <a:pt x="274" y="1703"/>
                  </a:lnTo>
                  <a:lnTo>
                    <a:pt x="183" y="1733"/>
                  </a:lnTo>
                  <a:lnTo>
                    <a:pt x="183" y="1824"/>
                  </a:lnTo>
                  <a:cubicBezTo>
                    <a:pt x="183" y="1855"/>
                    <a:pt x="243" y="1855"/>
                    <a:pt x="274" y="1855"/>
                  </a:cubicBezTo>
                  <a:cubicBezTo>
                    <a:pt x="304" y="1855"/>
                    <a:pt x="304" y="1855"/>
                    <a:pt x="334" y="1885"/>
                  </a:cubicBezTo>
                  <a:cubicBezTo>
                    <a:pt x="395" y="1885"/>
                    <a:pt x="334" y="1946"/>
                    <a:pt x="334" y="1976"/>
                  </a:cubicBezTo>
                  <a:cubicBezTo>
                    <a:pt x="334" y="1986"/>
                    <a:pt x="341" y="1990"/>
                    <a:pt x="351" y="1990"/>
                  </a:cubicBezTo>
                  <a:cubicBezTo>
                    <a:pt x="372" y="1990"/>
                    <a:pt x="405" y="1976"/>
                    <a:pt x="426" y="1976"/>
                  </a:cubicBezTo>
                  <a:cubicBezTo>
                    <a:pt x="456" y="1976"/>
                    <a:pt x="426" y="1885"/>
                    <a:pt x="456" y="1885"/>
                  </a:cubicBezTo>
                  <a:cubicBezTo>
                    <a:pt x="476" y="1885"/>
                    <a:pt x="483" y="1871"/>
                    <a:pt x="503" y="1871"/>
                  </a:cubicBezTo>
                  <a:cubicBezTo>
                    <a:pt x="513" y="1871"/>
                    <a:pt x="527" y="1875"/>
                    <a:pt x="547" y="1885"/>
                  </a:cubicBezTo>
                  <a:cubicBezTo>
                    <a:pt x="578" y="1885"/>
                    <a:pt x="578" y="1946"/>
                    <a:pt x="547" y="1976"/>
                  </a:cubicBezTo>
                  <a:cubicBezTo>
                    <a:pt x="547" y="2007"/>
                    <a:pt x="517" y="2007"/>
                    <a:pt x="456" y="2007"/>
                  </a:cubicBezTo>
                  <a:lnTo>
                    <a:pt x="395" y="2007"/>
                  </a:lnTo>
                  <a:lnTo>
                    <a:pt x="334" y="2037"/>
                  </a:lnTo>
                  <a:lnTo>
                    <a:pt x="334" y="2128"/>
                  </a:lnTo>
                  <a:lnTo>
                    <a:pt x="395" y="2159"/>
                  </a:lnTo>
                  <a:cubicBezTo>
                    <a:pt x="395" y="2189"/>
                    <a:pt x="426" y="2189"/>
                    <a:pt x="456" y="2189"/>
                  </a:cubicBezTo>
                  <a:cubicBezTo>
                    <a:pt x="486" y="2189"/>
                    <a:pt x="486" y="2159"/>
                    <a:pt x="578" y="2159"/>
                  </a:cubicBezTo>
                  <a:lnTo>
                    <a:pt x="638" y="2159"/>
                  </a:lnTo>
                  <a:cubicBezTo>
                    <a:pt x="699" y="2159"/>
                    <a:pt x="638" y="2128"/>
                    <a:pt x="699" y="2098"/>
                  </a:cubicBezTo>
                  <a:cubicBezTo>
                    <a:pt x="730" y="2037"/>
                    <a:pt x="699" y="2007"/>
                    <a:pt x="730" y="1976"/>
                  </a:cubicBezTo>
                  <a:cubicBezTo>
                    <a:pt x="745" y="1961"/>
                    <a:pt x="752" y="1953"/>
                    <a:pt x="760" y="1953"/>
                  </a:cubicBezTo>
                  <a:cubicBezTo>
                    <a:pt x="768" y="1953"/>
                    <a:pt x="775" y="1961"/>
                    <a:pt x="790" y="1976"/>
                  </a:cubicBezTo>
                  <a:cubicBezTo>
                    <a:pt x="851" y="1976"/>
                    <a:pt x="790" y="2037"/>
                    <a:pt x="790" y="2037"/>
                  </a:cubicBezTo>
                  <a:cubicBezTo>
                    <a:pt x="790" y="2037"/>
                    <a:pt x="760" y="2098"/>
                    <a:pt x="760" y="2128"/>
                  </a:cubicBezTo>
                  <a:cubicBezTo>
                    <a:pt x="760" y="2159"/>
                    <a:pt x="730" y="2189"/>
                    <a:pt x="730" y="2189"/>
                  </a:cubicBezTo>
                  <a:lnTo>
                    <a:pt x="638" y="2280"/>
                  </a:lnTo>
                  <a:cubicBezTo>
                    <a:pt x="638" y="2310"/>
                    <a:pt x="730" y="2310"/>
                    <a:pt x="760" y="2310"/>
                  </a:cubicBezTo>
                  <a:cubicBezTo>
                    <a:pt x="790" y="2310"/>
                    <a:pt x="730" y="2341"/>
                    <a:pt x="699" y="2341"/>
                  </a:cubicBezTo>
                  <a:cubicBezTo>
                    <a:pt x="638" y="2341"/>
                    <a:pt x="608" y="2432"/>
                    <a:pt x="578" y="2432"/>
                  </a:cubicBezTo>
                  <a:cubicBezTo>
                    <a:pt x="547" y="2462"/>
                    <a:pt x="578" y="2493"/>
                    <a:pt x="638" y="2493"/>
                  </a:cubicBezTo>
                  <a:cubicBezTo>
                    <a:pt x="699" y="2554"/>
                    <a:pt x="638" y="2554"/>
                    <a:pt x="638" y="2584"/>
                  </a:cubicBezTo>
                  <a:cubicBezTo>
                    <a:pt x="638" y="2599"/>
                    <a:pt x="654" y="2599"/>
                    <a:pt x="673" y="2599"/>
                  </a:cubicBezTo>
                  <a:cubicBezTo>
                    <a:pt x="692" y="2599"/>
                    <a:pt x="714" y="2599"/>
                    <a:pt x="730" y="2614"/>
                  </a:cubicBezTo>
                  <a:cubicBezTo>
                    <a:pt x="760" y="2614"/>
                    <a:pt x="790" y="2584"/>
                    <a:pt x="790" y="2554"/>
                  </a:cubicBezTo>
                  <a:cubicBezTo>
                    <a:pt x="811" y="2533"/>
                    <a:pt x="828" y="2527"/>
                    <a:pt x="842" y="2527"/>
                  </a:cubicBezTo>
                  <a:cubicBezTo>
                    <a:pt x="871" y="2527"/>
                    <a:pt x="892" y="2554"/>
                    <a:pt x="912" y="2554"/>
                  </a:cubicBezTo>
                  <a:cubicBezTo>
                    <a:pt x="942" y="2554"/>
                    <a:pt x="942" y="2584"/>
                    <a:pt x="912" y="2614"/>
                  </a:cubicBezTo>
                  <a:lnTo>
                    <a:pt x="912" y="2706"/>
                  </a:lnTo>
                  <a:lnTo>
                    <a:pt x="851" y="2736"/>
                  </a:lnTo>
                  <a:lnTo>
                    <a:pt x="851" y="2858"/>
                  </a:lnTo>
                  <a:cubicBezTo>
                    <a:pt x="851" y="2858"/>
                    <a:pt x="882" y="2918"/>
                    <a:pt x="912" y="2918"/>
                  </a:cubicBezTo>
                  <a:cubicBezTo>
                    <a:pt x="1003" y="2918"/>
                    <a:pt x="1003" y="3010"/>
                    <a:pt x="1003" y="3040"/>
                  </a:cubicBezTo>
                  <a:cubicBezTo>
                    <a:pt x="1003" y="3070"/>
                    <a:pt x="1034" y="3070"/>
                    <a:pt x="1064" y="3070"/>
                  </a:cubicBezTo>
                  <a:cubicBezTo>
                    <a:pt x="1094" y="3070"/>
                    <a:pt x="1186" y="3101"/>
                    <a:pt x="1186" y="3101"/>
                  </a:cubicBezTo>
                  <a:lnTo>
                    <a:pt x="1216" y="3192"/>
                  </a:lnTo>
                  <a:cubicBezTo>
                    <a:pt x="1216" y="3192"/>
                    <a:pt x="1338" y="3222"/>
                    <a:pt x="1368" y="3222"/>
                  </a:cubicBezTo>
                  <a:cubicBezTo>
                    <a:pt x="1398" y="3222"/>
                    <a:pt x="1459" y="3222"/>
                    <a:pt x="1490" y="3253"/>
                  </a:cubicBezTo>
                  <a:cubicBezTo>
                    <a:pt x="1520" y="3253"/>
                    <a:pt x="1550" y="3222"/>
                    <a:pt x="1611" y="3222"/>
                  </a:cubicBezTo>
                  <a:cubicBezTo>
                    <a:pt x="1641" y="3222"/>
                    <a:pt x="1641" y="3222"/>
                    <a:pt x="1672" y="3253"/>
                  </a:cubicBezTo>
                  <a:cubicBezTo>
                    <a:pt x="1681" y="3272"/>
                    <a:pt x="1688" y="3279"/>
                    <a:pt x="1694" y="3279"/>
                  </a:cubicBezTo>
                  <a:cubicBezTo>
                    <a:pt x="1708" y="3279"/>
                    <a:pt x="1721" y="3243"/>
                    <a:pt x="1763" y="3222"/>
                  </a:cubicBezTo>
                  <a:cubicBezTo>
                    <a:pt x="1793" y="3222"/>
                    <a:pt x="1824" y="3192"/>
                    <a:pt x="1854" y="3162"/>
                  </a:cubicBezTo>
                  <a:cubicBezTo>
                    <a:pt x="1915" y="3101"/>
                    <a:pt x="1915" y="3070"/>
                    <a:pt x="1976" y="3040"/>
                  </a:cubicBezTo>
                  <a:cubicBezTo>
                    <a:pt x="2006" y="3010"/>
                    <a:pt x="1976" y="3010"/>
                    <a:pt x="1976" y="2949"/>
                  </a:cubicBezTo>
                  <a:cubicBezTo>
                    <a:pt x="1976" y="2918"/>
                    <a:pt x="2006" y="2918"/>
                    <a:pt x="2006" y="2888"/>
                  </a:cubicBezTo>
                  <a:lnTo>
                    <a:pt x="2006" y="2797"/>
                  </a:lnTo>
                  <a:lnTo>
                    <a:pt x="2006" y="2736"/>
                  </a:lnTo>
                  <a:cubicBezTo>
                    <a:pt x="2006" y="2726"/>
                    <a:pt x="2006" y="2723"/>
                    <a:pt x="2010" y="2723"/>
                  </a:cubicBezTo>
                  <a:cubicBezTo>
                    <a:pt x="2016" y="2723"/>
                    <a:pt x="2037" y="2736"/>
                    <a:pt x="2097" y="2736"/>
                  </a:cubicBezTo>
                  <a:cubicBezTo>
                    <a:pt x="2158" y="2736"/>
                    <a:pt x="2128" y="2736"/>
                    <a:pt x="2158" y="2706"/>
                  </a:cubicBezTo>
                  <a:cubicBezTo>
                    <a:pt x="2219" y="2645"/>
                    <a:pt x="2158" y="2645"/>
                    <a:pt x="2158" y="2614"/>
                  </a:cubicBezTo>
                  <a:cubicBezTo>
                    <a:pt x="2158" y="2584"/>
                    <a:pt x="2158" y="2554"/>
                    <a:pt x="2128" y="2554"/>
                  </a:cubicBezTo>
                  <a:cubicBezTo>
                    <a:pt x="2097" y="2554"/>
                    <a:pt x="2097" y="2493"/>
                    <a:pt x="2097" y="2462"/>
                  </a:cubicBezTo>
                  <a:cubicBezTo>
                    <a:pt x="2097" y="2447"/>
                    <a:pt x="2105" y="2440"/>
                    <a:pt x="2124" y="2440"/>
                  </a:cubicBezTo>
                  <a:cubicBezTo>
                    <a:pt x="2143" y="2440"/>
                    <a:pt x="2173" y="2447"/>
                    <a:pt x="2219" y="2462"/>
                  </a:cubicBezTo>
                  <a:cubicBezTo>
                    <a:pt x="2249" y="2462"/>
                    <a:pt x="2249" y="2493"/>
                    <a:pt x="2249" y="2554"/>
                  </a:cubicBezTo>
                  <a:cubicBezTo>
                    <a:pt x="2280" y="2584"/>
                    <a:pt x="2249" y="2614"/>
                    <a:pt x="2249" y="2614"/>
                  </a:cubicBezTo>
                  <a:lnTo>
                    <a:pt x="2310" y="2706"/>
                  </a:lnTo>
                  <a:cubicBezTo>
                    <a:pt x="2310" y="2716"/>
                    <a:pt x="2320" y="2719"/>
                    <a:pt x="2334" y="2719"/>
                  </a:cubicBezTo>
                  <a:cubicBezTo>
                    <a:pt x="2361" y="2719"/>
                    <a:pt x="2401" y="2706"/>
                    <a:pt x="2401" y="2706"/>
                  </a:cubicBezTo>
                  <a:lnTo>
                    <a:pt x="2401" y="2766"/>
                  </a:lnTo>
                  <a:cubicBezTo>
                    <a:pt x="2401" y="2797"/>
                    <a:pt x="2493" y="2797"/>
                    <a:pt x="2493" y="2797"/>
                  </a:cubicBezTo>
                  <a:lnTo>
                    <a:pt x="2523" y="2888"/>
                  </a:lnTo>
                  <a:cubicBezTo>
                    <a:pt x="2523" y="2888"/>
                    <a:pt x="2553" y="2918"/>
                    <a:pt x="2584" y="2918"/>
                  </a:cubicBezTo>
                  <a:cubicBezTo>
                    <a:pt x="2614" y="2918"/>
                    <a:pt x="2584" y="2949"/>
                    <a:pt x="2584" y="3010"/>
                  </a:cubicBezTo>
                  <a:cubicBezTo>
                    <a:pt x="2584" y="3040"/>
                    <a:pt x="2614" y="3070"/>
                    <a:pt x="2614" y="3070"/>
                  </a:cubicBezTo>
                  <a:cubicBezTo>
                    <a:pt x="2614" y="3101"/>
                    <a:pt x="2675" y="3162"/>
                    <a:pt x="2736" y="3162"/>
                  </a:cubicBezTo>
                  <a:lnTo>
                    <a:pt x="2827" y="3162"/>
                  </a:lnTo>
                  <a:cubicBezTo>
                    <a:pt x="2857" y="3162"/>
                    <a:pt x="2888" y="3192"/>
                    <a:pt x="2888" y="3192"/>
                  </a:cubicBezTo>
                  <a:lnTo>
                    <a:pt x="2888" y="3253"/>
                  </a:lnTo>
                  <a:cubicBezTo>
                    <a:pt x="2888" y="3314"/>
                    <a:pt x="2888" y="3344"/>
                    <a:pt x="2918" y="3344"/>
                  </a:cubicBezTo>
                  <a:cubicBezTo>
                    <a:pt x="2979" y="3344"/>
                    <a:pt x="3009" y="3374"/>
                    <a:pt x="3009" y="3374"/>
                  </a:cubicBezTo>
                  <a:cubicBezTo>
                    <a:pt x="3009" y="3374"/>
                    <a:pt x="3040" y="3466"/>
                    <a:pt x="3070" y="3496"/>
                  </a:cubicBezTo>
                  <a:lnTo>
                    <a:pt x="3161" y="3557"/>
                  </a:lnTo>
                  <a:cubicBezTo>
                    <a:pt x="3192" y="3617"/>
                    <a:pt x="3252" y="3709"/>
                    <a:pt x="3313" y="3769"/>
                  </a:cubicBezTo>
                  <a:cubicBezTo>
                    <a:pt x="3344" y="3769"/>
                    <a:pt x="3344" y="3800"/>
                    <a:pt x="3404" y="3830"/>
                  </a:cubicBezTo>
                  <a:cubicBezTo>
                    <a:pt x="3435" y="3861"/>
                    <a:pt x="3465" y="3861"/>
                    <a:pt x="3465" y="3921"/>
                  </a:cubicBezTo>
                  <a:cubicBezTo>
                    <a:pt x="3465" y="3952"/>
                    <a:pt x="3496" y="3982"/>
                    <a:pt x="3496" y="3982"/>
                  </a:cubicBezTo>
                  <a:cubicBezTo>
                    <a:pt x="3496" y="3992"/>
                    <a:pt x="3506" y="3996"/>
                    <a:pt x="3520" y="3996"/>
                  </a:cubicBezTo>
                  <a:cubicBezTo>
                    <a:pt x="3550" y="3996"/>
                    <a:pt x="3597" y="3982"/>
                    <a:pt x="3617" y="3982"/>
                  </a:cubicBezTo>
                  <a:cubicBezTo>
                    <a:pt x="3648" y="3982"/>
                    <a:pt x="3648" y="4073"/>
                    <a:pt x="3617" y="4104"/>
                  </a:cubicBezTo>
                  <a:lnTo>
                    <a:pt x="3617" y="4165"/>
                  </a:lnTo>
                  <a:cubicBezTo>
                    <a:pt x="3617" y="4225"/>
                    <a:pt x="3617" y="4225"/>
                    <a:pt x="3587" y="4256"/>
                  </a:cubicBezTo>
                  <a:lnTo>
                    <a:pt x="3496" y="4256"/>
                  </a:lnTo>
                  <a:cubicBezTo>
                    <a:pt x="3465" y="4256"/>
                    <a:pt x="3556" y="4286"/>
                    <a:pt x="3556" y="4317"/>
                  </a:cubicBezTo>
                  <a:cubicBezTo>
                    <a:pt x="3556" y="4377"/>
                    <a:pt x="3496" y="4408"/>
                    <a:pt x="3465" y="4408"/>
                  </a:cubicBezTo>
                  <a:cubicBezTo>
                    <a:pt x="3435" y="4408"/>
                    <a:pt x="3374" y="4317"/>
                    <a:pt x="3374" y="4286"/>
                  </a:cubicBezTo>
                  <a:cubicBezTo>
                    <a:pt x="3374" y="4276"/>
                    <a:pt x="3371" y="4273"/>
                    <a:pt x="3366" y="4273"/>
                  </a:cubicBezTo>
                  <a:cubicBezTo>
                    <a:pt x="3357" y="4273"/>
                    <a:pt x="3344" y="4286"/>
                    <a:pt x="3344" y="4286"/>
                  </a:cubicBezTo>
                  <a:cubicBezTo>
                    <a:pt x="3344" y="4286"/>
                    <a:pt x="3344" y="4377"/>
                    <a:pt x="3313" y="4377"/>
                  </a:cubicBezTo>
                  <a:cubicBezTo>
                    <a:pt x="3283" y="4377"/>
                    <a:pt x="3252" y="4377"/>
                    <a:pt x="3252" y="4408"/>
                  </a:cubicBezTo>
                  <a:cubicBezTo>
                    <a:pt x="3252" y="4438"/>
                    <a:pt x="3252" y="4469"/>
                    <a:pt x="3283" y="4529"/>
                  </a:cubicBezTo>
                  <a:cubicBezTo>
                    <a:pt x="3313" y="4560"/>
                    <a:pt x="3313" y="4560"/>
                    <a:pt x="3374" y="4590"/>
                  </a:cubicBezTo>
                  <a:cubicBezTo>
                    <a:pt x="3465" y="4621"/>
                    <a:pt x="3435" y="4681"/>
                    <a:pt x="3435" y="4681"/>
                  </a:cubicBezTo>
                  <a:cubicBezTo>
                    <a:pt x="3435" y="4712"/>
                    <a:pt x="3465" y="4773"/>
                    <a:pt x="3465" y="4773"/>
                  </a:cubicBezTo>
                  <a:cubicBezTo>
                    <a:pt x="3465" y="4773"/>
                    <a:pt x="3496" y="4773"/>
                    <a:pt x="3526" y="4742"/>
                  </a:cubicBezTo>
                  <a:cubicBezTo>
                    <a:pt x="3546" y="4732"/>
                    <a:pt x="3563" y="4729"/>
                    <a:pt x="3577" y="4729"/>
                  </a:cubicBezTo>
                  <a:cubicBezTo>
                    <a:pt x="3604" y="4729"/>
                    <a:pt x="3617" y="4742"/>
                    <a:pt x="3617" y="4742"/>
                  </a:cubicBezTo>
                  <a:lnTo>
                    <a:pt x="3678" y="4833"/>
                  </a:lnTo>
                  <a:cubicBezTo>
                    <a:pt x="3678" y="4833"/>
                    <a:pt x="3678" y="4864"/>
                    <a:pt x="3648" y="4864"/>
                  </a:cubicBezTo>
                  <a:cubicBezTo>
                    <a:pt x="3617" y="4864"/>
                    <a:pt x="3617" y="4833"/>
                    <a:pt x="3556" y="4773"/>
                  </a:cubicBezTo>
                  <a:cubicBezTo>
                    <a:pt x="3496" y="4773"/>
                    <a:pt x="3465" y="4833"/>
                    <a:pt x="3465" y="4833"/>
                  </a:cubicBezTo>
                  <a:lnTo>
                    <a:pt x="3496" y="4894"/>
                  </a:lnTo>
                  <a:cubicBezTo>
                    <a:pt x="3506" y="4904"/>
                    <a:pt x="3513" y="4908"/>
                    <a:pt x="3519" y="4908"/>
                  </a:cubicBezTo>
                  <a:cubicBezTo>
                    <a:pt x="3533" y="4908"/>
                    <a:pt x="3546" y="4894"/>
                    <a:pt x="3587" y="4894"/>
                  </a:cubicBezTo>
                  <a:cubicBezTo>
                    <a:pt x="3617" y="4894"/>
                    <a:pt x="3617" y="4894"/>
                    <a:pt x="3617" y="4925"/>
                  </a:cubicBezTo>
                  <a:cubicBezTo>
                    <a:pt x="3617" y="4955"/>
                    <a:pt x="3625" y="4970"/>
                    <a:pt x="3636" y="4970"/>
                  </a:cubicBezTo>
                  <a:cubicBezTo>
                    <a:pt x="3648" y="4970"/>
                    <a:pt x="3663" y="4955"/>
                    <a:pt x="3678" y="4925"/>
                  </a:cubicBezTo>
                  <a:cubicBezTo>
                    <a:pt x="3739" y="4925"/>
                    <a:pt x="3739" y="4894"/>
                    <a:pt x="3739" y="4894"/>
                  </a:cubicBezTo>
                  <a:cubicBezTo>
                    <a:pt x="3739" y="4884"/>
                    <a:pt x="3746" y="4881"/>
                    <a:pt x="3755" y="4881"/>
                  </a:cubicBezTo>
                  <a:cubicBezTo>
                    <a:pt x="3773" y="4881"/>
                    <a:pt x="3800" y="4894"/>
                    <a:pt x="3800" y="4894"/>
                  </a:cubicBezTo>
                  <a:cubicBezTo>
                    <a:pt x="3800" y="4894"/>
                    <a:pt x="3830" y="4864"/>
                    <a:pt x="3830" y="4833"/>
                  </a:cubicBezTo>
                  <a:cubicBezTo>
                    <a:pt x="3830" y="4773"/>
                    <a:pt x="3830" y="4773"/>
                    <a:pt x="3800" y="4742"/>
                  </a:cubicBezTo>
                  <a:lnTo>
                    <a:pt x="3769" y="4712"/>
                  </a:lnTo>
                  <a:cubicBezTo>
                    <a:pt x="3739" y="4681"/>
                    <a:pt x="3769" y="4681"/>
                    <a:pt x="3769" y="4621"/>
                  </a:cubicBezTo>
                  <a:cubicBezTo>
                    <a:pt x="3739" y="4590"/>
                    <a:pt x="3800" y="4590"/>
                    <a:pt x="3800" y="4560"/>
                  </a:cubicBezTo>
                  <a:cubicBezTo>
                    <a:pt x="3800" y="4529"/>
                    <a:pt x="3800" y="4529"/>
                    <a:pt x="3739" y="4469"/>
                  </a:cubicBezTo>
                  <a:cubicBezTo>
                    <a:pt x="3739" y="4469"/>
                    <a:pt x="3769" y="4438"/>
                    <a:pt x="3769" y="4408"/>
                  </a:cubicBezTo>
                  <a:cubicBezTo>
                    <a:pt x="3769" y="4377"/>
                    <a:pt x="3769" y="4377"/>
                    <a:pt x="3739" y="4377"/>
                  </a:cubicBezTo>
                  <a:cubicBezTo>
                    <a:pt x="3678" y="4377"/>
                    <a:pt x="3678" y="4317"/>
                    <a:pt x="3678" y="4286"/>
                  </a:cubicBezTo>
                  <a:cubicBezTo>
                    <a:pt x="3678" y="4276"/>
                    <a:pt x="3685" y="4273"/>
                    <a:pt x="3694" y="4273"/>
                  </a:cubicBezTo>
                  <a:cubicBezTo>
                    <a:pt x="3712" y="4273"/>
                    <a:pt x="3739" y="4286"/>
                    <a:pt x="3739" y="4286"/>
                  </a:cubicBezTo>
                  <a:lnTo>
                    <a:pt x="3769" y="4286"/>
                  </a:lnTo>
                  <a:cubicBezTo>
                    <a:pt x="3769" y="4286"/>
                    <a:pt x="3830" y="4317"/>
                    <a:pt x="3830" y="4377"/>
                  </a:cubicBezTo>
                  <a:cubicBezTo>
                    <a:pt x="3830" y="4408"/>
                    <a:pt x="3921" y="4438"/>
                    <a:pt x="3921" y="4438"/>
                  </a:cubicBezTo>
                  <a:lnTo>
                    <a:pt x="3952" y="4469"/>
                  </a:lnTo>
                  <a:lnTo>
                    <a:pt x="3952" y="4560"/>
                  </a:lnTo>
                  <a:cubicBezTo>
                    <a:pt x="3952" y="4590"/>
                    <a:pt x="4043" y="4590"/>
                    <a:pt x="4043" y="4621"/>
                  </a:cubicBezTo>
                  <a:cubicBezTo>
                    <a:pt x="4073" y="4621"/>
                    <a:pt x="4104" y="4560"/>
                    <a:pt x="4104" y="4560"/>
                  </a:cubicBezTo>
                  <a:cubicBezTo>
                    <a:pt x="4112" y="4551"/>
                    <a:pt x="4119" y="4547"/>
                    <a:pt x="4125" y="4547"/>
                  </a:cubicBezTo>
                  <a:cubicBezTo>
                    <a:pt x="4139" y="4547"/>
                    <a:pt x="4152" y="4569"/>
                    <a:pt x="4195" y="4590"/>
                  </a:cubicBezTo>
                  <a:cubicBezTo>
                    <a:pt x="4201" y="4596"/>
                    <a:pt x="4207" y="4599"/>
                    <a:pt x="4213" y="4599"/>
                  </a:cubicBezTo>
                  <a:cubicBezTo>
                    <a:pt x="4236" y="4599"/>
                    <a:pt x="4256" y="4560"/>
                    <a:pt x="4256" y="4560"/>
                  </a:cubicBezTo>
                  <a:cubicBezTo>
                    <a:pt x="4286" y="4560"/>
                    <a:pt x="4286" y="4529"/>
                    <a:pt x="4256" y="4469"/>
                  </a:cubicBezTo>
                  <a:cubicBezTo>
                    <a:pt x="4225" y="4438"/>
                    <a:pt x="4256" y="4438"/>
                    <a:pt x="4225" y="4438"/>
                  </a:cubicBezTo>
                  <a:cubicBezTo>
                    <a:pt x="4195" y="4438"/>
                    <a:pt x="4225" y="4408"/>
                    <a:pt x="4195" y="4377"/>
                  </a:cubicBezTo>
                  <a:lnTo>
                    <a:pt x="4164" y="4317"/>
                  </a:lnTo>
                  <a:lnTo>
                    <a:pt x="4195" y="4286"/>
                  </a:lnTo>
                  <a:cubicBezTo>
                    <a:pt x="4225" y="4256"/>
                    <a:pt x="4225" y="4256"/>
                    <a:pt x="4225" y="4225"/>
                  </a:cubicBezTo>
                  <a:cubicBezTo>
                    <a:pt x="4225" y="4205"/>
                    <a:pt x="4229" y="4198"/>
                    <a:pt x="4233" y="4198"/>
                  </a:cubicBezTo>
                  <a:cubicBezTo>
                    <a:pt x="4242" y="4198"/>
                    <a:pt x="4256" y="4225"/>
                    <a:pt x="4256" y="4225"/>
                  </a:cubicBezTo>
                  <a:lnTo>
                    <a:pt x="4347" y="4225"/>
                  </a:lnTo>
                  <a:cubicBezTo>
                    <a:pt x="4347" y="4225"/>
                    <a:pt x="4377" y="4225"/>
                    <a:pt x="4408" y="4256"/>
                  </a:cubicBezTo>
                  <a:cubicBezTo>
                    <a:pt x="4418" y="4266"/>
                    <a:pt x="4424" y="4269"/>
                    <a:pt x="4432" y="4269"/>
                  </a:cubicBezTo>
                  <a:cubicBezTo>
                    <a:pt x="4448" y="4269"/>
                    <a:pt x="4468" y="4256"/>
                    <a:pt x="4529" y="4256"/>
                  </a:cubicBezTo>
                  <a:cubicBezTo>
                    <a:pt x="4590" y="4256"/>
                    <a:pt x="4559" y="4225"/>
                    <a:pt x="4529" y="4165"/>
                  </a:cubicBezTo>
                  <a:cubicBezTo>
                    <a:pt x="4529" y="4134"/>
                    <a:pt x="4559" y="4104"/>
                    <a:pt x="4559" y="4104"/>
                  </a:cubicBezTo>
                  <a:cubicBezTo>
                    <a:pt x="4559" y="4013"/>
                    <a:pt x="4559" y="3952"/>
                    <a:pt x="4529" y="3921"/>
                  </a:cubicBezTo>
                  <a:cubicBezTo>
                    <a:pt x="4499" y="3861"/>
                    <a:pt x="4529" y="3800"/>
                    <a:pt x="4529" y="3800"/>
                  </a:cubicBezTo>
                  <a:cubicBezTo>
                    <a:pt x="4529" y="3800"/>
                    <a:pt x="4499" y="3709"/>
                    <a:pt x="4408" y="3709"/>
                  </a:cubicBezTo>
                  <a:cubicBezTo>
                    <a:pt x="4377" y="3709"/>
                    <a:pt x="4377" y="3648"/>
                    <a:pt x="4347" y="3648"/>
                  </a:cubicBezTo>
                  <a:cubicBezTo>
                    <a:pt x="4316" y="3648"/>
                    <a:pt x="4316" y="3617"/>
                    <a:pt x="4347" y="3526"/>
                  </a:cubicBezTo>
                  <a:cubicBezTo>
                    <a:pt x="4377" y="3466"/>
                    <a:pt x="4316" y="3466"/>
                    <a:pt x="4256" y="3405"/>
                  </a:cubicBezTo>
                  <a:cubicBezTo>
                    <a:pt x="4225" y="3405"/>
                    <a:pt x="4225" y="3344"/>
                    <a:pt x="4225" y="3314"/>
                  </a:cubicBezTo>
                  <a:lnTo>
                    <a:pt x="4134" y="3222"/>
                  </a:lnTo>
                  <a:cubicBezTo>
                    <a:pt x="4104" y="3192"/>
                    <a:pt x="4073" y="3101"/>
                    <a:pt x="4043" y="3070"/>
                  </a:cubicBezTo>
                  <a:cubicBezTo>
                    <a:pt x="4012" y="3070"/>
                    <a:pt x="4012" y="3040"/>
                    <a:pt x="4012" y="3010"/>
                  </a:cubicBezTo>
                  <a:cubicBezTo>
                    <a:pt x="4012" y="2949"/>
                    <a:pt x="4012" y="2918"/>
                    <a:pt x="4043" y="2918"/>
                  </a:cubicBezTo>
                  <a:cubicBezTo>
                    <a:pt x="4073" y="2918"/>
                    <a:pt x="4134" y="2918"/>
                    <a:pt x="4104" y="2888"/>
                  </a:cubicBezTo>
                  <a:cubicBezTo>
                    <a:pt x="4104" y="2858"/>
                    <a:pt x="4104" y="2797"/>
                    <a:pt x="4134" y="2797"/>
                  </a:cubicBezTo>
                  <a:cubicBezTo>
                    <a:pt x="4195" y="2766"/>
                    <a:pt x="4225" y="2766"/>
                    <a:pt x="4225" y="2766"/>
                  </a:cubicBezTo>
                  <a:lnTo>
                    <a:pt x="4256" y="2706"/>
                  </a:lnTo>
                  <a:cubicBezTo>
                    <a:pt x="4256" y="2645"/>
                    <a:pt x="4286" y="2645"/>
                    <a:pt x="4286" y="2584"/>
                  </a:cubicBezTo>
                  <a:cubicBezTo>
                    <a:pt x="4286" y="2493"/>
                    <a:pt x="4256" y="2554"/>
                    <a:pt x="4195" y="2493"/>
                  </a:cubicBezTo>
                  <a:cubicBezTo>
                    <a:pt x="4195" y="2493"/>
                    <a:pt x="4195" y="2432"/>
                    <a:pt x="4225" y="2402"/>
                  </a:cubicBezTo>
                  <a:cubicBezTo>
                    <a:pt x="4256" y="2341"/>
                    <a:pt x="4225" y="2310"/>
                    <a:pt x="4195" y="2250"/>
                  </a:cubicBezTo>
                  <a:cubicBezTo>
                    <a:pt x="4158" y="2195"/>
                    <a:pt x="4144" y="2184"/>
                    <a:pt x="4125" y="2184"/>
                  </a:cubicBezTo>
                  <a:cubicBezTo>
                    <a:pt x="4112" y="2184"/>
                    <a:pt x="4097" y="2189"/>
                    <a:pt x="4073" y="2189"/>
                  </a:cubicBezTo>
                  <a:cubicBezTo>
                    <a:pt x="4043" y="2189"/>
                    <a:pt x="4073" y="2128"/>
                    <a:pt x="4043" y="2128"/>
                  </a:cubicBezTo>
                  <a:cubicBezTo>
                    <a:pt x="4012" y="2098"/>
                    <a:pt x="3952" y="2098"/>
                    <a:pt x="3891" y="2098"/>
                  </a:cubicBezTo>
                  <a:cubicBezTo>
                    <a:pt x="3800" y="2098"/>
                    <a:pt x="3800" y="2007"/>
                    <a:pt x="3769" y="1976"/>
                  </a:cubicBezTo>
                  <a:cubicBezTo>
                    <a:pt x="3739" y="1946"/>
                    <a:pt x="3678" y="1885"/>
                    <a:pt x="3648" y="1885"/>
                  </a:cubicBezTo>
                  <a:cubicBezTo>
                    <a:pt x="3617" y="1885"/>
                    <a:pt x="3465" y="1855"/>
                    <a:pt x="3435" y="1824"/>
                  </a:cubicBezTo>
                  <a:cubicBezTo>
                    <a:pt x="3404" y="1824"/>
                    <a:pt x="3404" y="1824"/>
                    <a:pt x="3344" y="1794"/>
                  </a:cubicBezTo>
                  <a:cubicBezTo>
                    <a:pt x="3313" y="1733"/>
                    <a:pt x="3344" y="1703"/>
                    <a:pt x="3344" y="1672"/>
                  </a:cubicBezTo>
                  <a:lnTo>
                    <a:pt x="3344" y="1551"/>
                  </a:lnTo>
                  <a:cubicBezTo>
                    <a:pt x="3344" y="1540"/>
                    <a:pt x="3340" y="1537"/>
                    <a:pt x="3335" y="1537"/>
                  </a:cubicBezTo>
                  <a:cubicBezTo>
                    <a:pt x="3323" y="1537"/>
                    <a:pt x="3303" y="1551"/>
                    <a:pt x="3283" y="1551"/>
                  </a:cubicBezTo>
                  <a:cubicBezTo>
                    <a:pt x="3252" y="1551"/>
                    <a:pt x="3283" y="1490"/>
                    <a:pt x="3252" y="1490"/>
                  </a:cubicBezTo>
                  <a:cubicBezTo>
                    <a:pt x="3192" y="1429"/>
                    <a:pt x="3192" y="1429"/>
                    <a:pt x="3161" y="1429"/>
                  </a:cubicBezTo>
                  <a:cubicBezTo>
                    <a:pt x="3131" y="1429"/>
                    <a:pt x="3131" y="1368"/>
                    <a:pt x="3070" y="1368"/>
                  </a:cubicBezTo>
                  <a:cubicBezTo>
                    <a:pt x="3040" y="1338"/>
                    <a:pt x="3070" y="1338"/>
                    <a:pt x="3070" y="1277"/>
                  </a:cubicBezTo>
                  <a:cubicBezTo>
                    <a:pt x="3070" y="1247"/>
                    <a:pt x="3070" y="1216"/>
                    <a:pt x="3040" y="1186"/>
                  </a:cubicBezTo>
                  <a:cubicBezTo>
                    <a:pt x="3009" y="1125"/>
                    <a:pt x="3009" y="1125"/>
                    <a:pt x="3009" y="1095"/>
                  </a:cubicBezTo>
                  <a:cubicBezTo>
                    <a:pt x="3009" y="1064"/>
                    <a:pt x="2979" y="1064"/>
                    <a:pt x="2979" y="1064"/>
                  </a:cubicBezTo>
                  <a:cubicBezTo>
                    <a:pt x="2949" y="1064"/>
                    <a:pt x="2949" y="1034"/>
                    <a:pt x="2888" y="1034"/>
                  </a:cubicBezTo>
                  <a:cubicBezTo>
                    <a:pt x="2857" y="1034"/>
                    <a:pt x="2888" y="973"/>
                    <a:pt x="2888" y="943"/>
                  </a:cubicBezTo>
                  <a:cubicBezTo>
                    <a:pt x="2888" y="912"/>
                    <a:pt x="2888" y="882"/>
                    <a:pt x="2857" y="882"/>
                  </a:cubicBezTo>
                  <a:cubicBezTo>
                    <a:pt x="2827" y="882"/>
                    <a:pt x="2857" y="791"/>
                    <a:pt x="2857" y="791"/>
                  </a:cubicBezTo>
                  <a:lnTo>
                    <a:pt x="2888" y="730"/>
                  </a:lnTo>
                  <a:cubicBezTo>
                    <a:pt x="2888" y="730"/>
                    <a:pt x="2888" y="639"/>
                    <a:pt x="2857" y="608"/>
                  </a:cubicBezTo>
                  <a:cubicBezTo>
                    <a:pt x="2827" y="578"/>
                    <a:pt x="2857" y="578"/>
                    <a:pt x="2857" y="517"/>
                  </a:cubicBezTo>
                  <a:cubicBezTo>
                    <a:pt x="2857" y="487"/>
                    <a:pt x="2888" y="456"/>
                    <a:pt x="2888" y="456"/>
                  </a:cubicBezTo>
                  <a:lnTo>
                    <a:pt x="2949" y="365"/>
                  </a:lnTo>
                  <a:cubicBezTo>
                    <a:pt x="2097" y="183"/>
                    <a:pt x="1216" y="61"/>
                    <a:pt x="274" y="0"/>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1"/>
            <p:cNvSpPr/>
            <p:nvPr/>
          </p:nvSpPr>
          <p:spPr>
            <a:xfrm>
              <a:off x="14294350" y="2363225"/>
              <a:ext cx="8400" cy="9375"/>
            </a:xfrm>
            <a:custGeom>
              <a:rect b="b" l="l" r="r" t="t"/>
              <a:pathLst>
                <a:path extrusionOk="0" h="375" w="336">
                  <a:moveTo>
                    <a:pt x="232" y="1"/>
                  </a:moveTo>
                  <a:cubicBezTo>
                    <a:pt x="217" y="1"/>
                    <a:pt x="193" y="4"/>
                    <a:pt x="153" y="14"/>
                  </a:cubicBezTo>
                  <a:cubicBezTo>
                    <a:pt x="92" y="45"/>
                    <a:pt x="1" y="45"/>
                    <a:pt x="1" y="45"/>
                  </a:cubicBezTo>
                  <a:cubicBezTo>
                    <a:pt x="1" y="45"/>
                    <a:pt x="1" y="166"/>
                    <a:pt x="31" y="166"/>
                  </a:cubicBezTo>
                  <a:cubicBezTo>
                    <a:pt x="62" y="166"/>
                    <a:pt x="123" y="197"/>
                    <a:pt x="123" y="258"/>
                  </a:cubicBezTo>
                  <a:cubicBezTo>
                    <a:pt x="123" y="288"/>
                    <a:pt x="153" y="288"/>
                    <a:pt x="153" y="318"/>
                  </a:cubicBezTo>
                  <a:cubicBezTo>
                    <a:pt x="174" y="339"/>
                    <a:pt x="209" y="375"/>
                    <a:pt x="239" y="375"/>
                  </a:cubicBezTo>
                  <a:cubicBezTo>
                    <a:pt x="253" y="375"/>
                    <a:pt x="265" y="368"/>
                    <a:pt x="275" y="349"/>
                  </a:cubicBezTo>
                  <a:cubicBezTo>
                    <a:pt x="305" y="318"/>
                    <a:pt x="335" y="288"/>
                    <a:pt x="335" y="197"/>
                  </a:cubicBezTo>
                  <a:cubicBezTo>
                    <a:pt x="335" y="166"/>
                    <a:pt x="275" y="106"/>
                    <a:pt x="275" y="106"/>
                  </a:cubicBezTo>
                  <a:cubicBezTo>
                    <a:pt x="305" y="45"/>
                    <a:pt x="335" y="14"/>
                    <a:pt x="275" y="14"/>
                  </a:cubicBezTo>
                  <a:cubicBezTo>
                    <a:pt x="254" y="14"/>
                    <a:pt x="261" y="1"/>
                    <a:pt x="232" y="1"/>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1"/>
            <p:cNvSpPr/>
            <p:nvPr/>
          </p:nvSpPr>
          <p:spPr>
            <a:xfrm>
              <a:off x="14292850" y="2355750"/>
              <a:ext cx="7625" cy="6675"/>
            </a:xfrm>
            <a:custGeom>
              <a:rect b="b" l="l" r="r" t="t"/>
              <a:pathLst>
                <a:path extrusionOk="0" h="267" w="305">
                  <a:moveTo>
                    <a:pt x="100" y="1"/>
                  </a:moveTo>
                  <a:cubicBezTo>
                    <a:pt x="91" y="1"/>
                    <a:pt x="79" y="3"/>
                    <a:pt x="61" y="9"/>
                  </a:cubicBezTo>
                  <a:cubicBezTo>
                    <a:pt x="0" y="40"/>
                    <a:pt x="0" y="131"/>
                    <a:pt x="0" y="131"/>
                  </a:cubicBezTo>
                  <a:cubicBezTo>
                    <a:pt x="0" y="161"/>
                    <a:pt x="31" y="192"/>
                    <a:pt x="61" y="192"/>
                  </a:cubicBezTo>
                  <a:cubicBezTo>
                    <a:pt x="91" y="192"/>
                    <a:pt x="91" y="192"/>
                    <a:pt x="91" y="253"/>
                  </a:cubicBezTo>
                  <a:cubicBezTo>
                    <a:pt x="91" y="263"/>
                    <a:pt x="101" y="266"/>
                    <a:pt x="116" y="266"/>
                  </a:cubicBezTo>
                  <a:cubicBezTo>
                    <a:pt x="145" y="266"/>
                    <a:pt x="193" y="253"/>
                    <a:pt x="213" y="253"/>
                  </a:cubicBezTo>
                  <a:cubicBezTo>
                    <a:pt x="243" y="253"/>
                    <a:pt x="304" y="192"/>
                    <a:pt x="304" y="161"/>
                  </a:cubicBezTo>
                  <a:lnTo>
                    <a:pt x="304" y="161"/>
                  </a:lnTo>
                  <a:cubicBezTo>
                    <a:pt x="286" y="170"/>
                    <a:pt x="274" y="174"/>
                    <a:pt x="264" y="174"/>
                  </a:cubicBezTo>
                  <a:cubicBezTo>
                    <a:pt x="241" y="174"/>
                    <a:pt x="234" y="153"/>
                    <a:pt x="213" y="131"/>
                  </a:cubicBezTo>
                  <a:cubicBezTo>
                    <a:pt x="183" y="101"/>
                    <a:pt x="152" y="101"/>
                    <a:pt x="152" y="40"/>
                  </a:cubicBezTo>
                  <a:cubicBezTo>
                    <a:pt x="103" y="40"/>
                    <a:pt x="133" y="1"/>
                    <a:pt x="100" y="1"/>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1"/>
            <p:cNvSpPr/>
            <p:nvPr/>
          </p:nvSpPr>
          <p:spPr>
            <a:xfrm>
              <a:off x="14422775" y="2659175"/>
              <a:ext cx="22825" cy="10650"/>
            </a:xfrm>
            <a:custGeom>
              <a:rect b="b" l="l" r="r" t="t"/>
              <a:pathLst>
                <a:path extrusionOk="0" h="426" w="913">
                  <a:moveTo>
                    <a:pt x="31" y="0"/>
                  </a:moveTo>
                  <a:cubicBezTo>
                    <a:pt x="31" y="0"/>
                    <a:pt x="1" y="31"/>
                    <a:pt x="1" y="91"/>
                  </a:cubicBezTo>
                  <a:cubicBezTo>
                    <a:pt x="1" y="183"/>
                    <a:pt x="1" y="213"/>
                    <a:pt x="62" y="213"/>
                  </a:cubicBezTo>
                  <a:cubicBezTo>
                    <a:pt x="183" y="213"/>
                    <a:pt x="274" y="274"/>
                    <a:pt x="305" y="274"/>
                  </a:cubicBezTo>
                  <a:cubicBezTo>
                    <a:pt x="322" y="274"/>
                    <a:pt x="359" y="254"/>
                    <a:pt x="388" y="254"/>
                  </a:cubicBezTo>
                  <a:cubicBezTo>
                    <a:pt x="410" y="254"/>
                    <a:pt x="426" y="265"/>
                    <a:pt x="426" y="304"/>
                  </a:cubicBezTo>
                  <a:cubicBezTo>
                    <a:pt x="426" y="365"/>
                    <a:pt x="426" y="365"/>
                    <a:pt x="457" y="426"/>
                  </a:cubicBezTo>
                  <a:lnTo>
                    <a:pt x="548" y="426"/>
                  </a:lnTo>
                  <a:cubicBezTo>
                    <a:pt x="609" y="426"/>
                    <a:pt x="639" y="365"/>
                    <a:pt x="670" y="365"/>
                  </a:cubicBezTo>
                  <a:lnTo>
                    <a:pt x="761" y="365"/>
                  </a:lnTo>
                  <a:cubicBezTo>
                    <a:pt x="791" y="365"/>
                    <a:pt x="821" y="335"/>
                    <a:pt x="852" y="335"/>
                  </a:cubicBezTo>
                  <a:cubicBezTo>
                    <a:pt x="913" y="304"/>
                    <a:pt x="913" y="304"/>
                    <a:pt x="913" y="243"/>
                  </a:cubicBezTo>
                  <a:cubicBezTo>
                    <a:pt x="913" y="213"/>
                    <a:pt x="913" y="183"/>
                    <a:pt x="852" y="183"/>
                  </a:cubicBezTo>
                  <a:lnTo>
                    <a:pt x="761" y="183"/>
                  </a:lnTo>
                  <a:cubicBezTo>
                    <a:pt x="720" y="183"/>
                    <a:pt x="693" y="210"/>
                    <a:pt x="671" y="210"/>
                  </a:cubicBezTo>
                  <a:cubicBezTo>
                    <a:pt x="659" y="210"/>
                    <a:pt x="649" y="203"/>
                    <a:pt x="639" y="183"/>
                  </a:cubicBezTo>
                  <a:lnTo>
                    <a:pt x="548" y="91"/>
                  </a:lnTo>
                  <a:cubicBezTo>
                    <a:pt x="518" y="61"/>
                    <a:pt x="487" y="61"/>
                    <a:pt x="457" y="61"/>
                  </a:cubicBezTo>
                  <a:lnTo>
                    <a:pt x="305" y="61"/>
                  </a:lnTo>
                  <a:cubicBezTo>
                    <a:pt x="244" y="61"/>
                    <a:pt x="214" y="31"/>
                    <a:pt x="183" y="31"/>
                  </a:cubicBezTo>
                  <a:cubicBezTo>
                    <a:pt x="153" y="31"/>
                    <a:pt x="62" y="0"/>
                    <a:pt x="62" y="0"/>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1"/>
            <p:cNvSpPr/>
            <p:nvPr/>
          </p:nvSpPr>
          <p:spPr>
            <a:xfrm>
              <a:off x="14277650" y="2371600"/>
              <a:ext cx="11425" cy="14025"/>
            </a:xfrm>
            <a:custGeom>
              <a:rect b="b" l="l" r="r" t="t"/>
              <a:pathLst>
                <a:path extrusionOk="0" h="561" w="457">
                  <a:moveTo>
                    <a:pt x="168" y="0"/>
                  </a:moveTo>
                  <a:cubicBezTo>
                    <a:pt x="132" y="0"/>
                    <a:pt x="91" y="14"/>
                    <a:pt x="91" y="14"/>
                  </a:cubicBezTo>
                  <a:cubicBezTo>
                    <a:pt x="91" y="14"/>
                    <a:pt x="0" y="227"/>
                    <a:pt x="61" y="257"/>
                  </a:cubicBezTo>
                  <a:cubicBezTo>
                    <a:pt x="152" y="287"/>
                    <a:pt x="152" y="318"/>
                    <a:pt x="183" y="378"/>
                  </a:cubicBezTo>
                  <a:cubicBezTo>
                    <a:pt x="183" y="409"/>
                    <a:pt x="183" y="439"/>
                    <a:pt x="213" y="470"/>
                  </a:cubicBezTo>
                  <a:cubicBezTo>
                    <a:pt x="243" y="530"/>
                    <a:pt x="304" y="561"/>
                    <a:pt x="335" y="561"/>
                  </a:cubicBezTo>
                  <a:cubicBezTo>
                    <a:pt x="365" y="561"/>
                    <a:pt x="395" y="561"/>
                    <a:pt x="395" y="470"/>
                  </a:cubicBezTo>
                  <a:cubicBezTo>
                    <a:pt x="456" y="409"/>
                    <a:pt x="456" y="409"/>
                    <a:pt x="365" y="318"/>
                  </a:cubicBezTo>
                  <a:cubicBezTo>
                    <a:pt x="335" y="287"/>
                    <a:pt x="319" y="287"/>
                    <a:pt x="312" y="287"/>
                  </a:cubicBezTo>
                  <a:cubicBezTo>
                    <a:pt x="304" y="287"/>
                    <a:pt x="304" y="287"/>
                    <a:pt x="304" y="257"/>
                  </a:cubicBezTo>
                  <a:cubicBezTo>
                    <a:pt x="304" y="166"/>
                    <a:pt x="335" y="196"/>
                    <a:pt x="304" y="135"/>
                  </a:cubicBezTo>
                  <a:cubicBezTo>
                    <a:pt x="243" y="75"/>
                    <a:pt x="304" y="105"/>
                    <a:pt x="243" y="75"/>
                  </a:cubicBezTo>
                  <a:lnTo>
                    <a:pt x="213" y="14"/>
                  </a:lnTo>
                  <a:cubicBezTo>
                    <a:pt x="203" y="4"/>
                    <a:pt x="186" y="0"/>
                    <a:pt x="168" y="0"/>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1"/>
            <p:cNvSpPr/>
            <p:nvPr/>
          </p:nvSpPr>
          <p:spPr>
            <a:xfrm>
              <a:off x="14479025" y="2659175"/>
              <a:ext cx="9125" cy="12175"/>
            </a:xfrm>
            <a:custGeom>
              <a:rect b="b" l="l" r="r" t="t"/>
              <a:pathLst>
                <a:path extrusionOk="0" h="487" w="365">
                  <a:moveTo>
                    <a:pt x="334" y="0"/>
                  </a:moveTo>
                  <a:cubicBezTo>
                    <a:pt x="334" y="0"/>
                    <a:pt x="334" y="61"/>
                    <a:pt x="243" y="91"/>
                  </a:cubicBezTo>
                  <a:cubicBezTo>
                    <a:pt x="182" y="91"/>
                    <a:pt x="182" y="152"/>
                    <a:pt x="152" y="152"/>
                  </a:cubicBezTo>
                  <a:lnTo>
                    <a:pt x="61" y="213"/>
                  </a:lnTo>
                  <a:cubicBezTo>
                    <a:pt x="30" y="274"/>
                    <a:pt x="61" y="274"/>
                    <a:pt x="30" y="304"/>
                  </a:cubicBezTo>
                  <a:cubicBezTo>
                    <a:pt x="0" y="335"/>
                    <a:pt x="0" y="365"/>
                    <a:pt x="0" y="365"/>
                  </a:cubicBezTo>
                  <a:cubicBezTo>
                    <a:pt x="0" y="365"/>
                    <a:pt x="0" y="456"/>
                    <a:pt x="61" y="456"/>
                  </a:cubicBezTo>
                  <a:cubicBezTo>
                    <a:pt x="91" y="456"/>
                    <a:pt x="152" y="487"/>
                    <a:pt x="182" y="487"/>
                  </a:cubicBezTo>
                  <a:cubicBezTo>
                    <a:pt x="213" y="487"/>
                    <a:pt x="243" y="456"/>
                    <a:pt x="304" y="426"/>
                  </a:cubicBezTo>
                  <a:cubicBezTo>
                    <a:pt x="334" y="365"/>
                    <a:pt x="334" y="365"/>
                    <a:pt x="334" y="335"/>
                  </a:cubicBezTo>
                  <a:cubicBezTo>
                    <a:pt x="365" y="304"/>
                    <a:pt x="365" y="213"/>
                    <a:pt x="365" y="183"/>
                  </a:cubicBezTo>
                  <a:lnTo>
                    <a:pt x="365" y="122"/>
                  </a:lnTo>
                  <a:cubicBezTo>
                    <a:pt x="334" y="122"/>
                    <a:pt x="365" y="122"/>
                    <a:pt x="365" y="61"/>
                  </a:cubicBezTo>
                  <a:cubicBezTo>
                    <a:pt x="365" y="31"/>
                    <a:pt x="365" y="0"/>
                    <a:pt x="334" y="0"/>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1"/>
            <p:cNvSpPr/>
            <p:nvPr/>
          </p:nvSpPr>
          <p:spPr>
            <a:xfrm>
              <a:off x="14449375" y="2648950"/>
              <a:ext cx="4575" cy="7300"/>
            </a:xfrm>
            <a:custGeom>
              <a:rect b="b" l="l" r="r" t="t"/>
              <a:pathLst>
                <a:path extrusionOk="0" h="292" w="183">
                  <a:moveTo>
                    <a:pt x="32" y="1"/>
                  </a:moveTo>
                  <a:cubicBezTo>
                    <a:pt x="21" y="1"/>
                    <a:pt x="11" y="4"/>
                    <a:pt x="1" y="14"/>
                  </a:cubicBezTo>
                  <a:lnTo>
                    <a:pt x="31" y="166"/>
                  </a:lnTo>
                  <a:cubicBezTo>
                    <a:pt x="31" y="166"/>
                    <a:pt x="56" y="292"/>
                    <a:pt x="106" y="292"/>
                  </a:cubicBezTo>
                  <a:cubicBezTo>
                    <a:pt x="111" y="292"/>
                    <a:pt x="117" y="290"/>
                    <a:pt x="122" y="288"/>
                  </a:cubicBezTo>
                  <a:cubicBezTo>
                    <a:pt x="153" y="257"/>
                    <a:pt x="153" y="197"/>
                    <a:pt x="153" y="166"/>
                  </a:cubicBezTo>
                  <a:cubicBezTo>
                    <a:pt x="153" y="136"/>
                    <a:pt x="183" y="136"/>
                    <a:pt x="153" y="105"/>
                  </a:cubicBezTo>
                  <a:cubicBezTo>
                    <a:pt x="122" y="75"/>
                    <a:pt x="153" y="14"/>
                    <a:pt x="122" y="14"/>
                  </a:cubicBezTo>
                  <a:cubicBezTo>
                    <a:pt x="82" y="14"/>
                    <a:pt x="55" y="1"/>
                    <a:pt x="32" y="1"/>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1"/>
            <p:cNvSpPr/>
            <p:nvPr/>
          </p:nvSpPr>
          <p:spPr>
            <a:xfrm>
              <a:off x="13395400" y="2871175"/>
              <a:ext cx="23200" cy="7925"/>
            </a:xfrm>
            <a:custGeom>
              <a:rect b="b" l="l" r="r" t="t"/>
              <a:pathLst>
                <a:path extrusionOk="0" h="317" w="928">
                  <a:moveTo>
                    <a:pt x="578" y="1"/>
                  </a:moveTo>
                  <a:cubicBezTo>
                    <a:pt x="457" y="1"/>
                    <a:pt x="426" y="1"/>
                    <a:pt x="366" y="31"/>
                  </a:cubicBezTo>
                  <a:cubicBezTo>
                    <a:pt x="320" y="46"/>
                    <a:pt x="282" y="54"/>
                    <a:pt x="252" y="54"/>
                  </a:cubicBezTo>
                  <a:cubicBezTo>
                    <a:pt x="221" y="54"/>
                    <a:pt x="198" y="46"/>
                    <a:pt x="183" y="31"/>
                  </a:cubicBezTo>
                  <a:cubicBezTo>
                    <a:pt x="171" y="25"/>
                    <a:pt x="164" y="23"/>
                    <a:pt x="159" y="23"/>
                  </a:cubicBezTo>
                  <a:cubicBezTo>
                    <a:pt x="141" y="23"/>
                    <a:pt x="165" y="61"/>
                    <a:pt x="92" y="61"/>
                  </a:cubicBezTo>
                  <a:cubicBezTo>
                    <a:pt x="1" y="61"/>
                    <a:pt x="62" y="213"/>
                    <a:pt x="62" y="244"/>
                  </a:cubicBezTo>
                  <a:cubicBezTo>
                    <a:pt x="62" y="288"/>
                    <a:pt x="62" y="317"/>
                    <a:pt x="109" y="317"/>
                  </a:cubicBezTo>
                  <a:cubicBezTo>
                    <a:pt x="127" y="317"/>
                    <a:pt x="151" y="313"/>
                    <a:pt x="183" y="305"/>
                  </a:cubicBezTo>
                  <a:cubicBezTo>
                    <a:pt x="274" y="305"/>
                    <a:pt x="396" y="244"/>
                    <a:pt x="426" y="244"/>
                  </a:cubicBezTo>
                  <a:cubicBezTo>
                    <a:pt x="487" y="244"/>
                    <a:pt x="518" y="305"/>
                    <a:pt x="578" y="305"/>
                  </a:cubicBezTo>
                  <a:cubicBezTo>
                    <a:pt x="670" y="305"/>
                    <a:pt x="670" y="305"/>
                    <a:pt x="700" y="244"/>
                  </a:cubicBezTo>
                  <a:cubicBezTo>
                    <a:pt x="730" y="213"/>
                    <a:pt x="670" y="183"/>
                    <a:pt x="730" y="183"/>
                  </a:cubicBezTo>
                  <a:cubicBezTo>
                    <a:pt x="791" y="183"/>
                    <a:pt x="852" y="191"/>
                    <a:pt x="886" y="191"/>
                  </a:cubicBezTo>
                  <a:cubicBezTo>
                    <a:pt x="920" y="191"/>
                    <a:pt x="928" y="183"/>
                    <a:pt x="882" y="153"/>
                  </a:cubicBezTo>
                  <a:cubicBezTo>
                    <a:pt x="822" y="61"/>
                    <a:pt x="822" y="61"/>
                    <a:pt x="730" y="31"/>
                  </a:cubicBezTo>
                  <a:cubicBezTo>
                    <a:pt x="700" y="31"/>
                    <a:pt x="700" y="1"/>
                    <a:pt x="578" y="1"/>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1"/>
            <p:cNvSpPr/>
            <p:nvPr/>
          </p:nvSpPr>
          <p:spPr>
            <a:xfrm>
              <a:off x="13249500" y="2526625"/>
              <a:ext cx="17500" cy="6875"/>
            </a:xfrm>
            <a:custGeom>
              <a:rect b="b" l="l" r="r" t="t"/>
              <a:pathLst>
                <a:path extrusionOk="0" h="275" w="700">
                  <a:moveTo>
                    <a:pt x="151" y="1"/>
                  </a:moveTo>
                  <a:cubicBezTo>
                    <a:pt x="140" y="1"/>
                    <a:pt x="131" y="5"/>
                    <a:pt x="122" y="13"/>
                  </a:cubicBezTo>
                  <a:cubicBezTo>
                    <a:pt x="1" y="13"/>
                    <a:pt x="92" y="105"/>
                    <a:pt x="153" y="165"/>
                  </a:cubicBezTo>
                  <a:cubicBezTo>
                    <a:pt x="198" y="211"/>
                    <a:pt x="229" y="211"/>
                    <a:pt x="252" y="211"/>
                  </a:cubicBezTo>
                  <a:cubicBezTo>
                    <a:pt x="274" y="211"/>
                    <a:pt x="290" y="211"/>
                    <a:pt x="305" y="257"/>
                  </a:cubicBezTo>
                  <a:cubicBezTo>
                    <a:pt x="311" y="269"/>
                    <a:pt x="320" y="274"/>
                    <a:pt x="331" y="274"/>
                  </a:cubicBezTo>
                  <a:cubicBezTo>
                    <a:pt x="360" y="274"/>
                    <a:pt x="401" y="239"/>
                    <a:pt x="431" y="239"/>
                  </a:cubicBezTo>
                  <a:cubicBezTo>
                    <a:pt x="441" y="239"/>
                    <a:pt x="450" y="244"/>
                    <a:pt x="457" y="257"/>
                  </a:cubicBezTo>
                  <a:cubicBezTo>
                    <a:pt x="468" y="268"/>
                    <a:pt x="491" y="275"/>
                    <a:pt x="518" y="275"/>
                  </a:cubicBezTo>
                  <a:cubicBezTo>
                    <a:pt x="564" y="275"/>
                    <a:pt x="620" y="254"/>
                    <a:pt x="639" y="196"/>
                  </a:cubicBezTo>
                  <a:cubicBezTo>
                    <a:pt x="639" y="135"/>
                    <a:pt x="700" y="135"/>
                    <a:pt x="609" y="105"/>
                  </a:cubicBezTo>
                  <a:cubicBezTo>
                    <a:pt x="589" y="84"/>
                    <a:pt x="568" y="78"/>
                    <a:pt x="548" y="78"/>
                  </a:cubicBezTo>
                  <a:cubicBezTo>
                    <a:pt x="507" y="78"/>
                    <a:pt x="467" y="105"/>
                    <a:pt x="426" y="105"/>
                  </a:cubicBezTo>
                  <a:cubicBezTo>
                    <a:pt x="335" y="105"/>
                    <a:pt x="335" y="105"/>
                    <a:pt x="274" y="44"/>
                  </a:cubicBezTo>
                  <a:cubicBezTo>
                    <a:pt x="210" y="22"/>
                    <a:pt x="176" y="1"/>
                    <a:pt x="151" y="1"/>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1"/>
            <p:cNvSpPr/>
            <p:nvPr/>
          </p:nvSpPr>
          <p:spPr>
            <a:xfrm>
              <a:off x="13053790" y="2349449"/>
              <a:ext cx="757075" cy="1083625"/>
            </a:xfrm>
            <a:custGeom>
              <a:rect b="b" l="l" r="r" t="t"/>
              <a:pathLst>
                <a:path extrusionOk="0" h="43345" w="30283">
                  <a:moveTo>
                    <a:pt x="6954" y="5498"/>
                  </a:moveTo>
                  <a:cubicBezTo>
                    <a:pt x="6959" y="5498"/>
                    <a:pt x="6964" y="5499"/>
                    <a:pt x="6969" y="5502"/>
                  </a:cubicBezTo>
                  <a:cubicBezTo>
                    <a:pt x="6979" y="5512"/>
                    <a:pt x="6989" y="5512"/>
                    <a:pt x="7002" y="5512"/>
                  </a:cubicBezTo>
                  <a:lnTo>
                    <a:pt x="7002" y="5512"/>
                  </a:lnTo>
                  <a:cubicBezTo>
                    <a:pt x="7027" y="5512"/>
                    <a:pt x="7060" y="5512"/>
                    <a:pt x="7121" y="5593"/>
                  </a:cubicBezTo>
                  <a:cubicBezTo>
                    <a:pt x="7182" y="5654"/>
                    <a:pt x="7273" y="5654"/>
                    <a:pt x="7334" y="5654"/>
                  </a:cubicBezTo>
                  <a:cubicBezTo>
                    <a:pt x="7372" y="5641"/>
                    <a:pt x="7404" y="5634"/>
                    <a:pt x="7429" y="5634"/>
                  </a:cubicBezTo>
                  <a:cubicBezTo>
                    <a:pt x="7465" y="5634"/>
                    <a:pt x="7486" y="5648"/>
                    <a:pt x="7486" y="5684"/>
                  </a:cubicBezTo>
                  <a:cubicBezTo>
                    <a:pt x="7486" y="5775"/>
                    <a:pt x="7516" y="5775"/>
                    <a:pt x="7486" y="5927"/>
                  </a:cubicBezTo>
                  <a:cubicBezTo>
                    <a:pt x="7456" y="6049"/>
                    <a:pt x="7425" y="6079"/>
                    <a:pt x="7516" y="6079"/>
                  </a:cubicBezTo>
                  <a:cubicBezTo>
                    <a:pt x="7562" y="6079"/>
                    <a:pt x="7630" y="6072"/>
                    <a:pt x="7684" y="6072"/>
                  </a:cubicBezTo>
                  <a:cubicBezTo>
                    <a:pt x="7737" y="6072"/>
                    <a:pt x="7775" y="6079"/>
                    <a:pt x="7759" y="6110"/>
                  </a:cubicBezTo>
                  <a:cubicBezTo>
                    <a:pt x="7729" y="6201"/>
                    <a:pt x="7729" y="6201"/>
                    <a:pt x="7668" y="6231"/>
                  </a:cubicBezTo>
                  <a:cubicBezTo>
                    <a:pt x="7668" y="6262"/>
                    <a:pt x="7638" y="6292"/>
                    <a:pt x="7729" y="6353"/>
                  </a:cubicBezTo>
                  <a:cubicBezTo>
                    <a:pt x="7790" y="6383"/>
                    <a:pt x="7881" y="6383"/>
                    <a:pt x="7790" y="6414"/>
                  </a:cubicBezTo>
                  <a:cubicBezTo>
                    <a:pt x="7729" y="6505"/>
                    <a:pt x="7729" y="6505"/>
                    <a:pt x="7729" y="6566"/>
                  </a:cubicBezTo>
                  <a:cubicBezTo>
                    <a:pt x="7729" y="6657"/>
                    <a:pt x="7820" y="6717"/>
                    <a:pt x="7729" y="6717"/>
                  </a:cubicBezTo>
                  <a:cubicBezTo>
                    <a:pt x="7648" y="6717"/>
                    <a:pt x="7675" y="6758"/>
                    <a:pt x="7666" y="6758"/>
                  </a:cubicBezTo>
                  <a:cubicBezTo>
                    <a:pt x="7662" y="6758"/>
                    <a:pt x="7648" y="6748"/>
                    <a:pt x="7608" y="6717"/>
                  </a:cubicBezTo>
                  <a:cubicBezTo>
                    <a:pt x="7543" y="6675"/>
                    <a:pt x="7555" y="6632"/>
                    <a:pt x="7545" y="6632"/>
                  </a:cubicBezTo>
                  <a:lnTo>
                    <a:pt x="7545" y="6632"/>
                  </a:lnTo>
                  <a:cubicBezTo>
                    <a:pt x="7542" y="6632"/>
                    <a:pt x="7534" y="6639"/>
                    <a:pt x="7516" y="6657"/>
                  </a:cubicBezTo>
                  <a:cubicBezTo>
                    <a:pt x="7456" y="6687"/>
                    <a:pt x="7486" y="6717"/>
                    <a:pt x="7364" y="6717"/>
                  </a:cubicBezTo>
                  <a:cubicBezTo>
                    <a:pt x="7273" y="6717"/>
                    <a:pt x="7212" y="6717"/>
                    <a:pt x="7091" y="6687"/>
                  </a:cubicBezTo>
                  <a:cubicBezTo>
                    <a:pt x="7030" y="6687"/>
                    <a:pt x="7000" y="6687"/>
                    <a:pt x="6939" y="6717"/>
                  </a:cubicBezTo>
                  <a:cubicBezTo>
                    <a:pt x="6908" y="6717"/>
                    <a:pt x="6848" y="6809"/>
                    <a:pt x="6848" y="6809"/>
                  </a:cubicBezTo>
                  <a:cubicBezTo>
                    <a:pt x="6848" y="6809"/>
                    <a:pt x="6837" y="6812"/>
                    <a:pt x="6823" y="6812"/>
                  </a:cubicBezTo>
                  <a:cubicBezTo>
                    <a:pt x="6794" y="6812"/>
                    <a:pt x="6746" y="6799"/>
                    <a:pt x="6726" y="6717"/>
                  </a:cubicBezTo>
                  <a:cubicBezTo>
                    <a:pt x="6635" y="6657"/>
                    <a:pt x="6756" y="6596"/>
                    <a:pt x="6696" y="6596"/>
                  </a:cubicBezTo>
                  <a:cubicBezTo>
                    <a:pt x="6665" y="6596"/>
                    <a:pt x="6604" y="6566"/>
                    <a:pt x="6574" y="6566"/>
                  </a:cubicBezTo>
                  <a:cubicBezTo>
                    <a:pt x="6544" y="6566"/>
                    <a:pt x="6513" y="6566"/>
                    <a:pt x="6513" y="6535"/>
                  </a:cubicBezTo>
                  <a:lnTo>
                    <a:pt x="6513" y="6505"/>
                  </a:lnTo>
                  <a:cubicBezTo>
                    <a:pt x="6544" y="6505"/>
                    <a:pt x="6544" y="6505"/>
                    <a:pt x="6574" y="6444"/>
                  </a:cubicBezTo>
                  <a:cubicBezTo>
                    <a:pt x="6604" y="6414"/>
                    <a:pt x="6604" y="6414"/>
                    <a:pt x="6604" y="6383"/>
                  </a:cubicBezTo>
                  <a:cubicBezTo>
                    <a:pt x="6604" y="6322"/>
                    <a:pt x="6635" y="6322"/>
                    <a:pt x="6635" y="6322"/>
                  </a:cubicBezTo>
                  <a:lnTo>
                    <a:pt x="6696" y="6322"/>
                  </a:lnTo>
                  <a:cubicBezTo>
                    <a:pt x="6696" y="6307"/>
                    <a:pt x="6703" y="6307"/>
                    <a:pt x="6707" y="6307"/>
                  </a:cubicBezTo>
                  <a:cubicBezTo>
                    <a:pt x="6711" y="6307"/>
                    <a:pt x="6711" y="6307"/>
                    <a:pt x="6696" y="6292"/>
                  </a:cubicBezTo>
                  <a:cubicBezTo>
                    <a:pt x="6665" y="6277"/>
                    <a:pt x="6650" y="6277"/>
                    <a:pt x="6639" y="6277"/>
                  </a:cubicBezTo>
                  <a:cubicBezTo>
                    <a:pt x="6627" y="6277"/>
                    <a:pt x="6620" y="6277"/>
                    <a:pt x="6604" y="6262"/>
                  </a:cubicBezTo>
                  <a:cubicBezTo>
                    <a:pt x="6574" y="6262"/>
                    <a:pt x="6574" y="6231"/>
                    <a:pt x="6544" y="6231"/>
                  </a:cubicBezTo>
                  <a:lnTo>
                    <a:pt x="6452" y="6231"/>
                  </a:lnTo>
                  <a:cubicBezTo>
                    <a:pt x="6452" y="6231"/>
                    <a:pt x="6422" y="6231"/>
                    <a:pt x="6422" y="6262"/>
                  </a:cubicBezTo>
                  <a:cubicBezTo>
                    <a:pt x="6422" y="6292"/>
                    <a:pt x="6392" y="6292"/>
                    <a:pt x="6331" y="6292"/>
                  </a:cubicBezTo>
                  <a:cubicBezTo>
                    <a:pt x="6301" y="6322"/>
                    <a:pt x="6270" y="6322"/>
                    <a:pt x="6240" y="6322"/>
                  </a:cubicBezTo>
                  <a:cubicBezTo>
                    <a:pt x="6179" y="6322"/>
                    <a:pt x="6149" y="6383"/>
                    <a:pt x="6149" y="6414"/>
                  </a:cubicBezTo>
                  <a:cubicBezTo>
                    <a:pt x="6149" y="6444"/>
                    <a:pt x="6149" y="6444"/>
                    <a:pt x="6118" y="6505"/>
                  </a:cubicBezTo>
                  <a:cubicBezTo>
                    <a:pt x="6027" y="6535"/>
                    <a:pt x="6027" y="6535"/>
                    <a:pt x="5997" y="6535"/>
                  </a:cubicBezTo>
                  <a:cubicBezTo>
                    <a:pt x="5976" y="6535"/>
                    <a:pt x="5929" y="6522"/>
                    <a:pt x="5891" y="6522"/>
                  </a:cubicBezTo>
                  <a:cubicBezTo>
                    <a:pt x="5872" y="6522"/>
                    <a:pt x="5855" y="6525"/>
                    <a:pt x="5845" y="6535"/>
                  </a:cubicBezTo>
                  <a:cubicBezTo>
                    <a:pt x="5814" y="6535"/>
                    <a:pt x="5814" y="6566"/>
                    <a:pt x="5784" y="6566"/>
                  </a:cubicBezTo>
                  <a:cubicBezTo>
                    <a:pt x="5723" y="6566"/>
                    <a:pt x="5693" y="6657"/>
                    <a:pt x="5662" y="6657"/>
                  </a:cubicBezTo>
                  <a:cubicBezTo>
                    <a:pt x="5632" y="6657"/>
                    <a:pt x="5571" y="6657"/>
                    <a:pt x="5541" y="6596"/>
                  </a:cubicBezTo>
                  <a:cubicBezTo>
                    <a:pt x="5510" y="6566"/>
                    <a:pt x="5541" y="6566"/>
                    <a:pt x="5541" y="6535"/>
                  </a:cubicBezTo>
                  <a:cubicBezTo>
                    <a:pt x="5541" y="6505"/>
                    <a:pt x="5510" y="6505"/>
                    <a:pt x="5510" y="6505"/>
                  </a:cubicBezTo>
                  <a:lnTo>
                    <a:pt x="5480" y="6505"/>
                  </a:lnTo>
                  <a:cubicBezTo>
                    <a:pt x="5480" y="6505"/>
                    <a:pt x="5389" y="6596"/>
                    <a:pt x="5297" y="6596"/>
                  </a:cubicBezTo>
                  <a:cubicBezTo>
                    <a:pt x="5216" y="6596"/>
                    <a:pt x="5203" y="6636"/>
                    <a:pt x="5176" y="6663"/>
                  </a:cubicBezTo>
                  <a:lnTo>
                    <a:pt x="5176" y="6663"/>
                  </a:lnTo>
                  <a:cubicBezTo>
                    <a:pt x="5185" y="6640"/>
                    <a:pt x="5193" y="6606"/>
                    <a:pt x="5206" y="6566"/>
                  </a:cubicBezTo>
                  <a:cubicBezTo>
                    <a:pt x="5237" y="6535"/>
                    <a:pt x="5389" y="6505"/>
                    <a:pt x="5449" y="6444"/>
                  </a:cubicBezTo>
                  <a:cubicBezTo>
                    <a:pt x="5480" y="6444"/>
                    <a:pt x="5601" y="6444"/>
                    <a:pt x="5632" y="6414"/>
                  </a:cubicBezTo>
                  <a:cubicBezTo>
                    <a:pt x="5662" y="6383"/>
                    <a:pt x="5784" y="6353"/>
                    <a:pt x="5814" y="6292"/>
                  </a:cubicBezTo>
                  <a:cubicBezTo>
                    <a:pt x="5845" y="6262"/>
                    <a:pt x="5936" y="6201"/>
                    <a:pt x="5997" y="6140"/>
                  </a:cubicBezTo>
                  <a:cubicBezTo>
                    <a:pt x="6088" y="6110"/>
                    <a:pt x="6118" y="6140"/>
                    <a:pt x="6149" y="6079"/>
                  </a:cubicBezTo>
                  <a:lnTo>
                    <a:pt x="6301" y="5988"/>
                  </a:lnTo>
                  <a:cubicBezTo>
                    <a:pt x="6392" y="5958"/>
                    <a:pt x="6392" y="5836"/>
                    <a:pt x="6422" y="5806"/>
                  </a:cubicBezTo>
                  <a:cubicBezTo>
                    <a:pt x="6422" y="5775"/>
                    <a:pt x="6422" y="5745"/>
                    <a:pt x="6513" y="5745"/>
                  </a:cubicBezTo>
                  <a:cubicBezTo>
                    <a:pt x="6539" y="5745"/>
                    <a:pt x="6588" y="5678"/>
                    <a:pt x="6639" y="5678"/>
                  </a:cubicBezTo>
                  <a:cubicBezTo>
                    <a:pt x="6648" y="5678"/>
                    <a:pt x="6657" y="5680"/>
                    <a:pt x="6665" y="5684"/>
                  </a:cubicBezTo>
                  <a:cubicBezTo>
                    <a:pt x="6680" y="5714"/>
                    <a:pt x="6703" y="5730"/>
                    <a:pt x="6722" y="5730"/>
                  </a:cubicBezTo>
                  <a:cubicBezTo>
                    <a:pt x="6741" y="5730"/>
                    <a:pt x="6756" y="5714"/>
                    <a:pt x="6756" y="5684"/>
                  </a:cubicBezTo>
                  <a:cubicBezTo>
                    <a:pt x="6756" y="5669"/>
                    <a:pt x="6779" y="5669"/>
                    <a:pt x="6806" y="5669"/>
                  </a:cubicBezTo>
                  <a:cubicBezTo>
                    <a:pt x="6832" y="5669"/>
                    <a:pt x="6863" y="5669"/>
                    <a:pt x="6878" y="5654"/>
                  </a:cubicBezTo>
                  <a:cubicBezTo>
                    <a:pt x="6906" y="5626"/>
                    <a:pt x="6908" y="5498"/>
                    <a:pt x="6954" y="5498"/>
                  </a:cubicBezTo>
                  <a:close/>
                  <a:moveTo>
                    <a:pt x="7972" y="6748"/>
                  </a:moveTo>
                  <a:cubicBezTo>
                    <a:pt x="8033" y="6748"/>
                    <a:pt x="8063" y="6809"/>
                    <a:pt x="8094" y="6809"/>
                  </a:cubicBezTo>
                  <a:cubicBezTo>
                    <a:pt x="8124" y="6809"/>
                    <a:pt x="8124" y="6839"/>
                    <a:pt x="8124" y="6869"/>
                  </a:cubicBezTo>
                  <a:cubicBezTo>
                    <a:pt x="8124" y="6869"/>
                    <a:pt x="8215" y="6869"/>
                    <a:pt x="8246" y="6900"/>
                  </a:cubicBezTo>
                  <a:cubicBezTo>
                    <a:pt x="8276" y="6900"/>
                    <a:pt x="8337" y="6961"/>
                    <a:pt x="8367" y="6961"/>
                  </a:cubicBezTo>
                  <a:cubicBezTo>
                    <a:pt x="8398" y="6961"/>
                    <a:pt x="8428" y="6900"/>
                    <a:pt x="8459" y="6900"/>
                  </a:cubicBezTo>
                  <a:lnTo>
                    <a:pt x="8550" y="6900"/>
                  </a:lnTo>
                  <a:lnTo>
                    <a:pt x="8702" y="6991"/>
                  </a:lnTo>
                  <a:cubicBezTo>
                    <a:pt x="8702" y="6991"/>
                    <a:pt x="8793" y="6991"/>
                    <a:pt x="8823" y="7021"/>
                  </a:cubicBezTo>
                  <a:cubicBezTo>
                    <a:pt x="8854" y="7021"/>
                    <a:pt x="8884" y="7052"/>
                    <a:pt x="8915" y="7052"/>
                  </a:cubicBezTo>
                  <a:cubicBezTo>
                    <a:pt x="8975" y="7052"/>
                    <a:pt x="9006" y="7113"/>
                    <a:pt x="9006" y="7113"/>
                  </a:cubicBezTo>
                  <a:cubicBezTo>
                    <a:pt x="9006" y="7113"/>
                    <a:pt x="9097" y="7173"/>
                    <a:pt x="9127" y="7173"/>
                  </a:cubicBezTo>
                  <a:cubicBezTo>
                    <a:pt x="9158" y="7173"/>
                    <a:pt x="9127" y="7265"/>
                    <a:pt x="9097" y="7295"/>
                  </a:cubicBezTo>
                  <a:cubicBezTo>
                    <a:pt x="9036" y="7325"/>
                    <a:pt x="9158" y="7325"/>
                    <a:pt x="9158" y="7356"/>
                  </a:cubicBezTo>
                  <a:lnTo>
                    <a:pt x="9279" y="7477"/>
                  </a:lnTo>
                  <a:cubicBezTo>
                    <a:pt x="9279" y="7508"/>
                    <a:pt x="9279" y="7569"/>
                    <a:pt x="9249" y="7599"/>
                  </a:cubicBezTo>
                  <a:cubicBezTo>
                    <a:pt x="9218" y="7614"/>
                    <a:pt x="9203" y="7614"/>
                    <a:pt x="9192" y="7614"/>
                  </a:cubicBezTo>
                  <a:cubicBezTo>
                    <a:pt x="9180" y="7614"/>
                    <a:pt x="9173" y="7614"/>
                    <a:pt x="9158" y="7629"/>
                  </a:cubicBezTo>
                  <a:cubicBezTo>
                    <a:pt x="9127" y="7660"/>
                    <a:pt x="9158" y="7721"/>
                    <a:pt x="9127" y="7781"/>
                  </a:cubicBezTo>
                  <a:cubicBezTo>
                    <a:pt x="9114" y="7820"/>
                    <a:pt x="9107" y="7832"/>
                    <a:pt x="9098" y="7832"/>
                  </a:cubicBezTo>
                  <a:cubicBezTo>
                    <a:pt x="9086" y="7832"/>
                    <a:pt x="9071" y="7812"/>
                    <a:pt x="9036" y="7812"/>
                  </a:cubicBezTo>
                  <a:cubicBezTo>
                    <a:pt x="9016" y="7812"/>
                    <a:pt x="8982" y="7839"/>
                    <a:pt x="8962" y="7839"/>
                  </a:cubicBezTo>
                  <a:cubicBezTo>
                    <a:pt x="8952" y="7839"/>
                    <a:pt x="8945" y="7832"/>
                    <a:pt x="8945" y="7812"/>
                  </a:cubicBezTo>
                  <a:cubicBezTo>
                    <a:pt x="8945" y="7812"/>
                    <a:pt x="8854" y="7721"/>
                    <a:pt x="8884" y="7660"/>
                  </a:cubicBezTo>
                  <a:cubicBezTo>
                    <a:pt x="8945" y="7629"/>
                    <a:pt x="8823" y="7599"/>
                    <a:pt x="8854" y="7599"/>
                  </a:cubicBezTo>
                  <a:cubicBezTo>
                    <a:pt x="8854" y="7569"/>
                    <a:pt x="8823" y="7569"/>
                    <a:pt x="8793" y="7569"/>
                  </a:cubicBezTo>
                  <a:cubicBezTo>
                    <a:pt x="8732" y="7569"/>
                    <a:pt x="8732" y="7508"/>
                    <a:pt x="8732" y="7477"/>
                  </a:cubicBezTo>
                  <a:cubicBezTo>
                    <a:pt x="8732" y="7447"/>
                    <a:pt x="8702" y="7477"/>
                    <a:pt x="8702" y="7417"/>
                  </a:cubicBezTo>
                  <a:cubicBezTo>
                    <a:pt x="8702" y="7356"/>
                    <a:pt x="8671" y="7356"/>
                    <a:pt x="8671" y="7356"/>
                  </a:cubicBezTo>
                  <a:lnTo>
                    <a:pt x="8641" y="7356"/>
                  </a:lnTo>
                  <a:lnTo>
                    <a:pt x="8580" y="7417"/>
                  </a:lnTo>
                  <a:lnTo>
                    <a:pt x="8641" y="7447"/>
                  </a:lnTo>
                  <a:cubicBezTo>
                    <a:pt x="8641" y="7477"/>
                    <a:pt x="8671" y="7477"/>
                    <a:pt x="8671" y="7477"/>
                  </a:cubicBezTo>
                  <a:lnTo>
                    <a:pt x="8671" y="7569"/>
                  </a:lnTo>
                  <a:cubicBezTo>
                    <a:pt x="8671" y="7599"/>
                    <a:pt x="8702" y="7629"/>
                    <a:pt x="8702" y="7629"/>
                  </a:cubicBezTo>
                  <a:cubicBezTo>
                    <a:pt x="8702" y="7660"/>
                    <a:pt x="8702" y="7660"/>
                    <a:pt x="8671" y="7660"/>
                  </a:cubicBezTo>
                  <a:cubicBezTo>
                    <a:pt x="8641" y="7660"/>
                    <a:pt x="8641" y="7721"/>
                    <a:pt x="8641" y="7721"/>
                  </a:cubicBezTo>
                  <a:cubicBezTo>
                    <a:pt x="8580" y="7721"/>
                    <a:pt x="8550" y="7721"/>
                    <a:pt x="8550" y="7751"/>
                  </a:cubicBezTo>
                  <a:cubicBezTo>
                    <a:pt x="8519" y="7781"/>
                    <a:pt x="8550" y="7812"/>
                    <a:pt x="8519" y="7812"/>
                  </a:cubicBezTo>
                  <a:cubicBezTo>
                    <a:pt x="8489" y="7812"/>
                    <a:pt x="8489" y="7873"/>
                    <a:pt x="8489" y="7873"/>
                  </a:cubicBezTo>
                  <a:cubicBezTo>
                    <a:pt x="8489" y="7873"/>
                    <a:pt x="8428" y="7903"/>
                    <a:pt x="8489" y="7964"/>
                  </a:cubicBezTo>
                  <a:cubicBezTo>
                    <a:pt x="8489" y="8055"/>
                    <a:pt x="8428" y="8055"/>
                    <a:pt x="8398" y="8055"/>
                  </a:cubicBezTo>
                  <a:cubicBezTo>
                    <a:pt x="8367" y="8055"/>
                    <a:pt x="8367" y="8085"/>
                    <a:pt x="8398" y="8116"/>
                  </a:cubicBezTo>
                  <a:lnTo>
                    <a:pt x="8398" y="8207"/>
                  </a:lnTo>
                  <a:cubicBezTo>
                    <a:pt x="8398" y="8237"/>
                    <a:pt x="8367" y="8268"/>
                    <a:pt x="8367" y="8268"/>
                  </a:cubicBezTo>
                  <a:lnTo>
                    <a:pt x="8367" y="8359"/>
                  </a:lnTo>
                  <a:cubicBezTo>
                    <a:pt x="8367" y="8374"/>
                    <a:pt x="8345" y="8374"/>
                    <a:pt x="8318" y="8374"/>
                  </a:cubicBezTo>
                  <a:cubicBezTo>
                    <a:pt x="8291" y="8374"/>
                    <a:pt x="8261" y="8374"/>
                    <a:pt x="8246" y="8389"/>
                  </a:cubicBezTo>
                  <a:cubicBezTo>
                    <a:pt x="8215" y="8389"/>
                    <a:pt x="8215" y="8420"/>
                    <a:pt x="8215" y="8420"/>
                  </a:cubicBezTo>
                  <a:cubicBezTo>
                    <a:pt x="8195" y="8420"/>
                    <a:pt x="8188" y="8447"/>
                    <a:pt x="8186" y="8447"/>
                  </a:cubicBezTo>
                  <a:cubicBezTo>
                    <a:pt x="8185" y="8447"/>
                    <a:pt x="8185" y="8440"/>
                    <a:pt x="8185" y="8420"/>
                  </a:cubicBezTo>
                  <a:cubicBezTo>
                    <a:pt x="8185" y="8389"/>
                    <a:pt x="8124" y="8328"/>
                    <a:pt x="8215" y="8268"/>
                  </a:cubicBezTo>
                  <a:cubicBezTo>
                    <a:pt x="8246" y="8237"/>
                    <a:pt x="8185" y="8207"/>
                    <a:pt x="8185" y="8176"/>
                  </a:cubicBezTo>
                  <a:cubicBezTo>
                    <a:pt x="8185" y="8116"/>
                    <a:pt x="8124" y="8085"/>
                    <a:pt x="8185" y="8024"/>
                  </a:cubicBezTo>
                  <a:cubicBezTo>
                    <a:pt x="8215" y="7933"/>
                    <a:pt x="8185" y="7933"/>
                    <a:pt x="8124" y="7933"/>
                  </a:cubicBezTo>
                  <a:cubicBezTo>
                    <a:pt x="8104" y="7933"/>
                    <a:pt x="8070" y="7920"/>
                    <a:pt x="8032" y="7920"/>
                  </a:cubicBezTo>
                  <a:cubicBezTo>
                    <a:pt x="8013" y="7920"/>
                    <a:pt x="7993" y="7923"/>
                    <a:pt x="7972" y="7933"/>
                  </a:cubicBezTo>
                  <a:cubicBezTo>
                    <a:pt x="7942" y="7933"/>
                    <a:pt x="7911" y="8024"/>
                    <a:pt x="7911" y="8024"/>
                  </a:cubicBezTo>
                  <a:cubicBezTo>
                    <a:pt x="7911" y="8024"/>
                    <a:pt x="7820" y="8055"/>
                    <a:pt x="7820" y="8085"/>
                  </a:cubicBezTo>
                  <a:cubicBezTo>
                    <a:pt x="7820" y="8116"/>
                    <a:pt x="7790" y="8116"/>
                    <a:pt x="7759" y="8116"/>
                  </a:cubicBezTo>
                  <a:cubicBezTo>
                    <a:pt x="7729" y="8116"/>
                    <a:pt x="7729" y="8176"/>
                    <a:pt x="7729" y="8207"/>
                  </a:cubicBezTo>
                  <a:cubicBezTo>
                    <a:pt x="7729" y="8222"/>
                    <a:pt x="7714" y="8230"/>
                    <a:pt x="7699" y="8230"/>
                  </a:cubicBezTo>
                  <a:cubicBezTo>
                    <a:pt x="7684" y="8230"/>
                    <a:pt x="7668" y="8222"/>
                    <a:pt x="7668" y="8207"/>
                  </a:cubicBezTo>
                  <a:cubicBezTo>
                    <a:pt x="7638" y="8176"/>
                    <a:pt x="7668" y="8116"/>
                    <a:pt x="7729" y="8116"/>
                  </a:cubicBezTo>
                  <a:cubicBezTo>
                    <a:pt x="7729" y="8085"/>
                    <a:pt x="7759" y="8085"/>
                    <a:pt x="7790" y="8055"/>
                  </a:cubicBezTo>
                  <a:cubicBezTo>
                    <a:pt x="7790" y="8055"/>
                    <a:pt x="7820" y="7964"/>
                    <a:pt x="7881" y="7964"/>
                  </a:cubicBezTo>
                  <a:cubicBezTo>
                    <a:pt x="7881" y="7964"/>
                    <a:pt x="7881" y="7903"/>
                    <a:pt x="7911" y="7873"/>
                  </a:cubicBezTo>
                  <a:cubicBezTo>
                    <a:pt x="7911" y="7812"/>
                    <a:pt x="8033" y="7781"/>
                    <a:pt x="8094" y="7751"/>
                  </a:cubicBezTo>
                  <a:cubicBezTo>
                    <a:pt x="8185" y="7721"/>
                    <a:pt x="8094" y="7660"/>
                    <a:pt x="8094" y="7599"/>
                  </a:cubicBezTo>
                  <a:cubicBezTo>
                    <a:pt x="8094" y="7569"/>
                    <a:pt x="8124" y="7508"/>
                    <a:pt x="8185" y="7477"/>
                  </a:cubicBezTo>
                  <a:cubicBezTo>
                    <a:pt x="8215" y="7447"/>
                    <a:pt x="8185" y="7417"/>
                    <a:pt x="8124" y="7356"/>
                  </a:cubicBezTo>
                  <a:cubicBezTo>
                    <a:pt x="8124" y="7325"/>
                    <a:pt x="8063" y="7325"/>
                    <a:pt x="8063" y="7265"/>
                  </a:cubicBezTo>
                  <a:cubicBezTo>
                    <a:pt x="8063" y="7210"/>
                    <a:pt x="8031" y="7199"/>
                    <a:pt x="7991" y="7199"/>
                  </a:cubicBezTo>
                  <a:cubicBezTo>
                    <a:pt x="7965" y="7199"/>
                    <a:pt x="7936" y="7204"/>
                    <a:pt x="7911" y="7204"/>
                  </a:cubicBezTo>
                  <a:cubicBezTo>
                    <a:pt x="7820" y="7204"/>
                    <a:pt x="7759" y="7204"/>
                    <a:pt x="7759" y="7173"/>
                  </a:cubicBezTo>
                  <a:cubicBezTo>
                    <a:pt x="7759" y="7143"/>
                    <a:pt x="7668" y="7143"/>
                    <a:pt x="7638" y="7113"/>
                  </a:cubicBezTo>
                  <a:cubicBezTo>
                    <a:pt x="7638" y="7113"/>
                    <a:pt x="7584" y="7086"/>
                    <a:pt x="7539" y="7086"/>
                  </a:cubicBezTo>
                  <a:cubicBezTo>
                    <a:pt x="7516" y="7086"/>
                    <a:pt x="7496" y="7092"/>
                    <a:pt x="7486" y="7113"/>
                  </a:cubicBezTo>
                  <a:cubicBezTo>
                    <a:pt x="7456" y="7113"/>
                    <a:pt x="7486" y="7173"/>
                    <a:pt x="7456" y="7204"/>
                  </a:cubicBezTo>
                  <a:cubicBezTo>
                    <a:pt x="7425" y="7295"/>
                    <a:pt x="7456" y="7295"/>
                    <a:pt x="7425" y="7295"/>
                  </a:cubicBezTo>
                  <a:cubicBezTo>
                    <a:pt x="7364" y="7295"/>
                    <a:pt x="7334" y="7325"/>
                    <a:pt x="7334" y="7356"/>
                  </a:cubicBezTo>
                  <a:cubicBezTo>
                    <a:pt x="7334" y="7417"/>
                    <a:pt x="7273" y="7477"/>
                    <a:pt x="7273" y="7477"/>
                  </a:cubicBezTo>
                  <a:cubicBezTo>
                    <a:pt x="7261" y="7483"/>
                    <a:pt x="7249" y="7486"/>
                    <a:pt x="7237" y="7486"/>
                  </a:cubicBezTo>
                  <a:cubicBezTo>
                    <a:pt x="7190" y="7486"/>
                    <a:pt x="7152" y="7447"/>
                    <a:pt x="7152" y="7447"/>
                  </a:cubicBezTo>
                  <a:cubicBezTo>
                    <a:pt x="7121" y="7447"/>
                    <a:pt x="7152" y="7477"/>
                    <a:pt x="7121" y="7508"/>
                  </a:cubicBezTo>
                  <a:cubicBezTo>
                    <a:pt x="7060" y="7569"/>
                    <a:pt x="7060" y="7569"/>
                    <a:pt x="7030" y="7569"/>
                  </a:cubicBezTo>
                  <a:cubicBezTo>
                    <a:pt x="7000" y="7569"/>
                    <a:pt x="7030" y="7599"/>
                    <a:pt x="7000" y="7660"/>
                  </a:cubicBezTo>
                  <a:cubicBezTo>
                    <a:pt x="7000" y="7751"/>
                    <a:pt x="6969" y="7751"/>
                    <a:pt x="6908" y="7781"/>
                  </a:cubicBezTo>
                  <a:lnTo>
                    <a:pt x="6848" y="7873"/>
                  </a:lnTo>
                  <a:lnTo>
                    <a:pt x="6756" y="7933"/>
                  </a:lnTo>
                  <a:cubicBezTo>
                    <a:pt x="6726" y="7964"/>
                    <a:pt x="6726" y="8024"/>
                    <a:pt x="6696" y="8176"/>
                  </a:cubicBezTo>
                  <a:cubicBezTo>
                    <a:pt x="6683" y="8238"/>
                    <a:pt x="6676" y="8255"/>
                    <a:pt x="6672" y="8255"/>
                  </a:cubicBezTo>
                  <a:cubicBezTo>
                    <a:pt x="6667" y="8255"/>
                    <a:pt x="6666" y="8232"/>
                    <a:pt x="6665" y="8232"/>
                  </a:cubicBezTo>
                  <a:cubicBezTo>
                    <a:pt x="6665" y="8232"/>
                    <a:pt x="6665" y="8234"/>
                    <a:pt x="6665" y="8237"/>
                  </a:cubicBezTo>
                  <a:lnTo>
                    <a:pt x="6665" y="8389"/>
                  </a:lnTo>
                  <a:cubicBezTo>
                    <a:pt x="6678" y="8428"/>
                    <a:pt x="6680" y="8439"/>
                    <a:pt x="6678" y="8439"/>
                  </a:cubicBezTo>
                  <a:cubicBezTo>
                    <a:pt x="6675" y="8439"/>
                    <a:pt x="6665" y="8420"/>
                    <a:pt x="6665" y="8420"/>
                  </a:cubicBezTo>
                  <a:lnTo>
                    <a:pt x="6665" y="8511"/>
                  </a:lnTo>
                  <a:lnTo>
                    <a:pt x="6665" y="8632"/>
                  </a:lnTo>
                  <a:cubicBezTo>
                    <a:pt x="6665" y="8663"/>
                    <a:pt x="6665" y="8724"/>
                    <a:pt x="6604" y="8784"/>
                  </a:cubicBezTo>
                  <a:lnTo>
                    <a:pt x="6604" y="8876"/>
                  </a:lnTo>
                  <a:cubicBezTo>
                    <a:pt x="6604" y="8936"/>
                    <a:pt x="6574" y="8967"/>
                    <a:pt x="6544" y="8967"/>
                  </a:cubicBezTo>
                  <a:cubicBezTo>
                    <a:pt x="6528" y="8982"/>
                    <a:pt x="6521" y="8982"/>
                    <a:pt x="6517" y="8982"/>
                  </a:cubicBezTo>
                  <a:cubicBezTo>
                    <a:pt x="6513" y="8982"/>
                    <a:pt x="6513" y="8982"/>
                    <a:pt x="6513" y="8997"/>
                  </a:cubicBezTo>
                  <a:lnTo>
                    <a:pt x="6513" y="9088"/>
                  </a:lnTo>
                  <a:cubicBezTo>
                    <a:pt x="6513" y="9119"/>
                    <a:pt x="6452" y="9119"/>
                    <a:pt x="6392" y="9119"/>
                  </a:cubicBezTo>
                  <a:cubicBezTo>
                    <a:pt x="6301" y="9119"/>
                    <a:pt x="6301" y="9149"/>
                    <a:pt x="6301" y="9180"/>
                  </a:cubicBezTo>
                  <a:cubicBezTo>
                    <a:pt x="6301" y="9240"/>
                    <a:pt x="6270" y="9301"/>
                    <a:pt x="6240" y="9301"/>
                  </a:cubicBezTo>
                  <a:cubicBezTo>
                    <a:pt x="6219" y="9301"/>
                    <a:pt x="6186" y="9315"/>
                    <a:pt x="6156" y="9315"/>
                  </a:cubicBezTo>
                  <a:cubicBezTo>
                    <a:pt x="6142" y="9315"/>
                    <a:pt x="6128" y="9311"/>
                    <a:pt x="6118" y="9301"/>
                  </a:cubicBezTo>
                  <a:lnTo>
                    <a:pt x="6057" y="9240"/>
                  </a:lnTo>
                  <a:cubicBezTo>
                    <a:pt x="5997" y="9180"/>
                    <a:pt x="6057" y="9149"/>
                    <a:pt x="6057" y="9119"/>
                  </a:cubicBezTo>
                  <a:lnTo>
                    <a:pt x="6057" y="8997"/>
                  </a:lnTo>
                  <a:cubicBezTo>
                    <a:pt x="6057" y="8967"/>
                    <a:pt x="6057" y="8876"/>
                    <a:pt x="6088" y="8845"/>
                  </a:cubicBezTo>
                  <a:cubicBezTo>
                    <a:pt x="6118" y="8815"/>
                    <a:pt x="6118" y="8784"/>
                    <a:pt x="6118" y="8724"/>
                  </a:cubicBezTo>
                  <a:lnTo>
                    <a:pt x="6118" y="8572"/>
                  </a:lnTo>
                  <a:cubicBezTo>
                    <a:pt x="6118" y="8541"/>
                    <a:pt x="6088" y="8511"/>
                    <a:pt x="6088" y="8511"/>
                  </a:cubicBezTo>
                  <a:cubicBezTo>
                    <a:pt x="6088" y="8496"/>
                    <a:pt x="6088" y="8488"/>
                    <a:pt x="6103" y="8488"/>
                  </a:cubicBezTo>
                  <a:cubicBezTo>
                    <a:pt x="6118" y="8488"/>
                    <a:pt x="6149" y="8496"/>
                    <a:pt x="6209" y="8511"/>
                  </a:cubicBezTo>
                  <a:cubicBezTo>
                    <a:pt x="6226" y="8516"/>
                    <a:pt x="6238" y="8519"/>
                    <a:pt x="6245" y="8519"/>
                  </a:cubicBezTo>
                  <a:cubicBezTo>
                    <a:pt x="6279" y="8519"/>
                    <a:pt x="6234" y="8469"/>
                    <a:pt x="6209" y="8420"/>
                  </a:cubicBezTo>
                  <a:cubicBezTo>
                    <a:pt x="6209" y="8389"/>
                    <a:pt x="6240" y="8328"/>
                    <a:pt x="6270" y="8268"/>
                  </a:cubicBezTo>
                  <a:cubicBezTo>
                    <a:pt x="6301" y="8207"/>
                    <a:pt x="6270" y="8237"/>
                    <a:pt x="6301" y="8207"/>
                  </a:cubicBezTo>
                  <a:cubicBezTo>
                    <a:pt x="6361" y="8176"/>
                    <a:pt x="6361" y="8116"/>
                    <a:pt x="6392" y="8085"/>
                  </a:cubicBezTo>
                  <a:cubicBezTo>
                    <a:pt x="6422" y="8055"/>
                    <a:pt x="6452" y="7964"/>
                    <a:pt x="6452" y="7964"/>
                  </a:cubicBezTo>
                  <a:lnTo>
                    <a:pt x="6452" y="7903"/>
                  </a:lnTo>
                  <a:lnTo>
                    <a:pt x="6452" y="7812"/>
                  </a:lnTo>
                  <a:cubicBezTo>
                    <a:pt x="6452" y="7781"/>
                    <a:pt x="6513" y="7781"/>
                    <a:pt x="6544" y="7781"/>
                  </a:cubicBezTo>
                  <a:lnTo>
                    <a:pt x="6604" y="7721"/>
                  </a:lnTo>
                  <a:cubicBezTo>
                    <a:pt x="6604" y="7660"/>
                    <a:pt x="6665" y="7660"/>
                    <a:pt x="6665" y="7629"/>
                  </a:cubicBezTo>
                  <a:cubicBezTo>
                    <a:pt x="6665" y="7599"/>
                    <a:pt x="6696" y="7599"/>
                    <a:pt x="6696" y="7599"/>
                  </a:cubicBezTo>
                  <a:lnTo>
                    <a:pt x="6756" y="7599"/>
                  </a:lnTo>
                  <a:cubicBezTo>
                    <a:pt x="6817" y="7599"/>
                    <a:pt x="6817" y="7508"/>
                    <a:pt x="6817" y="7508"/>
                  </a:cubicBezTo>
                  <a:cubicBezTo>
                    <a:pt x="6817" y="7477"/>
                    <a:pt x="6756" y="7447"/>
                    <a:pt x="6756" y="7447"/>
                  </a:cubicBezTo>
                  <a:lnTo>
                    <a:pt x="6726" y="7477"/>
                  </a:lnTo>
                  <a:lnTo>
                    <a:pt x="6696" y="7508"/>
                  </a:lnTo>
                  <a:cubicBezTo>
                    <a:pt x="6665" y="7508"/>
                    <a:pt x="6665" y="7569"/>
                    <a:pt x="6665" y="7569"/>
                  </a:cubicBezTo>
                  <a:cubicBezTo>
                    <a:pt x="6665" y="7599"/>
                    <a:pt x="6604" y="7599"/>
                    <a:pt x="6604" y="7629"/>
                  </a:cubicBezTo>
                  <a:cubicBezTo>
                    <a:pt x="6574" y="7629"/>
                    <a:pt x="6574" y="7660"/>
                    <a:pt x="6544" y="7660"/>
                  </a:cubicBezTo>
                  <a:cubicBezTo>
                    <a:pt x="6513" y="7721"/>
                    <a:pt x="6513" y="7721"/>
                    <a:pt x="6513" y="7751"/>
                  </a:cubicBezTo>
                  <a:cubicBezTo>
                    <a:pt x="6513" y="7781"/>
                    <a:pt x="6452" y="7781"/>
                    <a:pt x="6452" y="7781"/>
                  </a:cubicBezTo>
                  <a:cubicBezTo>
                    <a:pt x="6422" y="7781"/>
                    <a:pt x="6452" y="7751"/>
                    <a:pt x="6452" y="7721"/>
                  </a:cubicBezTo>
                  <a:cubicBezTo>
                    <a:pt x="6452" y="7660"/>
                    <a:pt x="6513" y="7660"/>
                    <a:pt x="6513" y="7629"/>
                  </a:cubicBezTo>
                  <a:cubicBezTo>
                    <a:pt x="6513" y="7599"/>
                    <a:pt x="6544" y="7599"/>
                    <a:pt x="6544" y="7569"/>
                  </a:cubicBezTo>
                  <a:cubicBezTo>
                    <a:pt x="6544" y="7569"/>
                    <a:pt x="6574" y="7477"/>
                    <a:pt x="6604" y="7477"/>
                  </a:cubicBezTo>
                  <a:lnTo>
                    <a:pt x="6696" y="7417"/>
                  </a:lnTo>
                  <a:cubicBezTo>
                    <a:pt x="6726" y="7417"/>
                    <a:pt x="6726" y="7356"/>
                    <a:pt x="6756" y="7356"/>
                  </a:cubicBezTo>
                  <a:cubicBezTo>
                    <a:pt x="6817" y="7356"/>
                    <a:pt x="6848" y="7325"/>
                    <a:pt x="6848" y="7325"/>
                  </a:cubicBezTo>
                  <a:cubicBezTo>
                    <a:pt x="6848" y="7325"/>
                    <a:pt x="6878" y="7295"/>
                    <a:pt x="6878" y="7265"/>
                  </a:cubicBezTo>
                  <a:cubicBezTo>
                    <a:pt x="6878" y="7204"/>
                    <a:pt x="6969" y="7173"/>
                    <a:pt x="6969" y="7173"/>
                  </a:cubicBezTo>
                  <a:lnTo>
                    <a:pt x="7030" y="7173"/>
                  </a:lnTo>
                  <a:cubicBezTo>
                    <a:pt x="7060" y="7173"/>
                    <a:pt x="7152" y="7143"/>
                    <a:pt x="7182" y="7143"/>
                  </a:cubicBezTo>
                  <a:lnTo>
                    <a:pt x="7273" y="7052"/>
                  </a:lnTo>
                  <a:cubicBezTo>
                    <a:pt x="7304" y="7052"/>
                    <a:pt x="7456" y="7021"/>
                    <a:pt x="7486" y="7021"/>
                  </a:cubicBezTo>
                  <a:cubicBezTo>
                    <a:pt x="7516" y="7021"/>
                    <a:pt x="7608" y="7052"/>
                    <a:pt x="7638" y="7052"/>
                  </a:cubicBezTo>
                  <a:cubicBezTo>
                    <a:pt x="7668" y="7052"/>
                    <a:pt x="7668" y="7021"/>
                    <a:pt x="7729" y="6991"/>
                  </a:cubicBezTo>
                  <a:cubicBezTo>
                    <a:pt x="7739" y="6981"/>
                    <a:pt x="7749" y="6978"/>
                    <a:pt x="7758" y="6978"/>
                  </a:cubicBezTo>
                  <a:cubicBezTo>
                    <a:pt x="7776" y="6978"/>
                    <a:pt x="7790" y="6991"/>
                    <a:pt x="7790" y="6991"/>
                  </a:cubicBezTo>
                  <a:cubicBezTo>
                    <a:pt x="7820" y="6991"/>
                    <a:pt x="7881" y="7021"/>
                    <a:pt x="7881" y="7021"/>
                  </a:cubicBezTo>
                  <a:cubicBezTo>
                    <a:pt x="7881" y="7021"/>
                    <a:pt x="7908" y="7035"/>
                    <a:pt x="7935" y="7035"/>
                  </a:cubicBezTo>
                  <a:cubicBezTo>
                    <a:pt x="7949" y="7035"/>
                    <a:pt x="7962" y="7032"/>
                    <a:pt x="7972" y="7021"/>
                  </a:cubicBezTo>
                  <a:cubicBezTo>
                    <a:pt x="8033" y="6991"/>
                    <a:pt x="7972" y="6991"/>
                    <a:pt x="7972" y="6961"/>
                  </a:cubicBezTo>
                  <a:cubicBezTo>
                    <a:pt x="7972" y="6900"/>
                    <a:pt x="7972" y="6900"/>
                    <a:pt x="7942" y="6869"/>
                  </a:cubicBezTo>
                  <a:cubicBezTo>
                    <a:pt x="7790" y="6809"/>
                    <a:pt x="7820" y="6809"/>
                    <a:pt x="7881" y="6748"/>
                  </a:cubicBezTo>
                  <a:close/>
                  <a:moveTo>
                    <a:pt x="10556" y="8024"/>
                  </a:moveTo>
                  <a:cubicBezTo>
                    <a:pt x="10617" y="8024"/>
                    <a:pt x="10617" y="8176"/>
                    <a:pt x="10617" y="8298"/>
                  </a:cubicBezTo>
                  <a:lnTo>
                    <a:pt x="10617" y="8389"/>
                  </a:lnTo>
                  <a:cubicBezTo>
                    <a:pt x="10617" y="8480"/>
                    <a:pt x="10556" y="8420"/>
                    <a:pt x="10526" y="8511"/>
                  </a:cubicBezTo>
                  <a:cubicBezTo>
                    <a:pt x="10519" y="8523"/>
                    <a:pt x="10510" y="8528"/>
                    <a:pt x="10498" y="8528"/>
                  </a:cubicBezTo>
                  <a:cubicBezTo>
                    <a:pt x="10451" y="8528"/>
                    <a:pt x="10374" y="8450"/>
                    <a:pt x="10374" y="8450"/>
                  </a:cubicBezTo>
                  <a:cubicBezTo>
                    <a:pt x="10374" y="8450"/>
                    <a:pt x="10282" y="8511"/>
                    <a:pt x="10252" y="8511"/>
                  </a:cubicBezTo>
                  <a:cubicBezTo>
                    <a:pt x="10242" y="8521"/>
                    <a:pt x="10232" y="8524"/>
                    <a:pt x="10220" y="8524"/>
                  </a:cubicBezTo>
                  <a:cubicBezTo>
                    <a:pt x="10198" y="8524"/>
                    <a:pt x="10171" y="8511"/>
                    <a:pt x="10130" y="8511"/>
                  </a:cubicBezTo>
                  <a:cubicBezTo>
                    <a:pt x="10110" y="8511"/>
                    <a:pt x="10090" y="8484"/>
                    <a:pt x="10070" y="8484"/>
                  </a:cubicBezTo>
                  <a:cubicBezTo>
                    <a:pt x="10059" y="8484"/>
                    <a:pt x="10049" y="8491"/>
                    <a:pt x="10039" y="8511"/>
                  </a:cubicBezTo>
                  <a:cubicBezTo>
                    <a:pt x="10029" y="8521"/>
                    <a:pt x="10016" y="8524"/>
                    <a:pt x="10001" y="8524"/>
                  </a:cubicBezTo>
                  <a:cubicBezTo>
                    <a:pt x="9972" y="8524"/>
                    <a:pt x="9938" y="8511"/>
                    <a:pt x="9918" y="8511"/>
                  </a:cubicBezTo>
                  <a:cubicBezTo>
                    <a:pt x="9887" y="8511"/>
                    <a:pt x="9857" y="8420"/>
                    <a:pt x="9857" y="8420"/>
                  </a:cubicBezTo>
                  <a:cubicBezTo>
                    <a:pt x="9857" y="8420"/>
                    <a:pt x="9766" y="8389"/>
                    <a:pt x="9674" y="8389"/>
                  </a:cubicBezTo>
                  <a:cubicBezTo>
                    <a:pt x="9614" y="8389"/>
                    <a:pt x="9522" y="8389"/>
                    <a:pt x="9492" y="8450"/>
                  </a:cubicBezTo>
                  <a:cubicBezTo>
                    <a:pt x="9474" y="8505"/>
                    <a:pt x="9401" y="8516"/>
                    <a:pt x="9345" y="8516"/>
                  </a:cubicBezTo>
                  <a:cubicBezTo>
                    <a:pt x="9345" y="8516"/>
                    <a:pt x="9344" y="8516"/>
                    <a:pt x="9344" y="8516"/>
                  </a:cubicBezTo>
                  <a:lnTo>
                    <a:pt x="9344" y="8516"/>
                  </a:lnTo>
                  <a:cubicBezTo>
                    <a:pt x="9431" y="8635"/>
                    <a:pt x="9430" y="8724"/>
                    <a:pt x="9340" y="8724"/>
                  </a:cubicBezTo>
                  <a:cubicBezTo>
                    <a:pt x="9279" y="8724"/>
                    <a:pt x="9188" y="8845"/>
                    <a:pt x="9188" y="8845"/>
                  </a:cubicBezTo>
                  <a:cubicBezTo>
                    <a:pt x="9158" y="8845"/>
                    <a:pt x="9097" y="8876"/>
                    <a:pt x="9036" y="8936"/>
                  </a:cubicBezTo>
                  <a:cubicBezTo>
                    <a:pt x="8975" y="8967"/>
                    <a:pt x="8915" y="8997"/>
                    <a:pt x="8823" y="8997"/>
                  </a:cubicBezTo>
                  <a:cubicBezTo>
                    <a:pt x="8732" y="8997"/>
                    <a:pt x="8611" y="9088"/>
                    <a:pt x="8580" y="9088"/>
                  </a:cubicBezTo>
                  <a:cubicBezTo>
                    <a:pt x="8550" y="9088"/>
                    <a:pt x="8519" y="9149"/>
                    <a:pt x="8489" y="9149"/>
                  </a:cubicBezTo>
                  <a:cubicBezTo>
                    <a:pt x="8428" y="9180"/>
                    <a:pt x="8337" y="9240"/>
                    <a:pt x="8276" y="9271"/>
                  </a:cubicBezTo>
                  <a:cubicBezTo>
                    <a:pt x="8215" y="9301"/>
                    <a:pt x="8124" y="9301"/>
                    <a:pt x="8063" y="9301"/>
                  </a:cubicBezTo>
                  <a:cubicBezTo>
                    <a:pt x="7995" y="9301"/>
                    <a:pt x="7875" y="9352"/>
                    <a:pt x="7807" y="9352"/>
                  </a:cubicBezTo>
                  <a:cubicBezTo>
                    <a:pt x="7784" y="9352"/>
                    <a:pt x="7767" y="9347"/>
                    <a:pt x="7759" y="9332"/>
                  </a:cubicBezTo>
                  <a:cubicBezTo>
                    <a:pt x="7729" y="9301"/>
                    <a:pt x="7729" y="9271"/>
                    <a:pt x="7638" y="9240"/>
                  </a:cubicBezTo>
                  <a:cubicBezTo>
                    <a:pt x="7577" y="9240"/>
                    <a:pt x="7516" y="9180"/>
                    <a:pt x="7516" y="9149"/>
                  </a:cubicBezTo>
                  <a:cubicBezTo>
                    <a:pt x="7516" y="9119"/>
                    <a:pt x="7516" y="9088"/>
                    <a:pt x="7577" y="9088"/>
                  </a:cubicBezTo>
                  <a:cubicBezTo>
                    <a:pt x="7597" y="9088"/>
                    <a:pt x="7618" y="9102"/>
                    <a:pt x="7629" y="9102"/>
                  </a:cubicBezTo>
                  <a:cubicBezTo>
                    <a:pt x="7635" y="9102"/>
                    <a:pt x="7638" y="9098"/>
                    <a:pt x="7638" y="9088"/>
                  </a:cubicBezTo>
                  <a:cubicBezTo>
                    <a:pt x="7638" y="9028"/>
                    <a:pt x="7668" y="8997"/>
                    <a:pt x="7668" y="8997"/>
                  </a:cubicBezTo>
                  <a:cubicBezTo>
                    <a:pt x="7668" y="8997"/>
                    <a:pt x="7740" y="9093"/>
                    <a:pt x="7778" y="9093"/>
                  </a:cubicBezTo>
                  <a:cubicBezTo>
                    <a:pt x="7782" y="9093"/>
                    <a:pt x="7787" y="9092"/>
                    <a:pt x="7790" y="9088"/>
                  </a:cubicBezTo>
                  <a:cubicBezTo>
                    <a:pt x="7881" y="9028"/>
                    <a:pt x="7942" y="9088"/>
                    <a:pt x="7972" y="8997"/>
                  </a:cubicBezTo>
                  <a:cubicBezTo>
                    <a:pt x="8003" y="8967"/>
                    <a:pt x="8025" y="8967"/>
                    <a:pt x="8037" y="8967"/>
                  </a:cubicBezTo>
                  <a:cubicBezTo>
                    <a:pt x="8048" y="8967"/>
                    <a:pt x="8048" y="8967"/>
                    <a:pt x="8033" y="8936"/>
                  </a:cubicBezTo>
                  <a:cubicBezTo>
                    <a:pt x="7972" y="8876"/>
                    <a:pt x="7851" y="8936"/>
                    <a:pt x="7851" y="8845"/>
                  </a:cubicBezTo>
                  <a:lnTo>
                    <a:pt x="7851" y="8724"/>
                  </a:lnTo>
                  <a:cubicBezTo>
                    <a:pt x="7851" y="8724"/>
                    <a:pt x="8033" y="8724"/>
                    <a:pt x="8033" y="8784"/>
                  </a:cubicBezTo>
                  <a:cubicBezTo>
                    <a:pt x="8063" y="8815"/>
                    <a:pt x="8063" y="8876"/>
                    <a:pt x="8094" y="8876"/>
                  </a:cubicBezTo>
                  <a:cubicBezTo>
                    <a:pt x="8114" y="8876"/>
                    <a:pt x="8148" y="8903"/>
                    <a:pt x="8168" y="8903"/>
                  </a:cubicBezTo>
                  <a:cubicBezTo>
                    <a:pt x="8178" y="8903"/>
                    <a:pt x="8185" y="8896"/>
                    <a:pt x="8185" y="8876"/>
                  </a:cubicBezTo>
                  <a:cubicBezTo>
                    <a:pt x="8215" y="8845"/>
                    <a:pt x="8246" y="8815"/>
                    <a:pt x="8246" y="8784"/>
                  </a:cubicBezTo>
                  <a:cubicBezTo>
                    <a:pt x="8276" y="8724"/>
                    <a:pt x="8337" y="8724"/>
                    <a:pt x="8367" y="8724"/>
                  </a:cubicBezTo>
                  <a:cubicBezTo>
                    <a:pt x="8392" y="8724"/>
                    <a:pt x="8416" y="8685"/>
                    <a:pt x="8456" y="8685"/>
                  </a:cubicBezTo>
                  <a:cubicBezTo>
                    <a:pt x="8466" y="8685"/>
                    <a:pt x="8477" y="8687"/>
                    <a:pt x="8489" y="8693"/>
                  </a:cubicBezTo>
                  <a:cubicBezTo>
                    <a:pt x="8504" y="8708"/>
                    <a:pt x="8512" y="8708"/>
                    <a:pt x="8523" y="8708"/>
                  </a:cubicBezTo>
                  <a:cubicBezTo>
                    <a:pt x="8535" y="8708"/>
                    <a:pt x="8550" y="8708"/>
                    <a:pt x="8580" y="8724"/>
                  </a:cubicBezTo>
                  <a:cubicBezTo>
                    <a:pt x="8626" y="8754"/>
                    <a:pt x="8649" y="8769"/>
                    <a:pt x="8664" y="8769"/>
                  </a:cubicBezTo>
                  <a:cubicBezTo>
                    <a:pt x="8679" y="8769"/>
                    <a:pt x="8687" y="8754"/>
                    <a:pt x="8702" y="8724"/>
                  </a:cubicBezTo>
                  <a:cubicBezTo>
                    <a:pt x="8732" y="8724"/>
                    <a:pt x="8823" y="8693"/>
                    <a:pt x="8823" y="8663"/>
                  </a:cubicBezTo>
                  <a:cubicBezTo>
                    <a:pt x="8823" y="8632"/>
                    <a:pt x="8854" y="8572"/>
                    <a:pt x="8884" y="8572"/>
                  </a:cubicBezTo>
                  <a:cubicBezTo>
                    <a:pt x="8910" y="8572"/>
                    <a:pt x="8959" y="8639"/>
                    <a:pt x="9010" y="8639"/>
                  </a:cubicBezTo>
                  <a:cubicBezTo>
                    <a:pt x="9019" y="8639"/>
                    <a:pt x="9027" y="8637"/>
                    <a:pt x="9036" y="8632"/>
                  </a:cubicBezTo>
                  <a:cubicBezTo>
                    <a:pt x="9127" y="8572"/>
                    <a:pt x="9249" y="8541"/>
                    <a:pt x="9249" y="8541"/>
                  </a:cubicBezTo>
                  <a:cubicBezTo>
                    <a:pt x="9273" y="8541"/>
                    <a:pt x="9292" y="8527"/>
                    <a:pt x="9306" y="8514"/>
                  </a:cubicBezTo>
                  <a:lnTo>
                    <a:pt x="9306" y="8514"/>
                  </a:lnTo>
                  <a:cubicBezTo>
                    <a:pt x="9317" y="8515"/>
                    <a:pt x="9330" y="8516"/>
                    <a:pt x="9344" y="8516"/>
                  </a:cubicBezTo>
                  <a:lnTo>
                    <a:pt x="9344" y="8516"/>
                  </a:lnTo>
                  <a:cubicBezTo>
                    <a:pt x="9342" y="8514"/>
                    <a:pt x="9341" y="8512"/>
                    <a:pt x="9340" y="8511"/>
                  </a:cubicBezTo>
                  <a:cubicBezTo>
                    <a:pt x="9340" y="8496"/>
                    <a:pt x="9338" y="8490"/>
                    <a:pt x="9334" y="8490"/>
                  </a:cubicBezTo>
                  <a:cubicBezTo>
                    <a:pt x="9329" y="8490"/>
                    <a:pt x="9320" y="8502"/>
                    <a:pt x="9306" y="8514"/>
                  </a:cubicBezTo>
                  <a:lnTo>
                    <a:pt x="9306" y="8514"/>
                  </a:lnTo>
                  <a:cubicBezTo>
                    <a:pt x="9290" y="8513"/>
                    <a:pt x="9279" y="8511"/>
                    <a:pt x="9279" y="8511"/>
                  </a:cubicBezTo>
                  <a:cubicBezTo>
                    <a:pt x="9340" y="8511"/>
                    <a:pt x="9310" y="8420"/>
                    <a:pt x="9310" y="8420"/>
                  </a:cubicBezTo>
                  <a:cubicBezTo>
                    <a:pt x="9310" y="8420"/>
                    <a:pt x="9340" y="8237"/>
                    <a:pt x="9401" y="8237"/>
                  </a:cubicBezTo>
                  <a:cubicBezTo>
                    <a:pt x="9431" y="8207"/>
                    <a:pt x="9431" y="8176"/>
                    <a:pt x="9462" y="8176"/>
                  </a:cubicBezTo>
                  <a:cubicBezTo>
                    <a:pt x="9477" y="8146"/>
                    <a:pt x="9484" y="8131"/>
                    <a:pt x="9500" y="8131"/>
                  </a:cubicBezTo>
                  <a:cubicBezTo>
                    <a:pt x="9515" y="8131"/>
                    <a:pt x="9538" y="8146"/>
                    <a:pt x="9583" y="8176"/>
                  </a:cubicBezTo>
                  <a:cubicBezTo>
                    <a:pt x="9644" y="8176"/>
                    <a:pt x="9644" y="8116"/>
                    <a:pt x="9735" y="8116"/>
                  </a:cubicBezTo>
                  <a:cubicBezTo>
                    <a:pt x="9776" y="8116"/>
                    <a:pt x="9789" y="8102"/>
                    <a:pt x="9830" y="8102"/>
                  </a:cubicBezTo>
                  <a:cubicBezTo>
                    <a:pt x="9850" y="8102"/>
                    <a:pt x="9877" y="8106"/>
                    <a:pt x="9918" y="8116"/>
                  </a:cubicBezTo>
                  <a:cubicBezTo>
                    <a:pt x="10039" y="8176"/>
                    <a:pt x="9948" y="8116"/>
                    <a:pt x="10039" y="8207"/>
                  </a:cubicBezTo>
                  <a:cubicBezTo>
                    <a:pt x="10051" y="8213"/>
                    <a:pt x="10061" y="8215"/>
                    <a:pt x="10070" y="8215"/>
                  </a:cubicBezTo>
                  <a:cubicBezTo>
                    <a:pt x="10105" y="8215"/>
                    <a:pt x="10124" y="8176"/>
                    <a:pt x="10222" y="8176"/>
                  </a:cubicBezTo>
                  <a:cubicBezTo>
                    <a:pt x="10343" y="8116"/>
                    <a:pt x="10343" y="8116"/>
                    <a:pt x="10465" y="8116"/>
                  </a:cubicBezTo>
                  <a:cubicBezTo>
                    <a:pt x="10556" y="8085"/>
                    <a:pt x="10526" y="8024"/>
                    <a:pt x="10556" y="8024"/>
                  </a:cubicBezTo>
                  <a:close/>
                  <a:moveTo>
                    <a:pt x="17486" y="0"/>
                  </a:moveTo>
                  <a:lnTo>
                    <a:pt x="17456" y="30"/>
                  </a:lnTo>
                  <a:cubicBezTo>
                    <a:pt x="17456" y="30"/>
                    <a:pt x="17304" y="182"/>
                    <a:pt x="17243" y="182"/>
                  </a:cubicBezTo>
                  <a:cubicBezTo>
                    <a:pt x="17213" y="182"/>
                    <a:pt x="17243" y="213"/>
                    <a:pt x="17243" y="304"/>
                  </a:cubicBezTo>
                  <a:cubicBezTo>
                    <a:pt x="17243" y="334"/>
                    <a:pt x="17213" y="365"/>
                    <a:pt x="17213" y="395"/>
                  </a:cubicBezTo>
                  <a:cubicBezTo>
                    <a:pt x="17182" y="395"/>
                    <a:pt x="17091" y="456"/>
                    <a:pt x="17061" y="486"/>
                  </a:cubicBezTo>
                  <a:lnTo>
                    <a:pt x="16939" y="608"/>
                  </a:lnTo>
                  <a:cubicBezTo>
                    <a:pt x="16939" y="638"/>
                    <a:pt x="16848" y="638"/>
                    <a:pt x="16848" y="699"/>
                  </a:cubicBezTo>
                  <a:cubicBezTo>
                    <a:pt x="16848" y="760"/>
                    <a:pt x="16848" y="821"/>
                    <a:pt x="16787" y="821"/>
                  </a:cubicBezTo>
                  <a:cubicBezTo>
                    <a:pt x="16738" y="821"/>
                    <a:pt x="16748" y="743"/>
                    <a:pt x="16723" y="743"/>
                  </a:cubicBezTo>
                  <a:cubicBezTo>
                    <a:pt x="16717" y="743"/>
                    <a:pt x="16708" y="748"/>
                    <a:pt x="16696" y="760"/>
                  </a:cubicBezTo>
                  <a:cubicBezTo>
                    <a:pt x="16635" y="790"/>
                    <a:pt x="16605" y="790"/>
                    <a:pt x="16574" y="821"/>
                  </a:cubicBezTo>
                  <a:cubicBezTo>
                    <a:pt x="16544" y="851"/>
                    <a:pt x="16483" y="912"/>
                    <a:pt x="16453" y="912"/>
                  </a:cubicBezTo>
                  <a:cubicBezTo>
                    <a:pt x="16422" y="912"/>
                    <a:pt x="16331" y="912"/>
                    <a:pt x="16301" y="942"/>
                  </a:cubicBezTo>
                  <a:cubicBezTo>
                    <a:pt x="16270" y="973"/>
                    <a:pt x="16240" y="973"/>
                    <a:pt x="16240" y="973"/>
                  </a:cubicBezTo>
                  <a:lnTo>
                    <a:pt x="16149" y="1003"/>
                  </a:lnTo>
                  <a:cubicBezTo>
                    <a:pt x="16149" y="1003"/>
                    <a:pt x="16118" y="912"/>
                    <a:pt x="16118" y="851"/>
                  </a:cubicBezTo>
                  <a:cubicBezTo>
                    <a:pt x="16118" y="821"/>
                    <a:pt x="16088" y="790"/>
                    <a:pt x="16088" y="790"/>
                  </a:cubicBezTo>
                  <a:cubicBezTo>
                    <a:pt x="16027" y="790"/>
                    <a:pt x="15997" y="790"/>
                    <a:pt x="15997" y="760"/>
                  </a:cubicBezTo>
                  <a:cubicBezTo>
                    <a:pt x="15997" y="699"/>
                    <a:pt x="15997" y="608"/>
                    <a:pt x="15966" y="608"/>
                  </a:cubicBezTo>
                  <a:cubicBezTo>
                    <a:pt x="15936" y="608"/>
                    <a:pt x="15814" y="547"/>
                    <a:pt x="15814" y="547"/>
                  </a:cubicBezTo>
                  <a:lnTo>
                    <a:pt x="15693" y="547"/>
                  </a:lnTo>
                  <a:cubicBezTo>
                    <a:pt x="15693" y="547"/>
                    <a:pt x="15679" y="534"/>
                    <a:pt x="15661" y="534"/>
                  </a:cubicBezTo>
                  <a:cubicBezTo>
                    <a:pt x="15652" y="534"/>
                    <a:pt x="15642" y="537"/>
                    <a:pt x="15632" y="547"/>
                  </a:cubicBezTo>
                  <a:lnTo>
                    <a:pt x="15541" y="638"/>
                  </a:lnTo>
                  <a:cubicBezTo>
                    <a:pt x="15541" y="638"/>
                    <a:pt x="15480" y="669"/>
                    <a:pt x="15419" y="669"/>
                  </a:cubicBezTo>
                  <a:cubicBezTo>
                    <a:pt x="15389" y="669"/>
                    <a:pt x="15389" y="578"/>
                    <a:pt x="15389" y="578"/>
                  </a:cubicBezTo>
                  <a:cubicBezTo>
                    <a:pt x="15389" y="578"/>
                    <a:pt x="15419" y="517"/>
                    <a:pt x="15480" y="517"/>
                  </a:cubicBezTo>
                  <a:cubicBezTo>
                    <a:pt x="15510" y="517"/>
                    <a:pt x="15571" y="486"/>
                    <a:pt x="15571" y="486"/>
                  </a:cubicBezTo>
                  <a:lnTo>
                    <a:pt x="15662" y="456"/>
                  </a:lnTo>
                  <a:cubicBezTo>
                    <a:pt x="15662" y="456"/>
                    <a:pt x="15693" y="395"/>
                    <a:pt x="15693" y="365"/>
                  </a:cubicBezTo>
                  <a:lnTo>
                    <a:pt x="15693" y="304"/>
                  </a:lnTo>
                  <a:cubicBezTo>
                    <a:pt x="15693" y="243"/>
                    <a:pt x="15662" y="213"/>
                    <a:pt x="15662" y="213"/>
                  </a:cubicBezTo>
                  <a:cubicBezTo>
                    <a:pt x="15662" y="213"/>
                    <a:pt x="15662" y="182"/>
                    <a:pt x="15723" y="182"/>
                  </a:cubicBezTo>
                  <a:cubicBezTo>
                    <a:pt x="15814" y="152"/>
                    <a:pt x="15693" y="30"/>
                    <a:pt x="15784" y="0"/>
                  </a:cubicBezTo>
                  <a:lnTo>
                    <a:pt x="15784" y="0"/>
                  </a:lnTo>
                  <a:cubicBezTo>
                    <a:pt x="14629" y="30"/>
                    <a:pt x="13565" y="182"/>
                    <a:pt x="12592" y="365"/>
                  </a:cubicBezTo>
                  <a:cubicBezTo>
                    <a:pt x="12501" y="395"/>
                    <a:pt x="12471" y="456"/>
                    <a:pt x="12380" y="486"/>
                  </a:cubicBezTo>
                  <a:cubicBezTo>
                    <a:pt x="12319" y="547"/>
                    <a:pt x="12319" y="547"/>
                    <a:pt x="12228" y="547"/>
                  </a:cubicBezTo>
                  <a:cubicBezTo>
                    <a:pt x="12197" y="547"/>
                    <a:pt x="12167" y="608"/>
                    <a:pt x="12167" y="638"/>
                  </a:cubicBezTo>
                  <a:cubicBezTo>
                    <a:pt x="12167" y="669"/>
                    <a:pt x="12167" y="669"/>
                    <a:pt x="12197" y="699"/>
                  </a:cubicBezTo>
                  <a:cubicBezTo>
                    <a:pt x="12197" y="760"/>
                    <a:pt x="12228" y="760"/>
                    <a:pt x="12288" y="790"/>
                  </a:cubicBezTo>
                  <a:cubicBezTo>
                    <a:pt x="12319" y="821"/>
                    <a:pt x="12349" y="821"/>
                    <a:pt x="12380" y="851"/>
                  </a:cubicBezTo>
                  <a:cubicBezTo>
                    <a:pt x="12440" y="912"/>
                    <a:pt x="12501" y="942"/>
                    <a:pt x="12501" y="1003"/>
                  </a:cubicBezTo>
                  <a:cubicBezTo>
                    <a:pt x="12501" y="1094"/>
                    <a:pt x="12532" y="1125"/>
                    <a:pt x="12532" y="1155"/>
                  </a:cubicBezTo>
                  <a:cubicBezTo>
                    <a:pt x="12532" y="1216"/>
                    <a:pt x="12592" y="1246"/>
                    <a:pt x="12592" y="1307"/>
                  </a:cubicBezTo>
                  <a:cubicBezTo>
                    <a:pt x="12592" y="1398"/>
                    <a:pt x="12532" y="1429"/>
                    <a:pt x="12532" y="1459"/>
                  </a:cubicBezTo>
                  <a:cubicBezTo>
                    <a:pt x="12501" y="1520"/>
                    <a:pt x="12440" y="1611"/>
                    <a:pt x="12440" y="1702"/>
                  </a:cubicBezTo>
                  <a:cubicBezTo>
                    <a:pt x="12440" y="1733"/>
                    <a:pt x="12380" y="1885"/>
                    <a:pt x="12228" y="1976"/>
                  </a:cubicBezTo>
                  <a:cubicBezTo>
                    <a:pt x="12136" y="2067"/>
                    <a:pt x="12045" y="2128"/>
                    <a:pt x="11984" y="2189"/>
                  </a:cubicBezTo>
                  <a:cubicBezTo>
                    <a:pt x="11893" y="2219"/>
                    <a:pt x="11833" y="2310"/>
                    <a:pt x="11772" y="2341"/>
                  </a:cubicBezTo>
                  <a:cubicBezTo>
                    <a:pt x="11741" y="2341"/>
                    <a:pt x="11711" y="2432"/>
                    <a:pt x="11620" y="2432"/>
                  </a:cubicBezTo>
                  <a:cubicBezTo>
                    <a:pt x="11589" y="2432"/>
                    <a:pt x="11559" y="2462"/>
                    <a:pt x="11468" y="2462"/>
                  </a:cubicBezTo>
                  <a:cubicBezTo>
                    <a:pt x="11407" y="2493"/>
                    <a:pt x="11316" y="2553"/>
                    <a:pt x="11285" y="2553"/>
                  </a:cubicBezTo>
                  <a:cubicBezTo>
                    <a:pt x="11255" y="2553"/>
                    <a:pt x="11164" y="2614"/>
                    <a:pt x="11133" y="2614"/>
                  </a:cubicBezTo>
                  <a:cubicBezTo>
                    <a:pt x="11103" y="2614"/>
                    <a:pt x="10981" y="2644"/>
                    <a:pt x="10981" y="2644"/>
                  </a:cubicBezTo>
                  <a:cubicBezTo>
                    <a:pt x="10981" y="2644"/>
                    <a:pt x="10890" y="2644"/>
                    <a:pt x="10860" y="2705"/>
                  </a:cubicBezTo>
                  <a:lnTo>
                    <a:pt x="10860" y="2796"/>
                  </a:lnTo>
                  <a:cubicBezTo>
                    <a:pt x="10890" y="2857"/>
                    <a:pt x="10860" y="2857"/>
                    <a:pt x="10890" y="2918"/>
                  </a:cubicBezTo>
                  <a:cubicBezTo>
                    <a:pt x="10890" y="2948"/>
                    <a:pt x="10951" y="3070"/>
                    <a:pt x="10890" y="3070"/>
                  </a:cubicBezTo>
                  <a:lnTo>
                    <a:pt x="10890" y="3192"/>
                  </a:lnTo>
                  <a:cubicBezTo>
                    <a:pt x="10890" y="3222"/>
                    <a:pt x="10860" y="3344"/>
                    <a:pt x="10860" y="3344"/>
                  </a:cubicBezTo>
                  <a:lnTo>
                    <a:pt x="10829" y="3435"/>
                  </a:lnTo>
                  <a:lnTo>
                    <a:pt x="10829" y="3556"/>
                  </a:lnTo>
                  <a:lnTo>
                    <a:pt x="10829" y="3678"/>
                  </a:lnTo>
                  <a:cubicBezTo>
                    <a:pt x="10799" y="3739"/>
                    <a:pt x="10799" y="3860"/>
                    <a:pt x="10799" y="3860"/>
                  </a:cubicBezTo>
                  <a:lnTo>
                    <a:pt x="10829" y="3982"/>
                  </a:lnTo>
                  <a:lnTo>
                    <a:pt x="10829" y="4043"/>
                  </a:lnTo>
                  <a:cubicBezTo>
                    <a:pt x="10829" y="4043"/>
                    <a:pt x="10799" y="4043"/>
                    <a:pt x="10708" y="4103"/>
                  </a:cubicBezTo>
                  <a:lnTo>
                    <a:pt x="10556" y="4164"/>
                  </a:lnTo>
                  <a:cubicBezTo>
                    <a:pt x="10556" y="4164"/>
                    <a:pt x="10495" y="4195"/>
                    <a:pt x="10526" y="4255"/>
                  </a:cubicBezTo>
                  <a:lnTo>
                    <a:pt x="10526" y="4347"/>
                  </a:lnTo>
                  <a:cubicBezTo>
                    <a:pt x="10526" y="4407"/>
                    <a:pt x="10465" y="4438"/>
                    <a:pt x="10465" y="4438"/>
                  </a:cubicBezTo>
                  <a:cubicBezTo>
                    <a:pt x="10465" y="4438"/>
                    <a:pt x="10404" y="4347"/>
                    <a:pt x="10404" y="4316"/>
                  </a:cubicBezTo>
                  <a:cubicBezTo>
                    <a:pt x="10374" y="4316"/>
                    <a:pt x="10343" y="4286"/>
                    <a:pt x="10343" y="4286"/>
                  </a:cubicBezTo>
                  <a:lnTo>
                    <a:pt x="10222" y="4316"/>
                  </a:lnTo>
                  <a:cubicBezTo>
                    <a:pt x="10222" y="4377"/>
                    <a:pt x="10161" y="4407"/>
                    <a:pt x="10191" y="4407"/>
                  </a:cubicBezTo>
                  <a:cubicBezTo>
                    <a:pt x="10222" y="4438"/>
                    <a:pt x="10191" y="4499"/>
                    <a:pt x="10191" y="4499"/>
                  </a:cubicBezTo>
                  <a:lnTo>
                    <a:pt x="10100" y="4559"/>
                  </a:lnTo>
                  <a:lnTo>
                    <a:pt x="10009" y="4499"/>
                  </a:lnTo>
                  <a:lnTo>
                    <a:pt x="10009" y="4438"/>
                  </a:lnTo>
                  <a:cubicBezTo>
                    <a:pt x="9948" y="4407"/>
                    <a:pt x="10039" y="4407"/>
                    <a:pt x="9948" y="4407"/>
                  </a:cubicBezTo>
                  <a:cubicBezTo>
                    <a:pt x="9887" y="4347"/>
                    <a:pt x="9887" y="4316"/>
                    <a:pt x="9887" y="4316"/>
                  </a:cubicBezTo>
                  <a:cubicBezTo>
                    <a:pt x="9887" y="4286"/>
                    <a:pt x="9796" y="4255"/>
                    <a:pt x="9796" y="4195"/>
                  </a:cubicBezTo>
                  <a:cubicBezTo>
                    <a:pt x="9796" y="4164"/>
                    <a:pt x="9735" y="4134"/>
                    <a:pt x="9735" y="4103"/>
                  </a:cubicBezTo>
                  <a:cubicBezTo>
                    <a:pt x="9735" y="4043"/>
                    <a:pt x="9705" y="3982"/>
                    <a:pt x="9705" y="3982"/>
                  </a:cubicBezTo>
                  <a:lnTo>
                    <a:pt x="9705" y="3860"/>
                  </a:lnTo>
                  <a:lnTo>
                    <a:pt x="9614" y="3769"/>
                  </a:lnTo>
                  <a:lnTo>
                    <a:pt x="9583" y="3648"/>
                  </a:lnTo>
                  <a:lnTo>
                    <a:pt x="9614" y="3556"/>
                  </a:lnTo>
                  <a:lnTo>
                    <a:pt x="9614" y="3496"/>
                  </a:lnTo>
                  <a:lnTo>
                    <a:pt x="9705" y="3465"/>
                  </a:lnTo>
                  <a:cubicBezTo>
                    <a:pt x="9705" y="3465"/>
                    <a:pt x="9766" y="3313"/>
                    <a:pt x="9766" y="3252"/>
                  </a:cubicBezTo>
                  <a:cubicBezTo>
                    <a:pt x="9796" y="3222"/>
                    <a:pt x="9796" y="3222"/>
                    <a:pt x="9766" y="3161"/>
                  </a:cubicBezTo>
                  <a:cubicBezTo>
                    <a:pt x="9735" y="3100"/>
                    <a:pt x="9766" y="3070"/>
                    <a:pt x="9796" y="3040"/>
                  </a:cubicBezTo>
                  <a:cubicBezTo>
                    <a:pt x="9857" y="3009"/>
                    <a:pt x="9766" y="2948"/>
                    <a:pt x="9796" y="2918"/>
                  </a:cubicBezTo>
                  <a:lnTo>
                    <a:pt x="9918" y="2796"/>
                  </a:lnTo>
                  <a:cubicBezTo>
                    <a:pt x="9948" y="2766"/>
                    <a:pt x="9948" y="2705"/>
                    <a:pt x="10039" y="2644"/>
                  </a:cubicBezTo>
                  <a:cubicBezTo>
                    <a:pt x="10070" y="2614"/>
                    <a:pt x="10100" y="2584"/>
                    <a:pt x="10070" y="2553"/>
                  </a:cubicBezTo>
                  <a:cubicBezTo>
                    <a:pt x="10039" y="2493"/>
                    <a:pt x="10009" y="2493"/>
                    <a:pt x="9918" y="2493"/>
                  </a:cubicBezTo>
                  <a:cubicBezTo>
                    <a:pt x="9857" y="2493"/>
                    <a:pt x="9796" y="2553"/>
                    <a:pt x="9766" y="2553"/>
                  </a:cubicBezTo>
                  <a:lnTo>
                    <a:pt x="9674" y="2462"/>
                  </a:lnTo>
                  <a:cubicBezTo>
                    <a:pt x="9664" y="2452"/>
                    <a:pt x="9654" y="2449"/>
                    <a:pt x="9642" y="2449"/>
                  </a:cubicBezTo>
                  <a:cubicBezTo>
                    <a:pt x="9617" y="2449"/>
                    <a:pt x="9583" y="2462"/>
                    <a:pt x="9522" y="2462"/>
                  </a:cubicBezTo>
                  <a:cubicBezTo>
                    <a:pt x="9462" y="2462"/>
                    <a:pt x="9370" y="2493"/>
                    <a:pt x="9340" y="2493"/>
                  </a:cubicBezTo>
                  <a:lnTo>
                    <a:pt x="9188" y="2493"/>
                  </a:lnTo>
                  <a:lnTo>
                    <a:pt x="9036" y="2553"/>
                  </a:lnTo>
                  <a:cubicBezTo>
                    <a:pt x="9036" y="2553"/>
                    <a:pt x="9006" y="2493"/>
                    <a:pt x="9006" y="2462"/>
                  </a:cubicBezTo>
                  <a:cubicBezTo>
                    <a:pt x="9006" y="2432"/>
                    <a:pt x="8975" y="2401"/>
                    <a:pt x="8975" y="2341"/>
                  </a:cubicBezTo>
                  <a:cubicBezTo>
                    <a:pt x="8975" y="2310"/>
                    <a:pt x="8975" y="2249"/>
                    <a:pt x="8915" y="2249"/>
                  </a:cubicBezTo>
                  <a:lnTo>
                    <a:pt x="8823" y="2249"/>
                  </a:lnTo>
                  <a:cubicBezTo>
                    <a:pt x="8793" y="2249"/>
                    <a:pt x="8732" y="2189"/>
                    <a:pt x="8702" y="2158"/>
                  </a:cubicBezTo>
                  <a:cubicBezTo>
                    <a:pt x="8671" y="2128"/>
                    <a:pt x="8580" y="2097"/>
                    <a:pt x="8519" y="2097"/>
                  </a:cubicBezTo>
                  <a:cubicBezTo>
                    <a:pt x="8507" y="2097"/>
                    <a:pt x="8485" y="2102"/>
                    <a:pt x="8463" y="2102"/>
                  </a:cubicBezTo>
                  <a:cubicBezTo>
                    <a:pt x="8431" y="2102"/>
                    <a:pt x="8398" y="2091"/>
                    <a:pt x="8398" y="2037"/>
                  </a:cubicBezTo>
                  <a:cubicBezTo>
                    <a:pt x="8398" y="2006"/>
                    <a:pt x="8428" y="1945"/>
                    <a:pt x="8398" y="1945"/>
                  </a:cubicBezTo>
                  <a:cubicBezTo>
                    <a:pt x="3249" y="5024"/>
                    <a:pt x="0" y="11926"/>
                    <a:pt x="696" y="17877"/>
                  </a:cubicBezTo>
                  <a:lnTo>
                    <a:pt x="696" y="17877"/>
                  </a:lnTo>
                  <a:cubicBezTo>
                    <a:pt x="705" y="17867"/>
                    <a:pt x="719" y="17855"/>
                    <a:pt x="738" y="17842"/>
                  </a:cubicBezTo>
                  <a:cubicBezTo>
                    <a:pt x="768" y="17812"/>
                    <a:pt x="829" y="17751"/>
                    <a:pt x="799" y="17690"/>
                  </a:cubicBezTo>
                  <a:cubicBezTo>
                    <a:pt x="768" y="17660"/>
                    <a:pt x="677" y="17508"/>
                    <a:pt x="738" y="17508"/>
                  </a:cubicBezTo>
                  <a:cubicBezTo>
                    <a:pt x="758" y="17508"/>
                    <a:pt x="779" y="17548"/>
                    <a:pt x="799" y="17548"/>
                  </a:cubicBezTo>
                  <a:cubicBezTo>
                    <a:pt x="809" y="17548"/>
                    <a:pt x="819" y="17538"/>
                    <a:pt x="829" y="17508"/>
                  </a:cubicBezTo>
                  <a:cubicBezTo>
                    <a:pt x="890" y="17447"/>
                    <a:pt x="920" y="17386"/>
                    <a:pt x="920" y="17326"/>
                  </a:cubicBezTo>
                  <a:cubicBezTo>
                    <a:pt x="890" y="17234"/>
                    <a:pt x="920" y="17082"/>
                    <a:pt x="920" y="17022"/>
                  </a:cubicBezTo>
                  <a:cubicBezTo>
                    <a:pt x="920" y="16930"/>
                    <a:pt x="920" y="16900"/>
                    <a:pt x="890" y="16839"/>
                  </a:cubicBezTo>
                  <a:cubicBezTo>
                    <a:pt x="829" y="16748"/>
                    <a:pt x="799" y="16748"/>
                    <a:pt x="829" y="16687"/>
                  </a:cubicBezTo>
                  <a:cubicBezTo>
                    <a:pt x="890" y="16596"/>
                    <a:pt x="890" y="16566"/>
                    <a:pt x="890" y="16535"/>
                  </a:cubicBezTo>
                  <a:cubicBezTo>
                    <a:pt x="890" y="16505"/>
                    <a:pt x="905" y="16505"/>
                    <a:pt x="920" y="16505"/>
                  </a:cubicBezTo>
                  <a:cubicBezTo>
                    <a:pt x="936" y="16505"/>
                    <a:pt x="951" y="16505"/>
                    <a:pt x="951" y="16474"/>
                  </a:cubicBezTo>
                  <a:cubicBezTo>
                    <a:pt x="951" y="16444"/>
                    <a:pt x="981" y="16383"/>
                    <a:pt x="981" y="16383"/>
                  </a:cubicBezTo>
                  <a:cubicBezTo>
                    <a:pt x="951" y="16322"/>
                    <a:pt x="981" y="16262"/>
                    <a:pt x="981" y="16262"/>
                  </a:cubicBezTo>
                  <a:cubicBezTo>
                    <a:pt x="981" y="16231"/>
                    <a:pt x="1042" y="16171"/>
                    <a:pt x="1042" y="16140"/>
                  </a:cubicBezTo>
                  <a:cubicBezTo>
                    <a:pt x="1042" y="16110"/>
                    <a:pt x="1042" y="16079"/>
                    <a:pt x="1072" y="16079"/>
                  </a:cubicBezTo>
                  <a:lnTo>
                    <a:pt x="1194" y="16079"/>
                  </a:lnTo>
                  <a:cubicBezTo>
                    <a:pt x="1224" y="16019"/>
                    <a:pt x="1255" y="16019"/>
                    <a:pt x="1255" y="15988"/>
                  </a:cubicBezTo>
                  <a:cubicBezTo>
                    <a:pt x="1255" y="15958"/>
                    <a:pt x="1285" y="15867"/>
                    <a:pt x="1285" y="15867"/>
                  </a:cubicBezTo>
                  <a:cubicBezTo>
                    <a:pt x="1285" y="15867"/>
                    <a:pt x="1407" y="15927"/>
                    <a:pt x="1407" y="15958"/>
                  </a:cubicBezTo>
                  <a:cubicBezTo>
                    <a:pt x="1407" y="15975"/>
                    <a:pt x="1417" y="15993"/>
                    <a:pt x="1443" y="15993"/>
                  </a:cubicBezTo>
                  <a:cubicBezTo>
                    <a:pt x="1462" y="15993"/>
                    <a:pt x="1490" y="15983"/>
                    <a:pt x="1528" y="15958"/>
                  </a:cubicBezTo>
                  <a:cubicBezTo>
                    <a:pt x="1589" y="15867"/>
                    <a:pt x="1620" y="15867"/>
                    <a:pt x="1620" y="15836"/>
                  </a:cubicBezTo>
                  <a:cubicBezTo>
                    <a:pt x="1620" y="15806"/>
                    <a:pt x="1680" y="15775"/>
                    <a:pt x="1711" y="15715"/>
                  </a:cubicBezTo>
                  <a:cubicBezTo>
                    <a:pt x="1741" y="15684"/>
                    <a:pt x="1772" y="15715"/>
                    <a:pt x="1772" y="15654"/>
                  </a:cubicBezTo>
                  <a:lnTo>
                    <a:pt x="1772" y="15532"/>
                  </a:lnTo>
                  <a:cubicBezTo>
                    <a:pt x="1772" y="15532"/>
                    <a:pt x="1832" y="15502"/>
                    <a:pt x="1832" y="15471"/>
                  </a:cubicBezTo>
                  <a:cubicBezTo>
                    <a:pt x="1832" y="15422"/>
                    <a:pt x="1832" y="15372"/>
                    <a:pt x="1849" y="15372"/>
                  </a:cubicBezTo>
                  <a:cubicBezTo>
                    <a:pt x="1853" y="15372"/>
                    <a:pt x="1857" y="15375"/>
                    <a:pt x="1863" y="15380"/>
                  </a:cubicBezTo>
                  <a:cubicBezTo>
                    <a:pt x="1893" y="15380"/>
                    <a:pt x="1893" y="15380"/>
                    <a:pt x="1893" y="15411"/>
                  </a:cubicBezTo>
                  <a:cubicBezTo>
                    <a:pt x="1893" y="15411"/>
                    <a:pt x="2015" y="15471"/>
                    <a:pt x="2045" y="15471"/>
                  </a:cubicBezTo>
                  <a:lnTo>
                    <a:pt x="2167" y="15350"/>
                  </a:lnTo>
                  <a:cubicBezTo>
                    <a:pt x="2197" y="15319"/>
                    <a:pt x="2227" y="15319"/>
                    <a:pt x="2288" y="15319"/>
                  </a:cubicBezTo>
                  <a:cubicBezTo>
                    <a:pt x="2319" y="15319"/>
                    <a:pt x="2440" y="15319"/>
                    <a:pt x="2471" y="15350"/>
                  </a:cubicBezTo>
                  <a:cubicBezTo>
                    <a:pt x="2531" y="15380"/>
                    <a:pt x="2349" y="15380"/>
                    <a:pt x="2531" y="15380"/>
                  </a:cubicBezTo>
                  <a:cubicBezTo>
                    <a:pt x="2582" y="15390"/>
                    <a:pt x="2612" y="15394"/>
                    <a:pt x="2634" y="15394"/>
                  </a:cubicBezTo>
                  <a:cubicBezTo>
                    <a:pt x="2677" y="15394"/>
                    <a:pt x="2683" y="15380"/>
                    <a:pt x="2744" y="15380"/>
                  </a:cubicBezTo>
                  <a:cubicBezTo>
                    <a:pt x="2785" y="15380"/>
                    <a:pt x="2812" y="15394"/>
                    <a:pt x="2825" y="15394"/>
                  </a:cubicBezTo>
                  <a:cubicBezTo>
                    <a:pt x="2832" y="15394"/>
                    <a:pt x="2835" y="15390"/>
                    <a:pt x="2835" y="15380"/>
                  </a:cubicBezTo>
                  <a:cubicBezTo>
                    <a:pt x="2882" y="15357"/>
                    <a:pt x="2858" y="15299"/>
                    <a:pt x="2870" y="15299"/>
                  </a:cubicBezTo>
                  <a:lnTo>
                    <a:pt x="2870" y="15299"/>
                  </a:lnTo>
                  <a:cubicBezTo>
                    <a:pt x="2874" y="15299"/>
                    <a:pt x="2882" y="15305"/>
                    <a:pt x="2896" y="15319"/>
                  </a:cubicBezTo>
                  <a:cubicBezTo>
                    <a:pt x="2927" y="15319"/>
                    <a:pt x="3048" y="15411"/>
                    <a:pt x="3079" y="15471"/>
                  </a:cubicBezTo>
                  <a:cubicBezTo>
                    <a:pt x="3079" y="15502"/>
                    <a:pt x="3139" y="15532"/>
                    <a:pt x="3109" y="15563"/>
                  </a:cubicBezTo>
                  <a:cubicBezTo>
                    <a:pt x="3109" y="15623"/>
                    <a:pt x="3109" y="15623"/>
                    <a:pt x="3200" y="15623"/>
                  </a:cubicBezTo>
                  <a:cubicBezTo>
                    <a:pt x="3241" y="15623"/>
                    <a:pt x="3295" y="15637"/>
                    <a:pt x="3326" y="15637"/>
                  </a:cubicBezTo>
                  <a:cubicBezTo>
                    <a:pt x="3342" y="15637"/>
                    <a:pt x="3352" y="15634"/>
                    <a:pt x="3352" y="15623"/>
                  </a:cubicBezTo>
                  <a:cubicBezTo>
                    <a:pt x="3352" y="15574"/>
                    <a:pt x="3352" y="15524"/>
                    <a:pt x="3369" y="15524"/>
                  </a:cubicBezTo>
                  <a:cubicBezTo>
                    <a:pt x="3372" y="15524"/>
                    <a:pt x="3377" y="15527"/>
                    <a:pt x="3383" y="15532"/>
                  </a:cubicBezTo>
                  <a:cubicBezTo>
                    <a:pt x="3406" y="15568"/>
                    <a:pt x="3430" y="15580"/>
                    <a:pt x="3450" y="15580"/>
                  </a:cubicBezTo>
                  <a:cubicBezTo>
                    <a:pt x="3482" y="15580"/>
                    <a:pt x="3504" y="15551"/>
                    <a:pt x="3504" y="15532"/>
                  </a:cubicBezTo>
                  <a:cubicBezTo>
                    <a:pt x="3504" y="15502"/>
                    <a:pt x="3443" y="15411"/>
                    <a:pt x="3534" y="15411"/>
                  </a:cubicBezTo>
                  <a:cubicBezTo>
                    <a:pt x="3595" y="15411"/>
                    <a:pt x="3595" y="15502"/>
                    <a:pt x="3656" y="15532"/>
                  </a:cubicBezTo>
                  <a:cubicBezTo>
                    <a:pt x="3663" y="15539"/>
                    <a:pt x="3675" y="15541"/>
                    <a:pt x="3688" y="15541"/>
                  </a:cubicBezTo>
                  <a:cubicBezTo>
                    <a:pt x="3711" y="15541"/>
                    <a:pt x="3739" y="15534"/>
                    <a:pt x="3754" y="15534"/>
                  </a:cubicBezTo>
                  <a:cubicBezTo>
                    <a:pt x="3767" y="15534"/>
                    <a:pt x="3770" y="15540"/>
                    <a:pt x="3747" y="15563"/>
                  </a:cubicBezTo>
                  <a:cubicBezTo>
                    <a:pt x="3697" y="15638"/>
                    <a:pt x="3668" y="15692"/>
                    <a:pt x="3693" y="15692"/>
                  </a:cubicBezTo>
                  <a:cubicBezTo>
                    <a:pt x="3698" y="15692"/>
                    <a:pt x="3706" y="15690"/>
                    <a:pt x="3717" y="15684"/>
                  </a:cubicBezTo>
                  <a:cubicBezTo>
                    <a:pt x="3808" y="15684"/>
                    <a:pt x="3869" y="15623"/>
                    <a:pt x="3869" y="15623"/>
                  </a:cubicBezTo>
                  <a:cubicBezTo>
                    <a:pt x="3960" y="15563"/>
                    <a:pt x="4021" y="15502"/>
                    <a:pt x="3990" y="15471"/>
                  </a:cubicBezTo>
                  <a:cubicBezTo>
                    <a:pt x="3960" y="15411"/>
                    <a:pt x="3960" y="15380"/>
                    <a:pt x="3869" y="15380"/>
                  </a:cubicBezTo>
                  <a:lnTo>
                    <a:pt x="3747" y="15380"/>
                  </a:lnTo>
                  <a:cubicBezTo>
                    <a:pt x="3747" y="15380"/>
                    <a:pt x="3686" y="15350"/>
                    <a:pt x="3717" y="15350"/>
                  </a:cubicBezTo>
                  <a:cubicBezTo>
                    <a:pt x="3747" y="15319"/>
                    <a:pt x="3808" y="15228"/>
                    <a:pt x="3808" y="15228"/>
                  </a:cubicBezTo>
                  <a:cubicBezTo>
                    <a:pt x="3808" y="15228"/>
                    <a:pt x="3869" y="15198"/>
                    <a:pt x="3808" y="15198"/>
                  </a:cubicBezTo>
                  <a:cubicBezTo>
                    <a:pt x="3747" y="15198"/>
                    <a:pt x="3686" y="15167"/>
                    <a:pt x="3686" y="15167"/>
                  </a:cubicBezTo>
                  <a:cubicBezTo>
                    <a:pt x="3686" y="15167"/>
                    <a:pt x="3709" y="15100"/>
                    <a:pt x="3677" y="15100"/>
                  </a:cubicBezTo>
                  <a:cubicBezTo>
                    <a:pt x="3672" y="15100"/>
                    <a:pt x="3665" y="15102"/>
                    <a:pt x="3656" y="15107"/>
                  </a:cubicBezTo>
                  <a:lnTo>
                    <a:pt x="3534" y="15107"/>
                  </a:lnTo>
                  <a:cubicBezTo>
                    <a:pt x="3504" y="15107"/>
                    <a:pt x="3504" y="15076"/>
                    <a:pt x="3504" y="15076"/>
                  </a:cubicBezTo>
                  <a:cubicBezTo>
                    <a:pt x="3504" y="15076"/>
                    <a:pt x="3504" y="15015"/>
                    <a:pt x="3534" y="15015"/>
                  </a:cubicBezTo>
                  <a:cubicBezTo>
                    <a:pt x="3555" y="15015"/>
                    <a:pt x="3575" y="14988"/>
                    <a:pt x="3586" y="14988"/>
                  </a:cubicBezTo>
                  <a:cubicBezTo>
                    <a:pt x="3592" y="14988"/>
                    <a:pt x="3595" y="14995"/>
                    <a:pt x="3595" y="15015"/>
                  </a:cubicBezTo>
                  <a:cubicBezTo>
                    <a:pt x="3595" y="15031"/>
                    <a:pt x="3588" y="15031"/>
                    <a:pt x="3584" y="15031"/>
                  </a:cubicBezTo>
                  <a:cubicBezTo>
                    <a:pt x="3580" y="15031"/>
                    <a:pt x="3580" y="15031"/>
                    <a:pt x="3595" y="15046"/>
                  </a:cubicBezTo>
                  <a:cubicBezTo>
                    <a:pt x="3656" y="15076"/>
                    <a:pt x="3686" y="15107"/>
                    <a:pt x="3717" y="15107"/>
                  </a:cubicBezTo>
                  <a:lnTo>
                    <a:pt x="3747" y="15107"/>
                  </a:lnTo>
                  <a:cubicBezTo>
                    <a:pt x="3838" y="15107"/>
                    <a:pt x="3808" y="15076"/>
                    <a:pt x="3869" y="15046"/>
                  </a:cubicBezTo>
                  <a:cubicBezTo>
                    <a:pt x="3960" y="15015"/>
                    <a:pt x="3990" y="15015"/>
                    <a:pt x="4051" y="15015"/>
                  </a:cubicBezTo>
                  <a:cubicBezTo>
                    <a:pt x="4082" y="15026"/>
                    <a:pt x="4102" y="15029"/>
                    <a:pt x="4117" y="15029"/>
                  </a:cubicBezTo>
                  <a:cubicBezTo>
                    <a:pt x="4146" y="15029"/>
                    <a:pt x="4153" y="15015"/>
                    <a:pt x="4173" y="15015"/>
                  </a:cubicBezTo>
                  <a:lnTo>
                    <a:pt x="4264" y="15015"/>
                  </a:lnTo>
                  <a:lnTo>
                    <a:pt x="4325" y="14924"/>
                  </a:lnTo>
                  <a:lnTo>
                    <a:pt x="4355" y="15076"/>
                  </a:lnTo>
                  <a:cubicBezTo>
                    <a:pt x="4355" y="15076"/>
                    <a:pt x="4507" y="15046"/>
                    <a:pt x="4507" y="15015"/>
                  </a:cubicBezTo>
                  <a:cubicBezTo>
                    <a:pt x="4507" y="14966"/>
                    <a:pt x="4568" y="14916"/>
                    <a:pt x="4607" y="14916"/>
                  </a:cubicBezTo>
                  <a:cubicBezTo>
                    <a:pt x="4616" y="14916"/>
                    <a:pt x="4623" y="14919"/>
                    <a:pt x="4629" y="14924"/>
                  </a:cubicBezTo>
                  <a:cubicBezTo>
                    <a:pt x="4707" y="14950"/>
                    <a:pt x="4763" y="15022"/>
                    <a:pt x="4835" y="15022"/>
                  </a:cubicBezTo>
                  <a:cubicBezTo>
                    <a:pt x="4847" y="15022"/>
                    <a:pt x="4859" y="15020"/>
                    <a:pt x="4872" y="15015"/>
                  </a:cubicBezTo>
                  <a:cubicBezTo>
                    <a:pt x="4916" y="14971"/>
                    <a:pt x="4977" y="14943"/>
                    <a:pt x="5007" y="14943"/>
                  </a:cubicBezTo>
                  <a:cubicBezTo>
                    <a:pt x="5017" y="14943"/>
                    <a:pt x="5024" y="14947"/>
                    <a:pt x="5024" y="14955"/>
                  </a:cubicBezTo>
                  <a:cubicBezTo>
                    <a:pt x="5054" y="15015"/>
                    <a:pt x="5085" y="15015"/>
                    <a:pt x="5115" y="15046"/>
                  </a:cubicBezTo>
                  <a:cubicBezTo>
                    <a:pt x="5176" y="15076"/>
                    <a:pt x="5176" y="15076"/>
                    <a:pt x="5176" y="15137"/>
                  </a:cubicBezTo>
                  <a:cubicBezTo>
                    <a:pt x="5176" y="15198"/>
                    <a:pt x="5267" y="15259"/>
                    <a:pt x="5267" y="15289"/>
                  </a:cubicBezTo>
                  <a:cubicBezTo>
                    <a:pt x="5237" y="15350"/>
                    <a:pt x="5237" y="15380"/>
                    <a:pt x="5267" y="15411"/>
                  </a:cubicBezTo>
                  <a:cubicBezTo>
                    <a:pt x="5297" y="15426"/>
                    <a:pt x="5351" y="15433"/>
                    <a:pt x="5400" y="15433"/>
                  </a:cubicBezTo>
                  <a:cubicBezTo>
                    <a:pt x="5449" y="15433"/>
                    <a:pt x="5495" y="15426"/>
                    <a:pt x="5510" y="15411"/>
                  </a:cubicBezTo>
                  <a:cubicBezTo>
                    <a:pt x="5541" y="15380"/>
                    <a:pt x="5662" y="15350"/>
                    <a:pt x="5662" y="15289"/>
                  </a:cubicBezTo>
                  <a:cubicBezTo>
                    <a:pt x="5662" y="15259"/>
                    <a:pt x="5723" y="15198"/>
                    <a:pt x="5784" y="15198"/>
                  </a:cubicBezTo>
                  <a:lnTo>
                    <a:pt x="5936" y="15198"/>
                  </a:lnTo>
                  <a:cubicBezTo>
                    <a:pt x="5936" y="15198"/>
                    <a:pt x="5966" y="15350"/>
                    <a:pt x="5997" y="15411"/>
                  </a:cubicBezTo>
                  <a:cubicBezTo>
                    <a:pt x="6027" y="15502"/>
                    <a:pt x="6027" y="15563"/>
                    <a:pt x="6118" y="15623"/>
                  </a:cubicBezTo>
                  <a:cubicBezTo>
                    <a:pt x="6179" y="15654"/>
                    <a:pt x="6270" y="15654"/>
                    <a:pt x="6301" y="15684"/>
                  </a:cubicBezTo>
                  <a:cubicBezTo>
                    <a:pt x="6331" y="15684"/>
                    <a:pt x="6452" y="15684"/>
                    <a:pt x="6422" y="15775"/>
                  </a:cubicBezTo>
                  <a:cubicBezTo>
                    <a:pt x="6392" y="15867"/>
                    <a:pt x="6392" y="15867"/>
                    <a:pt x="6392" y="15927"/>
                  </a:cubicBezTo>
                  <a:cubicBezTo>
                    <a:pt x="6392" y="15958"/>
                    <a:pt x="6422" y="16019"/>
                    <a:pt x="6392" y="16110"/>
                  </a:cubicBezTo>
                  <a:cubicBezTo>
                    <a:pt x="6331" y="16171"/>
                    <a:pt x="6331" y="16231"/>
                    <a:pt x="6301" y="16231"/>
                  </a:cubicBezTo>
                  <a:cubicBezTo>
                    <a:pt x="6270" y="16231"/>
                    <a:pt x="6240" y="16292"/>
                    <a:pt x="6240" y="16292"/>
                  </a:cubicBezTo>
                  <a:cubicBezTo>
                    <a:pt x="6240" y="16292"/>
                    <a:pt x="6179" y="16414"/>
                    <a:pt x="6240" y="16414"/>
                  </a:cubicBezTo>
                  <a:cubicBezTo>
                    <a:pt x="6260" y="16414"/>
                    <a:pt x="6321" y="16373"/>
                    <a:pt x="6359" y="16373"/>
                  </a:cubicBezTo>
                  <a:cubicBezTo>
                    <a:pt x="6378" y="16373"/>
                    <a:pt x="6392" y="16383"/>
                    <a:pt x="6392" y="16414"/>
                  </a:cubicBezTo>
                  <a:lnTo>
                    <a:pt x="6392" y="16535"/>
                  </a:lnTo>
                  <a:cubicBezTo>
                    <a:pt x="6392" y="16566"/>
                    <a:pt x="6331" y="16566"/>
                    <a:pt x="6331" y="16626"/>
                  </a:cubicBezTo>
                  <a:cubicBezTo>
                    <a:pt x="6331" y="16657"/>
                    <a:pt x="6392" y="16718"/>
                    <a:pt x="6392" y="16748"/>
                  </a:cubicBezTo>
                  <a:cubicBezTo>
                    <a:pt x="6392" y="16778"/>
                    <a:pt x="6452" y="16778"/>
                    <a:pt x="6483" y="16809"/>
                  </a:cubicBezTo>
                  <a:cubicBezTo>
                    <a:pt x="6544" y="16870"/>
                    <a:pt x="6483" y="16870"/>
                    <a:pt x="6483" y="16900"/>
                  </a:cubicBezTo>
                  <a:cubicBezTo>
                    <a:pt x="6483" y="16930"/>
                    <a:pt x="6574" y="17022"/>
                    <a:pt x="6544" y="17022"/>
                  </a:cubicBezTo>
                  <a:cubicBezTo>
                    <a:pt x="6483" y="17052"/>
                    <a:pt x="6604" y="17082"/>
                    <a:pt x="6604" y="17082"/>
                  </a:cubicBezTo>
                  <a:lnTo>
                    <a:pt x="6635" y="17174"/>
                  </a:lnTo>
                  <a:lnTo>
                    <a:pt x="6696" y="17295"/>
                  </a:lnTo>
                  <a:cubicBezTo>
                    <a:pt x="6696" y="17295"/>
                    <a:pt x="6756" y="17295"/>
                    <a:pt x="6756" y="17326"/>
                  </a:cubicBezTo>
                  <a:lnTo>
                    <a:pt x="6878" y="17417"/>
                  </a:lnTo>
                  <a:lnTo>
                    <a:pt x="6908" y="17538"/>
                  </a:lnTo>
                  <a:lnTo>
                    <a:pt x="7000" y="17630"/>
                  </a:lnTo>
                  <a:cubicBezTo>
                    <a:pt x="7091" y="17660"/>
                    <a:pt x="7182" y="17660"/>
                    <a:pt x="7182" y="17660"/>
                  </a:cubicBezTo>
                  <a:cubicBezTo>
                    <a:pt x="7182" y="17660"/>
                    <a:pt x="7304" y="17569"/>
                    <a:pt x="7334" y="17569"/>
                  </a:cubicBezTo>
                  <a:cubicBezTo>
                    <a:pt x="7364" y="17569"/>
                    <a:pt x="7334" y="17569"/>
                    <a:pt x="7364" y="17508"/>
                  </a:cubicBezTo>
                  <a:cubicBezTo>
                    <a:pt x="7395" y="17417"/>
                    <a:pt x="7456" y="17326"/>
                    <a:pt x="7456" y="17265"/>
                  </a:cubicBezTo>
                  <a:cubicBezTo>
                    <a:pt x="7456" y="17234"/>
                    <a:pt x="7486" y="17265"/>
                    <a:pt x="7486" y="17113"/>
                  </a:cubicBezTo>
                  <a:lnTo>
                    <a:pt x="7486" y="16961"/>
                  </a:lnTo>
                  <a:lnTo>
                    <a:pt x="7486" y="16748"/>
                  </a:lnTo>
                  <a:cubicBezTo>
                    <a:pt x="7486" y="16748"/>
                    <a:pt x="7486" y="16626"/>
                    <a:pt x="7456" y="16626"/>
                  </a:cubicBezTo>
                  <a:cubicBezTo>
                    <a:pt x="7395" y="16626"/>
                    <a:pt x="7364" y="16566"/>
                    <a:pt x="7364" y="16535"/>
                  </a:cubicBezTo>
                  <a:cubicBezTo>
                    <a:pt x="7364" y="16474"/>
                    <a:pt x="7334" y="16444"/>
                    <a:pt x="7364" y="16414"/>
                  </a:cubicBezTo>
                  <a:cubicBezTo>
                    <a:pt x="7395" y="16383"/>
                    <a:pt x="7364" y="16262"/>
                    <a:pt x="7364" y="16262"/>
                  </a:cubicBezTo>
                  <a:lnTo>
                    <a:pt x="7243" y="16140"/>
                  </a:lnTo>
                  <a:cubicBezTo>
                    <a:pt x="7243" y="16140"/>
                    <a:pt x="7212" y="16079"/>
                    <a:pt x="7212" y="16019"/>
                  </a:cubicBezTo>
                  <a:lnTo>
                    <a:pt x="7212" y="15958"/>
                  </a:lnTo>
                  <a:cubicBezTo>
                    <a:pt x="7212" y="15927"/>
                    <a:pt x="7182" y="15836"/>
                    <a:pt x="7212" y="15836"/>
                  </a:cubicBezTo>
                  <a:cubicBezTo>
                    <a:pt x="7243" y="15836"/>
                    <a:pt x="7334" y="15836"/>
                    <a:pt x="7304" y="15806"/>
                  </a:cubicBezTo>
                  <a:cubicBezTo>
                    <a:pt x="7243" y="15775"/>
                    <a:pt x="7243" y="15684"/>
                    <a:pt x="7243" y="15684"/>
                  </a:cubicBezTo>
                  <a:cubicBezTo>
                    <a:pt x="7212" y="15684"/>
                    <a:pt x="7152" y="15654"/>
                    <a:pt x="7152" y="15654"/>
                  </a:cubicBezTo>
                  <a:cubicBezTo>
                    <a:pt x="7152" y="15654"/>
                    <a:pt x="7091" y="15623"/>
                    <a:pt x="7091" y="15563"/>
                  </a:cubicBezTo>
                  <a:cubicBezTo>
                    <a:pt x="7091" y="15532"/>
                    <a:pt x="7060" y="15471"/>
                    <a:pt x="7091" y="15411"/>
                  </a:cubicBezTo>
                  <a:cubicBezTo>
                    <a:pt x="7152" y="15380"/>
                    <a:pt x="7152" y="15380"/>
                    <a:pt x="7091" y="15350"/>
                  </a:cubicBezTo>
                  <a:cubicBezTo>
                    <a:pt x="7060" y="15319"/>
                    <a:pt x="7030" y="15228"/>
                    <a:pt x="7030" y="15198"/>
                  </a:cubicBezTo>
                  <a:cubicBezTo>
                    <a:pt x="7030" y="15167"/>
                    <a:pt x="7000" y="15107"/>
                    <a:pt x="7000" y="15076"/>
                  </a:cubicBezTo>
                  <a:cubicBezTo>
                    <a:pt x="7000" y="15046"/>
                    <a:pt x="6939" y="14924"/>
                    <a:pt x="6939" y="14924"/>
                  </a:cubicBezTo>
                  <a:lnTo>
                    <a:pt x="6939" y="14772"/>
                  </a:lnTo>
                  <a:lnTo>
                    <a:pt x="6939" y="14651"/>
                  </a:lnTo>
                  <a:cubicBezTo>
                    <a:pt x="6939" y="14651"/>
                    <a:pt x="6961" y="14684"/>
                    <a:pt x="6978" y="14684"/>
                  </a:cubicBezTo>
                  <a:cubicBezTo>
                    <a:pt x="6990" y="14684"/>
                    <a:pt x="7000" y="14669"/>
                    <a:pt x="7000" y="14620"/>
                  </a:cubicBezTo>
                  <a:cubicBezTo>
                    <a:pt x="7000" y="14499"/>
                    <a:pt x="7030" y="14468"/>
                    <a:pt x="7060" y="14408"/>
                  </a:cubicBezTo>
                  <a:cubicBezTo>
                    <a:pt x="7091" y="14316"/>
                    <a:pt x="7152" y="14286"/>
                    <a:pt x="7152" y="14256"/>
                  </a:cubicBezTo>
                  <a:cubicBezTo>
                    <a:pt x="7152" y="14235"/>
                    <a:pt x="7155" y="14229"/>
                    <a:pt x="7161" y="14229"/>
                  </a:cubicBezTo>
                  <a:cubicBezTo>
                    <a:pt x="7172" y="14229"/>
                    <a:pt x="7192" y="14256"/>
                    <a:pt x="7212" y="14256"/>
                  </a:cubicBezTo>
                  <a:cubicBezTo>
                    <a:pt x="7243" y="14256"/>
                    <a:pt x="7243" y="14195"/>
                    <a:pt x="7304" y="14134"/>
                  </a:cubicBezTo>
                  <a:cubicBezTo>
                    <a:pt x="7334" y="14043"/>
                    <a:pt x="7304" y="14012"/>
                    <a:pt x="7364" y="14012"/>
                  </a:cubicBezTo>
                  <a:lnTo>
                    <a:pt x="7516" y="14012"/>
                  </a:lnTo>
                  <a:cubicBezTo>
                    <a:pt x="7516" y="14012"/>
                    <a:pt x="7608" y="13982"/>
                    <a:pt x="7668" y="13891"/>
                  </a:cubicBezTo>
                  <a:cubicBezTo>
                    <a:pt x="7759" y="13830"/>
                    <a:pt x="7759" y="13800"/>
                    <a:pt x="7790" y="13800"/>
                  </a:cubicBezTo>
                  <a:cubicBezTo>
                    <a:pt x="7820" y="13800"/>
                    <a:pt x="7881" y="13800"/>
                    <a:pt x="7911" y="13708"/>
                  </a:cubicBezTo>
                  <a:cubicBezTo>
                    <a:pt x="7972" y="13648"/>
                    <a:pt x="7972" y="13587"/>
                    <a:pt x="8033" y="13556"/>
                  </a:cubicBezTo>
                  <a:cubicBezTo>
                    <a:pt x="8063" y="13526"/>
                    <a:pt x="8063" y="13526"/>
                    <a:pt x="8124" y="13526"/>
                  </a:cubicBezTo>
                  <a:cubicBezTo>
                    <a:pt x="8155" y="13526"/>
                    <a:pt x="8215" y="13435"/>
                    <a:pt x="8246" y="13405"/>
                  </a:cubicBezTo>
                  <a:lnTo>
                    <a:pt x="8276" y="13344"/>
                  </a:lnTo>
                  <a:cubicBezTo>
                    <a:pt x="8276" y="13344"/>
                    <a:pt x="8367" y="13283"/>
                    <a:pt x="8428" y="13283"/>
                  </a:cubicBezTo>
                  <a:cubicBezTo>
                    <a:pt x="8519" y="13283"/>
                    <a:pt x="8550" y="13283"/>
                    <a:pt x="8580" y="13253"/>
                  </a:cubicBezTo>
                  <a:cubicBezTo>
                    <a:pt x="8671" y="13222"/>
                    <a:pt x="8611" y="13222"/>
                    <a:pt x="8702" y="13192"/>
                  </a:cubicBezTo>
                  <a:cubicBezTo>
                    <a:pt x="8793" y="13131"/>
                    <a:pt x="8702" y="13070"/>
                    <a:pt x="8823" y="13040"/>
                  </a:cubicBezTo>
                  <a:cubicBezTo>
                    <a:pt x="8915" y="12979"/>
                    <a:pt x="8884" y="12888"/>
                    <a:pt x="9006" y="12888"/>
                  </a:cubicBezTo>
                  <a:cubicBezTo>
                    <a:pt x="9097" y="12827"/>
                    <a:pt x="9279" y="12766"/>
                    <a:pt x="9310" y="12766"/>
                  </a:cubicBezTo>
                  <a:cubicBezTo>
                    <a:pt x="9370" y="12766"/>
                    <a:pt x="9462" y="12766"/>
                    <a:pt x="9492" y="12736"/>
                  </a:cubicBezTo>
                  <a:cubicBezTo>
                    <a:pt x="9522" y="12675"/>
                    <a:pt x="9462" y="12645"/>
                    <a:pt x="9431" y="12614"/>
                  </a:cubicBezTo>
                  <a:lnTo>
                    <a:pt x="9310" y="12493"/>
                  </a:lnTo>
                  <a:cubicBezTo>
                    <a:pt x="9310" y="12493"/>
                    <a:pt x="9323" y="12479"/>
                    <a:pt x="9341" y="12479"/>
                  </a:cubicBezTo>
                  <a:cubicBezTo>
                    <a:pt x="9350" y="12479"/>
                    <a:pt x="9360" y="12483"/>
                    <a:pt x="9370" y="12493"/>
                  </a:cubicBezTo>
                  <a:cubicBezTo>
                    <a:pt x="9412" y="12514"/>
                    <a:pt x="9454" y="12549"/>
                    <a:pt x="9496" y="12549"/>
                  </a:cubicBezTo>
                  <a:cubicBezTo>
                    <a:pt x="9515" y="12549"/>
                    <a:pt x="9534" y="12542"/>
                    <a:pt x="9553" y="12523"/>
                  </a:cubicBezTo>
                  <a:cubicBezTo>
                    <a:pt x="9583" y="12523"/>
                    <a:pt x="9644" y="12462"/>
                    <a:pt x="9644" y="12432"/>
                  </a:cubicBezTo>
                  <a:cubicBezTo>
                    <a:pt x="9654" y="12412"/>
                    <a:pt x="9668" y="12405"/>
                    <a:pt x="9682" y="12405"/>
                  </a:cubicBezTo>
                  <a:cubicBezTo>
                    <a:pt x="9712" y="12405"/>
                    <a:pt x="9745" y="12432"/>
                    <a:pt x="9766" y="12432"/>
                  </a:cubicBezTo>
                  <a:cubicBezTo>
                    <a:pt x="9857" y="12432"/>
                    <a:pt x="9887" y="12310"/>
                    <a:pt x="9857" y="12310"/>
                  </a:cubicBezTo>
                  <a:cubicBezTo>
                    <a:pt x="9796" y="12280"/>
                    <a:pt x="9766" y="12189"/>
                    <a:pt x="9644" y="12189"/>
                  </a:cubicBezTo>
                  <a:cubicBezTo>
                    <a:pt x="9553" y="12189"/>
                    <a:pt x="9431" y="12158"/>
                    <a:pt x="9492" y="12128"/>
                  </a:cubicBezTo>
                  <a:cubicBezTo>
                    <a:pt x="9538" y="12098"/>
                    <a:pt x="9568" y="12098"/>
                    <a:pt x="9595" y="12098"/>
                  </a:cubicBezTo>
                  <a:cubicBezTo>
                    <a:pt x="9621" y="12098"/>
                    <a:pt x="9644" y="12098"/>
                    <a:pt x="9674" y="12067"/>
                  </a:cubicBezTo>
                  <a:cubicBezTo>
                    <a:pt x="9766" y="12037"/>
                    <a:pt x="9766" y="11976"/>
                    <a:pt x="9766" y="11915"/>
                  </a:cubicBezTo>
                  <a:cubicBezTo>
                    <a:pt x="9766" y="11885"/>
                    <a:pt x="9674" y="11733"/>
                    <a:pt x="9766" y="11702"/>
                  </a:cubicBezTo>
                  <a:cubicBezTo>
                    <a:pt x="9735" y="11702"/>
                    <a:pt x="9614" y="11702"/>
                    <a:pt x="9583" y="11672"/>
                  </a:cubicBezTo>
                  <a:cubicBezTo>
                    <a:pt x="9492" y="11611"/>
                    <a:pt x="9462" y="11550"/>
                    <a:pt x="9492" y="11550"/>
                  </a:cubicBezTo>
                  <a:cubicBezTo>
                    <a:pt x="9522" y="11520"/>
                    <a:pt x="9522" y="11429"/>
                    <a:pt x="9583" y="11429"/>
                  </a:cubicBezTo>
                  <a:cubicBezTo>
                    <a:pt x="9614" y="11398"/>
                    <a:pt x="9644" y="11277"/>
                    <a:pt x="9644" y="11277"/>
                  </a:cubicBezTo>
                  <a:cubicBezTo>
                    <a:pt x="9644" y="11277"/>
                    <a:pt x="9735" y="11246"/>
                    <a:pt x="9674" y="11216"/>
                  </a:cubicBezTo>
                  <a:cubicBezTo>
                    <a:pt x="9614" y="11216"/>
                    <a:pt x="9492" y="11094"/>
                    <a:pt x="9462" y="11094"/>
                  </a:cubicBezTo>
                  <a:cubicBezTo>
                    <a:pt x="9431" y="11094"/>
                    <a:pt x="9279" y="10973"/>
                    <a:pt x="9340" y="10973"/>
                  </a:cubicBezTo>
                  <a:cubicBezTo>
                    <a:pt x="9431" y="10973"/>
                    <a:pt x="9492" y="10973"/>
                    <a:pt x="9553" y="11003"/>
                  </a:cubicBezTo>
                  <a:cubicBezTo>
                    <a:pt x="9563" y="11024"/>
                    <a:pt x="9573" y="11030"/>
                    <a:pt x="9582" y="11030"/>
                  </a:cubicBezTo>
                  <a:cubicBezTo>
                    <a:pt x="9600" y="11030"/>
                    <a:pt x="9614" y="11003"/>
                    <a:pt x="9614" y="11003"/>
                  </a:cubicBezTo>
                  <a:cubicBezTo>
                    <a:pt x="9614" y="10973"/>
                    <a:pt x="9614" y="11003"/>
                    <a:pt x="9583" y="10942"/>
                  </a:cubicBezTo>
                  <a:cubicBezTo>
                    <a:pt x="9553" y="10851"/>
                    <a:pt x="9583" y="10821"/>
                    <a:pt x="9644" y="10821"/>
                  </a:cubicBezTo>
                  <a:cubicBezTo>
                    <a:pt x="9735" y="10821"/>
                    <a:pt x="9735" y="10821"/>
                    <a:pt x="9735" y="10760"/>
                  </a:cubicBezTo>
                  <a:cubicBezTo>
                    <a:pt x="9735" y="10669"/>
                    <a:pt x="9735" y="10517"/>
                    <a:pt x="9766" y="10517"/>
                  </a:cubicBezTo>
                  <a:cubicBezTo>
                    <a:pt x="9796" y="10517"/>
                    <a:pt x="9887" y="10487"/>
                    <a:pt x="9887" y="10487"/>
                  </a:cubicBezTo>
                  <a:cubicBezTo>
                    <a:pt x="9887" y="10487"/>
                    <a:pt x="9937" y="10361"/>
                    <a:pt x="9947" y="10361"/>
                  </a:cubicBezTo>
                  <a:cubicBezTo>
                    <a:pt x="9947" y="10361"/>
                    <a:pt x="9948" y="10362"/>
                    <a:pt x="9948" y="10365"/>
                  </a:cubicBezTo>
                  <a:cubicBezTo>
                    <a:pt x="9948" y="10395"/>
                    <a:pt x="9887" y="10608"/>
                    <a:pt x="9857" y="10669"/>
                  </a:cubicBezTo>
                  <a:cubicBezTo>
                    <a:pt x="9857" y="10760"/>
                    <a:pt x="9887" y="10790"/>
                    <a:pt x="9857" y="10821"/>
                  </a:cubicBezTo>
                  <a:cubicBezTo>
                    <a:pt x="9796" y="10851"/>
                    <a:pt x="9887" y="10851"/>
                    <a:pt x="9766" y="10912"/>
                  </a:cubicBezTo>
                  <a:cubicBezTo>
                    <a:pt x="9756" y="10917"/>
                    <a:pt x="9746" y="10919"/>
                    <a:pt x="9736" y="10919"/>
                  </a:cubicBezTo>
                  <a:cubicBezTo>
                    <a:pt x="9704" y="10919"/>
                    <a:pt x="9673" y="10901"/>
                    <a:pt x="9667" y="10901"/>
                  </a:cubicBezTo>
                  <a:lnTo>
                    <a:pt x="9667" y="10901"/>
                  </a:lnTo>
                  <a:cubicBezTo>
                    <a:pt x="9663" y="10901"/>
                    <a:pt x="9672" y="10910"/>
                    <a:pt x="9705" y="10942"/>
                  </a:cubicBezTo>
                  <a:cubicBezTo>
                    <a:pt x="9766" y="11003"/>
                    <a:pt x="9766" y="11064"/>
                    <a:pt x="9796" y="11064"/>
                  </a:cubicBezTo>
                  <a:cubicBezTo>
                    <a:pt x="9857" y="11064"/>
                    <a:pt x="9887" y="11064"/>
                    <a:pt x="9887" y="11094"/>
                  </a:cubicBezTo>
                  <a:cubicBezTo>
                    <a:pt x="9887" y="11125"/>
                    <a:pt x="9918" y="11216"/>
                    <a:pt x="9918" y="11216"/>
                  </a:cubicBezTo>
                  <a:cubicBezTo>
                    <a:pt x="9918" y="11216"/>
                    <a:pt x="9887" y="11307"/>
                    <a:pt x="9857" y="11368"/>
                  </a:cubicBezTo>
                  <a:cubicBezTo>
                    <a:pt x="9766" y="11429"/>
                    <a:pt x="9766" y="11459"/>
                    <a:pt x="9766" y="11520"/>
                  </a:cubicBezTo>
                  <a:cubicBezTo>
                    <a:pt x="9766" y="11550"/>
                    <a:pt x="9857" y="11581"/>
                    <a:pt x="9857" y="11581"/>
                  </a:cubicBezTo>
                  <a:cubicBezTo>
                    <a:pt x="9857" y="11581"/>
                    <a:pt x="9887" y="11550"/>
                    <a:pt x="9887" y="11459"/>
                  </a:cubicBezTo>
                  <a:cubicBezTo>
                    <a:pt x="9887" y="11429"/>
                    <a:pt x="9948" y="11368"/>
                    <a:pt x="9948" y="11368"/>
                  </a:cubicBezTo>
                  <a:cubicBezTo>
                    <a:pt x="9948" y="11368"/>
                    <a:pt x="9978" y="11368"/>
                    <a:pt x="10039" y="11307"/>
                  </a:cubicBezTo>
                  <a:cubicBezTo>
                    <a:pt x="10070" y="11277"/>
                    <a:pt x="10130" y="11125"/>
                    <a:pt x="10130" y="11125"/>
                  </a:cubicBezTo>
                  <a:cubicBezTo>
                    <a:pt x="10130" y="11094"/>
                    <a:pt x="10100" y="11064"/>
                    <a:pt x="10191" y="11064"/>
                  </a:cubicBezTo>
                  <a:cubicBezTo>
                    <a:pt x="10252" y="11064"/>
                    <a:pt x="10282" y="11064"/>
                    <a:pt x="10282" y="10973"/>
                  </a:cubicBezTo>
                  <a:cubicBezTo>
                    <a:pt x="10282" y="10942"/>
                    <a:pt x="10252" y="10821"/>
                    <a:pt x="10252" y="10821"/>
                  </a:cubicBezTo>
                  <a:cubicBezTo>
                    <a:pt x="10252" y="10821"/>
                    <a:pt x="10222" y="10760"/>
                    <a:pt x="10252" y="10699"/>
                  </a:cubicBezTo>
                  <a:cubicBezTo>
                    <a:pt x="10282" y="10669"/>
                    <a:pt x="10222" y="10608"/>
                    <a:pt x="10222" y="10608"/>
                  </a:cubicBezTo>
                  <a:lnTo>
                    <a:pt x="10100" y="10456"/>
                  </a:lnTo>
                  <a:cubicBezTo>
                    <a:pt x="10100" y="10456"/>
                    <a:pt x="10113" y="10429"/>
                    <a:pt x="10140" y="10429"/>
                  </a:cubicBezTo>
                  <a:cubicBezTo>
                    <a:pt x="10154" y="10429"/>
                    <a:pt x="10171" y="10436"/>
                    <a:pt x="10191" y="10456"/>
                  </a:cubicBezTo>
                  <a:cubicBezTo>
                    <a:pt x="10222" y="10487"/>
                    <a:pt x="10313" y="10517"/>
                    <a:pt x="10343" y="10547"/>
                  </a:cubicBezTo>
                  <a:cubicBezTo>
                    <a:pt x="10366" y="10616"/>
                    <a:pt x="10389" y="10650"/>
                    <a:pt x="10437" y="10650"/>
                  </a:cubicBezTo>
                  <a:cubicBezTo>
                    <a:pt x="10453" y="10650"/>
                    <a:pt x="10472" y="10646"/>
                    <a:pt x="10495" y="10639"/>
                  </a:cubicBezTo>
                  <a:cubicBezTo>
                    <a:pt x="10526" y="10608"/>
                    <a:pt x="10677" y="10517"/>
                    <a:pt x="10677" y="10487"/>
                  </a:cubicBezTo>
                  <a:cubicBezTo>
                    <a:pt x="10677" y="10456"/>
                    <a:pt x="10708" y="10304"/>
                    <a:pt x="10799" y="10304"/>
                  </a:cubicBezTo>
                  <a:cubicBezTo>
                    <a:pt x="10860" y="10304"/>
                    <a:pt x="10921" y="10243"/>
                    <a:pt x="10921" y="10213"/>
                  </a:cubicBezTo>
                  <a:cubicBezTo>
                    <a:pt x="10921" y="10183"/>
                    <a:pt x="10860" y="10061"/>
                    <a:pt x="10921" y="10061"/>
                  </a:cubicBezTo>
                  <a:cubicBezTo>
                    <a:pt x="10951" y="10061"/>
                    <a:pt x="10981" y="10031"/>
                    <a:pt x="10981" y="10000"/>
                  </a:cubicBezTo>
                  <a:cubicBezTo>
                    <a:pt x="10981" y="9939"/>
                    <a:pt x="10981" y="9879"/>
                    <a:pt x="10951" y="9879"/>
                  </a:cubicBezTo>
                  <a:cubicBezTo>
                    <a:pt x="10921" y="9879"/>
                    <a:pt x="10799" y="9879"/>
                    <a:pt x="10829" y="9848"/>
                  </a:cubicBezTo>
                  <a:cubicBezTo>
                    <a:pt x="10854" y="9799"/>
                    <a:pt x="10899" y="9749"/>
                    <a:pt x="10915" y="9749"/>
                  </a:cubicBezTo>
                  <a:cubicBezTo>
                    <a:pt x="10919" y="9749"/>
                    <a:pt x="10921" y="9751"/>
                    <a:pt x="10921" y="9757"/>
                  </a:cubicBezTo>
                  <a:cubicBezTo>
                    <a:pt x="10951" y="9787"/>
                    <a:pt x="10981" y="9848"/>
                    <a:pt x="11012" y="9848"/>
                  </a:cubicBezTo>
                  <a:cubicBezTo>
                    <a:pt x="11103" y="9848"/>
                    <a:pt x="11103" y="9848"/>
                    <a:pt x="11164" y="9787"/>
                  </a:cubicBezTo>
                  <a:cubicBezTo>
                    <a:pt x="11194" y="9772"/>
                    <a:pt x="11225" y="9772"/>
                    <a:pt x="11251" y="9772"/>
                  </a:cubicBezTo>
                  <a:cubicBezTo>
                    <a:pt x="11278" y="9772"/>
                    <a:pt x="11301" y="9772"/>
                    <a:pt x="11316" y="9757"/>
                  </a:cubicBezTo>
                  <a:cubicBezTo>
                    <a:pt x="11407" y="9727"/>
                    <a:pt x="11589" y="9635"/>
                    <a:pt x="11620" y="9635"/>
                  </a:cubicBezTo>
                  <a:lnTo>
                    <a:pt x="11863" y="9635"/>
                  </a:lnTo>
                  <a:cubicBezTo>
                    <a:pt x="11863" y="9635"/>
                    <a:pt x="11924" y="9575"/>
                    <a:pt x="11984" y="9575"/>
                  </a:cubicBezTo>
                  <a:cubicBezTo>
                    <a:pt x="12015" y="9575"/>
                    <a:pt x="11893" y="9544"/>
                    <a:pt x="11863" y="9544"/>
                  </a:cubicBezTo>
                  <a:lnTo>
                    <a:pt x="11681" y="9544"/>
                  </a:lnTo>
                  <a:cubicBezTo>
                    <a:pt x="11620" y="9544"/>
                    <a:pt x="11468" y="9575"/>
                    <a:pt x="11437" y="9605"/>
                  </a:cubicBezTo>
                  <a:lnTo>
                    <a:pt x="11285" y="9605"/>
                  </a:lnTo>
                  <a:lnTo>
                    <a:pt x="11407" y="9544"/>
                  </a:lnTo>
                  <a:cubicBezTo>
                    <a:pt x="11437" y="9544"/>
                    <a:pt x="11437" y="9483"/>
                    <a:pt x="11559" y="9483"/>
                  </a:cubicBezTo>
                  <a:lnTo>
                    <a:pt x="12167" y="9483"/>
                  </a:lnTo>
                  <a:cubicBezTo>
                    <a:pt x="12167" y="9483"/>
                    <a:pt x="12197" y="9453"/>
                    <a:pt x="12288" y="9453"/>
                  </a:cubicBezTo>
                  <a:cubicBezTo>
                    <a:pt x="12349" y="9453"/>
                    <a:pt x="12380" y="9453"/>
                    <a:pt x="12380" y="9392"/>
                  </a:cubicBezTo>
                  <a:cubicBezTo>
                    <a:pt x="12380" y="9332"/>
                    <a:pt x="12471" y="9301"/>
                    <a:pt x="12471" y="9301"/>
                  </a:cubicBezTo>
                  <a:lnTo>
                    <a:pt x="12471" y="9301"/>
                  </a:lnTo>
                  <a:cubicBezTo>
                    <a:pt x="12471" y="9301"/>
                    <a:pt x="12440" y="9423"/>
                    <a:pt x="12501" y="9423"/>
                  </a:cubicBezTo>
                  <a:cubicBezTo>
                    <a:pt x="12532" y="9423"/>
                    <a:pt x="12623" y="9392"/>
                    <a:pt x="12623" y="9392"/>
                  </a:cubicBezTo>
                  <a:cubicBezTo>
                    <a:pt x="12649" y="9392"/>
                    <a:pt x="12630" y="9325"/>
                    <a:pt x="12663" y="9325"/>
                  </a:cubicBezTo>
                  <a:cubicBezTo>
                    <a:pt x="12668" y="9325"/>
                    <a:pt x="12675" y="9327"/>
                    <a:pt x="12684" y="9332"/>
                  </a:cubicBezTo>
                  <a:cubicBezTo>
                    <a:pt x="12775" y="9392"/>
                    <a:pt x="12836" y="9392"/>
                    <a:pt x="12896" y="9392"/>
                  </a:cubicBezTo>
                  <a:cubicBezTo>
                    <a:pt x="12927" y="9392"/>
                    <a:pt x="13109" y="9332"/>
                    <a:pt x="13109" y="9332"/>
                  </a:cubicBezTo>
                  <a:lnTo>
                    <a:pt x="13140" y="9271"/>
                  </a:lnTo>
                  <a:lnTo>
                    <a:pt x="12927" y="9271"/>
                  </a:lnTo>
                  <a:cubicBezTo>
                    <a:pt x="12866" y="9271"/>
                    <a:pt x="12873" y="9298"/>
                    <a:pt x="12866" y="9298"/>
                  </a:cubicBezTo>
                  <a:cubicBezTo>
                    <a:pt x="12863" y="9298"/>
                    <a:pt x="12856" y="9291"/>
                    <a:pt x="12836" y="9271"/>
                  </a:cubicBezTo>
                  <a:cubicBezTo>
                    <a:pt x="12805" y="9180"/>
                    <a:pt x="12775" y="9149"/>
                    <a:pt x="12775" y="9149"/>
                  </a:cubicBezTo>
                  <a:cubicBezTo>
                    <a:pt x="12775" y="9149"/>
                    <a:pt x="12744" y="9149"/>
                    <a:pt x="12744" y="9088"/>
                  </a:cubicBezTo>
                  <a:cubicBezTo>
                    <a:pt x="12744" y="8997"/>
                    <a:pt x="12684" y="8997"/>
                    <a:pt x="12684" y="8967"/>
                  </a:cubicBezTo>
                  <a:cubicBezTo>
                    <a:pt x="12653" y="8876"/>
                    <a:pt x="12775" y="8784"/>
                    <a:pt x="12775" y="8784"/>
                  </a:cubicBezTo>
                  <a:lnTo>
                    <a:pt x="12744" y="8572"/>
                  </a:lnTo>
                  <a:cubicBezTo>
                    <a:pt x="12744" y="8572"/>
                    <a:pt x="12653" y="8480"/>
                    <a:pt x="12836" y="8480"/>
                  </a:cubicBezTo>
                  <a:cubicBezTo>
                    <a:pt x="13048" y="8420"/>
                    <a:pt x="13079" y="8389"/>
                    <a:pt x="13109" y="8359"/>
                  </a:cubicBezTo>
                  <a:cubicBezTo>
                    <a:pt x="13140" y="8268"/>
                    <a:pt x="13140" y="8237"/>
                    <a:pt x="13200" y="8237"/>
                  </a:cubicBezTo>
                  <a:cubicBezTo>
                    <a:pt x="13221" y="8237"/>
                    <a:pt x="13254" y="8251"/>
                    <a:pt x="13293" y="8251"/>
                  </a:cubicBezTo>
                  <a:cubicBezTo>
                    <a:pt x="13312" y="8251"/>
                    <a:pt x="13332" y="8247"/>
                    <a:pt x="13352" y="8237"/>
                  </a:cubicBezTo>
                  <a:cubicBezTo>
                    <a:pt x="13383" y="8237"/>
                    <a:pt x="13565" y="8176"/>
                    <a:pt x="13565" y="8116"/>
                  </a:cubicBezTo>
                  <a:cubicBezTo>
                    <a:pt x="13595" y="8085"/>
                    <a:pt x="13565" y="8085"/>
                    <a:pt x="13656" y="8085"/>
                  </a:cubicBezTo>
                  <a:cubicBezTo>
                    <a:pt x="13717" y="8085"/>
                    <a:pt x="13687" y="7964"/>
                    <a:pt x="13717" y="7933"/>
                  </a:cubicBezTo>
                  <a:cubicBezTo>
                    <a:pt x="13723" y="7927"/>
                    <a:pt x="13730" y="7925"/>
                    <a:pt x="13739" y="7925"/>
                  </a:cubicBezTo>
                  <a:cubicBezTo>
                    <a:pt x="13772" y="7925"/>
                    <a:pt x="13820" y="7964"/>
                    <a:pt x="13869" y="7964"/>
                  </a:cubicBezTo>
                  <a:cubicBezTo>
                    <a:pt x="13899" y="7964"/>
                    <a:pt x="13991" y="7964"/>
                    <a:pt x="14021" y="7933"/>
                  </a:cubicBezTo>
                  <a:cubicBezTo>
                    <a:pt x="14051" y="7903"/>
                    <a:pt x="14051" y="7812"/>
                    <a:pt x="14143" y="7812"/>
                  </a:cubicBezTo>
                  <a:cubicBezTo>
                    <a:pt x="14203" y="7812"/>
                    <a:pt x="14203" y="7873"/>
                    <a:pt x="14325" y="7873"/>
                  </a:cubicBezTo>
                  <a:cubicBezTo>
                    <a:pt x="14447" y="7873"/>
                    <a:pt x="14477" y="7812"/>
                    <a:pt x="14507" y="7781"/>
                  </a:cubicBezTo>
                  <a:cubicBezTo>
                    <a:pt x="14599" y="7751"/>
                    <a:pt x="14599" y="7660"/>
                    <a:pt x="14629" y="7660"/>
                  </a:cubicBezTo>
                  <a:cubicBezTo>
                    <a:pt x="14654" y="7660"/>
                    <a:pt x="14658" y="7554"/>
                    <a:pt x="14712" y="7554"/>
                  </a:cubicBezTo>
                  <a:cubicBezTo>
                    <a:pt x="14723" y="7554"/>
                    <a:pt x="14735" y="7558"/>
                    <a:pt x="14751" y="7569"/>
                  </a:cubicBezTo>
                  <a:cubicBezTo>
                    <a:pt x="14781" y="7584"/>
                    <a:pt x="14819" y="7591"/>
                    <a:pt x="14857" y="7591"/>
                  </a:cubicBezTo>
                  <a:cubicBezTo>
                    <a:pt x="14895" y="7591"/>
                    <a:pt x="14933" y="7584"/>
                    <a:pt x="14963" y="7569"/>
                  </a:cubicBezTo>
                  <a:cubicBezTo>
                    <a:pt x="15054" y="7569"/>
                    <a:pt x="15054" y="7508"/>
                    <a:pt x="15085" y="7508"/>
                  </a:cubicBezTo>
                  <a:cubicBezTo>
                    <a:pt x="15111" y="7508"/>
                    <a:pt x="15070" y="7441"/>
                    <a:pt x="15096" y="7441"/>
                  </a:cubicBezTo>
                  <a:cubicBezTo>
                    <a:pt x="15100" y="7441"/>
                    <a:pt x="15107" y="7443"/>
                    <a:pt x="15115" y="7447"/>
                  </a:cubicBezTo>
                  <a:cubicBezTo>
                    <a:pt x="15206" y="7447"/>
                    <a:pt x="15206" y="7477"/>
                    <a:pt x="15237" y="7477"/>
                  </a:cubicBezTo>
                  <a:cubicBezTo>
                    <a:pt x="15267" y="7477"/>
                    <a:pt x="15267" y="7417"/>
                    <a:pt x="15389" y="7417"/>
                  </a:cubicBezTo>
                  <a:cubicBezTo>
                    <a:pt x="15510" y="7417"/>
                    <a:pt x="15541" y="7356"/>
                    <a:pt x="15632" y="7325"/>
                  </a:cubicBezTo>
                  <a:cubicBezTo>
                    <a:pt x="15693" y="7325"/>
                    <a:pt x="15723" y="7265"/>
                    <a:pt x="15814" y="7265"/>
                  </a:cubicBezTo>
                  <a:cubicBezTo>
                    <a:pt x="15875" y="7204"/>
                    <a:pt x="16027" y="7173"/>
                    <a:pt x="16027" y="7173"/>
                  </a:cubicBezTo>
                  <a:lnTo>
                    <a:pt x="16027" y="7173"/>
                  </a:lnTo>
                  <a:cubicBezTo>
                    <a:pt x="16027" y="7204"/>
                    <a:pt x="16088" y="7265"/>
                    <a:pt x="15997" y="7295"/>
                  </a:cubicBezTo>
                  <a:cubicBezTo>
                    <a:pt x="15966" y="7310"/>
                    <a:pt x="15921" y="7310"/>
                    <a:pt x="15883" y="7310"/>
                  </a:cubicBezTo>
                  <a:cubicBezTo>
                    <a:pt x="15845" y="7310"/>
                    <a:pt x="15814" y="7310"/>
                    <a:pt x="15814" y="7325"/>
                  </a:cubicBezTo>
                  <a:cubicBezTo>
                    <a:pt x="15814" y="7356"/>
                    <a:pt x="15814" y="7417"/>
                    <a:pt x="15875" y="7417"/>
                  </a:cubicBezTo>
                  <a:lnTo>
                    <a:pt x="16118" y="7417"/>
                  </a:lnTo>
                  <a:cubicBezTo>
                    <a:pt x="16118" y="7447"/>
                    <a:pt x="15997" y="7477"/>
                    <a:pt x="16027" y="7477"/>
                  </a:cubicBezTo>
                  <a:cubicBezTo>
                    <a:pt x="16069" y="7498"/>
                    <a:pt x="16053" y="7534"/>
                    <a:pt x="16029" y="7534"/>
                  </a:cubicBezTo>
                  <a:cubicBezTo>
                    <a:pt x="16019" y="7534"/>
                    <a:pt x="16006" y="7527"/>
                    <a:pt x="15997" y="7508"/>
                  </a:cubicBezTo>
                  <a:cubicBezTo>
                    <a:pt x="15966" y="7477"/>
                    <a:pt x="15936" y="7477"/>
                    <a:pt x="15875" y="7477"/>
                  </a:cubicBezTo>
                  <a:cubicBezTo>
                    <a:pt x="15855" y="7477"/>
                    <a:pt x="15862" y="7464"/>
                    <a:pt x="15841" y="7464"/>
                  </a:cubicBezTo>
                  <a:cubicBezTo>
                    <a:pt x="15831" y="7464"/>
                    <a:pt x="15814" y="7467"/>
                    <a:pt x="15784" y="7477"/>
                  </a:cubicBezTo>
                  <a:cubicBezTo>
                    <a:pt x="15662" y="7508"/>
                    <a:pt x="15632" y="7508"/>
                    <a:pt x="15541" y="7569"/>
                  </a:cubicBezTo>
                  <a:cubicBezTo>
                    <a:pt x="15480" y="7599"/>
                    <a:pt x="15480" y="7599"/>
                    <a:pt x="15419" y="7660"/>
                  </a:cubicBezTo>
                  <a:cubicBezTo>
                    <a:pt x="15389" y="7721"/>
                    <a:pt x="15389" y="7721"/>
                    <a:pt x="15358" y="7781"/>
                  </a:cubicBezTo>
                  <a:cubicBezTo>
                    <a:pt x="15267" y="7812"/>
                    <a:pt x="15267" y="7812"/>
                    <a:pt x="15206" y="7812"/>
                  </a:cubicBezTo>
                  <a:cubicBezTo>
                    <a:pt x="15115" y="7812"/>
                    <a:pt x="15054" y="7873"/>
                    <a:pt x="15054" y="7903"/>
                  </a:cubicBezTo>
                  <a:cubicBezTo>
                    <a:pt x="15024" y="7933"/>
                    <a:pt x="14963" y="7964"/>
                    <a:pt x="14963" y="8024"/>
                  </a:cubicBezTo>
                  <a:cubicBezTo>
                    <a:pt x="14963" y="8055"/>
                    <a:pt x="14963" y="8116"/>
                    <a:pt x="15024" y="8116"/>
                  </a:cubicBezTo>
                  <a:cubicBezTo>
                    <a:pt x="15054" y="8176"/>
                    <a:pt x="15176" y="8207"/>
                    <a:pt x="15176" y="8237"/>
                  </a:cubicBezTo>
                  <a:cubicBezTo>
                    <a:pt x="15176" y="8268"/>
                    <a:pt x="15115" y="8389"/>
                    <a:pt x="15206" y="8389"/>
                  </a:cubicBezTo>
                  <a:cubicBezTo>
                    <a:pt x="15267" y="8389"/>
                    <a:pt x="15389" y="8359"/>
                    <a:pt x="15419" y="8328"/>
                  </a:cubicBezTo>
                  <a:cubicBezTo>
                    <a:pt x="15450" y="8268"/>
                    <a:pt x="15571" y="8207"/>
                    <a:pt x="15571" y="8207"/>
                  </a:cubicBezTo>
                  <a:lnTo>
                    <a:pt x="15723" y="8116"/>
                  </a:lnTo>
                  <a:cubicBezTo>
                    <a:pt x="15814" y="8116"/>
                    <a:pt x="15814" y="8024"/>
                    <a:pt x="15845" y="7964"/>
                  </a:cubicBezTo>
                  <a:cubicBezTo>
                    <a:pt x="15875" y="7933"/>
                    <a:pt x="15997" y="7873"/>
                    <a:pt x="16027" y="7873"/>
                  </a:cubicBezTo>
                  <a:cubicBezTo>
                    <a:pt x="16088" y="7873"/>
                    <a:pt x="16240" y="7812"/>
                    <a:pt x="16240" y="7812"/>
                  </a:cubicBezTo>
                  <a:cubicBezTo>
                    <a:pt x="16240" y="7812"/>
                    <a:pt x="16392" y="7781"/>
                    <a:pt x="16422" y="7781"/>
                  </a:cubicBezTo>
                  <a:cubicBezTo>
                    <a:pt x="16453" y="7781"/>
                    <a:pt x="16544" y="7721"/>
                    <a:pt x="16544" y="7721"/>
                  </a:cubicBezTo>
                  <a:cubicBezTo>
                    <a:pt x="16544" y="7721"/>
                    <a:pt x="16878" y="7599"/>
                    <a:pt x="17000" y="7599"/>
                  </a:cubicBezTo>
                  <a:cubicBezTo>
                    <a:pt x="17081" y="7599"/>
                    <a:pt x="17186" y="7503"/>
                    <a:pt x="17272" y="7503"/>
                  </a:cubicBezTo>
                  <a:cubicBezTo>
                    <a:pt x="17283" y="7503"/>
                    <a:pt x="17294" y="7504"/>
                    <a:pt x="17304" y="7508"/>
                  </a:cubicBezTo>
                  <a:cubicBezTo>
                    <a:pt x="17365" y="7508"/>
                    <a:pt x="17608" y="7477"/>
                    <a:pt x="17547" y="7447"/>
                  </a:cubicBezTo>
                  <a:cubicBezTo>
                    <a:pt x="17547" y="7417"/>
                    <a:pt x="17456" y="7325"/>
                    <a:pt x="17456" y="7325"/>
                  </a:cubicBezTo>
                  <a:lnTo>
                    <a:pt x="17638" y="7325"/>
                  </a:lnTo>
                  <a:cubicBezTo>
                    <a:pt x="17679" y="7325"/>
                    <a:pt x="17733" y="7366"/>
                    <a:pt x="17800" y="7366"/>
                  </a:cubicBezTo>
                  <a:cubicBezTo>
                    <a:pt x="17834" y="7366"/>
                    <a:pt x="17871" y="7356"/>
                    <a:pt x="17912" y="7325"/>
                  </a:cubicBezTo>
                  <a:cubicBezTo>
                    <a:pt x="18003" y="7295"/>
                    <a:pt x="18064" y="7265"/>
                    <a:pt x="18064" y="7265"/>
                  </a:cubicBezTo>
                  <a:lnTo>
                    <a:pt x="18094" y="7204"/>
                  </a:lnTo>
                  <a:cubicBezTo>
                    <a:pt x="18124" y="7173"/>
                    <a:pt x="18216" y="7143"/>
                    <a:pt x="18216" y="7143"/>
                  </a:cubicBezTo>
                  <a:cubicBezTo>
                    <a:pt x="18216" y="7143"/>
                    <a:pt x="18246" y="7052"/>
                    <a:pt x="18276" y="7021"/>
                  </a:cubicBezTo>
                  <a:cubicBezTo>
                    <a:pt x="18307" y="6991"/>
                    <a:pt x="18276" y="6961"/>
                    <a:pt x="18216" y="6961"/>
                  </a:cubicBezTo>
                  <a:cubicBezTo>
                    <a:pt x="18155" y="6961"/>
                    <a:pt x="18003" y="6900"/>
                    <a:pt x="18003" y="6869"/>
                  </a:cubicBezTo>
                  <a:cubicBezTo>
                    <a:pt x="18003" y="6839"/>
                    <a:pt x="18064" y="6839"/>
                    <a:pt x="18064" y="6748"/>
                  </a:cubicBezTo>
                  <a:cubicBezTo>
                    <a:pt x="18094" y="6717"/>
                    <a:pt x="18094" y="6596"/>
                    <a:pt x="18094" y="6596"/>
                  </a:cubicBezTo>
                  <a:cubicBezTo>
                    <a:pt x="18094" y="6596"/>
                    <a:pt x="17942" y="6566"/>
                    <a:pt x="17912" y="6566"/>
                  </a:cubicBezTo>
                  <a:cubicBezTo>
                    <a:pt x="17851" y="6566"/>
                    <a:pt x="17790" y="6596"/>
                    <a:pt x="17729" y="6657"/>
                  </a:cubicBezTo>
                  <a:cubicBezTo>
                    <a:pt x="17729" y="6687"/>
                    <a:pt x="17699" y="6748"/>
                    <a:pt x="17668" y="6809"/>
                  </a:cubicBezTo>
                  <a:cubicBezTo>
                    <a:pt x="17577" y="6839"/>
                    <a:pt x="17547" y="6839"/>
                    <a:pt x="17486" y="6869"/>
                  </a:cubicBezTo>
                  <a:cubicBezTo>
                    <a:pt x="17395" y="6900"/>
                    <a:pt x="17334" y="6900"/>
                    <a:pt x="17365" y="6991"/>
                  </a:cubicBezTo>
                  <a:cubicBezTo>
                    <a:pt x="17395" y="7021"/>
                    <a:pt x="17334" y="7052"/>
                    <a:pt x="17334" y="7113"/>
                  </a:cubicBezTo>
                  <a:lnTo>
                    <a:pt x="17334" y="7204"/>
                  </a:lnTo>
                  <a:cubicBezTo>
                    <a:pt x="17334" y="7265"/>
                    <a:pt x="17395" y="7265"/>
                    <a:pt x="17304" y="7295"/>
                  </a:cubicBezTo>
                  <a:cubicBezTo>
                    <a:pt x="17218" y="7316"/>
                    <a:pt x="17193" y="7338"/>
                    <a:pt x="17185" y="7338"/>
                  </a:cubicBezTo>
                  <a:cubicBezTo>
                    <a:pt x="17182" y="7338"/>
                    <a:pt x="17182" y="7334"/>
                    <a:pt x="17182" y="7325"/>
                  </a:cubicBezTo>
                  <a:cubicBezTo>
                    <a:pt x="17182" y="7295"/>
                    <a:pt x="17213" y="7173"/>
                    <a:pt x="17182" y="7173"/>
                  </a:cubicBezTo>
                  <a:cubicBezTo>
                    <a:pt x="17152" y="7173"/>
                    <a:pt x="17091" y="7204"/>
                    <a:pt x="17091" y="7204"/>
                  </a:cubicBezTo>
                  <a:cubicBezTo>
                    <a:pt x="17091" y="7204"/>
                    <a:pt x="17061" y="7295"/>
                    <a:pt x="17030" y="7295"/>
                  </a:cubicBezTo>
                  <a:cubicBezTo>
                    <a:pt x="17010" y="7295"/>
                    <a:pt x="16909" y="7309"/>
                    <a:pt x="16843" y="7309"/>
                  </a:cubicBezTo>
                  <a:cubicBezTo>
                    <a:pt x="16811" y="7309"/>
                    <a:pt x="16787" y="7305"/>
                    <a:pt x="16787" y="7295"/>
                  </a:cubicBezTo>
                  <a:cubicBezTo>
                    <a:pt x="16787" y="7265"/>
                    <a:pt x="16848" y="7204"/>
                    <a:pt x="16787" y="7204"/>
                  </a:cubicBezTo>
                  <a:cubicBezTo>
                    <a:pt x="16757" y="7204"/>
                    <a:pt x="16605" y="7265"/>
                    <a:pt x="16574" y="7265"/>
                  </a:cubicBezTo>
                  <a:cubicBezTo>
                    <a:pt x="16544" y="7265"/>
                    <a:pt x="16453" y="7204"/>
                    <a:pt x="16453" y="7204"/>
                  </a:cubicBezTo>
                  <a:cubicBezTo>
                    <a:pt x="16453" y="7204"/>
                    <a:pt x="16544" y="7143"/>
                    <a:pt x="16453" y="7143"/>
                  </a:cubicBezTo>
                  <a:lnTo>
                    <a:pt x="16301" y="7143"/>
                  </a:lnTo>
                  <a:cubicBezTo>
                    <a:pt x="16301" y="7143"/>
                    <a:pt x="16270" y="7143"/>
                    <a:pt x="16270" y="7113"/>
                  </a:cubicBezTo>
                  <a:cubicBezTo>
                    <a:pt x="16270" y="7052"/>
                    <a:pt x="16179" y="7021"/>
                    <a:pt x="16179" y="7021"/>
                  </a:cubicBezTo>
                  <a:lnTo>
                    <a:pt x="16088" y="7021"/>
                  </a:lnTo>
                  <a:cubicBezTo>
                    <a:pt x="16088" y="7021"/>
                    <a:pt x="15997" y="6991"/>
                    <a:pt x="15997" y="6961"/>
                  </a:cubicBezTo>
                  <a:cubicBezTo>
                    <a:pt x="15997" y="6900"/>
                    <a:pt x="16027" y="6900"/>
                    <a:pt x="15997" y="6869"/>
                  </a:cubicBezTo>
                  <a:cubicBezTo>
                    <a:pt x="15997" y="6839"/>
                    <a:pt x="15966" y="6778"/>
                    <a:pt x="15966" y="6748"/>
                  </a:cubicBezTo>
                  <a:cubicBezTo>
                    <a:pt x="15936" y="6717"/>
                    <a:pt x="15845" y="6596"/>
                    <a:pt x="15845" y="6596"/>
                  </a:cubicBezTo>
                  <a:cubicBezTo>
                    <a:pt x="15845" y="6596"/>
                    <a:pt x="15997" y="6596"/>
                    <a:pt x="15936" y="6566"/>
                  </a:cubicBezTo>
                  <a:cubicBezTo>
                    <a:pt x="15890" y="6550"/>
                    <a:pt x="15868" y="6543"/>
                    <a:pt x="15852" y="6543"/>
                  </a:cubicBezTo>
                  <a:cubicBezTo>
                    <a:pt x="15837" y="6543"/>
                    <a:pt x="15830" y="6550"/>
                    <a:pt x="15814" y="6566"/>
                  </a:cubicBezTo>
                  <a:cubicBezTo>
                    <a:pt x="15723" y="6566"/>
                    <a:pt x="15966" y="6414"/>
                    <a:pt x="15966" y="6414"/>
                  </a:cubicBezTo>
                  <a:cubicBezTo>
                    <a:pt x="15966" y="6414"/>
                    <a:pt x="16027" y="6292"/>
                    <a:pt x="15997" y="6262"/>
                  </a:cubicBezTo>
                  <a:cubicBezTo>
                    <a:pt x="15966" y="6231"/>
                    <a:pt x="15966" y="6140"/>
                    <a:pt x="15966" y="6140"/>
                  </a:cubicBezTo>
                  <a:lnTo>
                    <a:pt x="15723" y="6231"/>
                  </a:lnTo>
                  <a:lnTo>
                    <a:pt x="15541" y="6231"/>
                  </a:lnTo>
                  <a:cubicBezTo>
                    <a:pt x="15510" y="6231"/>
                    <a:pt x="15510" y="6140"/>
                    <a:pt x="15510" y="6140"/>
                  </a:cubicBezTo>
                  <a:lnTo>
                    <a:pt x="15328" y="6140"/>
                  </a:lnTo>
                  <a:cubicBezTo>
                    <a:pt x="15267" y="6140"/>
                    <a:pt x="15206" y="6110"/>
                    <a:pt x="15206" y="6110"/>
                  </a:cubicBezTo>
                  <a:cubicBezTo>
                    <a:pt x="15206" y="6110"/>
                    <a:pt x="15206" y="6049"/>
                    <a:pt x="15237" y="6049"/>
                  </a:cubicBezTo>
                  <a:cubicBezTo>
                    <a:pt x="15267" y="6049"/>
                    <a:pt x="15510" y="6049"/>
                    <a:pt x="15541" y="6079"/>
                  </a:cubicBezTo>
                  <a:cubicBezTo>
                    <a:pt x="15571" y="6110"/>
                    <a:pt x="15662" y="6140"/>
                    <a:pt x="15662" y="6140"/>
                  </a:cubicBezTo>
                  <a:cubicBezTo>
                    <a:pt x="15662" y="6140"/>
                    <a:pt x="15814" y="6140"/>
                    <a:pt x="15845" y="6079"/>
                  </a:cubicBezTo>
                  <a:cubicBezTo>
                    <a:pt x="15875" y="5988"/>
                    <a:pt x="15936" y="5958"/>
                    <a:pt x="15966" y="5958"/>
                  </a:cubicBezTo>
                  <a:lnTo>
                    <a:pt x="16118" y="5958"/>
                  </a:lnTo>
                  <a:cubicBezTo>
                    <a:pt x="16118" y="5958"/>
                    <a:pt x="16149" y="5836"/>
                    <a:pt x="16179" y="5806"/>
                  </a:cubicBezTo>
                  <a:cubicBezTo>
                    <a:pt x="16240" y="5775"/>
                    <a:pt x="16270" y="5745"/>
                    <a:pt x="16301" y="5745"/>
                  </a:cubicBezTo>
                  <a:cubicBezTo>
                    <a:pt x="16331" y="5745"/>
                    <a:pt x="16331" y="5593"/>
                    <a:pt x="16301" y="5593"/>
                  </a:cubicBezTo>
                  <a:cubicBezTo>
                    <a:pt x="16270" y="5593"/>
                    <a:pt x="16149" y="5532"/>
                    <a:pt x="16149" y="5471"/>
                  </a:cubicBezTo>
                  <a:cubicBezTo>
                    <a:pt x="16149" y="5380"/>
                    <a:pt x="16088" y="5380"/>
                    <a:pt x="16027" y="5380"/>
                  </a:cubicBezTo>
                  <a:cubicBezTo>
                    <a:pt x="15997" y="5380"/>
                    <a:pt x="15632" y="5441"/>
                    <a:pt x="15632" y="5441"/>
                  </a:cubicBezTo>
                  <a:cubicBezTo>
                    <a:pt x="15632" y="5441"/>
                    <a:pt x="15480" y="5380"/>
                    <a:pt x="15419" y="5380"/>
                  </a:cubicBezTo>
                  <a:cubicBezTo>
                    <a:pt x="15389" y="5380"/>
                    <a:pt x="15085" y="5502"/>
                    <a:pt x="14963" y="5532"/>
                  </a:cubicBezTo>
                  <a:cubicBezTo>
                    <a:pt x="14902" y="5593"/>
                    <a:pt x="14811" y="5593"/>
                    <a:pt x="14781" y="5623"/>
                  </a:cubicBezTo>
                  <a:cubicBezTo>
                    <a:pt x="14720" y="5623"/>
                    <a:pt x="14507" y="5745"/>
                    <a:pt x="14477" y="5745"/>
                  </a:cubicBezTo>
                  <a:cubicBezTo>
                    <a:pt x="14416" y="5745"/>
                    <a:pt x="14325" y="5806"/>
                    <a:pt x="14325" y="5806"/>
                  </a:cubicBezTo>
                  <a:lnTo>
                    <a:pt x="14264" y="5897"/>
                  </a:lnTo>
                  <a:cubicBezTo>
                    <a:pt x="14264" y="5897"/>
                    <a:pt x="14203" y="5927"/>
                    <a:pt x="14143" y="5958"/>
                  </a:cubicBezTo>
                  <a:cubicBezTo>
                    <a:pt x="14112" y="5988"/>
                    <a:pt x="13991" y="6079"/>
                    <a:pt x="13991" y="6079"/>
                  </a:cubicBezTo>
                  <a:lnTo>
                    <a:pt x="13869" y="6110"/>
                  </a:lnTo>
                  <a:lnTo>
                    <a:pt x="13747" y="6201"/>
                  </a:lnTo>
                  <a:lnTo>
                    <a:pt x="13687" y="6262"/>
                  </a:lnTo>
                  <a:cubicBezTo>
                    <a:pt x="13656" y="6262"/>
                    <a:pt x="13565" y="6292"/>
                    <a:pt x="13535" y="6292"/>
                  </a:cubicBezTo>
                  <a:cubicBezTo>
                    <a:pt x="13504" y="6292"/>
                    <a:pt x="13443" y="6383"/>
                    <a:pt x="13443" y="6383"/>
                  </a:cubicBezTo>
                  <a:lnTo>
                    <a:pt x="13383" y="6444"/>
                  </a:lnTo>
                  <a:cubicBezTo>
                    <a:pt x="13352" y="6505"/>
                    <a:pt x="13292" y="6535"/>
                    <a:pt x="13261" y="6535"/>
                  </a:cubicBezTo>
                  <a:cubicBezTo>
                    <a:pt x="13231" y="6566"/>
                    <a:pt x="13261" y="6566"/>
                    <a:pt x="13200" y="6596"/>
                  </a:cubicBezTo>
                  <a:cubicBezTo>
                    <a:pt x="13109" y="6657"/>
                    <a:pt x="13079" y="6657"/>
                    <a:pt x="13079" y="6657"/>
                  </a:cubicBezTo>
                  <a:lnTo>
                    <a:pt x="13079" y="6535"/>
                  </a:lnTo>
                  <a:lnTo>
                    <a:pt x="13140" y="6505"/>
                  </a:lnTo>
                  <a:cubicBezTo>
                    <a:pt x="13140" y="6505"/>
                    <a:pt x="13200" y="6505"/>
                    <a:pt x="13231" y="6444"/>
                  </a:cubicBezTo>
                  <a:cubicBezTo>
                    <a:pt x="13261" y="6414"/>
                    <a:pt x="13352" y="6383"/>
                    <a:pt x="13352" y="6383"/>
                  </a:cubicBezTo>
                  <a:lnTo>
                    <a:pt x="13504" y="6292"/>
                  </a:lnTo>
                  <a:lnTo>
                    <a:pt x="13595" y="6231"/>
                  </a:lnTo>
                  <a:lnTo>
                    <a:pt x="13717" y="6110"/>
                  </a:lnTo>
                  <a:cubicBezTo>
                    <a:pt x="13808" y="6079"/>
                    <a:pt x="13839" y="6049"/>
                    <a:pt x="13839" y="6049"/>
                  </a:cubicBezTo>
                  <a:lnTo>
                    <a:pt x="13899" y="5958"/>
                  </a:lnTo>
                  <a:cubicBezTo>
                    <a:pt x="13991" y="5927"/>
                    <a:pt x="14021" y="5927"/>
                    <a:pt x="14051" y="5897"/>
                  </a:cubicBezTo>
                  <a:cubicBezTo>
                    <a:pt x="14112" y="5836"/>
                    <a:pt x="14112" y="5806"/>
                    <a:pt x="14173" y="5775"/>
                  </a:cubicBezTo>
                  <a:cubicBezTo>
                    <a:pt x="14264" y="5745"/>
                    <a:pt x="14264" y="5745"/>
                    <a:pt x="14295" y="5684"/>
                  </a:cubicBezTo>
                  <a:cubicBezTo>
                    <a:pt x="14325" y="5684"/>
                    <a:pt x="14325" y="5684"/>
                    <a:pt x="14416" y="5623"/>
                  </a:cubicBezTo>
                  <a:cubicBezTo>
                    <a:pt x="14477" y="5532"/>
                    <a:pt x="14416" y="5593"/>
                    <a:pt x="14507" y="5532"/>
                  </a:cubicBezTo>
                  <a:cubicBezTo>
                    <a:pt x="14629" y="5502"/>
                    <a:pt x="14629" y="5502"/>
                    <a:pt x="14720" y="5502"/>
                  </a:cubicBezTo>
                  <a:cubicBezTo>
                    <a:pt x="14781" y="5502"/>
                    <a:pt x="14902" y="5441"/>
                    <a:pt x="14902" y="5441"/>
                  </a:cubicBezTo>
                  <a:cubicBezTo>
                    <a:pt x="14902" y="5441"/>
                    <a:pt x="15085" y="5319"/>
                    <a:pt x="15085" y="5228"/>
                  </a:cubicBezTo>
                  <a:cubicBezTo>
                    <a:pt x="15085" y="5167"/>
                    <a:pt x="15206" y="5137"/>
                    <a:pt x="15206" y="5137"/>
                  </a:cubicBezTo>
                  <a:lnTo>
                    <a:pt x="15358" y="5076"/>
                  </a:lnTo>
                  <a:cubicBezTo>
                    <a:pt x="15358" y="5076"/>
                    <a:pt x="15328" y="5046"/>
                    <a:pt x="15419" y="5015"/>
                  </a:cubicBezTo>
                  <a:cubicBezTo>
                    <a:pt x="15482" y="4994"/>
                    <a:pt x="15531" y="4959"/>
                    <a:pt x="15594" y="4959"/>
                  </a:cubicBezTo>
                  <a:cubicBezTo>
                    <a:pt x="15623" y="4959"/>
                    <a:pt x="15655" y="4966"/>
                    <a:pt x="15693" y="4985"/>
                  </a:cubicBezTo>
                  <a:lnTo>
                    <a:pt x="16301" y="4985"/>
                  </a:lnTo>
                  <a:cubicBezTo>
                    <a:pt x="16402" y="4985"/>
                    <a:pt x="16449" y="4958"/>
                    <a:pt x="16488" y="4958"/>
                  </a:cubicBezTo>
                  <a:cubicBezTo>
                    <a:pt x="16507" y="4958"/>
                    <a:pt x="16524" y="4965"/>
                    <a:pt x="16544" y="4985"/>
                  </a:cubicBezTo>
                  <a:cubicBezTo>
                    <a:pt x="16561" y="5002"/>
                    <a:pt x="16569" y="5020"/>
                    <a:pt x="16607" y="5020"/>
                  </a:cubicBezTo>
                  <a:cubicBezTo>
                    <a:pt x="16635" y="5020"/>
                    <a:pt x="16680" y="5011"/>
                    <a:pt x="16757" y="4985"/>
                  </a:cubicBezTo>
                  <a:cubicBezTo>
                    <a:pt x="16939" y="4924"/>
                    <a:pt x="16939" y="4894"/>
                    <a:pt x="17030" y="4894"/>
                  </a:cubicBezTo>
                  <a:cubicBezTo>
                    <a:pt x="17091" y="4924"/>
                    <a:pt x="17243" y="4924"/>
                    <a:pt x="17304" y="4924"/>
                  </a:cubicBezTo>
                  <a:cubicBezTo>
                    <a:pt x="17334" y="4924"/>
                    <a:pt x="17486" y="4985"/>
                    <a:pt x="17517" y="4985"/>
                  </a:cubicBezTo>
                  <a:lnTo>
                    <a:pt x="17699" y="4985"/>
                  </a:lnTo>
                  <a:cubicBezTo>
                    <a:pt x="17699" y="4985"/>
                    <a:pt x="17851" y="5015"/>
                    <a:pt x="17942" y="5015"/>
                  </a:cubicBezTo>
                  <a:lnTo>
                    <a:pt x="18216" y="5015"/>
                  </a:lnTo>
                  <a:cubicBezTo>
                    <a:pt x="18368" y="5000"/>
                    <a:pt x="18451" y="5000"/>
                    <a:pt x="18497" y="5000"/>
                  </a:cubicBezTo>
                  <a:cubicBezTo>
                    <a:pt x="18542" y="5000"/>
                    <a:pt x="18550" y="5000"/>
                    <a:pt x="18550" y="4985"/>
                  </a:cubicBezTo>
                  <a:cubicBezTo>
                    <a:pt x="18575" y="4934"/>
                    <a:pt x="18558" y="4819"/>
                    <a:pt x="18624" y="4819"/>
                  </a:cubicBezTo>
                  <a:cubicBezTo>
                    <a:pt x="18636" y="4819"/>
                    <a:pt x="18652" y="4823"/>
                    <a:pt x="18672" y="4833"/>
                  </a:cubicBezTo>
                  <a:cubicBezTo>
                    <a:pt x="18680" y="4836"/>
                    <a:pt x="18688" y="4837"/>
                    <a:pt x="18697" y="4837"/>
                  </a:cubicBezTo>
                  <a:cubicBezTo>
                    <a:pt x="18784" y="4837"/>
                    <a:pt x="18887" y="4709"/>
                    <a:pt x="18915" y="4681"/>
                  </a:cubicBezTo>
                  <a:cubicBezTo>
                    <a:pt x="19006" y="4620"/>
                    <a:pt x="19036" y="4529"/>
                    <a:pt x="19036" y="4529"/>
                  </a:cubicBezTo>
                  <a:cubicBezTo>
                    <a:pt x="19036" y="4468"/>
                    <a:pt x="19067" y="4468"/>
                    <a:pt x="19127" y="4468"/>
                  </a:cubicBezTo>
                  <a:cubicBezTo>
                    <a:pt x="19148" y="4468"/>
                    <a:pt x="19168" y="4455"/>
                    <a:pt x="19188" y="4455"/>
                  </a:cubicBezTo>
                  <a:cubicBezTo>
                    <a:pt x="19198" y="4455"/>
                    <a:pt x="19209" y="4458"/>
                    <a:pt x="19219" y="4468"/>
                  </a:cubicBezTo>
                  <a:lnTo>
                    <a:pt x="19583" y="4468"/>
                  </a:lnTo>
                  <a:cubicBezTo>
                    <a:pt x="19614" y="4468"/>
                    <a:pt x="19644" y="4407"/>
                    <a:pt x="19735" y="4407"/>
                  </a:cubicBezTo>
                  <a:lnTo>
                    <a:pt x="19827" y="4407"/>
                  </a:lnTo>
                  <a:cubicBezTo>
                    <a:pt x="19847" y="4418"/>
                    <a:pt x="19867" y="4421"/>
                    <a:pt x="19886" y="4421"/>
                  </a:cubicBezTo>
                  <a:cubicBezTo>
                    <a:pt x="19925" y="4421"/>
                    <a:pt x="19958" y="4407"/>
                    <a:pt x="19979" y="4407"/>
                  </a:cubicBezTo>
                  <a:cubicBezTo>
                    <a:pt x="20039" y="4407"/>
                    <a:pt x="20070" y="4286"/>
                    <a:pt x="20100" y="4286"/>
                  </a:cubicBezTo>
                  <a:cubicBezTo>
                    <a:pt x="20120" y="4286"/>
                    <a:pt x="20181" y="4299"/>
                    <a:pt x="20228" y="4299"/>
                  </a:cubicBezTo>
                  <a:cubicBezTo>
                    <a:pt x="20252" y="4299"/>
                    <a:pt x="20272" y="4296"/>
                    <a:pt x="20283" y="4286"/>
                  </a:cubicBezTo>
                  <a:cubicBezTo>
                    <a:pt x="20343" y="4255"/>
                    <a:pt x="20435" y="4164"/>
                    <a:pt x="20495" y="4134"/>
                  </a:cubicBezTo>
                  <a:cubicBezTo>
                    <a:pt x="20556" y="4103"/>
                    <a:pt x="20586" y="3951"/>
                    <a:pt x="20586" y="3951"/>
                  </a:cubicBezTo>
                  <a:lnTo>
                    <a:pt x="20435" y="3830"/>
                  </a:lnTo>
                  <a:cubicBezTo>
                    <a:pt x="20435" y="3830"/>
                    <a:pt x="20252" y="3830"/>
                    <a:pt x="20343" y="3800"/>
                  </a:cubicBezTo>
                  <a:cubicBezTo>
                    <a:pt x="20404" y="3769"/>
                    <a:pt x="20435" y="3769"/>
                    <a:pt x="20526" y="3678"/>
                  </a:cubicBezTo>
                  <a:lnTo>
                    <a:pt x="20647" y="3465"/>
                  </a:lnTo>
                  <a:lnTo>
                    <a:pt x="20526" y="3344"/>
                  </a:lnTo>
                  <a:cubicBezTo>
                    <a:pt x="20526" y="3344"/>
                    <a:pt x="20647" y="3222"/>
                    <a:pt x="20556" y="3222"/>
                  </a:cubicBezTo>
                  <a:lnTo>
                    <a:pt x="20283" y="3222"/>
                  </a:lnTo>
                  <a:cubicBezTo>
                    <a:pt x="20252" y="3222"/>
                    <a:pt x="20252" y="3192"/>
                    <a:pt x="20222" y="3192"/>
                  </a:cubicBezTo>
                  <a:cubicBezTo>
                    <a:pt x="20191" y="3192"/>
                    <a:pt x="20070" y="3192"/>
                    <a:pt x="20070" y="3222"/>
                  </a:cubicBezTo>
                  <a:cubicBezTo>
                    <a:pt x="20070" y="3252"/>
                    <a:pt x="20070" y="3344"/>
                    <a:pt x="19979" y="3344"/>
                  </a:cubicBezTo>
                  <a:cubicBezTo>
                    <a:pt x="19930" y="3344"/>
                    <a:pt x="19920" y="3382"/>
                    <a:pt x="19903" y="3382"/>
                  </a:cubicBezTo>
                  <a:cubicBezTo>
                    <a:pt x="19898" y="3382"/>
                    <a:pt x="19893" y="3380"/>
                    <a:pt x="19887" y="3374"/>
                  </a:cubicBezTo>
                  <a:cubicBezTo>
                    <a:pt x="19827" y="3344"/>
                    <a:pt x="19918" y="3313"/>
                    <a:pt x="19918" y="3252"/>
                  </a:cubicBezTo>
                  <a:cubicBezTo>
                    <a:pt x="19948" y="3222"/>
                    <a:pt x="19979" y="3192"/>
                    <a:pt x="19979" y="3161"/>
                  </a:cubicBezTo>
                  <a:cubicBezTo>
                    <a:pt x="19948" y="3100"/>
                    <a:pt x="19948" y="3040"/>
                    <a:pt x="19948" y="3040"/>
                  </a:cubicBezTo>
                  <a:lnTo>
                    <a:pt x="19766" y="3070"/>
                  </a:lnTo>
                  <a:cubicBezTo>
                    <a:pt x="19766" y="3070"/>
                    <a:pt x="19766" y="3040"/>
                    <a:pt x="19675" y="3040"/>
                  </a:cubicBezTo>
                  <a:cubicBezTo>
                    <a:pt x="19614" y="3040"/>
                    <a:pt x="19492" y="3040"/>
                    <a:pt x="19492" y="3070"/>
                  </a:cubicBezTo>
                  <a:cubicBezTo>
                    <a:pt x="19492" y="3100"/>
                    <a:pt x="19462" y="3161"/>
                    <a:pt x="19431" y="3161"/>
                  </a:cubicBezTo>
                  <a:cubicBezTo>
                    <a:pt x="19371" y="3161"/>
                    <a:pt x="19310" y="3070"/>
                    <a:pt x="19310" y="3070"/>
                  </a:cubicBezTo>
                  <a:cubicBezTo>
                    <a:pt x="19310" y="3070"/>
                    <a:pt x="19219" y="3161"/>
                    <a:pt x="19188" y="3161"/>
                  </a:cubicBezTo>
                  <a:cubicBezTo>
                    <a:pt x="19158" y="3192"/>
                    <a:pt x="19067" y="3222"/>
                    <a:pt x="19036" y="3252"/>
                  </a:cubicBezTo>
                  <a:cubicBezTo>
                    <a:pt x="19006" y="3252"/>
                    <a:pt x="18976" y="3313"/>
                    <a:pt x="18884" y="3344"/>
                  </a:cubicBezTo>
                  <a:cubicBezTo>
                    <a:pt x="18864" y="3344"/>
                    <a:pt x="18830" y="3357"/>
                    <a:pt x="18801" y="3357"/>
                  </a:cubicBezTo>
                  <a:cubicBezTo>
                    <a:pt x="18786" y="3357"/>
                    <a:pt x="18773" y="3354"/>
                    <a:pt x="18763" y="3344"/>
                  </a:cubicBezTo>
                  <a:cubicBezTo>
                    <a:pt x="18732" y="3344"/>
                    <a:pt x="18732" y="3313"/>
                    <a:pt x="18732" y="3313"/>
                  </a:cubicBezTo>
                  <a:cubicBezTo>
                    <a:pt x="18732" y="3313"/>
                    <a:pt x="18732" y="3252"/>
                    <a:pt x="18763" y="3252"/>
                  </a:cubicBezTo>
                  <a:lnTo>
                    <a:pt x="18884" y="3252"/>
                  </a:lnTo>
                  <a:cubicBezTo>
                    <a:pt x="18915" y="3252"/>
                    <a:pt x="18915" y="3222"/>
                    <a:pt x="18976" y="3222"/>
                  </a:cubicBezTo>
                  <a:cubicBezTo>
                    <a:pt x="19006" y="3222"/>
                    <a:pt x="19036" y="3161"/>
                    <a:pt x="19067" y="3161"/>
                  </a:cubicBezTo>
                  <a:lnTo>
                    <a:pt x="19188" y="3100"/>
                  </a:lnTo>
                  <a:lnTo>
                    <a:pt x="19310" y="3040"/>
                  </a:lnTo>
                  <a:cubicBezTo>
                    <a:pt x="19310" y="3040"/>
                    <a:pt x="19377" y="3026"/>
                    <a:pt x="19431" y="3026"/>
                  </a:cubicBezTo>
                  <a:cubicBezTo>
                    <a:pt x="19458" y="3026"/>
                    <a:pt x="19482" y="3029"/>
                    <a:pt x="19492" y="3040"/>
                  </a:cubicBezTo>
                  <a:cubicBezTo>
                    <a:pt x="19492" y="3040"/>
                    <a:pt x="19553" y="3009"/>
                    <a:pt x="19614" y="3009"/>
                  </a:cubicBezTo>
                  <a:cubicBezTo>
                    <a:pt x="19644" y="3009"/>
                    <a:pt x="19675" y="2948"/>
                    <a:pt x="19705" y="2948"/>
                  </a:cubicBezTo>
                  <a:cubicBezTo>
                    <a:pt x="19746" y="2948"/>
                    <a:pt x="19773" y="2975"/>
                    <a:pt x="19795" y="2975"/>
                  </a:cubicBezTo>
                  <a:cubicBezTo>
                    <a:pt x="19806" y="2975"/>
                    <a:pt x="19816" y="2969"/>
                    <a:pt x="19827" y="2948"/>
                  </a:cubicBezTo>
                  <a:lnTo>
                    <a:pt x="19918" y="2888"/>
                  </a:lnTo>
                  <a:cubicBezTo>
                    <a:pt x="19918" y="2888"/>
                    <a:pt x="19948" y="2888"/>
                    <a:pt x="19948" y="2857"/>
                  </a:cubicBezTo>
                  <a:cubicBezTo>
                    <a:pt x="19948" y="2796"/>
                    <a:pt x="19948" y="2766"/>
                    <a:pt x="19918" y="2766"/>
                  </a:cubicBezTo>
                  <a:lnTo>
                    <a:pt x="19796" y="2766"/>
                  </a:lnTo>
                  <a:cubicBezTo>
                    <a:pt x="19766" y="2766"/>
                    <a:pt x="19675" y="2766"/>
                    <a:pt x="19675" y="2736"/>
                  </a:cubicBezTo>
                  <a:cubicBezTo>
                    <a:pt x="19675" y="2705"/>
                    <a:pt x="19644" y="2644"/>
                    <a:pt x="19614" y="2644"/>
                  </a:cubicBezTo>
                  <a:cubicBezTo>
                    <a:pt x="19553" y="2644"/>
                    <a:pt x="19553" y="2614"/>
                    <a:pt x="19523" y="2614"/>
                  </a:cubicBezTo>
                  <a:cubicBezTo>
                    <a:pt x="19502" y="2614"/>
                    <a:pt x="19496" y="2628"/>
                    <a:pt x="19484" y="2628"/>
                  </a:cubicBezTo>
                  <a:cubicBezTo>
                    <a:pt x="19479" y="2628"/>
                    <a:pt x="19472" y="2624"/>
                    <a:pt x="19462" y="2614"/>
                  </a:cubicBezTo>
                  <a:cubicBezTo>
                    <a:pt x="19431" y="2599"/>
                    <a:pt x="19409" y="2599"/>
                    <a:pt x="19390" y="2599"/>
                  </a:cubicBezTo>
                  <a:cubicBezTo>
                    <a:pt x="19371" y="2599"/>
                    <a:pt x="19355" y="2599"/>
                    <a:pt x="19340" y="2584"/>
                  </a:cubicBezTo>
                  <a:cubicBezTo>
                    <a:pt x="19340" y="2553"/>
                    <a:pt x="19310" y="2493"/>
                    <a:pt x="19249" y="2493"/>
                  </a:cubicBezTo>
                  <a:cubicBezTo>
                    <a:pt x="19219" y="2493"/>
                    <a:pt x="19219" y="2462"/>
                    <a:pt x="19158" y="2462"/>
                  </a:cubicBezTo>
                  <a:cubicBezTo>
                    <a:pt x="19067" y="2493"/>
                    <a:pt x="19036" y="2493"/>
                    <a:pt x="19036" y="2493"/>
                  </a:cubicBezTo>
                  <a:cubicBezTo>
                    <a:pt x="19036" y="2462"/>
                    <a:pt x="19036" y="2432"/>
                    <a:pt x="19006" y="2432"/>
                  </a:cubicBezTo>
                  <a:lnTo>
                    <a:pt x="18884" y="2432"/>
                  </a:lnTo>
                  <a:cubicBezTo>
                    <a:pt x="18854" y="2432"/>
                    <a:pt x="18763" y="2462"/>
                    <a:pt x="18732" y="2462"/>
                  </a:cubicBezTo>
                  <a:lnTo>
                    <a:pt x="18702" y="2462"/>
                  </a:lnTo>
                  <a:lnTo>
                    <a:pt x="18702" y="2341"/>
                  </a:lnTo>
                  <a:cubicBezTo>
                    <a:pt x="18702" y="2310"/>
                    <a:pt x="18702" y="2280"/>
                    <a:pt x="18672" y="2280"/>
                  </a:cubicBezTo>
                  <a:cubicBezTo>
                    <a:pt x="18611" y="2219"/>
                    <a:pt x="18580" y="2219"/>
                    <a:pt x="18580" y="2189"/>
                  </a:cubicBezTo>
                  <a:cubicBezTo>
                    <a:pt x="18550" y="2158"/>
                    <a:pt x="18550" y="2158"/>
                    <a:pt x="18459" y="2128"/>
                  </a:cubicBezTo>
                  <a:cubicBezTo>
                    <a:pt x="18398" y="2067"/>
                    <a:pt x="18368" y="2067"/>
                    <a:pt x="18307" y="2006"/>
                  </a:cubicBezTo>
                  <a:cubicBezTo>
                    <a:pt x="18276" y="1976"/>
                    <a:pt x="18246" y="1885"/>
                    <a:pt x="18246" y="1885"/>
                  </a:cubicBezTo>
                  <a:lnTo>
                    <a:pt x="18276" y="1733"/>
                  </a:lnTo>
                  <a:lnTo>
                    <a:pt x="18337" y="1672"/>
                  </a:lnTo>
                  <a:cubicBezTo>
                    <a:pt x="18337" y="1672"/>
                    <a:pt x="18459" y="1581"/>
                    <a:pt x="18489" y="1550"/>
                  </a:cubicBezTo>
                  <a:cubicBezTo>
                    <a:pt x="18550" y="1520"/>
                    <a:pt x="18550" y="1520"/>
                    <a:pt x="18489" y="1459"/>
                  </a:cubicBezTo>
                  <a:cubicBezTo>
                    <a:pt x="18459" y="1429"/>
                    <a:pt x="18428" y="1429"/>
                    <a:pt x="18398" y="1398"/>
                  </a:cubicBezTo>
                  <a:lnTo>
                    <a:pt x="18307" y="1307"/>
                  </a:lnTo>
                  <a:lnTo>
                    <a:pt x="18246" y="1307"/>
                  </a:lnTo>
                  <a:cubicBezTo>
                    <a:pt x="18216" y="1307"/>
                    <a:pt x="18216" y="1246"/>
                    <a:pt x="18246" y="1246"/>
                  </a:cubicBezTo>
                  <a:cubicBezTo>
                    <a:pt x="18276" y="1246"/>
                    <a:pt x="18398" y="1246"/>
                    <a:pt x="18337" y="1216"/>
                  </a:cubicBezTo>
                  <a:cubicBezTo>
                    <a:pt x="18307" y="1155"/>
                    <a:pt x="18337" y="1125"/>
                    <a:pt x="18307" y="1125"/>
                  </a:cubicBezTo>
                  <a:cubicBezTo>
                    <a:pt x="18276" y="1125"/>
                    <a:pt x="18246" y="1094"/>
                    <a:pt x="18216" y="1094"/>
                  </a:cubicBezTo>
                  <a:cubicBezTo>
                    <a:pt x="18155" y="1064"/>
                    <a:pt x="18155" y="1003"/>
                    <a:pt x="18155" y="973"/>
                  </a:cubicBezTo>
                  <a:cubicBezTo>
                    <a:pt x="18124" y="942"/>
                    <a:pt x="18155" y="912"/>
                    <a:pt x="18124" y="851"/>
                  </a:cubicBezTo>
                  <a:cubicBezTo>
                    <a:pt x="18124" y="821"/>
                    <a:pt x="18124" y="790"/>
                    <a:pt x="18094" y="760"/>
                  </a:cubicBezTo>
                  <a:cubicBezTo>
                    <a:pt x="18064" y="760"/>
                    <a:pt x="18003" y="699"/>
                    <a:pt x="18003" y="638"/>
                  </a:cubicBezTo>
                  <a:lnTo>
                    <a:pt x="18003" y="486"/>
                  </a:lnTo>
                  <a:lnTo>
                    <a:pt x="17942" y="365"/>
                  </a:lnTo>
                  <a:lnTo>
                    <a:pt x="17912" y="213"/>
                  </a:lnTo>
                  <a:cubicBezTo>
                    <a:pt x="17912" y="213"/>
                    <a:pt x="17851" y="182"/>
                    <a:pt x="17820" y="182"/>
                  </a:cubicBezTo>
                  <a:cubicBezTo>
                    <a:pt x="17790" y="152"/>
                    <a:pt x="17790" y="152"/>
                    <a:pt x="17790" y="91"/>
                  </a:cubicBezTo>
                  <a:cubicBezTo>
                    <a:pt x="17790" y="61"/>
                    <a:pt x="17760" y="0"/>
                    <a:pt x="17760" y="0"/>
                  </a:cubicBezTo>
                  <a:close/>
                  <a:moveTo>
                    <a:pt x="696" y="17877"/>
                  </a:moveTo>
                  <a:cubicBezTo>
                    <a:pt x="670" y="17907"/>
                    <a:pt x="679" y="17931"/>
                    <a:pt x="706" y="17961"/>
                  </a:cubicBezTo>
                  <a:lnTo>
                    <a:pt x="706" y="17961"/>
                  </a:lnTo>
                  <a:cubicBezTo>
                    <a:pt x="702" y="17933"/>
                    <a:pt x="699" y="17905"/>
                    <a:pt x="696" y="17877"/>
                  </a:cubicBezTo>
                  <a:close/>
                  <a:moveTo>
                    <a:pt x="706" y="17961"/>
                  </a:moveTo>
                  <a:cubicBezTo>
                    <a:pt x="716" y="18042"/>
                    <a:pt x="727" y="18123"/>
                    <a:pt x="738" y="18204"/>
                  </a:cubicBezTo>
                  <a:lnTo>
                    <a:pt x="738" y="18204"/>
                  </a:lnTo>
                  <a:lnTo>
                    <a:pt x="738" y="17994"/>
                  </a:lnTo>
                  <a:cubicBezTo>
                    <a:pt x="726" y="17982"/>
                    <a:pt x="715" y="17971"/>
                    <a:pt x="706" y="17961"/>
                  </a:cubicBezTo>
                  <a:close/>
                  <a:moveTo>
                    <a:pt x="738" y="18204"/>
                  </a:moveTo>
                  <a:lnTo>
                    <a:pt x="738" y="18268"/>
                  </a:lnTo>
                  <a:lnTo>
                    <a:pt x="677" y="18420"/>
                  </a:lnTo>
                  <a:lnTo>
                    <a:pt x="677" y="18572"/>
                  </a:lnTo>
                  <a:lnTo>
                    <a:pt x="738" y="18724"/>
                  </a:lnTo>
                  <a:lnTo>
                    <a:pt x="738" y="19119"/>
                  </a:lnTo>
                  <a:lnTo>
                    <a:pt x="768" y="19271"/>
                  </a:lnTo>
                  <a:lnTo>
                    <a:pt x="799" y="19423"/>
                  </a:lnTo>
                  <a:lnTo>
                    <a:pt x="920" y="19514"/>
                  </a:lnTo>
                  <a:lnTo>
                    <a:pt x="920" y="19636"/>
                  </a:lnTo>
                  <a:cubicBezTo>
                    <a:pt x="920" y="19636"/>
                    <a:pt x="920" y="19666"/>
                    <a:pt x="951" y="19757"/>
                  </a:cubicBezTo>
                  <a:cubicBezTo>
                    <a:pt x="981" y="19818"/>
                    <a:pt x="981" y="19909"/>
                    <a:pt x="981" y="19909"/>
                  </a:cubicBezTo>
                  <a:cubicBezTo>
                    <a:pt x="981" y="19909"/>
                    <a:pt x="1012" y="19970"/>
                    <a:pt x="1012" y="20031"/>
                  </a:cubicBezTo>
                  <a:cubicBezTo>
                    <a:pt x="1012" y="20092"/>
                    <a:pt x="1012" y="20092"/>
                    <a:pt x="1072" y="20122"/>
                  </a:cubicBezTo>
                  <a:lnTo>
                    <a:pt x="1133" y="20213"/>
                  </a:lnTo>
                  <a:lnTo>
                    <a:pt x="1164" y="20335"/>
                  </a:lnTo>
                  <a:lnTo>
                    <a:pt x="1255" y="20426"/>
                  </a:lnTo>
                  <a:lnTo>
                    <a:pt x="1277" y="20459"/>
                  </a:lnTo>
                  <a:lnTo>
                    <a:pt x="1277" y="20459"/>
                  </a:lnTo>
                  <a:cubicBezTo>
                    <a:pt x="1270" y="20438"/>
                    <a:pt x="1262" y="20417"/>
                    <a:pt x="1255" y="20395"/>
                  </a:cubicBezTo>
                  <a:cubicBezTo>
                    <a:pt x="1016" y="19688"/>
                    <a:pt x="845" y="18954"/>
                    <a:pt x="738" y="18204"/>
                  </a:cubicBezTo>
                  <a:close/>
                  <a:moveTo>
                    <a:pt x="15412" y="34850"/>
                  </a:moveTo>
                  <a:cubicBezTo>
                    <a:pt x="15426" y="34850"/>
                    <a:pt x="15439" y="34864"/>
                    <a:pt x="15480" y="34864"/>
                  </a:cubicBezTo>
                  <a:cubicBezTo>
                    <a:pt x="15510" y="34864"/>
                    <a:pt x="15541" y="34894"/>
                    <a:pt x="15541" y="34894"/>
                  </a:cubicBezTo>
                  <a:lnTo>
                    <a:pt x="15662" y="35016"/>
                  </a:lnTo>
                  <a:cubicBezTo>
                    <a:pt x="15693" y="35046"/>
                    <a:pt x="15723" y="35107"/>
                    <a:pt x="15723" y="35137"/>
                  </a:cubicBezTo>
                  <a:cubicBezTo>
                    <a:pt x="15723" y="35168"/>
                    <a:pt x="15845" y="35168"/>
                    <a:pt x="15845" y="35259"/>
                  </a:cubicBezTo>
                  <a:cubicBezTo>
                    <a:pt x="15875" y="35289"/>
                    <a:pt x="15997" y="35350"/>
                    <a:pt x="15997" y="35350"/>
                  </a:cubicBezTo>
                  <a:cubicBezTo>
                    <a:pt x="15997" y="35350"/>
                    <a:pt x="15952" y="35417"/>
                    <a:pt x="15882" y="35417"/>
                  </a:cubicBezTo>
                  <a:cubicBezTo>
                    <a:pt x="15870" y="35417"/>
                    <a:pt x="15858" y="35415"/>
                    <a:pt x="15845" y="35411"/>
                  </a:cubicBezTo>
                  <a:cubicBezTo>
                    <a:pt x="15784" y="35411"/>
                    <a:pt x="15814" y="35320"/>
                    <a:pt x="15814" y="35320"/>
                  </a:cubicBezTo>
                  <a:lnTo>
                    <a:pt x="15784" y="35259"/>
                  </a:lnTo>
                  <a:lnTo>
                    <a:pt x="15662" y="35198"/>
                  </a:lnTo>
                  <a:cubicBezTo>
                    <a:pt x="15662" y="35198"/>
                    <a:pt x="15632" y="35168"/>
                    <a:pt x="15571" y="35168"/>
                  </a:cubicBezTo>
                  <a:cubicBezTo>
                    <a:pt x="15541" y="35168"/>
                    <a:pt x="15480" y="35137"/>
                    <a:pt x="15419" y="35137"/>
                  </a:cubicBezTo>
                  <a:cubicBezTo>
                    <a:pt x="15389" y="35137"/>
                    <a:pt x="15389" y="35107"/>
                    <a:pt x="15389" y="35046"/>
                  </a:cubicBezTo>
                  <a:cubicBezTo>
                    <a:pt x="15389" y="35016"/>
                    <a:pt x="15358" y="34985"/>
                    <a:pt x="15358" y="34985"/>
                  </a:cubicBezTo>
                  <a:cubicBezTo>
                    <a:pt x="15358" y="34985"/>
                    <a:pt x="15358" y="34894"/>
                    <a:pt x="15389" y="34864"/>
                  </a:cubicBezTo>
                  <a:cubicBezTo>
                    <a:pt x="15399" y="34854"/>
                    <a:pt x="15406" y="34850"/>
                    <a:pt x="15412" y="34850"/>
                  </a:cubicBezTo>
                  <a:close/>
                  <a:moveTo>
                    <a:pt x="4406" y="19349"/>
                  </a:moveTo>
                  <a:cubicBezTo>
                    <a:pt x="4392" y="19349"/>
                    <a:pt x="4375" y="19352"/>
                    <a:pt x="4355" y="19362"/>
                  </a:cubicBezTo>
                  <a:cubicBezTo>
                    <a:pt x="4325" y="19423"/>
                    <a:pt x="4325" y="19484"/>
                    <a:pt x="4294" y="19484"/>
                  </a:cubicBezTo>
                  <a:cubicBezTo>
                    <a:pt x="4203" y="19423"/>
                    <a:pt x="4203" y="19453"/>
                    <a:pt x="4142" y="19423"/>
                  </a:cubicBezTo>
                  <a:cubicBezTo>
                    <a:pt x="4112" y="19403"/>
                    <a:pt x="4085" y="19396"/>
                    <a:pt x="4061" y="19396"/>
                  </a:cubicBezTo>
                  <a:cubicBezTo>
                    <a:pt x="4014" y="19396"/>
                    <a:pt x="3980" y="19423"/>
                    <a:pt x="3960" y="19423"/>
                  </a:cubicBezTo>
                  <a:cubicBezTo>
                    <a:pt x="3899" y="19453"/>
                    <a:pt x="3899" y="19453"/>
                    <a:pt x="3869" y="19453"/>
                  </a:cubicBezTo>
                  <a:cubicBezTo>
                    <a:pt x="3838" y="19453"/>
                    <a:pt x="3838" y="19453"/>
                    <a:pt x="3808" y="19484"/>
                  </a:cubicBezTo>
                  <a:lnTo>
                    <a:pt x="3747" y="19514"/>
                  </a:lnTo>
                  <a:cubicBezTo>
                    <a:pt x="3747" y="19514"/>
                    <a:pt x="3595" y="19575"/>
                    <a:pt x="3534" y="19575"/>
                  </a:cubicBezTo>
                  <a:cubicBezTo>
                    <a:pt x="3443" y="19575"/>
                    <a:pt x="3413" y="19605"/>
                    <a:pt x="3352" y="19605"/>
                  </a:cubicBezTo>
                  <a:lnTo>
                    <a:pt x="3261" y="19605"/>
                  </a:lnTo>
                  <a:lnTo>
                    <a:pt x="3231" y="19666"/>
                  </a:lnTo>
                  <a:lnTo>
                    <a:pt x="3231" y="19788"/>
                  </a:lnTo>
                  <a:cubicBezTo>
                    <a:pt x="3231" y="19788"/>
                    <a:pt x="3109" y="19879"/>
                    <a:pt x="3139" y="19909"/>
                  </a:cubicBezTo>
                  <a:cubicBezTo>
                    <a:pt x="3200" y="19940"/>
                    <a:pt x="3200" y="19970"/>
                    <a:pt x="3200" y="20031"/>
                  </a:cubicBezTo>
                  <a:cubicBezTo>
                    <a:pt x="3200" y="20061"/>
                    <a:pt x="3231" y="20061"/>
                    <a:pt x="3231" y="20092"/>
                  </a:cubicBezTo>
                  <a:lnTo>
                    <a:pt x="3231" y="20213"/>
                  </a:lnTo>
                  <a:cubicBezTo>
                    <a:pt x="3231" y="20244"/>
                    <a:pt x="3200" y="20274"/>
                    <a:pt x="3200" y="20335"/>
                  </a:cubicBezTo>
                  <a:cubicBezTo>
                    <a:pt x="3200" y="20365"/>
                    <a:pt x="3139" y="20426"/>
                    <a:pt x="3109" y="20517"/>
                  </a:cubicBezTo>
                  <a:cubicBezTo>
                    <a:pt x="3079" y="20547"/>
                    <a:pt x="3079" y="20578"/>
                    <a:pt x="3079" y="20578"/>
                  </a:cubicBezTo>
                  <a:cubicBezTo>
                    <a:pt x="3079" y="20578"/>
                    <a:pt x="3048" y="20669"/>
                    <a:pt x="2987" y="20669"/>
                  </a:cubicBezTo>
                  <a:lnTo>
                    <a:pt x="2957" y="20669"/>
                  </a:lnTo>
                  <a:cubicBezTo>
                    <a:pt x="2957" y="20669"/>
                    <a:pt x="2896" y="20699"/>
                    <a:pt x="2896" y="20730"/>
                  </a:cubicBezTo>
                  <a:lnTo>
                    <a:pt x="2835" y="20791"/>
                  </a:lnTo>
                  <a:cubicBezTo>
                    <a:pt x="2835" y="20791"/>
                    <a:pt x="2927" y="20821"/>
                    <a:pt x="2927" y="20851"/>
                  </a:cubicBezTo>
                  <a:cubicBezTo>
                    <a:pt x="2927" y="20882"/>
                    <a:pt x="2957" y="20882"/>
                    <a:pt x="2927" y="20943"/>
                  </a:cubicBezTo>
                  <a:lnTo>
                    <a:pt x="2896" y="20973"/>
                  </a:lnTo>
                  <a:cubicBezTo>
                    <a:pt x="2896" y="20973"/>
                    <a:pt x="2805" y="20943"/>
                    <a:pt x="2805" y="20882"/>
                  </a:cubicBezTo>
                  <a:cubicBezTo>
                    <a:pt x="2805" y="20857"/>
                    <a:pt x="2785" y="20813"/>
                    <a:pt x="2761" y="20813"/>
                  </a:cubicBezTo>
                  <a:cubicBezTo>
                    <a:pt x="2756" y="20813"/>
                    <a:pt x="2750" y="20815"/>
                    <a:pt x="2744" y="20821"/>
                  </a:cubicBezTo>
                  <a:cubicBezTo>
                    <a:pt x="2653" y="20851"/>
                    <a:pt x="2683" y="20851"/>
                    <a:pt x="2653" y="20882"/>
                  </a:cubicBezTo>
                  <a:cubicBezTo>
                    <a:pt x="2623" y="20943"/>
                    <a:pt x="2501" y="21003"/>
                    <a:pt x="2501" y="21003"/>
                  </a:cubicBezTo>
                  <a:lnTo>
                    <a:pt x="2319" y="21034"/>
                  </a:lnTo>
                  <a:cubicBezTo>
                    <a:pt x="2319" y="21034"/>
                    <a:pt x="2338" y="20995"/>
                    <a:pt x="2315" y="20995"/>
                  </a:cubicBezTo>
                  <a:cubicBezTo>
                    <a:pt x="2309" y="20995"/>
                    <a:pt x="2300" y="20997"/>
                    <a:pt x="2288" y="21003"/>
                  </a:cubicBezTo>
                  <a:cubicBezTo>
                    <a:pt x="2197" y="21034"/>
                    <a:pt x="2167" y="21034"/>
                    <a:pt x="2136" y="21034"/>
                  </a:cubicBezTo>
                  <a:cubicBezTo>
                    <a:pt x="2076" y="21034"/>
                    <a:pt x="2076" y="21095"/>
                    <a:pt x="2045" y="21095"/>
                  </a:cubicBezTo>
                  <a:cubicBezTo>
                    <a:pt x="2015" y="21095"/>
                    <a:pt x="1984" y="21125"/>
                    <a:pt x="1924" y="21125"/>
                  </a:cubicBezTo>
                  <a:lnTo>
                    <a:pt x="1832" y="21003"/>
                  </a:lnTo>
                  <a:cubicBezTo>
                    <a:pt x="1832" y="21003"/>
                    <a:pt x="1620" y="20882"/>
                    <a:pt x="1589" y="20882"/>
                  </a:cubicBezTo>
                  <a:cubicBezTo>
                    <a:pt x="1528" y="20882"/>
                    <a:pt x="1528" y="20882"/>
                    <a:pt x="1468" y="20851"/>
                  </a:cubicBezTo>
                  <a:cubicBezTo>
                    <a:pt x="1437" y="20821"/>
                    <a:pt x="1437" y="20699"/>
                    <a:pt x="1437" y="20699"/>
                  </a:cubicBezTo>
                  <a:lnTo>
                    <a:pt x="1407" y="20578"/>
                  </a:lnTo>
                  <a:lnTo>
                    <a:pt x="1316" y="20517"/>
                  </a:lnTo>
                  <a:lnTo>
                    <a:pt x="1277" y="20459"/>
                  </a:lnTo>
                  <a:lnTo>
                    <a:pt x="1277" y="20459"/>
                  </a:lnTo>
                  <a:cubicBezTo>
                    <a:pt x="1513" y="21135"/>
                    <a:pt x="1749" y="21783"/>
                    <a:pt x="1984" y="22402"/>
                  </a:cubicBezTo>
                  <a:cubicBezTo>
                    <a:pt x="2045" y="22371"/>
                    <a:pt x="2258" y="22250"/>
                    <a:pt x="2288" y="22219"/>
                  </a:cubicBezTo>
                  <a:cubicBezTo>
                    <a:pt x="2319" y="22189"/>
                    <a:pt x="2349" y="22098"/>
                    <a:pt x="2349" y="22098"/>
                  </a:cubicBezTo>
                  <a:cubicBezTo>
                    <a:pt x="2349" y="22098"/>
                    <a:pt x="2390" y="22084"/>
                    <a:pt x="2426" y="22084"/>
                  </a:cubicBezTo>
                  <a:cubicBezTo>
                    <a:pt x="2444" y="22084"/>
                    <a:pt x="2461" y="22088"/>
                    <a:pt x="2471" y="22098"/>
                  </a:cubicBezTo>
                  <a:cubicBezTo>
                    <a:pt x="2501" y="22158"/>
                    <a:pt x="2623" y="22189"/>
                    <a:pt x="2653" y="22189"/>
                  </a:cubicBezTo>
                  <a:cubicBezTo>
                    <a:pt x="2744" y="22189"/>
                    <a:pt x="2805" y="22250"/>
                    <a:pt x="2866" y="22341"/>
                  </a:cubicBezTo>
                  <a:cubicBezTo>
                    <a:pt x="2896" y="22402"/>
                    <a:pt x="3352" y="22918"/>
                    <a:pt x="3383" y="23010"/>
                  </a:cubicBezTo>
                  <a:cubicBezTo>
                    <a:pt x="3474" y="23131"/>
                    <a:pt x="3626" y="23161"/>
                    <a:pt x="3656" y="23161"/>
                  </a:cubicBezTo>
                  <a:cubicBezTo>
                    <a:pt x="3664" y="23177"/>
                    <a:pt x="3680" y="23183"/>
                    <a:pt x="3701" y="23183"/>
                  </a:cubicBezTo>
                  <a:cubicBezTo>
                    <a:pt x="3746" y="23183"/>
                    <a:pt x="3812" y="23155"/>
                    <a:pt x="3848" y="23155"/>
                  </a:cubicBezTo>
                  <a:cubicBezTo>
                    <a:pt x="3857" y="23155"/>
                    <a:pt x="3864" y="23157"/>
                    <a:pt x="3869" y="23161"/>
                  </a:cubicBezTo>
                  <a:cubicBezTo>
                    <a:pt x="3930" y="23161"/>
                    <a:pt x="4082" y="23283"/>
                    <a:pt x="4112" y="23313"/>
                  </a:cubicBezTo>
                  <a:cubicBezTo>
                    <a:pt x="4142" y="23374"/>
                    <a:pt x="4416" y="23405"/>
                    <a:pt x="4446" y="23465"/>
                  </a:cubicBezTo>
                  <a:cubicBezTo>
                    <a:pt x="4477" y="23526"/>
                    <a:pt x="4629" y="23587"/>
                    <a:pt x="4690" y="23587"/>
                  </a:cubicBezTo>
                  <a:cubicBezTo>
                    <a:pt x="4712" y="23587"/>
                    <a:pt x="4821" y="23638"/>
                    <a:pt x="4873" y="23638"/>
                  </a:cubicBezTo>
                  <a:cubicBezTo>
                    <a:pt x="4891" y="23638"/>
                    <a:pt x="4902" y="23633"/>
                    <a:pt x="4902" y="23617"/>
                  </a:cubicBezTo>
                  <a:cubicBezTo>
                    <a:pt x="4902" y="23587"/>
                    <a:pt x="4902" y="23526"/>
                    <a:pt x="4933" y="23526"/>
                  </a:cubicBezTo>
                  <a:cubicBezTo>
                    <a:pt x="4963" y="23526"/>
                    <a:pt x="5085" y="23587"/>
                    <a:pt x="5054" y="23587"/>
                  </a:cubicBezTo>
                  <a:lnTo>
                    <a:pt x="4963" y="23678"/>
                  </a:lnTo>
                  <a:cubicBezTo>
                    <a:pt x="4933" y="23709"/>
                    <a:pt x="4933" y="23739"/>
                    <a:pt x="5024" y="23769"/>
                  </a:cubicBezTo>
                  <a:cubicBezTo>
                    <a:pt x="5054" y="23830"/>
                    <a:pt x="5176" y="23830"/>
                    <a:pt x="5176" y="23861"/>
                  </a:cubicBezTo>
                  <a:cubicBezTo>
                    <a:pt x="5206" y="23921"/>
                    <a:pt x="5328" y="23891"/>
                    <a:pt x="5358" y="23982"/>
                  </a:cubicBezTo>
                  <a:lnTo>
                    <a:pt x="5480" y="24195"/>
                  </a:lnTo>
                  <a:cubicBezTo>
                    <a:pt x="5510" y="24225"/>
                    <a:pt x="5541" y="24347"/>
                    <a:pt x="5632" y="24377"/>
                  </a:cubicBezTo>
                  <a:cubicBezTo>
                    <a:pt x="5693" y="24438"/>
                    <a:pt x="5784" y="24377"/>
                    <a:pt x="5784" y="24469"/>
                  </a:cubicBezTo>
                  <a:lnTo>
                    <a:pt x="5784" y="24681"/>
                  </a:lnTo>
                  <a:cubicBezTo>
                    <a:pt x="5784" y="24742"/>
                    <a:pt x="5845" y="24803"/>
                    <a:pt x="5845" y="24833"/>
                  </a:cubicBezTo>
                  <a:cubicBezTo>
                    <a:pt x="5845" y="24924"/>
                    <a:pt x="5845" y="24985"/>
                    <a:pt x="5875" y="24985"/>
                  </a:cubicBezTo>
                  <a:cubicBezTo>
                    <a:pt x="5936" y="25046"/>
                    <a:pt x="6057" y="25046"/>
                    <a:pt x="6088" y="25107"/>
                  </a:cubicBezTo>
                  <a:cubicBezTo>
                    <a:pt x="6111" y="25175"/>
                    <a:pt x="6116" y="25209"/>
                    <a:pt x="6130" y="25209"/>
                  </a:cubicBezTo>
                  <a:cubicBezTo>
                    <a:pt x="6135" y="25209"/>
                    <a:pt x="6141" y="25206"/>
                    <a:pt x="6149" y="25198"/>
                  </a:cubicBezTo>
                  <a:cubicBezTo>
                    <a:pt x="6209" y="25137"/>
                    <a:pt x="6270" y="25137"/>
                    <a:pt x="6301" y="25137"/>
                  </a:cubicBezTo>
                  <a:cubicBezTo>
                    <a:pt x="6331" y="25198"/>
                    <a:pt x="6574" y="25228"/>
                    <a:pt x="6604" y="25289"/>
                  </a:cubicBezTo>
                  <a:cubicBezTo>
                    <a:pt x="6635" y="25380"/>
                    <a:pt x="6817" y="25441"/>
                    <a:pt x="6817" y="25532"/>
                  </a:cubicBezTo>
                  <a:cubicBezTo>
                    <a:pt x="6817" y="25593"/>
                    <a:pt x="6756" y="25654"/>
                    <a:pt x="6848" y="25684"/>
                  </a:cubicBezTo>
                  <a:cubicBezTo>
                    <a:pt x="6878" y="25715"/>
                    <a:pt x="7000" y="25715"/>
                    <a:pt x="7000" y="25715"/>
                  </a:cubicBezTo>
                  <a:cubicBezTo>
                    <a:pt x="7030" y="25715"/>
                    <a:pt x="7091" y="25745"/>
                    <a:pt x="7091" y="25806"/>
                  </a:cubicBezTo>
                  <a:cubicBezTo>
                    <a:pt x="7091" y="25867"/>
                    <a:pt x="7152" y="25867"/>
                    <a:pt x="7182" y="25867"/>
                  </a:cubicBezTo>
                  <a:cubicBezTo>
                    <a:pt x="7205" y="25844"/>
                    <a:pt x="7281" y="25785"/>
                    <a:pt x="7316" y="25785"/>
                  </a:cubicBezTo>
                  <a:cubicBezTo>
                    <a:pt x="7327" y="25785"/>
                    <a:pt x="7334" y="25791"/>
                    <a:pt x="7334" y="25806"/>
                  </a:cubicBezTo>
                  <a:cubicBezTo>
                    <a:pt x="7364" y="25836"/>
                    <a:pt x="7608" y="25836"/>
                    <a:pt x="7608" y="25897"/>
                  </a:cubicBezTo>
                  <a:cubicBezTo>
                    <a:pt x="7608" y="25988"/>
                    <a:pt x="7638" y="25988"/>
                    <a:pt x="7668" y="26019"/>
                  </a:cubicBezTo>
                  <a:cubicBezTo>
                    <a:pt x="7689" y="26029"/>
                    <a:pt x="7709" y="26032"/>
                    <a:pt x="7728" y="26032"/>
                  </a:cubicBezTo>
                  <a:cubicBezTo>
                    <a:pt x="7766" y="26032"/>
                    <a:pt x="7800" y="26019"/>
                    <a:pt x="7820" y="26019"/>
                  </a:cubicBezTo>
                  <a:cubicBezTo>
                    <a:pt x="7881" y="26019"/>
                    <a:pt x="7911" y="26110"/>
                    <a:pt x="7911" y="26140"/>
                  </a:cubicBezTo>
                  <a:cubicBezTo>
                    <a:pt x="7911" y="26171"/>
                    <a:pt x="8033" y="26201"/>
                    <a:pt x="8063" y="26292"/>
                  </a:cubicBezTo>
                  <a:cubicBezTo>
                    <a:pt x="8070" y="26298"/>
                    <a:pt x="8076" y="26301"/>
                    <a:pt x="8082" y="26301"/>
                  </a:cubicBezTo>
                  <a:cubicBezTo>
                    <a:pt x="8108" y="26301"/>
                    <a:pt x="8142" y="26262"/>
                    <a:pt x="8215" y="26262"/>
                  </a:cubicBezTo>
                  <a:cubicBezTo>
                    <a:pt x="8276" y="26262"/>
                    <a:pt x="8246" y="26140"/>
                    <a:pt x="8276" y="26140"/>
                  </a:cubicBezTo>
                  <a:cubicBezTo>
                    <a:pt x="8287" y="26146"/>
                    <a:pt x="8298" y="26148"/>
                    <a:pt x="8307" y="26148"/>
                  </a:cubicBezTo>
                  <a:cubicBezTo>
                    <a:pt x="8347" y="26148"/>
                    <a:pt x="8367" y="26099"/>
                    <a:pt x="8367" y="26049"/>
                  </a:cubicBezTo>
                  <a:cubicBezTo>
                    <a:pt x="8337" y="26019"/>
                    <a:pt x="8185" y="25988"/>
                    <a:pt x="8185" y="25958"/>
                  </a:cubicBezTo>
                  <a:cubicBezTo>
                    <a:pt x="8185" y="25897"/>
                    <a:pt x="8124" y="25836"/>
                    <a:pt x="8124" y="25836"/>
                  </a:cubicBezTo>
                  <a:cubicBezTo>
                    <a:pt x="8124" y="25836"/>
                    <a:pt x="8094" y="25745"/>
                    <a:pt x="8185" y="25745"/>
                  </a:cubicBezTo>
                  <a:cubicBezTo>
                    <a:pt x="8246" y="25745"/>
                    <a:pt x="8337" y="25715"/>
                    <a:pt x="8337" y="25684"/>
                  </a:cubicBezTo>
                  <a:cubicBezTo>
                    <a:pt x="8337" y="25654"/>
                    <a:pt x="8398" y="25593"/>
                    <a:pt x="8367" y="25563"/>
                  </a:cubicBezTo>
                  <a:cubicBezTo>
                    <a:pt x="8367" y="25532"/>
                    <a:pt x="8398" y="25441"/>
                    <a:pt x="8398" y="25441"/>
                  </a:cubicBezTo>
                  <a:cubicBezTo>
                    <a:pt x="8398" y="25441"/>
                    <a:pt x="8398" y="25411"/>
                    <a:pt x="8489" y="25411"/>
                  </a:cubicBezTo>
                  <a:cubicBezTo>
                    <a:pt x="8519" y="25411"/>
                    <a:pt x="8550" y="25380"/>
                    <a:pt x="8580" y="25380"/>
                  </a:cubicBezTo>
                  <a:cubicBezTo>
                    <a:pt x="8641" y="25380"/>
                    <a:pt x="8702" y="25411"/>
                    <a:pt x="8732" y="25441"/>
                  </a:cubicBezTo>
                  <a:cubicBezTo>
                    <a:pt x="8793" y="25532"/>
                    <a:pt x="8823" y="25532"/>
                    <a:pt x="8854" y="25532"/>
                  </a:cubicBezTo>
                  <a:cubicBezTo>
                    <a:pt x="8884" y="25532"/>
                    <a:pt x="8945" y="25532"/>
                    <a:pt x="8975" y="25563"/>
                  </a:cubicBezTo>
                  <a:cubicBezTo>
                    <a:pt x="8975" y="25593"/>
                    <a:pt x="9036" y="25593"/>
                    <a:pt x="9006" y="25684"/>
                  </a:cubicBezTo>
                  <a:cubicBezTo>
                    <a:pt x="8975" y="25745"/>
                    <a:pt x="9097" y="25715"/>
                    <a:pt x="9036" y="25745"/>
                  </a:cubicBezTo>
                  <a:cubicBezTo>
                    <a:pt x="9006" y="25806"/>
                    <a:pt x="8884" y="25867"/>
                    <a:pt x="8975" y="25897"/>
                  </a:cubicBezTo>
                  <a:cubicBezTo>
                    <a:pt x="9006" y="25958"/>
                    <a:pt x="9158" y="26019"/>
                    <a:pt x="9158" y="26049"/>
                  </a:cubicBezTo>
                  <a:cubicBezTo>
                    <a:pt x="9158" y="26110"/>
                    <a:pt x="9249" y="26171"/>
                    <a:pt x="9310" y="26201"/>
                  </a:cubicBezTo>
                  <a:cubicBezTo>
                    <a:pt x="9340" y="26262"/>
                    <a:pt x="9492" y="26414"/>
                    <a:pt x="9492" y="26444"/>
                  </a:cubicBezTo>
                  <a:cubicBezTo>
                    <a:pt x="9492" y="26475"/>
                    <a:pt x="9583" y="26657"/>
                    <a:pt x="9583" y="26748"/>
                  </a:cubicBezTo>
                  <a:cubicBezTo>
                    <a:pt x="9583" y="26809"/>
                    <a:pt x="9644" y="26870"/>
                    <a:pt x="9614" y="26931"/>
                  </a:cubicBezTo>
                  <a:cubicBezTo>
                    <a:pt x="9583" y="27052"/>
                    <a:pt x="9614" y="27113"/>
                    <a:pt x="9614" y="27174"/>
                  </a:cubicBezTo>
                  <a:cubicBezTo>
                    <a:pt x="9614" y="27204"/>
                    <a:pt x="9705" y="27265"/>
                    <a:pt x="9705" y="27386"/>
                  </a:cubicBezTo>
                  <a:cubicBezTo>
                    <a:pt x="9705" y="27508"/>
                    <a:pt x="9705" y="27630"/>
                    <a:pt x="9766" y="27630"/>
                  </a:cubicBezTo>
                  <a:cubicBezTo>
                    <a:pt x="9796" y="27660"/>
                    <a:pt x="9918" y="27660"/>
                    <a:pt x="9887" y="27690"/>
                  </a:cubicBezTo>
                  <a:cubicBezTo>
                    <a:pt x="9857" y="27782"/>
                    <a:pt x="9796" y="27812"/>
                    <a:pt x="9796" y="27812"/>
                  </a:cubicBezTo>
                  <a:cubicBezTo>
                    <a:pt x="9796" y="27842"/>
                    <a:pt x="9735" y="27873"/>
                    <a:pt x="9735" y="27964"/>
                  </a:cubicBezTo>
                  <a:cubicBezTo>
                    <a:pt x="9735" y="28025"/>
                    <a:pt x="9705" y="28025"/>
                    <a:pt x="9705" y="28086"/>
                  </a:cubicBezTo>
                  <a:cubicBezTo>
                    <a:pt x="9705" y="28116"/>
                    <a:pt x="9644" y="28146"/>
                    <a:pt x="9644" y="28146"/>
                  </a:cubicBezTo>
                  <a:lnTo>
                    <a:pt x="9583" y="28238"/>
                  </a:lnTo>
                  <a:lnTo>
                    <a:pt x="9462" y="28238"/>
                  </a:lnTo>
                  <a:cubicBezTo>
                    <a:pt x="9431" y="28238"/>
                    <a:pt x="9401" y="28238"/>
                    <a:pt x="9401" y="28268"/>
                  </a:cubicBezTo>
                  <a:lnTo>
                    <a:pt x="9401" y="28390"/>
                  </a:lnTo>
                  <a:cubicBezTo>
                    <a:pt x="9401" y="28420"/>
                    <a:pt x="9431" y="28450"/>
                    <a:pt x="9401" y="28481"/>
                  </a:cubicBezTo>
                  <a:cubicBezTo>
                    <a:pt x="9340" y="28542"/>
                    <a:pt x="9279" y="28542"/>
                    <a:pt x="9310" y="28602"/>
                  </a:cubicBezTo>
                  <a:cubicBezTo>
                    <a:pt x="9340" y="28693"/>
                    <a:pt x="9401" y="28785"/>
                    <a:pt x="9340" y="28785"/>
                  </a:cubicBezTo>
                  <a:cubicBezTo>
                    <a:pt x="9279" y="28785"/>
                    <a:pt x="9249" y="28785"/>
                    <a:pt x="9158" y="28845"/>
                  </a:cubicBezTo>
                  <a:cubicBezTo>
                    <a:pt x="9158" y="28845"/>
                    <a:pt x="9097" y="28906"/>
                    <a:pt x="9036" y="28906"/>
                  </a:cubicBezTo>
                  <a:cubicBezTo>
                    <a:pt x="8975" y="28906"/>
                    <a:pt x="8975" y="28937"/>
                    <a:pt x="8975" y="28997"/>
                  </a:cubicBezTo>
                  <a:cubicBezTo>
                    <a:pt x="8975" y="29028"/>
                    <a:pt x="9097" y="29089"/>
                    <a:pt x="9036" y="29149"/>
                  </a:cubicBezTo>
                  <a:cubicBezTo>
                    <a:pt x="9006" y="29180"/>
                    <a:pt x="9036" y="29241"/>
                    <a:pt x="9006" y="29301"/>
                  </a:cubicBezTo>
                  <a:cubicBezTo>
                    <a:pt x="8975" y="29332"/>
                    <a:pt x="8945" y="29362"/>
                    <a:pt x="8945" y="29393"/>
                  </a:cubicBezTo>
                  <a:cubicBezTo>
                    <a:pt x="8945" y="29453"/>
                    <a:pt x="9006" y="29514"/>
                    <a:pt x="8975" y="29545"/>
                  </a:cubicBezTo>
                  <a:cubicBezTo>
                    <a:pt x="8945" y="29605"/>
                    <a:pt x="8945" y="29666"/>
                    <a:pt x="8884" y="29666"/>
                  </a:cubicBezTo>
                  <a:cubicBezTo>
                    <a:pt x="8854" y="29666"/>
                    <a:pt x="8975" y="29697"/>
                    <a:pt x="8975" y="29788"/>
                  </a:cubicBezTo>
                  <a:cubicBezTo>
                    <a:pt x="8975" y="29849"/>
                    <a:pt x="9036" y="29940"/>
                    <a:pt x="9006" y="29970"/>
                  </a:cubicBezTo>
                  <a:cubicBezTo>
                    <a:pt x="9006" y="30061"/>
                    <a:pt x="9006" y="30152"/>
                    <a:pt x="9036" y="30213"/>
                  </a:cubicBezTo>
                  <a:cubicBezTo>
                    <a:pt x="9097" y="30244"/>
                    <a:pt x="9158" y="30274"/>
                    <a:pt x="9249" y="30274"/>
                  </a:cubicBezTo>
                  <a:cubicBezTo>
                    <a:pt x="9294" y="30274"/>
                    <a:pt x="9323" y="30325"/>
                    <a:pt x="9360" y="30325"/>
                  </a:cubicBezTo>
                  <a:cubicBezTo>
                    <a:pt x="9372" y="30325"/>
                    <a:pt x="9386" y="30320"/>
                    <a:pt x="9401" y="30304"/>
                  </a:cubicBezTo>
                  <a:cubicBezTo>
                    <a:pt x="9419" y="30269"/>
                    <a:pt x="9447" y="30254"/>
                    <a:pt x="9467" y="30254"/>
                  </a:cubicBezTo>
                  <a:cubicBezTo>
                    <a:pt x="9482" y="30254"/>
                    <a:pt x="9492" y="30261"/>
                    <a:pt x="9492" y="30274"/>
                  </a:cubicBezTo>
                  <a:cubicBezTo>
                    <a:pt x="9492" y="30365"/>
                    <a:pt x="9553" y="30548"/>
                    <a:pt x="9462" y="30548"/>
                  </a:cubicBezTo>
                  <a:cubicBezTo>
                    <a:pt x="9401" y="30548"/>
                    <a:pt x="9310" y="30578"/>
                    <a:pt x="9279" y="30608"/>
                  </a:cubicBezTo>
                  <a:cubicBezTo>
                    <a:pt x="9249" y="30700"/>
                    <a:pt x="9188" y="30760"/>
                    <a:pt x="9127" y="30852"/>
                  </a:cubicBezTo>
                  <a:cubicBezTo>
                    <a:pt x="9036" y="30912"/>
                    <a:pt x="9127" y="31034"/>
                    <a:pt x="9188" y="31156"/>
                  </a:cubicBezTo>
                  <a:cubicBezTo>
                    <a:pt x="9249" y="31216"/>
                    <a:pt x="9279" y="31338"/>
                    <a:pt x="9340" y="31368"/>
                  </a:cubicBezTo>
                  <a:cubicBezTo>
                    <a:pt x="9431" y="31429"/>
                    <a:pt x="9583" y="31520"/>
                    <a:pt x="9492" y="31581"/>
                  </a:cubicBezTo>
                  <a:cubicBezTo>
                    <a:pt x="9431" y="31611"/>
                    <a:pt x="9401" y="31672"/>
                    <a:pt x="9431" y="31672"/>
                  </a:cubicBezTo>
                  <a:cubicBezTo>
                    <a:pt x="9462" y="31672"/>
                    <a:pt x="9614" y="31733"/>
                    <a:pt x="9644" y="31794"/>
                  </a:cubicBezTo>
                  <a:cubicBezTo>
                    <a:pt x="9705" y="31885"/>
                    <a:pt x="9796" y="31915"/>
                    <a:pt x="9887" y="31946"/>
                  </a:cubicBezTo>
                  <a:cubicBezTo>
                    <a:pt x="9948" y="31976"/>
                    <a:pt x="10070" y="31976"/>
                    <a:pt x="10100" y="32067"/>
                  </a:cubicBezTo>
                  <a:cubicBezTo>
                    <a:pt x="10130" y="32128"/>
                    <a:pt x="10191" y="32219"/>
                    <a:pt x="10191" y="32250"/>
                  </a:cubicBezTo>
                  <a:cubicBezTo>
                    <a:pt x="10191" y="32341"/>
                    <a:pt x="10252" y="32341"/>
                    <a:pt x="10343" y="32402"/>
                  </a:cubicBezTo>
                  <a:cubicBezTo>
                    <a:pt x="10374" y="32493"/>
                    <a:pt x="10526" y="32432"/>
                    <a:pt x="10647" y="32584"/>
                  </a:cubicBezTo>
                  <a:cubicBezTo>
                    <a:pt x="10769" y="32736"/>
                    <a:pt x="11225" y="33283"/>
                    <a:pt x="11559" y="33587"/>
                  </a:cubicBezTo>
                  <a:cubicBezTo>
                    <a:pt x="11893" y="33891"/>
                    <a:pt x="12349" y="34469"/>
                    <a:pt x="12440" y="34529"/>
                  </a:cubicBezTo>
                  <a:cubicBezTo>
                    <a:pt x="12471" y="34651"/>
                    <a:pt x="12684" y="34925"/>
                    <a:pt x="12775" y="34955"/>
                  </a:cubicBezTo>
                  <a:cubicBezTo>
                    <a:pt x="12836" y="35016"/>
                    <a:pt x="14629" y="35776"/>
                    <a:pt x="14781" y="35867"/>
                  </a:cubicBezTo>
                  <a:cubicBezTo>
                    <a:pt x="14933" y="35928"/>
                    <a:pt x="14902" y="36019"/>
                    <a:pt x="15024" y="36080"/>
                  </a:cubicBezTo>
                  <a:cubicBezTo>
                    <a:pt x="15085" y="36140"/>
                    <a:pt x="15419" y="36171"/>
                    <a:pt x="15419" y="36232"/>
                  </a:cubicBezTo>
                  <a:cubicBezTo>
                    <a:pt x="15419" y="36323"/>
                    <a:pt x="15450" y="36444"/>
                    <a:pt x="15450" y="36505"/>
                  </a:cubicBezTo>
                  <a:cubicBezTo>
                    <a:pt x="15510" y="36596"/>
                    <a:pt x="15632" y="36748"/>
                    <a:pt x="15662" y="36779"/>
                  </a:cubicBezTo>
                  <a:cubicBezTo>
                    <a:pt x="15693" y="36809"/>
                    <a:pt x="15754" y="36900"/>
                    <a:pt x="15754" y="36961"/>
                  </a:cubicBezTo>
                  <a:cubicBezTo>
                    <a:pt x="15754" y="37052"/>
                    <a:pt x="15845" y="37204"/>
                    <a:pt x="15875" y="37265"/>
                  </a:cubicBezTo>
                  <a:cubicBezTo>
                    <a:pt x="15906" y="37295"/>
                    <a:pt x="15997" y="37387"/>
                    <a:pt x="15997" y="37447"/>
                  </a:cubicBezTo>
                  <a:cubicBezTo>
                    <a:pt x="15997" y="37539"/>
                    <a:pt x="16058" y="37691"/>
                    <a:pt x="16058" y="37843"/>
                  </a:cubicBezTo>
                  <a:cubicBezTo>
                    <a:pt x="16058" y="37995"/>
                    <a:pt x="16149" y="38298"/>
                    <a:pt x="16210" y="38420"/>
                  </a:cubicBezTo>
                  <a:cubicBezTo>
                    <a:pt x="16301" y="38511"/>
                    <a:pt x="16483" y="38602"/>
                    <a:pt x="16453" y="38724"/>
                  </a:cubicBezTo>
                  <a:cubicBezTo>
                    <a:pt x="16422" y="38815"/>
                    <a:pt x="16361" y="38906"/>
                    <a:pt x="16422" y="38937"/>
                  </a:cubicBezTo>
                  <a:cubicBezTo>
                    <a:pt x="16453" y="39028"/>
                    <a:pt x="16605" y="38967"/>
                    <a:pt x="16605" y="39089"/>
                  </a:cubicBezTo>
                  <a:cubicBezTo>
                    <a:pt x="16605" y="39241"/>
                    <a:pt x="16635" y="39362"/>
                    <a:pt x="16696" y="39514"/>
                  </a:cubicBezTo>
                  <a:cubicBezTo>
                    <a:pt x="16696" y="39666"/>
                    <a:pt x="16726" y="39940"/>
                    <a:pt x="16757" y="39970"/>
                  </a:cubicBezTo>
                  <a:cubicBezTo>
                    <a:pt x="16787" y="40001"/>
                    <a:pt x="17030" y="40274"/>
                    <a:pt x="16969" y="40396"/>
                  </a:cubicBezTo>
                  <a:cubicBezTo>
                    <a:pt x="16939" y="40487"/>
                    <a:pt x="17091" y="40578"/>
                    <a:pt x="17152" y="40578"/>
                  </a:cubicBezTo>
                  <a:cubicBezTo>
                    <a:pt x="17182" y="40578"/>
                    <a:pt x="17334" y="40791"/>
                    <a:pt x="17486" y="41034"/>
                  </a:cubicBezTo>
                  <a:cubicBezTo>
                    <a:pt x="18854" y="41855"/>
                    <a:pt x="20222" y="42615"/>
                    <a:pt x="21620" y="43344"/>
                  </a:cubicBezTo>
                  <a:cubicBezTo>
                    <a:pt x="21620" y="43283"/>
                    <a:pt x="21590" y="43162"/>
                    <a:pt x="21590" y="43162"/>
                  </a:cubicBezTo>
                  <a:cubicBezTo>
                    <a:pt x="21498" y="43131"/>
                    <a:pt x="21438" y="43010"/>
                    <a:pt x="21438" y="43010"/>
                  </a:cubicBezTo>
                  <a:cubicBezTo>
                    <a:pt x="21458" y="43000"/>
                    <a:pt x="21485" y="42996"/>
                    <a:pt x="21516" y="42996"/>
                  </a:cubicBezTo>
                  <a:cubicBezTo>
                    <a:pt x="21579" y="42996"/>
                    <a:pt x="21660" y="43010"/>
                    <a:pt x="21742" y="43010"/>
                  </a:cubicBezTo>
                  <a:cubicBezTo>
                    <a:pt x="21802" y="43010"/>
                    <a:pt x="22015" y="42979"/>
                    <a:pt x="22045" y="42979"/>
                  </a:cubicBezTo>
                  <a:cubicBezTo>
                    <a:pt x="22076" y="42979"/>
                    <a:pt x="22167" y="42888"/>
                    <a:pt x="22228" y="42888"/>
                  </a:cubicBezTo>
                  <a:cubicBezTo>
                    <a:pt x="22319" y="42888"/>
                    <a:pt x="22501" y="42827"/>
                    <a:pt x="22501" y="42827"/>
                  </a:cubicBezTo>
                  <a:lnTo>
                    <a:pt x="22653" y="42736"/>
                  </a:lnTo>
                  <a:lnTo>
                    <a:pt x="22653" y="42554"/>
                  </a:lnTo>
                  <a:lnTo>
                    <a:pt x="22714" y="42463"/>
                  </a:lnTo>
                  <a:lnTo>
                    <a:pt x="22714" y="42311"/>
                  </a:lnTo>
                  <a:lnTo>
                    <a:pt x="22684" y="42250"/>
                  </a:lnTo>
                  <a:lnTo>
                    <a:pt x="22653" y="42128"/>
                  </a:lnTo>
                  <a:lnTo>
                    <a:pt x="22501" y="42128"/>
                  </a:lnTo>
                  <a:lnTo>
                    <a:pt x="22410" y="42098"/>
                  </a:lnTo>
                  <a:lnTo>
                    <a:pt x="22410" y="41946"/>
                  </a:lnTo>
                  <a:cubicBezTo>
                    <a:pt x="22410" y="41946"/>
                    <a:pt x="22380" y="41794"/>
                    <a:pt x="22349" y="41794"/>
                  </a:cubicBezTo>
                  <a:cubicBezTo>
                    <a:pt x="22319" y="41794"/>
                    <a:pt x="22197" y="41764"/>
                    <a:pt x="22197" y="41764"/>
                  </a:cubicBezTo>
                  <a:cubicBezTo>
                    <a:pt x="22197" y="41764"/>
                    <a:pt x="22076" y="41672"/>
                    <a:pt x="22045" y="41672"/>
                  </a:cubicBezTo>
                  <a:cubicBezTo>
                    <a:pt x="22015" y="41672"/>
                    <a:pt x="21924" y="41642"/>
                    <a:pt x="21924" y="41642"/>
                  </a:cubicBezTo>
                  <a:lnTo>
                    <a:pt x="21863" y="41551"/>
                  </a:lnTo>
                  <a:lnTo>
                    <a:pt x="21772" y="41399"/>
                  </a:lnTo>
                  <a:lnTo>
                    <a:pt x="21772" y="41399"/>
                  </a:lnTo>
                  <a:cubicBezTo>
                    <a:pt x="21772" y="41399"/>
                    <a:pt x="21924" y="41551"/>
                    <a:pt x="22015" y="41551"/>
                  </a:cubicBezTo>
                  <a:cubicBezTo>
                    <a:pt x="22076" y="41551"/>
                    <a:pt x="22197" y="41551"/>
                    <a:pt x="22228" y="41612"/>
                  </a:cubicBezTo>
                  <a:cubicBezTo>
                    <a:pt x="22243" y="41627"/>
                    <a:pt x="22281" y="41627"/>
                    <a:pt x="22315" y="41627"/>
                  </a:cubicBezTo>
                  <a:cubicBezTo>
                    <a:pt x="22349" y="41627"/>
                    <a:pt x="22380" y="41627"/>
                    <a:pt x="22380" y="41642"/>
                  </a:cubicBezTo>
                  <a:cubicBezTo>
                    <a:pt x="22386" y="41648"/>
                    <a:pt x="22395" y="41651"/>
                    <a:pt x="22406" y="41651"/>
                  </a:cubicBezTo>
                  <a:cubicBezTo>
                    <a:pt x="22434" y="41651"/>
                    <a:pt x="22472" y="41633"/>
                    <a:pt x="22491" y="41633"/>
                  </a:cubicBezTo>
                  <a:cubicBezTo>
                    <a:pt x="22497" y="41633"/>
                    <a:pt x="22501" y="41636"/>
                    <a:pt x="22501" y="41642"/>
                  </a:cubicBezTo>
                  <a:cubicBezTo>
                    <a:pt x="22501" y="41672"/>
                    <a:pt x="22501" y="41672"/>
                    <a:pt x="22562" y="41703"/>
                  </a:cubicBezTo>
                  <a:cubicBezTo>
                    <a:pt x="22572" y="41723"/>
                    <a:pt x="22586" y="41730"/>
                    <a:pt x="22600" y="41730"/>
                  </a:cubicBezTo>
                  <a:cubicBezTo>
                    <a:pt x="22630" y="41730"/>
                    <a:pt x="22664" y="41703"/>
                    <a:pt x="22684" y="41703"/>
                  </a:cubicBezTo>
                  <a:cubicBezTo>
                    <a:pt x="22714" y="41672"/>
                    <a:pt x="22775" y="41672"/>
                    <a:pt x="22805" y="41672"/>
                  </a:cubicBezTo>
                  <a:cubicBezTo>
                    <a:pt x="22826" y="41672"/>
                    <a:pt x="22846" y="41659"/>
                    <a:pt x="22857" y="41659"/>
                  </a:cubicBezTo>
                  <a:cubicBezTo>
                    <a:pt x="22863" y="41659"/>
                    <a:pt x="22866" y="41662"/>
                    <a:pt x="22866" y="41672"/>
                  </a:cubicBezTo>
                  <a:lnTo>
                    <a:pt x="22897" y="41703"/>
                  </a:lnTo>
                  <a:cubicBezTo>
                    <a:pt x="22951" y="41758"/>
                    <a:pt x="22995" y="41768"/>
                    <a:pt x="23034" y="41768"/>
                  </a:cubicBezTo>
                  <a:cubicBezTo>
                    <a:pt x="23061" y="41768"/>
                    <a:pt x="23085" y="41764"/>
                    <a:pt x="23109" y="41764"/>
                  </a:cubicBezTo>
                  <a:cubicBezTo>
                    <a:pt x="23140" y="41764"/>
                    <a:pt x="23170" y="41672"/>
                    <a:pt x="23261" y="41642"/>
                  </a:cubicBezTo>
                  <a:cubicBezTo>
                    <a:pt x="23292" y="41612"/>
                    <a:pt x="23322" y="41368"/>
                    <a:pt x="23413" y="41368"/>
                  </a:cubicBezTo>
                  <a:cubicBezTo>
                    <a:pt x="23474" y="41368"/>
                    <a:pt x="23474" y="41338"/>
                    <a:pt x="23535" y="41308"/>
                  </a:cubicBezTo>
                  <a:cubicBezTo>
                    <a:pt x="23565" y="41247"/>
                    <a:pt x="23565" y="41186"/>
                    <a:pt x="23565" y="41156"/>
                  </a:cubicBezTo>
                  <a:cubicBezTo>
                    <a:pt x="23565" y="41095"/>
                    <a:pt x="23565" y="41034"/>
                    <a:pt x="23596" y="41034"/>
                  </a:cubicBezTo>
                  <a:cubicBezTo>
                    <a:pt x="23598" y="41037"/>
                    <a:pt x="23601" y="41038"/>
                    <a:pt x="23604" y="41038"/>
                  </a:cubicBezTo>
                  <a:cubicBezTo>
                    <a:pt x="23631" y="41038"/>
                    <a:pt x="23656" y="40913"/>
                    <a:pt x="23656" y="40913"/>
                  </a:cubicBezTo>
                  <a:lnTo>
                    <a:pt x="23626" y="40791"/>
                  </a:lnTo>
                  <a:lnTo>
                    <a:pt x="23596" y="40730"/>
                  </a:lnTo>
                  <a:cubicBezTo>
                    <a:pt x="23596" y="40730"/>
                    <a:pt x="23596" y="40609"/>
                    <a:pt x="23626" y="40609"/>
                  </a:cubicBezTo>
                  <a:cubicBezTo>
                    <a:pt x="23656" y="40578"/>
                    <a:pt x="23656" y="40548"/>
                    <a:pt x="23717" y="40487"/>
                  </a:cubicBezTo>
                  <a:cubicBezTo>
                    <a:pt x="23748" y="40457"/>
                    <a:pt x="23748" y="40396"/>
                    <a:pt x="23778" y="40396"/>
                  </a:cubicBezTo>
                  <a:cubicBezTo>
                    <a:pt x="23808" y="40396"/>
                    <a:pt x="23869" y="40335"/>
                    <a:pt x="23869" y="40305"/>
                  </a:cubicBezTo>
                  <a:lnTo>
                    <a:pt x="23869" y="40244"/>
                  </a:lnTo>
                  <a:lnTo>
                    <a:pt x="23930" y="40183"/>
                  </a:lnTo>
                  <a:cubicBezTo>
                    <a:pt x="23930" y="40183"/>
                    <a:pt x="23971" y="40170"/>
                    <a:pt x="23998" y="40170"/>
                  </a:cubicBezTo>
                  <a:cubicBezTo>
                    <a:pt x="24011" y="40170"/>
                    <a:pt x="24021" y="40173"/>
                    <a:pt x="24021" y="40183"/>
                  </a:cubicBezTo>
                  <a:lnTo>
                    <a:pt x="24021" y="40335"/>
                  </a:lnTo>
                  <a:lnTo>
                    <a:pt x="23900" y="40457"/>
                  </a:lnTo>
                  <a:cubicBezTo>
                    <a:pt x="23900" y="40457"/>
                    <a:pt x="23839" y="40487"/>
                    <a:pt x="23778" y="40548"/>
                  </a:cubicBezTo>
                  <a:lnTo>
                    <a:pt x="23717" y="40609"/>
                  </a:lnTo>
                  <a:cubicBezTo>
                    <a:pt x="23687" y="40730"/>
                    <a:pt x="23626" y="40700"/>
                    <a:pt x="23687" y="40730"/>
                  </a:cubicBezTo>
                  <a:cubicBezTo>
                    <a:pt x="23702" y="40745"/>
                    <a:pt x="23725" y="40753"/>
                    <a:pt x="23744" y="40753"/>
                  </a:cubicBezTo>
                  <a:cubicBezTo>
                    <a:pt x="23763" y="40753"/>
                    <a:pt x="23778" y="40745"/>
                    <a:pt x="23778" y="40730"/>
                  </a:cubicBezTo>
                  <a:cubicBezTo>
                    <a:pt x="23778" y="40700"/>
                    <a:pt x="23778" y="40609"/>
                    <a:pt x="23839" y="40609"/>
                  </a:cubicBezTo>
                  <a:cubicBezTo>
                    <a:pt x="23869" y="40609"/>
                    <a:pt x="23900" y="40578"/>
                    <a:pt x="23930" y="40548"/>
                  </a:cubicBezTo>
                  <a:lnTo>
                    <a:pt x="24052" y="40426"/>
                  </a:lnTo>
                  <a:lnTo>
                    <a:pt x="24143" y="40335"/>
                  </a:lnTo>
                  <a:cubicBezTo>
                    <a:pt x="24173" y="40305"/>
                    <a:pt x="24204" y="40305"/>
                    <a:pt x="24204" y="40274"/>
                  </a:cubicBezTo>
                  <a:cubicBezTo>
                    <a:pt x="24204" y="40244"/>
                    <a:pt x="24173" y="40153"/>
                    <a:pt x="24173" y="40153"/>
                  </a:cubicBezTo>
                  <a:lnTo>
                    <a:pt x="24173" y="40092"/>
                  </a:lnTo>
                  <a:cubicBezTo>
                    <a:pt x="24173" y="40031"/>
                    <a:pt x="24204" y="40001"/>
                    <a:pt x="24204" y="39970"/>
                  </a:cubicBezTo>
                  <a:cubicBezTo>
                    <a:pt x="24234" y="39970"/>
                    <a:pt x="24234" y="39940"/>
                    <a:pt x="24295" y="39879"/>
                  </a:cubicBezTo>
                  <a:lnTo>
                    <a:pt x="24356" y="39818"/>
                  </a:lnTo>
                  <a:cubicBezTo>
                    <a:pt x="24386" y="39788"/>
                    <a:pt x="24447" y="39788"/>
                    <a:pt x="24447" y="39727"/>
                  </a:cubicBezTo>
                  <a:cubicBezTo>
                    <a:pt x="24447" y="39697"/>
                    <a:pt x="24447" y="39666"/>
                    <a:pt x="24477" y="39666"/>
                  </a:cubicBezTo>
                  <a:cubicBezTo>
                    <a:pt x="24508" y="39666"/>
                    <a:pt x="24538" y="39606"/>
                    <a:pt x="24599" y="39575"/>
                  </a:cubicBezTo>
                  <a:cubicBezTo>
                    <a:pt x="24599" y="39545"/>
                    <a:pt x="24629" y="39423"/>
                    <a:pt x="24629" y="39423"/>
                  </a:cubicBezTo>
                  <a:lnTo>
                    <a:pt x="24599" y="39362"/>
                  </a:lnTo>
                  <a:cubicBezTo>
                    <a:pt x="24599" y="39302"/>
                    <a:pt x="24538" y="39241"/>
                    <a:pt x="24599" y="39210"/>
                  </a:cubicBezTo>
                  <a:cubicBezTo>
                    <a:pt x="24629" y="39150"/>
                    <a:pt x="24599" y="39089"/>
                    <a:pt x="24599" y="39089"/>
                  </a:cubicBezTo>
                  <a:cubicBezTo>
                    <a:pt x="24599" y="39089"/>
                    <a:pt x="24599" y="38998"/>
                    <a:pt x="24538" y="38998"/>
                  </a:cubicBezTo>
                  <a:cubicBezTo>
                    <a:pt x="24508" y="38967"/>
                    <a:pt x="24508" y="38937"/>
                    <a:pt x="24477" y="38906"/>
                  </a:cubicBezTo>
                  <a:cubicBezTo>
                    <a:pt x="24447" y="38846"/>
                    <a:pt x="24447" y="38815"/>
                    <a:pt x="24447" y="38815"/>
                  </a:cubicBezTo>
                  <a:cubicBezTo>
                    <a:pt x="24447" y="38815"/>
                    <a:pt x="24447" y="38785"/>
                    <a:pt x="24477" y="38754"/>
                  </a:cubicBezTo>
                  <a:cubicBezTo>
                    <a:pt x="24477" y="38694"/>
                    <a:pt x="24508" y="38694"/>
                    <a:pt x="24508" y="38663"/>
                  </a:cubicBezTo>
                  <a:cubicBezTo>
                    <a:pt x="24508" y="38633"/>
                    <a:pt x="24477" y="38602"/>
                    <a:pt x="24477" y="38542"/>
                  </a:cubicBezTo>
                  <a:lnTo>
                    <a:pt x="24538" y="38481"/>
                  </a:lnTo>
                  <a:cubicBezTo>
                    <a:pt x="24538" y="38481"/>
                    <a:pt x="24629" y="38450"/>
                    <a:pt x="24751" y="38359"/>
                  </a:cubicBezTo>
                  <a:cubicBezTo>
                    <a:pt x="24842" y="38329"/>
                    <a:pt x="24842" y="38298"/>
                    <a:pt x="24903" y="38238"/>
                  </a:cubicBezTo>
                  <a:cubicBezTo>
                    <a:pt x="24933" y="38207"/>
                    <a:pt x="24994" y="38177"/>
                    <a:pt x="25085" y="38177"/>
                  </a:cubicBezTo>
                  <a:cubicBezTo>
                    <a:pt x="25115" y="38177"/>
                    <a:pt x="25146" y="38086"/>
                    <a:pt x="25207" y="38055"/>
                  </a:cubicBezTo>
                  <a:cubicBezTo>
                    <a:pt x="25237" y="38025"/>
                    <a:pt x="25298" y="37995"/>
                    <a:pt x="25359" y="37995"/>
                  </a:cubicBezTo>
                  <a:cubicBezTo>
                    <a:pt x="25419" y="37995"/>
                    <a:pt x="25541" y="37903"/>
                    <a:pt x="25602" y="37903"/>
                  </a:cubicBezTo>
                  <a:cubicBezTo>
                    <a:pt x="25693" y="37903"/>
                    <a:pt x="25754" y="37903"/>
                    <a:pt x="25815" y="37873"/>
                  </a:cubicBezTo>
                  <a:cubicBezTo>
                    <a:pt x="25845" y="37873"/>
                    <a:pt x="25906" y="37782"/>
                    <a:pt x="25906" y="37751"/>
                  </a:cubicBezTo>
                  <a:cubicBezTo>
                    <a:pt x="25967" y="37721"/>
                    <a:pt x="25997" y="37630"/>
                    <a:pt x="25997" y="37630"/>
                  </a:cubicBezTo>
                  <a:cubicBezTo>
                    <a:pt x="26017" y="37630"/>
                    <a:pt x="26024" y="37616"/>
                    <a:pt x="26053" y="37616"/>
                  </a:cubicBezTo>
                  <a:cubicBezTo>
                    <a:pt x="26068" y="37616"/>
                    <a:pt x="26088" y="37620"/>
                    <a:pt x="26119" y="37630"/>
                  </a:cubicBezTo>
                  <a:cubicBezTo>
                    <a:pt x="26134" y="37646"/>
                    <a:pt x="26159" y="37651"/>
                    <a:pt x="26187" y="37651"/>
                  </a:cubicBezTo>
                  <a:cubicBezTo>
                    <a:pt x="26250" y="37651"/>
                    <a:pt x="26334" y="37623"/>
                    <a:pt x="26388" y="37623"/>
                  </a:cubicBezTo>
                  <a:cubicBezTo>
                    <a:pt x="26401" y="37623"/>
                    <a:pt x="26413" y="37625"/>
                    <a:pt x="26422" y="37630"/>
                  </a:cubicBezTo>
                  <a:cubicBezTo>
                    <a:pt x="26443" y="37630"/>
                    <a:pt x="26531" y="37616"/>
                    <a:pt x="26596" y="37616"/>
                  </a:cubicBezTo>
                  <a:cubicBezTo>
                    <a:pt x="26628" y="37616"/>
                    <a:pt x="26655" y="37620"/>
                    <a:pt x="26666" y="37630"/>
                  </a:cubicBezTo>
                  <a:cubicBezTo>
                    <a:pt x="26726" y="37630"/>
                    <a:pt x="26814" y="37657"/>
                    <a:pt x="26875" y="37657"/>
                  </a:cubicBezTo>
                  <a:cubicBezTo>
                    <a:pt x="26905" y="37657"/>
                    <a:pt x="26929" y="37650"/>
                    <a:pt x="26939" y="37630"/>
                  </a:cubicBezTo>
                  <a:cubicBezTo>
                    <a:pt x="27030" y="37599"/>
                    <a:pt x="27030" y="37569"/>
                    <a:pt x="27061" y="37539"/>
                  </a:cubicBezTo>
                  <a:cubicBezTo>
                    <a:pt x="27091" y="37478"/>
                    <a:pt x="27213" y="37447"/>
                    <a:pt x="27243" y="37447"/>
                  </a:cubicBezTo>
                  <a:cubicBezTo>
                    <a:pt x="27334" y="37447"/>
                    <a:pt x="27395" y="37447"/>
                    <a:pt x="27395" y="37387"/>
                  </a:cubicBezTo>
                  <a:cubicBezTo>
                    <a:pt x="27426" y="37326"/>
                    <a:pt x="27426" y="37265"/>
                    <a:pt x="27426" y="37235"/>
                  </a:cubicBezTo>
                  <a:lnTo>
                    <a:pt x="27426" y="37083"/>
                  </a:lnTo>
                  <a:lnTo>
                    <a:pt x="27517" y="36961"/>
                  </a:lnTo>
                  <a:cubicBezTo>
                    <a:pt x="27517" y="36961"/>
                    <a:pt x="27638" y="36870"/>
                    <a:pt x="27669" y="36840"/>
                  </a:cubicBezTo>
                  <a:cubicBezTo>
                    <a:pt x="27699" y="36809"/>
                    <a:pt x="27729" y="36748"/>
                    <a:pt x="27729" y="36748"/>
                  </a:cubicBezTo>
                  <a:lnTo>
                    <a:pt x="27790" y="36627"/>
                  </a:lnTo>
                  <a:cubicBezTo>
                    <a:pt x="27790" y="36596"/>
                    <a:pt x="27790" y="36505"/>
                    <a:pt x="27851" y="36505"/>
                  </a:cubicBezTo>
                  <a:cubicBezTo>
                    <a:pt x="27942" y="36505"/>
                    <a:pt x="28003" y="36505"/>
                    <a:pt x="28003" y="36475"/>
                  </a:cubicBezTo>
                  <a:cubicBezTo>
                    <a:pt x="28033" y="36444"/>
                    <a:pt x="28003" y="36353"/>
                    <a:pt x="28003" y="36353"/>
                  </a:cubicBezTo>
                  <a:cubicBezTo>
                    <a:pt x="28003" y="36353"/>
                    <a:pt x="27942" y="36292"/>
                    <a:pt x="27942" y="36201"/>
                  </a:cubicBezTo>
                  <a:lnTo>
                    <a:pt x="27942" y="36049"/>
                  </a:lnTo>
                  <a:cubicBezTo>
                    <a:pt x="27942" y="36019"/>
                    <a:pt x="27942" y="35988"/>
                    <a:pt x="27973" y="35988"/>
                  </a:cubicBezTo>
                  <a:cubicBezTo>
                    <a:pt x="28003" y="35988"/>
                    <a:pt x="28033" y="35988"/>
                    <a:pt x="28094" y="35897"/>
                  </a:cubicBezTo>
                  <a:cubicBezTo>
                    <a:pt x="28125" y="35836"/>
                    <a:pt x="28094" y="35593"/>
                    <a:pt x="28125" y="35563"/>
                  </a:cubicBezTo>
                  <a:cubicBezTo>
                    <a:pt x="28155" y="35532"/>
                    <a:pt x="28277" y="35289"/>
                    <a:pt x="28277" y="35259"/>
                  </a:cubicBezTo>
                  <a:cubicBezTo>
                    <a:pt x="28246" y="35229"/>
                    <a:pt x="28246" y="35107"/>
                    <a:pt x="28185" y="35016"/>
                  </a:cubicBezTo>
                  <a:cubicBezTo>
                    <a:pt x="28155" y="34985"/>
                    <a:pt x="28155" y="34803"/>
                    <a:pt x="28155" y="34803"/>
                  </a:cubicBezTo>
                  <a:cubicBezTo>
                    <a:pt x="28185" y="34803"/>
                    <a:pt x="28246" y="34712"/>
                    <a:pt x="28185" y="34681"/>
                  </a:cubicBezTo>
                  <a:cubicBezTo>
                    <a:pt x="28155" y="34651"/>
                    <a:pt x="28125" y="34529"/>
                    <a:pt x="28125" y="34529"/>
                  </a:cubicBezTo>
                  <a:cubicBezTo>
                    <a:pt x="28155" y="34499"/>
                    <a:pt x="28185" y="34408"/>
                    <a:pt x="28185" y="34408"/>
                  </a:cubicBezTo>
                  <a:cubicBezTo>
                    <a:pt x="28246" y="34408"/>
                    <a:pt x="28125" y="34317"/>
                    <a:pt x="28125" y="34317"/>
                  </a:cubicBezTo>
                  <a:lnTo>
                    <a:pt x="28155" y="34225"/>
                  </a:lnTo>
                  <a:cubicBezTo>
                    <a:pt x="28155" y="34225"/>
                    <a:pt x="28185" y="34104"/>
                    <a:pt x="28185" y="34074"/>
                  </a:cubicBezTo>
                  <a:cubicBezTo>
                    <a:pt x="28185" y="34046"/>
                    <a:pt x="28137" y="33947"/>
                    <a:pt x="28170" y="33947"/>
                  </a:cubicBezTo>
                  <a:cubicBezTo>
                    <a:pt x="28174" y="33947"/>
                    <a:pt x="28179" y="33949"/>
                    <a:pt x="28185" y="33952"/>
                  </a:cubicBezTo>
                  <a:cubicBezTo>
                    <a:pt x="28277" y="34013"/>
                    <a:pt x="28337" y="34013"/>
                    <a:pt x="28337" y="34074"/>
                  </a:cubicBezTo>
                  <a:cubicBezTo>
                    <a:pt x="28337" y="34124"/>
                    <a:pt x="28383" y="34146"/>
                    <a:pt x="28425" y="34146"/>
                  </a:cubicBezTo>
                  <a:cubicBezTo>
                    <a:pt x="28459" y="34146"/>
                    <a:pt x="28489" y="34131"/>
                    <a:pt x="28489" y="34104"/>
                  </a:cubicBezTo>
                  <a:cubicBezTo>
                    <a:pt x="28489" y="34074"/>
                    <a:pt x="28550" y="34013"/>
                    <a:pt x="28581" y="33952"/>
                  </a:cubicBezTo>
                  <a:cubicBezTo>
                    <a:pt x="28611" y="33922"/>
                    <a:pt x="28702" y="33922"/>
                    <a:pt x="28733" y="33891"/>
                  </a:cubicBezTo>
                  <a:cubicBezTo>
                    <a:pt x="28763" y="33861"/>
                    <a:pt x="28885" y="33739"/>
                    <a:pt x="28885" y="33709"/>
                  </a:cubicBezTo>
                  <a:lnTo>
                    <a:pt x="28885" y="33557"/>
                  </a:lnTo>
                  <a:cubicBezTo>
                    <a:pt x="28885" y="33496"/>
                    <a:pt x="29006" y="33435"/>
                    <a:pt x="29006" y="33435"/>
                  </a:cubicBezTo>
                  <a:lnTo>
                    <a:pt x="29158" y="33344"/>
                  </a:lnTo>
                  <a:cubicBezTo>
                    <a:pt x="29219" y="33314"/>
                    <a:pt x="29492" y="33010"/>
                    <a:pt x="29553" y="33010"/>
                  </a:cubicBezTo>
                  <a:cubicBezTo>
                    <a:pt x="29644" y="33010"/>
                    <a:pt x="29675" y="32888"/>
                    <a:pt x="29766" y="32827"/>
                  </a:cubicBezTo>
                  <a:cubicBezTo>
                    <a:pt x="29827" y="32736"/>
                    <a:pt x="29857" y="32645"/>
                    <a:pt x="29918" y="32584"/>
                  </a:cubicBezTo>
                  <a:cubicBezTo>
                    <a:pt x="29948" y="32554"/>
                    <a:pt x="30009" y="32493"/>
                    <a:pt x="30009" y="32432"/>
                  </a:cubicBezTo>
                  <a:cubicBezTo>
                    <a:pt x="30009" y="32371"/>
                    <a:pt x="30100" y="32280"/>
                    <a:pt x="30070" y="32250"/>
                  </a:cubicBezTo>
                  <a:cubicBezTo>
                    <a:pt x="30222" y="32098"/>
                    <a:pt x="30283" y="31915"/>
                    <a:pt x="30283" y="31824"/>
                  </a:cubicBezTo>
                  <a:cubicBezTo>
                    <a:pt x="30252" y="31794"/>
                    <a:pt x="30222" y="31733"/>
                    <a:pt x="30161" y="31642"/>
                  </a:cubicBezTo>
                  <a:cubicBezTo>
                    <a:pt x="30131" y="31581"/>
                    <a:pt x="30070" y="31459"/>
                    <a:pt x="30070" y="31429"/>
                  </a:cubicBezTo>
                  <a:lnTo>
                    <a:pt x="30070" y="31277"/>
                  </a:lnTo>
                  <a:cubicBezTo>
                    <a:pt x="30070" y="31186"/>
                    <a:pt x="30100" y="31156"/>
                    <a:pt x="30100" y="31125"/>
                  </a:cubicBezTo>
                  <a:cubicBezTo>
                    <a:pt x="30070" y="31064"/>
                    <a:pt x="30131" y="31064"/>
                    <a:pt x="30070" y="31034"/>
                  </a:cubicBezTo>
                  <a:cubicBezTo>
                    <a:pt x="30009" y="31034"/>
                    <a:pt x="29975" y="31020"/>
                    <a:pt x="29933" y="31020"/>
                  </a:cubicBezTo>
                  <a:cubicBezTo>
                    <a:pt x="29911" y="31020"/>
                    <a:pt x="29888" y="31024"/>
                    <a:pt x="29857" y="31034"/>
                  </a:cubicBezTo>
                  <a:cubicBezTo>
                    <a:pt x="29817" y="31034"/>
                    <a:pt x="29749" y="31047"/>
                    <a:pt x="29700" y="31047"/>
                  </a:cubicBezTo>
                  <a:cubicBezTo>
                    <a:pt x="29675" y="31047"/>
                    <a:pt x="29655" y="31044"/>
                    <a:pt x="29644" y="31034"/>
                  </a:cubicBezTo>
                  <a:lnTo>
                    <a:pt x="29401" y="31034"/>
                  </a:lnTo>
                  <a:cubicBezTo>
                    <a:pt x="29371" y="31034"/>
                    <a:pt x="29310" y="31034"/>
                    <a:pt x="29310" y="31004"/>
                  </a:cubicBezTo>
                  <a:cubicBezTo>
                    <a:pt x="29249" y="30973"/>
                    <a:pt x="29188" y="30912"/>
                    <a:pt x="29158" y="30882"/>
                  </a:cubicBezTo>
                  <a:cubicBezTo>
                    <a:pt x="29097" y="30882"/>
                    <a:pt x="28641" y="30548"/>
                    <a:pt x="28611" y="30548"/>
                  </a:cubicBezTo>
                  <a:cubicBezTo>
                    <a:pt x="28581" y="30548"/>
                    <a:pt x="28337" y="30426"/>
                    <a:pt x="28307" y="30396"/>
                  </a:cubicBezTo>
                  <a:cubicBezTo>
                    <a:pt x="28277" y="30304"/>
                    <a:pt x="28246" y="30304"/>
                    <a:pt x="28246" y="30274"/>
                  </a:cubicBezTo>
                  <a:cubicBezTo>
                    <a:pt x="28246" y="30244"/>
                    <a:pt x="28155" y="30244"/>
                    <a:pt x="28125" y="30213"/>
                  </a:cubicBezTo>
                  <a:cubicBezTo>
                    <a:pt x="28094" y="30152"/>
                    <a:pt x="28033" y="30122"/>
                    <a:pt x="28003" y="30122"/>
                  </a:cubicBezTo>
                  <a:cubicBezTo>
                    <a:pt x="27973" y="30122"/>
                    <a:pt x="27973" y="30092"/>
                    <a:pt x="27881" y="30092"/>
                  </a:cubicBezTo>
                  <a:cubicBezTo>
                    <a:pt x="27841" y="30092"/>
                    <a:pt x="27773" y="30105"/>
                    <a:pt x="27724" y="30105"/>
                  </a:cubicBezTo>
                  <a:cubicBezTo>
                    <a:pt x="27699" y="30105"/>
                    <a:pt x="27679" y="30102"/>
                    <a:pt x="27669" y="30092"/>
                  </a:cubicBezTo>
                  <a:lnTo>
                    <a:pt x="27274" y="30092"/>
                  </a:lnTo>
                  <a:cubicBezTo>
                    <a:pt x="27274" y="30092"/>
                    <a:pt x="27182" y="30092"/>
                    <a:pt x="27122" y="30122"/>
                  </a:cubicBezTo>
                  <a:cubicBezTo>
                    <a:pt x="27101" y="30143"/>
                    <a:pt x="27137" y="30178"/>
                    <a:pt x="27132" y="30178"/>
                  </a:cubicBezTo>
                  <a:cubicBezTo>
                    <a:pt x="27130" y="30178"/>
                    <a:pt x="27119" y="30171"/>
                    <a:pt x="27091" y="30152"/>
                  </a:cubicBezTo>
                  <a:cubicBezTo>
                    <a:pt x="27030" y="30122"/>
                    <a:pt x="26970" y="30092"/>
                    <a:pt x="26939" y="30092"/>
                  </a:cubicBezTo>
                  <a:cubicBezTo>
                    <a:pt x="26909" y="30061"/>
                    <a:pt x="26787" y="30061"/>
                    <a:pt x="26726" y="30061"/>
                  </a:cubicBezTo>
                  <a:cubicBezTo>
                    <a:pt x="26666" y="30061"/>
                    <a:pt x="26605" y="30000"/>
                    <a:pt x="26574" y="30000"/>
                  </a:cubicBezTo>
                  <a:cubicBezTo>
                    <a:pt x="26514" y="30000"/>
                    <a:pt x="26483" y="30000"/>
                    <a:pt x="26453" y="29970"/>
                  </a:cubicBezTo>
                  <a:cubicBezTo>
                    <a:pt x="26422" y="29940"/>
                    <a:pt x="26179" y="29940"/>
                    <a:pt x="26179" y="29940"/>
                  </a:cubicBezTo>
                  <a:cubicBezTo>
                    <a:pt x="26179" y="29940"/>
                    <a:pt x="26149" y="29970"/>
                    <a:pt x="26119" y="29970"/>
                  </a:cubicBezTo>
                  <a:cubicBezTo>
                    <a:pt x="26064" y="29970"/>
                    <a:pt x="25938" y="30066"/>
                    <a:pt x="25890" y="30066"/>
                  </a:cubicBezTo>
                  <a:cubicBezTo>
                    <a:pt x="25884" y="30066"/>
                    <a:pt x="25879" y="30065"/>
                    <a:pt x="25875" y="30061"/>
                  </a:cubicBezTo>
                  <a:cubicBezTo>
                    <a:pt x="25851" y="30061"/>
                    <a:pt x="25827" y="30100"/>
                    <a:pt x="25787" y="30100"/>
                  </a:cubicBezTo>
                  <a:cubicBezTo>
                    <a:pt x="25777" y="30100"/>
                    <a:pt x="25766" y="30098"/>
                    <a:pt x="25754" y="30092"/>
                  </a:cubicBezTo>
                  <a:cubicBezTo>
                    <a:pt x="25723" y="30061"/>
                    <a:pt x="25754" y="29970"/>
                    <a:pt x="25723" y="29970"/>
                  </a:cubicBezTo>
                  <a:cubicBezTo>
                    <a:pt x="25693" y="29970"/>
                    <a:pt x="25663" y="30000"/>
                    <a:pt x="25663" y="30061"/>
                  </a:cubicBezTo>
                  <a:cubicBezTo>
                    <a:pt x="25663" y="30092"/>
                    <a:pt x="25693" y="30152"/>
                    <a:pt x="25663" y="30152"/>
                  </a:cubicBezTo>
                  <a:cubicBezTo>
                    <a:pt x="25602" y="30152"/>
                    <a:pt x="25541" y="30122"/>
                    <a:pt x="25541" y="30122"/>
                  </a:cubicBezTo>
                  <a:cubicBezTo>
                    <a:pt x="25541" y="30122"/>
                    <a:pt x="25511" y="30061"/>
                    <a:pt x="25541" y="30000"/>
                  </a:cubicBezTo>
                  <a:lnTo>
                    <a:pt x="25663" y="29909"/>
                  </a:lnTo>
                  <a:cubicBezTo>
                    <a:pt x="25663" y="29849"/>
                    <a:pt x="25602" y="29788"/>
                    <a:pt x="25602" y="29757"/>
                  </a:cubicBezTo>
                  <a:cubicBezTo>
                    <a:pt x="25602" y="29697"/>
                    <a:pt x="25511" y="29545"/>
                    <a:pt x="25450" y="29545"/>
                  </a:cubicBezTo>
                  <a:lnTo>
                    <a:pt x="25146" y="29545"/>
                  </a:lnTo>
                  <a:cubicBezTo>
                    <a:pt x="25085" y="29545"/>
                    <a:pt x="24933" y="29514"/>
                    <a:pt x="24933" y="29484"/>
                  </a:cubicBezTo>
                  <a:cubicBezTo>
                    <a:pt x="24933" y="29469"/>
                    <a:pt x="24872" y="29469"/>
                    <a:pt x="24811" y="29469"/>
                  </a:cubicBezTo>
                  <a:cubicBezTo>
                    <a:pt x="24751" y="29469"/>
                    <a:pt x="24690" y="29469"/>
                    <a:pt x="24690" y="29453"/>
                  </a:cubicBezTo>
                  <a:cubicBezTo>
                    <a:pt x="24660" y="29393"/>
                    <a:pt x="24599" y="29362"/>
                    <a:pt x="24538" y="29362"/>
                  </a:cubicBezTo>
                  <a:lnTo>
                    <a:pt x="24386" y="29362"/>
                  </a:lnTo>
                  <a:cubicBezTo>
                    <a:pt x="24356" y="29332"/>
                    <a:pt x="24295" y="29301"/>
                    <a:pt x="24295" y="29301"/>
                  </a:cubicBezTo>
                  <a:lnTo>
                    <a:pt x="24173" y="29241"/>
                  </a:lnTo>
                  <a:cubicBezTo>
                    <a:pt x="24173" y="29241"/>
                    <a:pt x="24021" y="29241"/>
                    <a:pt x="23991" y="29210"/>
                  </a:cubicBezTo>
                  <a:lnTo>
                    <a:pt x="23839" y="29210"/>
                  </a:lnTo>
                  <a:lnTo>
                    <a:pt x="23717" y="29332"/>
                  </a:lnTo>
                  <a:cubicBezTo>
                    <a:pt x="23717" y="29332"/>
                    <a:pt x="23717" y="29423"/>
                    <a:pt x="23687" y="29423"/>
                  </a:cubicBezTo>
                  <a:cubicBezTo>
                    <a:pt x="23626" y="29423"/>
                    <a:pt x="23596" y="29514"/>
                    <a:pt x="23596" y="29545"/>
                  </a:cubicBezTo>
                  <a:cubicBezTo>
                    <a:pt x="23596" y="29575"/>
                    <a:pt x="23626" y="29636"/>
                    <a:pt x="23596" y="29636"/>
                  </a:cubicBezTo>
                  <a:cubicBezTo>
                    <a:pt x="23570" y="29636"/>
                    <a:pt x="23499" y="29569"/>
                    <a:pt x="23460" y="29569"/>
                  </a:cubicBezTo>
                  <a:cubicBezTo>
                    <a:pt x="23454" y="29569"/>
                    <a:pt x="23448" y="29571"/>
                    <a:pt x="23444" y="29575"/>
                  </a:cubicBezTo>
                  <a:cubicBezTo>
                    <a:pt x="23413" y="29575"/>
                    <a:pt x="23383" y="29697"/>
                    <a:pt x="23383" y="29697"/>
                  </a:cubicBezTo>
                  <a:lnTo>
                    <a:pt x="23292" y="29727"/>
                  </a:lnTo>
                  <a:lnTo>
                    <a:pt x="23170" y="29818"/>
                  </a:lnTo>
                  <a:cubicBezTo>
                    <a:pt x="23170" y="29818"/>
                    <a:pt x="23109" y="29727"/>
                    <a:pt x="23140" y="29727"/>
                  </a:cubicBezTo>
                  <a:cubicBezTo>
                    <a:pt x="23170" y="29727"/>
                    <a:pt x="23170" y="29666"/>
                    <a:pt x="23170" y="29666"/>
                  </a:cubicBezTo>
                  <a:cubicBezTo>
                    <a:pt x="23150" y="29666"/>
                    <a:pt x="23116" y="29680"/>
                    <a:pt x="23096" y="29680"/>
                  </a:cubicBezTo>
                  <a:cubicBezTo>
                    <a:pt x="23086" y="29680"/>
                    <a:pt x="23079" y="29676"/>
                    <a:pt x="23079" y="29666"/>
                  </a:cubicBezTo>
                  <a:cubicBezTo>
                    <a:pt x="23018" y="29636"/>
                    <a:pt x="23079" y="29575"/>
                    <a:pt x="23109" y="29575"/>
                  </a:cubicBezTo>
                  <a:lnTo>
                    <a:pt x="23322" y="29575"/>
                  </a:lnTo>
                  <a:cubicBezTo>
                    <a:pt x="23383" y="29545"/>
                    <a:pt x="23413" y="29514"/>
                    <a:pt x="23444" y="29514"/>
                  </a:cubicBezTo>
                  <a:lnTo>
                    <a:pt x="23565" y="29393"/>
                  </a:lnTo>
                  <a:cubicBezTo>
                    <a:pt x="23565" y="29393"/>
                    <a:pt x="23596" y="29332"/>
                    <a:pt x="23596" y="29271"/>
                  </a:cubicBezTo>
                  <a:cubicBezTo>
                    <a:pt x="23596" y="29241"/>
                    <a:pt x="23565" y="29180"/>
                    <a:pt x="23565" y="29180"/>
                  </a:cubicBezTo>
                  <a:cubicBezTo>
                    <a:pt x="23565" y="29119"/>
                    <a:pt x="23596" y="29119"/>
                    <a:pt x="23596" y="29089"/>
                  </a:cubicBezTo>
                  <a:cubicBezTo>
                    <a:pt x="23596" y="29058"/>
                    <a:pt x="23474" y="29058"/>
                    <a:pt x="23444" y="29058"/>
                  </a:cubicBezTo>
                  <a:cubicBezTo>
                    <a:pt x="23413" y="29058"/>
                    <a:pt x="23292" y="29058"/>
                    <a:pt x="23261" y="29089"/>
                  </a:cubicBezTo>
                  <a:lnTo>
                    <a:pt x="23109" y="29089"/>
                  </a:lnTo>
                  <a:cubicBezTo>
                    <a:pt x="23109" y="29089"/>
                    <a:pt x="22988" y="29089"/>
                    <a:pt x="22988" y="29058"/>
                  </a:cubicBezTo>
                  <a:cubicBezTo>
                    <a:pt x="22988" y="29043"/>
                    <a:pt x="22973" y="29043"/>
                    <a:pt x="22950" y="29043"/>
                  </a:cubicBezTo>
                  <a:cubicBezTo>
                    <a:pt x="22927" y="29043"/>
                    <a:pt x="22897" y="29043"/>
                    <a:pt x="22866" y="29028"/>
                  </a:cubicBezTo>
                  <a:lnTo>
                    <a:pt x="22775" y="29028"/>
                  </a:lnTo>
                  <a:cubicBezTo>
                    <a:pt x="22714" y="29028"/>
                    <a:pt x="22775" y="29028"/>
                    <a:pt x="22714" y="29058"/>
                  </a:cubicBezTo>
                  <a:cubicBezTo>
                    <a:pt x="22653" y="29058"/>
                    <a:pt x="22653" y="29028"/>
                    <a:pt x="22623" y="29028"/>
                  </a:cubicBezTo>
                  <a:cubicBezTo>
                    <a:pt x="22532" y="29058"/>
                    <a:pt x="22501" y="29241"/>
                    <a:pt x="22501" y="29271"/>
                  </a:cubicBezTo>
                  <a:cubicBezTo>
                    <a:pt x="22501" y="29332"/>
                    <a:pt x="22532" y="29332"/>
                    <a:pt x="22501" y="29362"/>
                  </a:cubicBezTo>
                  <a:cubicBezTo>
                    <a:pt x="22471" y="29393"/>
                    <a:pt x="22501" y="29484"/>
                    <a:pt x="22501" y="29484"/>
                  </a:cubicBezTo>
                  <a:cubicBezTo>
                    <a:pt x="22501" y="29484"/>
                    <a:pt x="22380" y="29423"/>
                    <a:pt x="22349" y="29423"/>
                  </a:cubicBezTo>
                  <a:lnTo>
                    <a:pt x="22228" y="29423"/>
                  </a:lnTo>
                  <a:lnTo>
                    <a:pt x="22167" y="29484"/>
                  </a:lnTo>
                  <a:lnTo>
                    <a:pt x="22045" y="29545"/>
                  </a:lnTo>
                  <a:lnTo>
                    <a:pt x="21954" y="29575"/>
                  </a:lnTo>
                  <a:lnTo>
                    <a:pt x="21863" y="29666"/>
                  </a:lnTo>
                  <a:lnTo>
                    <a:pt x="21742" y="29666"/>
                  </a:lnTo>
                  <a:lnTo>
                    <a:pt x="21620" y="29545"/>
                  </a:lnTo>
                  <a:lnTo>
                    <a:pt x="21772" y="29545"/>
                  </a:lnTo>
                  <a:cubicBezTo>
                    <a:pt x="21802" y="29545"/>
                    <a:pt x="21924" y="29514"/>
                    <a:pt x="21924" y="29514"/>
                  </a:cubicBezTo>
                  <a:cubicBezTo>
                    <a:pt x="21924" y="29514"/>
                    <a:pt x="22015" y="29484"/>
                    <a:pt x="22015" y="29423"/>
                  </a:cubicBezTo>
                  <a:lnTo>
                    <a:pt x="22015" y="29362"/>
                  </a:lnTo>
                  <a:cubicBezTo>
                    <a:pt x="22015" y="29332"/>
                    <a:pt x="22045" y="29301"/>
                    <a:pt x="22076" y="29301"/>
                  </a:cubicBezTo>
                  <a:cubicBezTo>
                    <a:pt x="22106" y="29301"/>
                    <a:pt x="22167" y="29180"/>
                    <a:pt x="22167" y="29180"/>
                  </a:cubicBezTo>
                  <a:cubicBezTo>
                    <a:pt x="22167" y="29149"/>
                    <a:pt x="22106" y="29089"/>
                    <a:pt x="22167" y="29089"/>
                  </a:cubicBezTo>
                  <a:cubicBezTo>
                    <a:pt x="22197" y="29089"/>
                    <a:pt x="22258" y="29058"/>
                    <a:pt x="22319" y="29028"/>
                  </a:cubicBezTo>
                  <a:cubicBezTo>
                    <a:pt x="22349" y="29028"/>
                    <a:pt x="22349" y="28937"/>
                    <a:pt x="22349" y="28937"/>
                  </a:cubicBezTo>
                  <a:lnTo>
                    <a:pt x="22410" y="28937"/>
                  </a:lnTo>
                  <a:cubicBezTo>
                    <a:pt x="22471" y="28937"/>
                    <a:pt x="22532" y="28937"/>
                    <a:pt x="22532" y="28906"/>
                  </a:cubicBezTo>
                  <a:cubicBezTo>
                    <a:pt x="22532" y="28876"/>
                    <a:pt x="22532" y="28754"/>
                    <a:pt x="22623" y="28754"/>
                  </a:cubicBezTo>
                  <a:cubicBezTo>
                    <a:pt x="22653" y="28754"/>
                    <a:pt x="22684" y="28633"/>
                    <a:pt x="22775" y="28602"/>
                  </a:cubicBezTo>
                  <a:cubicBezTo>
                    <a:pt x="22836" y="28572"/>
                    <a:pt x="22714" y="28481"/>
                    <a:pt x="22805" y="28450"/>
                  </a:cubicBezTo>
                  <a:cubicBezTo>
                    <a:pt x="22866" y="28420"/>
                    <a:pt x="22836" y="28329"/>
                    <a:pt x="22805" y="28298"/>
                  </a:cubicBezTo>
                  <a:cubicBezTo>
                    <a:pt x="22795" y="28288"/>
                    <a:pt x="22782" y="28285"/>
                    <a:pt x="22766" y="28285"/>
                  </a:cubicBezTo>
                  <a:cubicBezTo>
                    <a:pt x="22734" y="28285"/>
                    <a:pt x="22694" y="28298"/>
                    <a:pt x="22653" y="28298"/>
                  </a:cubicBezTo>
                  <a:cubicBezTo>
                    <a:pt x="22562" y="28268"/>
                    <a:pt x="22501" y="28268"/>
                    <a:pt x="22471" y="28177"/>
                  </a:cubicBezTo>
                  <a:cubicBezTo>
                    <a:pt x="22410" y="28116"/>
                    <a:pt x="22349" y="28146"/>
                    <a:pt x="22349" y="28086"/>
                  </a:cubicBezTo>
                  <a:cubicBezTo>
                    <a:pt x="22349" y="27994"/>
                    <a:pt x="22319" y="27964"/>
                    <a:pt x="22258" y="27873"/>
                  </a:cubicBezTo>
                  <a:cubicBezTo>
                    <a:pt x="22228" y="27812"/>
                    <a:pt x="22228" y="27782"/>
                    <a:pt x="22197" y="27721"/>
                  </a:cubicBezTo>
                  <a:cubicBezTo>
                    <a:pt x="22167" y="27660"/>
                    <a:pt x="22106" y="27660"/>
                    <a:pt x="22167" y="27569"/>
                  </a:cubicBezTo>
                  <a:cubicBezTo>
                    <a:pt x="22197" y="27538"/>
                    <a:pt x="22228" y="27508"/>
                    <a:pt x="22197" y="27478"/>
                  </a:cubicBezTo>
                  <a:cubicBezTo>
                    <a:pt x="22167" y="27417"/>
                    <a:pt x="22197" y="27386"/>
                    <a:pt x="22167" y="27356"/>
                  </a:cubicBezTo>
                  <a:cubicBezTo>
                    <a:pt x="22106" y="27326"/>
                    <a:pt x="22076" y="27265"/>
                    <a:pt x="22045" y="27265"/>
                  </a:cubicBezTo>
                  <a:lnTo>
                    <a:pt x="21893" y="27265"/>
                  </a:lnTo>
                  <a:cubicBezTo>
                    <a:pt x="21863" y="27265"/>
                    <a:pt x="21863" y="27204"/>
                    <a:pt x="21772" y="27174"/>
                  </a:cubicBezTo>
                  <a:cubicBezTo>
                    <a:pt x="21711" y="27083"/>
                    <a:pt x="21590" y="27052"/>
                    <a:pt x="21498" y="26961"/>
                  </a:cubicBezTo>
                  <a:cubicBezTo>
                    <a:pt x="21438" y="26900"/>
                    <a:pt x="21346" y="26809"/>
                    <a:pt x="21286" y="26779"/>
                  </a:cubicBezTo>
                  <a:cubicBezTo>
                    <a:pt x="21194" y="26748"/>
                    <a:pt x="21012" y="26748"/>
                    <a:pt x="20982" y="26748"/>
                  </a:cubicBezTo>
                  <a:cubicBezTo>
                    <a:pt x="20951" y="26748"/>
                    <a:pt x="20830" y="26748"/>
                    <a:pt x="20830" y="26718"/>
                  </a:cubicBezTo>
                  <a:cubicBezTo>
                    <a:pt x="20799" y="26657"/>
                    <a:pt x="20799" y="26627"/>
                    <a:pt x="20738" y="26596"/>
                  </a:cubicBezTo>
                  <a:cubicBezTo>
                    <a:pt x="20712" y="26570"/>
                    <a:pt x="20619" y="26499"/>
                    <a:pt x="20574" y="26499"/>
                  </a:cubicBezTo>
                  <a:cubicBezTo>
                    <a:pt x="20566" y="26499"/>
                    <a:pt x="20560" y="26501"/>
                    <a:pt x="20556" y="26505"/>
                  </a:cubicBezTo>
                  <a:cubicBezTo>
                    <a:pt x="20526" y="26505"/>
                    <a:pt x="20495" y="26566"/>
                    <a:pt x="20495" y="26596"/>
                  </a:cubicBezTo>
                  <a:cubicBezTo>
                    <a:pt x="20435" y="26596"/>
                    <a:pt x="20374" y="26596"/>
                    <a:pt x="20374" y="26566"/>
                  </a:cubicBezTo>
                  <a:cubicBezTo>
                    <a:pt x="20343" y="26505"/>
                    <a:pt x="20343" y="26475"/>
                    <a:pt x="20222" y="26475"/>
                  </a:cubicBezTo>
                  <a:cubicBezTo>
                    <a:pt x="20100" y="26475"/>
                    <a:pt x="20100" y="26475"/>
                    <a:pt x="20100" y="26505"/>
                  </a:cubicBezTo>
                  <a:cubicBezTo>
                    <a:pt x="20100" y="26557"/>
                    <a:pt x="20123" y="26633"/>
                    <a:pt x="20090" y="26633"/>
                  </a:cubicBezTo>
                  <a:cubicBezTo>
                    <a:pt x="20085" y="26633"/>
                    <a:pt x="20078" y="26631"/>
                    <a:pt x="20070" y="26627"/>
                  </a:cubicBezTo>
                  <a:lnTo>
                    <a:pt x="19918" y="26566"/>
                  </a:lnTo>
                  <a:cubicBezTo>
                    <a:pt x="19918" y="26566"/>
                    <a:pt x="19979" y="26566"/>
                    <a:pt x="19918" y="26505"/>
                  </a:cubicBezTo>
                  <a:cubicBezTo>
                    <a:pt x="19853" y="26484"/>
                    <a:pt x="19819" y="26462"/>
                    <a:pt x="19783" y="26462"/>
                  </a:cubicBezTo>
                  <a:cubicBezTo>
                    <a:pt x="19768" y="26462"/>
                    <a:pt x="19753" y="26466"/>
                    <a:pt x="19735" y="26475"/>
                  </a:cubicBezTo>
                  <a:cubicBezTo>
                    <a:pt x="19644" y="26475"/>
                    <a:pt x="19614" y="26566"/>
                    <a:pt x="19614" y="26566"/>
                  </a:cubicBezTo>
                  <a:cubicBezTo>
                    <a:pt x="19614" y="26566"/>
                    <a:pt x="19675" y="26627"/>
                    <a:pt x="19614" y="26627"/>
                  </a:cubicBezTo>
                  <a:cubicBezTo>
                    <a:pt x="19523" y="26627"/>
                    <a:pt x="19492" y="26627"/>
                    <a:pt x="19492" y="26596"/>
                  </a:cubicBezTo>
                  <a:cubicBezTo>
                    <a:pt x="19492" y="26566"/>
                    <a:pt x="19462" y="26505"/>
                    <a:pt x="19371" y="26505"/>
                  </a:cubicBezTo>
                  <a:lnTo>
                    <a:pt x="19067" y="26505"/>
                  </a:lnTo>
                  <a:cubicBezTo>
                    <a:pt x="19036" y="26505"/>
                    <a:pt x="19036" y="26627"/>
                    <a:pt x="19006" y="26627"/>
                  </a:cubicBezTo>
                  <a:cubicBezTo>
                    <a:pt x="18976" y="26627"/>
                    <a:pt x="18915" y="26596"/>
                    <a:pt x="18915" y="26535"/>
                  </a:cubicBezTo>
                  <a:cubicBezTo>
                    <a:pt x="18915" y="26505"/>
                    <a:pt x="18976" y="26414"/>
                    <a:pt x="18884" y="26353"/>
                  </a:cubicBezTo>
                  <a:cubicBezTo>
                    <a:pt x="18854" y="26353"/>
                    <a:pt x="18702" y="26292"/>
                    <a:pt x="18702" y="26292"/>
                  </a:cubicBezTo>
                  <a:cubicBezTo>
                    <a:pt x="18702" y="26292"/>
                    <a:pt x="18580" y="26201"/>
                    <a:pt x="18550" y="26201"/>
                  </a:cubicBezTo>
                  <a:cubicBezTo>
                    <a:pt x="18520" y="26201"/>
                    <a:pt x="18428" y="26171"/>
                    <a:pt x="18398" y="26171"/>
                  </a:cubicBezTo>
                  <a:cubicBezTo>
                    <a:pt x="18368" y="26171"/>
                    <a:pt x="18246" y="26201"/>
                    <a:pt x="18246" y="26201"/>
                  </a:cubicBezTo>
                  <a:cubicBezTo>
                    <a:pt x="18246" y="26201"/>
                    <a:pt x="18246" y="26206"/>
                    <a:pt x="18244" y="26206"/>
                  </a:cubicBezTo>
                  <a:cubicBezTo>
                    <a:pt x="18241" y="26206"/>
                    <a:pt x="18234" y="26195"/>
                    <a:pt x="18216" y="26140"/>
                  </a:cubicBezTo>
                  <a:cubicBezTo>
                    <a:pt x="18216" y="26019"/>
                    <a:pt x="18307" y="26019"/>
                    <a:pt x="18155" y="25867"/>
                  </a:cubicBezTo>
                  <a:cubicBezTo>
                    <a:pt x="18003" y="25715"/>
                    <a:pt x="17790" y="25593"/>
                    <a:pt x="17668" y="25532"/>
                  </a:cubicBezTo>
                  <a:cubicBezTo>
                    <a:pt x="17517" y="25441"/>
                    <a:pt x="17486" y="25380"/>
                    <a:pt x="17395" y="25380"/>
                  </a:cubicBezTo>
                  <a:cubicBezTo>
                    <a:pt x="17304" y="25380"/>
                    <a:pt x="17304" y="25320"/>
                    <a:pt x="17213" y="25320"/>
                  </a:cubicBezTo>
                  <a:cubicBezTo>
                    <a:pt x="17152" y="25320"/>
                    <a:pt x="17152" y="25380"/>
                    <a:pt x="17061" y="25380"/>
                  </a:cubicBezTo>
                  <a:cubicBezTo>
                    <a:pt x="17020" y="25380"/>
                    <a:pt x="16980" y="25353"/>
                    <a:pt x="16948" y="25353"/>
                  </a:cubicBezTo>
                  <a:cubicBezTo>
                    <a:pt x="16932" y="25353"/>
                    <a:pt x="16919" y="25360"/>
                    <a:pt x="16909" y="25380"/>
                  </a:cubicBezTo>
                  <a:cubicBezTo>
                    <a:pt x="16909" y="25411"/>
                    <a:pt x="16878" y="25441"/>
                    <a:pt x="16848" y="25441"/>
                  </a:cubicBezTo>
                  <a:cubicBezTo>
                    <a:pt x="16757" y="25441"/>
                    <a:pt x="16605" y="25411"/>
                    <a:pt x="16696" y="25380"/>
                  </a:cubicBezTo>
                  <a:cubicBezTo>
                    <a:pt x="16704" y="25364"/>
                    <a:pt x="16714" y="25359"/>
                    <a:pt x="16725" y="25359"/>
                  </a:cubicBezTo>
                  <a:cubicBezTo>
                    <a:pt x="16751" y="25359"/>
                    <a:pt x="16785" y="25387"/>
                    <a:pt x="16820" y="25387"/>
                  </a:cubicBezTo>
                  <a:cubicBezTo>
                    <a:pt x="16830" y="25387"/>
                    <a:pt x="16839" y="25385"/>
                    <a:pt x="16848" y="25380"/>
                  </a:cubicBezTo>
                  <a:cubicBezTo>
                    <a:pt x="16878" y="25320"/>
                    <a:pt x="16787" y="25289"/>
                    <a:pt x="16878" y="25259"/>
                  </a:cubicBezTo>
                  <a:cubicBezTo>
                    <a:pt x="16939" y="25228"/>
                    <a:pt x="17000" y="25168"/>
                    <a:pt x="17000" y="25107"/>
                  </a:cubicBezTo>
                  <a:cubicBezTo>
                    <a:pt x="17000" y="25016"/>
                    <a:pt x="17030" y="25016"/>
                    <a:pt x="16939" y="24985"/>
                  </a:cubicBezTo>
                  <a:cubicBezTo>
                    <a:pt x="16878" y="24955"/>
                    <a:pt x="16909" y="24924"/>
                    <a:pt x="16757" y="24924"/>
                  </a:cubicBezTo>
                  <a:cubicBezTo>
                    <a:pt x="16696" y="24924"/>
                    <a:pt x="16659" y="24929"/>
                    <a:pt x="16634" y="24929"/>
                  </a:cubicBezTo>
                  <a:cubicBezTo>
                    <a:pt x="16595" y="24929"/>
                    <a:pt x="16580" y="24918"/>
                    <a:pt x="16544" y="24864"/>
                  </a:cubicBezTo>
                  <a:cubicBezTo>
                    <a:pt x="16453" y="24803"/>
                    <a:pt x="16574" y="24833"/>
                    <a:pt x="16453" y="24803"/>
                  </a:cubicBezTo>
                  <a:cubicBezTo>
                    <a:pt x="16331" y="24772"/>
                    <a:pt x="16331" y="24772"/>
                    <a:pt x="16301" y="24772"/>
                  </a:cubicBezTo>
                  <a:cubicBezTo>
                    <a:pt x="16270" y="24772"/>
                    <a:pt x="16301" y="24833"/>
                    <a:pt x="16240" y="24833"/>
                  </a:cubicBezTo>
                  <a:cubicBezTo>
                    <a:pt x="16149" y="24833"/>
                    <a:pt x="16118" y="24803"/>
                    <a:pt x="16118" y="24712"/>
                  </a:cubicBezTo>
                  <a:cubicBezTo>
                    <a:pt x="16118" y="24681"/>
                    <a:pt x="16118" y="24651"/>
                    <a:pt x="16027" y="24651"/>
                  </a:cubicBezTo>
                  <a:cubicBezTo>
                    <a:pt x="15987" y="24651"/>
                    <a:pt x="15933" y="24664"/>
                    <a:pt x="15901" y="24664"/>
                  </a:cubicBezTo>
                  <a:cubicBezTo>
                    <a:pt x="15885" y="24664"/>
                    <a:pt x="15875" y="24661"/>
                    <a:pt x="15875" y="24651"/>
                  </a:cubicBezTo>
                  <a:cubicBezTo>
                    <a:pt x="15875" y="24625"/>
                    <a:pt x="15920" y="24554"/>
                    <a:pt x="15952" y="24554"/>
                  </a:cubicBezTo>
                  <a:cubicBezTo>
                    <a:pt x="15957" y="24554"/>
                    <a:pt x="15962" y="24555"/>
                    <a:pt x="15966" y="24560"/>
                  </a:cubicBezTo>
                  <a:cubicBezTo>
                    <a:pt x="15987" y="24560"/>
                    <a:pt x="16061" y="24587"/>
                    <a:pt x="16117" y="24587"/>
                  </a:cubicBezTo>
                  <a:cubicBezTo>
                    <a:pt x="16145" y="24587"/>
                    <a:pt x="16169" y="24580"/>
                    <a:pt x="16179" y="24560"/>
                  </a:cubicBezTo>
                  <a:cubicBezTo>
                    <a:pt x="16240" y="24560"/>
                    <a:pt x="16270" y="24499"/>
                    <a:pt x="16240" y="24469"/>
                  </a:cubicBezTo>
                  <a:cubicBezTo>
                    <a:pt x="16210" y="24438"/>
                    <a:pt x="16179" y="24423"/>
                    <a:pt x="16141" y="24423"/>
                  </a:cubicBezTo>
                  <a:cubicBezTo>
                    <a:pt x="16103" y="24423"/>
                    <a:pt x="16058" y="24438"/>
                    <a:pt x="15997" y="24469"/>
                  </a:cubicBezTo>
                  <a:lnTo>
                    <a:pt x="15784" y="24469"/>
                  </a:lnTo>
                  <a:cubicBezTo>
                    <a:pt x="15693" y="24469"/>
                    <a:pt x="15662" y="24377"/>
                    <a:pt x="15632" y="24377"/>
                  </a:cubicBezTo>
                  <a:cubicBezTo>
                    <a:pt x="15571" y="24377"/>
                    <a:pt x="15480" y="24408"/>
                    <a:pt x="15480" y="24408"/>
                  </a:cubicBezTo>
                  <a:cubicBezTo>
                    <a:pt x="15480" y="24408"/>
                    <a:pt x="15389" y="24469"/>
                    <a:pt x="15358" y="24499"/>
                  </a:cubicBezTo>
                  <a:cubicBezTo>
                    <a:pt x="15336" y="24499"/>
                    <a:pt x="15347" y="24448"/>
                    <a:pt x="15303" y="24448"/>
                  </a:cubicBezTo>
                  <a:cubicBezTo>
                    <a:pt x="15288" y="24448"/>
                    <a:pt x="15267" y="24453"/>
                    <a:pt x="15237" y="24469"/>
                  </a:cubicBezTo>
                  <a:cubicBezTo>
                    <a:pt x="15115" y="24499"/>
                    <a:pt x="15115" y="24620"/>
                    <a:pt x="15085" y="24620"/>
                  </a:cubicBezTo>
                  <a:cubicBezTo>
                    <a:pt x="15054" y="24620"/>
                    <a:pt x="14963" y="24651"/>
                    <a:pt x="14963" y="24651"/>
                  </a:cubicBezTo>
                  <a:cubicBezTo>
                    <a:pt x="14963" y="24651"/>
                    <a:pt x="14811" y="24681"/>
                    <a:pt x="14781" y="24712"/>
                  </a:cubicBezTo>
                  <a:lnTo>
                    <a:pt x="14599" y="24712"/>
                  </a:lnTo>
                  <a:cubicBezTo>
                    <a:pt x="14568" y="24712"/>
                    <a:pt x="14447" y="24651"/>
                    <a:pt x="14447" y="24651"/>
                  </a:cubicBezTo>
                  <a:cubicBezTo>
                    <a:pt x="14416" y="24651"/>
                    <a:pt x="14325" y="24620"/>
                    <a:pt x="14295" y="24529"/>
                  </a:cubicBezTo>
                  <a:cubicBezTo>
                    <a:pt x="14295" y="24469"/>
                    <a:pt x="14264" y="24469"/>
                    <a:pt x="14143" y="24469"/>
                  </a:cubicBezTo>
                  <a:cubicBezTo>
                    <a:pt x="14021" y="24469"/>
                    <a:pt x="13869" y="24499"/>
                    <a:pt x="13808" y="24499"/>
                  </a:cubicBezTo>
                  <a:cubicBezTo>
                    <a:pt x="13717" y="24499"/>
                    <a:pt x="13656" y="24499"/>
                    <a:pt x="13535" y="24529"/>
                  </a:cubicBezTo>
                  <a:cubicBezTo>
                    <a:pt x="13443" y="24529"/>
                    <a:pt x="13352" y="24560"/>
                    <a:pt x="13261" y="24560"/>
                  </a:cubicBezTo>
                  <a:cubicBezTo>
                    <a:pt x="13246" y="24560"/>
                    <a:pt x="13231" y="24575"/>
                    <a:pt x="13219" y="24575"/>
                  </a:cubicBezTo>
                  <a:cubicBezTo>
                    <a:pt x="13208" y="24575"/>
                    <a:pt x="13200" y="24560"/>
                    <a:pt x="13200" y="24499"/>
                  </a:cubicBezTo>
                  <a:cubicBezTo>
                    <a:pt x="13200" y="24377"/>
                    <a:pt x="13079" y="24256"/>
                    <a:pt x="13048" y="24225"/>
                  </a:cubicBezTo>
                  <a:cubicBezTo>
                    <a:pt x="12988" y="24195"/>
                    <a:pt x="13048" y="24073"/>
                    <a:pt x="12957" y="24073"/>
                  </a:cubicBezTo>
                  <a:lnTo>
                    <a:pt x="12592" y="24073"/>
                  </a:lnTo>
                  <a:cubicBezTo>
                    <a:pt x="12592" y="24073"/>
                    <a:pt x="12511" y="24087"/>
                    <a:pt x="12457" y="24087"/>
                  </a:cubicBezTo>
                  <a:cubicBezTo>
                    <a:pt x="12430" y="24087"/>
                    <a:pt x="12410" y="24083"/>
                    <a:pt x="12410" y="24073"/>
                  </a:cubicBezTo>
                  <a:cubicBezTo>
                    <a:pt x="12410" y="24043"/>
                    <a:pt x="12380" y="24043"/>
                    <a:pt x="12349" y="23952"/>
                  </a:cubicBezTo>
                  <a:cubicBezTo>
                    <a:pt x="12319" y="23921"/>
                    <a:pt x="12349" y="23861"/>
                    <a:pt x="12319" y="23861"/>
                  </a:cubicBezTo>
                  <a:cubicBezTo>
                    <a:pt x="12288" y="23800"/>
                    <a:pt x="12349" y="23769"/>
                    <a:pt x="12288" y="23739"/>
                  </a:cubicBezTo>
                  <a:cubicBezTo>
                    <a:pt x="12228" y="23739"/>
                    <a:pt x="12221" y="23726"/>
                    <a:pt x="12214" y="23726"/>
                  </a:cubicBezTo>
                  <a:cubicBezTo>
                    <a:pt x="12211" y="23726"/>
                    <a:pt x="12207" y="23729"/>
                    <a:pt x="12197" y="23739"/>
                  </a:cubicBezTo>
                  <a:cubicBezTo>
                    <a:pt x="12167" y="23769"/>
                    <a:pt x="12136" y="23769"/>
                    <a:pt x="12136" y="23830"/>
                  </a:cubicBezTo>
                  <a:cubicBezTo>
                    <a:pt x="12167" y="23861"/>
                    <a:pt x="12136" y="23861"/>
                    <a:pt x="12167" y="23891"/>
                  </a:cubicBezTo>
                  <a:cubicBezTo>
                    <a:pt x="12197" y="23921"/>
                    <a:pt x="12197" y="23921"/>
                    <a:pt x="12197" y="24013"/>
                  </a:cubicBezTo>
                  <a:cubicBezTo>
                    <a:pt x="12197" y="24043"/>
                    <a:pt x="12167" y="24134"/>
                    <a:pt x="12167" y="24134"/>
                  </a:cubicBezTo>
                  <a:cubicBezTo>
                    <a:pt x="12106" y="24165"/>
                    <a:pt x="12053" y="24172"/>
                    <a:pt x="12015" y="24172"/>
                  </a:cubicBezTo>
                  <a:cubicBezTo>
                    <a:pt x="11977" y="24172"/>
                    <a:pt x="11954" y="24165"/>
                    <a:pt x="11954" y="24165"/>
                  </a:cubicBezTo>
                  <a:cubicBezTo>
                    <a:pt x="11954" y="24165"/>
                    <a:pt x="11802" y="24195"/>
                    <a:pt x="11711" y="24225"/>
                  </a:cubicBezTo>
                  <a:cubicBezTo>
                    <a:pt x="11620" y="24286"/>
                    <a:pt x="11589" y="24286"/>
                    <a:pt x="11559" y="24347"/>
                  </a:cubicBezTo>
                  <a:cubicBezTo>
                    <a:pt x="11498" y="24438"/>
                    <a:pt x="11559" y="24469"/>
                    <a:pt x="11559" y="24499"/>
                  </a:cubicBezTo>
                  <a:cubicBezTo>
                    <a:pt x="11559" y="24529"/>
                    <a:pt x="11559" y="24620"/>
                    <a:pt x="11589" y="24620"/>
                  </a:cubicBezTo>
                  <a:lnTo>
                    <a:pt x="11650" y="24681"/>
                  </a:lnTo>
                  <a:cubicBezTo>
                    <a:pt x="11650" y="24681"/>
                    <a:pt x="11711" y="24742"/>
                    <a:pt x="11711" y="24772"/>
                  </a:cubicBezTo>
                  <a:cubicBezTo>
                    <a:pt x="11711" y="24803"/>
                    <a:pt x="11741" y="24803"/>
                    <a:pt x="11772" y="24833"/>
                  </a:cubicBezTo>
                  <a:cubicBezTo>
                    <a:pt x="11802" y="24894"/>
                    <a:pt x="11802" y="24955"/>
                    <a:pt x="11802" y="24955"/>
                  </a:cubicBezTo>
                  <a:cubicBezTo>
                    <a:pt x="11802" y="24955"/>
                    <a:pt x="11863" y="24955"/>
                    <a:pt x="11863" y="25046"/>
                  </a:cubicBezTo>
                  <a:lnTo>
                    <a:pt x="11772" y="25107"/>
                  </a:lnTo>
                  <a:cubicBezTo>
                    <a:pt x="11772" y="25107"/>
                    <a:pt x="11741" y="25137"/>
                    <a:pt x="11711" y="25137"/>
                  </a:cubicBezTo>
                  <a:cubicBezTo>
                    <a:pt x="11670" y="25137"/>
                    <a:pt x="11616" y="25164"/>
                    <a:pt x="11585" y="25164"/>
                  </a:cubicBezTo>
                  <a:cubicBezTo>
                    <a:pt x="11569" y="25164"/>
                    <a:pt x="11559" y="25157"/>
                    <a:pt x="11559" y="25137"/>
                  </a:cubicBezTo>
                  <a:lnTo>
                    <a:pt x="11559" y="25076"/>
                  </a:lnTo>
                  <a:cubicBezTo>
                    <a:pt x="11589" y="25046"/>
                    <a:pt x="11559" y="24955"/>
                    <a:pt x="11468" y="24955"/>
                  </a:cubicBezTo>
                  <a:cubicBezTo>
                    <a:pt x="11445" y="24955"/>
                    <a:pt x="11439" y="25006"/>
                    <a:pt x="11425" y="25006"/>
                  </a:cubicBezTo>
                  <a:cubicBezTo>
                    <a:pt x="11420" y="25006"/>
                    <a:pt x="11415" y="25000"/>
                    <a:pt x="11407" y="24985"/>
                  </a:cubicBezTo>
                  <a:cubicBezTo>
                    <a:pt x="11346" y="24955"/>
                    <a:pt x="11316" y="24894"/>
                    <a:pt x="11316" y="24894"/>
                  </a:cubicBezTo>
                  <a:cubicBezTo>
                    <a:pt x="11316" y="24833"/>
                    <a:pt x="11255" y="24803"/>
                    <a:pt x="11316" y="24772"/>
                  </a:cubicBezTo>
                  <a:cubicBezTo>
                    <a:pt x="11407" y="24772"/>
                    <a:pt x="11437" y="24681"/>
                    <a:pt x="11437" y="24681"/>
                  </a:cubicBezTo>
                  <a:lnTo>
                    <a:pt x="11437" y="24620"/>
                  </a:lnTo>
                  <a:cubicBezTo>
                    <a:pt x="11468" y="24529"/>
                    <a:pt x="11559" y="24529"/>
                    <a:pt x="11468" y="24377"/>
                  </a:cubicBezTo>
                  <a:cubicBezTo>
                    <a:pt x="11407" y="24225"/>
                    <a:pt x="11346" y="24165"/>
                    <a:pt x="11346" y="24134"/>
                  </a:cubicBezTo>
                  <a:cubicBezTo>
                    <a:pt x="11346" y="24073"/>
                    <a:pt x="11285" y="24043"/>
                    <a:pt x="11316" y="24043"/>
                  </a:cubicBezTo>
                  <a:lnTo>
                    <a:pt x="11437" y="24043"/>
                  </a:lnTo>
                  <a:cubicBezTo>
                    <a:pt x="11468" y="24043"/>
                    <a:pt x="11559" y="24013"/>
                    <a:pt x="11559" y="23982"/>
                  </a:cubicBezTo>
                  <a:cubicBezTo>
                    <a:pt x="11559" y="23921"/>
                    <a:pt x="11468" y="23921"/>
                    <a:pt x="11589" y="23891"/>
                  </a:cubicBezTo>
                  <a:cubicBezTo>
                    <a:pt x="11650" y="23891"/>
                    <a:pt x="11711" y="23861"/>
                    <a:pt x="11650" y="23739"/>
                  </a:cubicBezTo>
                  <a:cubicBezTo>
                    <a:pt x="11620" y="23617"/>
                    <a:pt x="11650" y="23617"/>
                    <a:pt x="11589" y="23617"/>
                  </a:cubicBezTo>
                  <a:cubicBezTo>
                    <a:pt x="11544" y="23602"/>
                    <a:pt x="11521" y="23602"/>
                    <a:pt x="11506" y="23602"/>
                  </a:cubicBezTo>
                  <a:cubicBezTo>
                    <a:pt x="11491" y="23602"/>
                    <a:pt x="11483" y="23602"/>
                    <a:pt x="11468" y="23587"/>
                  </a:cubicBezTo>
                  <a:cubicBezTo>
                    <a:pt x="11455" y="23574"/>
                    <a:pt x="11443" y="23567"/>
                    <a:pt x="11426" y="23567"/>
                  </a:cubicBezTo>
                  <a:cubicBezTo>
                    <a:pt x="11402" y="23567"/>
                    <a:pt x="11369" y="23582"/>
                    <a:pt x="11316" y="23617"/>
                  </a:cubicBezTo>
                  <a:cubicBezTo>
                    <a:pt x="11255" y="23709"/>
                    <a:pt x="11194" y="23709"/>
                    <a:pt x="11133" y="23739"/>
                  </a:cubicBezTo>
                  <a:cubicBezTo>
                    <a:pt x="11042" y="23769"/>
                    <a:pt x="11012" y="23739"/>
                    <a:pt x="11012" y="23861"/>
                  </a:cubicBezTo>
                  <a:cubicBezTo>
                    <a:pt x="10981" y="23921"/>
                    <a:pt x="10981" y="23921"/>
                    <a:pt x="10951" y="23952"/>
                  </a:cubicBezTo>
                  <a:cubicBezTo>
                    <a:pt x="10890" y="24013"/>
                    <a:pt x="10890" y="24043"/>
                    <a:pt x="10799" y="24043"/>
                  </a:cubicBezTo>
                  <a:cubicBezTo>
                    <a:pt x="10708" y="24043"/>
                    <a:pt x="10685" y="24094"/>
                    <a:pt x="10641" y="24094"/>
                  </a:cubicBezTo>
                  <a:cubicBezTo>
                    <a:pt x="10626" y="24094"/>
                    <a:pt x="10609" y="24089"/>
                    <a:pt x="10586" y="24073"/>
                  </a:cubicBezTo>
                  <a:lnTo>
                    <a:pt x="10343" y="24073"/>
                  </a:lnTo>
                  <a:cubicBezTo>
                    <a:pt x="10282" y="24073"/>
                    <a:pt x="10282" y="24073"/>
                    <a:pt x="10252" y="24134"/>
                  </a:cubicBezTo>
                  <a:cubicBezTo>
                    <a:pt x="10222" y="24165"/>
                    <a:pt x="10222" y="24225"/>
                    <a:pt x="10222" y="24256"/>
                  </a:cubicBezTo>
                  <a:cubicBezTo>
                    <a:pt x="10222" y="24317"/>
                    <a:pt x="10252" y="24317"/>
                    <a:pt x="10191" y="24347"/>
                  </a:cubicBezTo>
                  <a:cubicBezTo>
                    <a:pt x="10150" y="24368"/>
                    <a:pt x="10165" y="24417"/>
                    <a:pt x="10159" y="24417"/>
                  </a:cubicBezTo>
                  <a:cubicBezTo>
                    <a:pt x="10157" y="24417"/>
                    <a:pt x="10150" y="24406"/>
                    <a:pt x="10130" y="24377"/>
                  </a:cubicBezTo>
                  <a:cubicBezTo>
                    <a:pt x="10100" y="24317"/>
                    <a:pt x="10100" y="24286"/>
                    <a:pt x="10070" y="24225"/>
                  </a:cubicBezTo>
                  <a:cubicBezTo>
                    <a:pt x="10048" y="24204"/>
                    <a:pt x="10042" y="24182"/>
                    <a:pt x="10008" y="24182"/>
                  </a:cubicBezTo>
                  <a:cubicBezTo>
                    <a:pt x="9994" y="24182"/>
                    <a:pt x="9975" y="24186"/>
                    <a:pt x="9948" y="24195"/>
                  </a:cubicBezTo>
                  <a:cubicBezTo>
                    <a:pt x="9887" y="24225"/>
                    <a:pt x="9887" y="24225"/>
                    <a:pt x="9826" y="24286"/>
                  </a:cubicBezTo>
                  <a:cubicBezTo>
                    <a:pt x="9766" y="24317"/>
                    <a:pt x="9766" y="24317"/>
                    <a:pt x="9766" y="24347"/>
                  </a:cubicBezTo>
                  <a:cubicBezTo>
                    <a:pt x="9766" y="24377"/>
                    <a:pt x="9796" y="24438"/>
                    <a:pt x="9766" y="24438"/>
                  </a:cubicBezTo>
                  <a:cubicBezTo>
                    <a:pt x="9735" y="24469"/>
                    <a:pt x="9674" y="24469"/>
                    <a:pt x="9674" y="24469"/>
                  </a:cubicBezTo>
                  <a:cubicBezTo>
                    <a:pt x="9674" y="24469"/>
                    <a:pt x="9766" y="24894"/>
                    <a:pt x="9735" y="24924"/>
                  </a:cubicBezTo>
                  <a:cubicBezTo>
                    <a:pt x="9644" y="24955"/>
                    <a:pt x="9522" y="24985"/>
                    <a:pt x="9522" y="25046"/>
                  </a:cubicBezTo>
                  <a:cubicBezTo>
                    <a:pt x="9522" y="25076"/>
                    <a:pt x="9462" y="25137"/>
                    <a:pt x="9370" y="25198"/>
                  </a:cubicBezTo>
                  <a:cubicBezTo>
                    <a:pt x="9310" y="25228"/>
                    <a:pt x="9279" y="25259"/>
                    <a:pt x="9279" y="25259"/>
                  </a:cubicBezTo>
                  <a:cubicBezTo>
                    <a:pt x="9279" y="25259"/>
                    <a:pt x="9310" y="25380"/>
                    <a:pt x="9279" y="25380"/>
                  </a:cubicBezTo>
                  <a:cubicBezTo>
                    <a:pt x="9239" y="25380"/>
                    <a:pt x="9266" y="25407"/>
                    <a:pt x="9261" y="25407"/>
                  </a:cubicBezTo>
                  <a:cubicBezTo>
                    <a:pt x="9259" y="25407"/>
                    <a:pt x="9249" y="25401"/>
                    <a:pt x="9218" y="25380"/>
                  </a:cubicBezTo>
                  <a:cubicBezTo>
                    <a:pt x="9158" y="25350"/>
                    <a:pt x="9036" y="25380"/>
                    <a:pt x="9006" y="25289"/>
                  </a:cubicBezTo>
                  <a:cubicBezTo>
                    <a:pt x="8975" y="25228"/>
                    <a:pt x="8915" y="25198"/>
                    <a:pt x="8854" y="25137"/>
                  </a:cubicBezTo>
                  <a:cubicBezTo>
                    <a:pt x="8763" y="25107"/>
                    <a:pt x="8702" y="25137"/>
                    <a:pt x="8611" y="25046"/>
                  </a:cubicBezTo>
                  <a:cubicBezTo>
                    <a:pt x="8580" y="24955"/>
                    <a:pt x="8428" y="24924"/>
                    <a:pt x="8398" y="24924"/>
                  </a:cubicBezTo>
                  <a:lnTo>
                    <a:pt x="8246" y="24924"/>
                  </a:lnTo>
                  <a:cubicBezTo>
                    <a:pt x="8185" y="24924"/>
                    <a:pt x="8165" y="24938"/>
                    <a:pt x="8158" y="24938"/>
                  </a:cubicBezTo>
                  <a:cubicBezTo>
                    <a:pt x="8155" y="24938"/>
                    <a:pt x="8155" y="24935"/>
                    <a:pt x="8155" y="24924"/>
                  </a:cubicBezTo>
                  <a:cubicBezTo>
                    <a:pt x="8155" y="24894"/>
                    <a:pt x="8094" y="24833"/>
                    <a:pt x="8094" y="24803"/>
                  </a:cubicBezTo>
                  <a:cubicBezTo>
                    <a:pt x="8063" y="24803"/>
                    <a:pt x="8003" y="24803"/>
                    <a:pt x="7972" y="24833"/>
                  </a:cubicBezTo>
                  <a:lnTo>
                    <a:pt x="7851" y="24955"/>
                  </a:lnTo>
                  <a:cubicBezTo>
                    <a:pt x="7820" y="24985"/>
                    <a:pt x="7759" y="25046"/>
                    <a:pt x="7759" y="25046"/>
                  </a:cubicBezTo>
                  <a:cubicBezTo>
                    <a:pt x="7759" y="25046"/>
                    <a:pt x="7668" y="25076"/>
                    <a:pt x="7638" y="25076"/>
                  </a:cubicBezTo>
                  <a:lnTo>
                    <a:pt x="7486" y="25076"/>
                  </a:lnTo>
                  <a:lnTo>
                    <a:pt x="7395" y="25137"/>
                  </a:lnTo>
                  <a:cubicBezTo>
                    <a:pt x="7369" y="25137"/>
                    <a:pt x="7343" y="25204"/>
                    <a:pt x="7317" y="25204"/>
                  </a:cubicBezTo>
                  <a:cubicBezTo>
                    <a:pt x="7312" y="25204"/>
                    <a:pt x="7308" y="25202"/>
                    <a:pt x="7304" y="25198"/>
                  </a:cubicBezTo>
                  <a:cubicBezTo>
                    <a:pt x="7243" y="25137"/>
                    <a:pt x="7212" y="25137"/>
                    <a:pt x="7182" y="25137"/>
                  </a:cubicBezTo>
                  <a:cubicBezTo>
                    <a:pt x="7158" y="25137"/>
                    <a:pt x="7094" y="25098"/>
                    <a:pt x="7055" y="25098"/>
                  </a:cubicBezTo>
                  <a:cubicBezTo>
                    <a:pt x="7045" y="25098"/>
                    <a:pt x="7036" y="25101"/>
                    <a:pt x="7030" y="25107"/>
                  </a:cubicBezTo>
                  <a:cubicBezTo>
                    <a:pt x="7010" y="25107"/>
                    <a:pt x="6962" y="25120"/>
                    <a:pt x="6924" y="25120"/>
                  </a:cubicBezTo>
                  <a:cubicBezTo>
                    <a:pt x="6905" y="25120"/>
                    <a:pt x="6888" y="25117"/>
                    <a:pt x="6878" y="25107"/>
                  </a:cubicBezTo>
                  <a:cubicBezTo>
                    <a:pt x="6848" y="25046"/>
                    <a:pt x="6787" y="24955"/>
                    <a:pt x="6787" y="24924"/>
                  </a:cubicBezTo>
                  <a:cubicBezTo>
                    <a:pt x="6787" y="24894"/>
                    <a:pt x="6726" y="24803"/>
                    <a:pt x="6696" y="24803"/>
                  </a:cubicBezTo>
                  <a:cubicBezTo>
                    <a:pt x="6635" y="24803"/>
                    <a:pt x="6544" y="24742"/>
                    <a:pt x="6544" y="24681"/>
                  </a:cubicBezTo>
                  <a:cubicBezTo>
                    <a:pt x="6483" y="24651"/>
                    <a:pt x="6452" y="24620"/>
                    <a:pt x="6392" y="24590"/>
                  </a:cubicBezTo>
                  <a:cubicBezTo>
                    <a:pt x="6331" y="24529"/>
                    <a:pt x="6301" y="24529"/>
                    <a:pt x="6270" y="24499"/>
                  </a:cubicBezTo>
                  <a:cubicBezTo>
                    <a:pt x="6240" y="24469"/>
                    <a:pt x="6240" y="24438"/>
                    <a:pt x="6240" y="24377"/>
                  </a:cubicBezTo>
                  <a:cubicBezTo>
                    <a:pt x="6240" y="24347"/>
                    <a:pt x="6179" y="24286"/>
                    <a:pt x="6179" y="24225"/>
                  </a:cubicBezTo>
                  <a:cubicBezTo>
                    <a:pt x="6149" y="24195"/>
                    <a:pt x="6118" y="24195"/>
                    <a:pt x="6149" y="24134"/>
                  </a:cubicBezTo>
                  <a:lnTo>
                    <a:pt x="6149" y="24013"/>
                  </a:lnTo>
                  <a:cubicBezTo>
                    <a:pt x="6149" y="23982"/>
                    <a:pt x="6179" y="23982"/>
                    <a:pt x="6149" y="23921"/>
                  </a:cubicBezTo>
                  <a:cubicBezTo>
                    <a:pt x="6118" y="23891"/>
                    <a:pt x="6088" y="23861"/>
                    <a:pt x="6118" y="23830"/>
                  </a:cubicBezTo>
                  <a:cubicBezTo>
                    <a:pt x="6149" y="23769"/>
                    <a:pt x="6149" y="23769"/>
                    <a:pt x="6149" y="23739"/>
                  </a:cubicBezTo>
                  <a:cubicBezTo>
                    <a:pt x="6179" y="23709"/>
                    <a:pt x="6179" y="23678"/>
                    <a:pt x="6149" y="23617"/>
                  </a:cubicBezTo>
                  <a:cubicBezTo>
                    <a:pt x="6149" y="23587"/>
                    <a:pt x="6149" y="23557"/>
                    <a:pt x="6118" y="23526"/>
                  </a:cubicBezTo>
                  <a:lnTo>
                    <a:pt x="6118" y="23374"/>
                  </a:lnTo>
                  <a:cubicBezTo>
                    <a:pt x="6118" y="23313"/>
                    <a:pt x="6118" y="23313"/>
                    <a:pt x="6088" y="23253"/>
                  </a:cubicBezTo>
                  <a:cubicBezTo>
                    <a:pt x="6027" y="23222"/>
                    <a:pt x="5997" y="23161"/>
                    <a:pt x="6027" y="23131"/>
                  </a:cubicBezTo>
                  <a:cubicBezTo>
                    <a:pt x="6088" y="23101"/>
                    <a:pt x="6088" y="23070"/>
                    <a:pt x="6088" y="23010"/>
                  </a:cubicBezTo>
                  <a:cubicBezTo>
                    <a:pt x="6088" y="22979"/>
                    <a:pt x="6027" y="22949"/>
                    <a:pt x="6088" y="22949"/>
                  </a:cubicBezTo>
                  <a:cubicBezTo>
                    <a:pt x="6118" y="22949"/>
                    <a:pt x="6118" y="22949"/>
                    <a:pt x="6149" y="22858"/>
                  </a:cubicBezTo>
                  <a:cubicBezTo>
                    <a:pt x="6179" y="22827"/>
                    <a:pt x="6240" y="22797"/>
                    <a:pt x="6240" y="22766"/>
                  </a:cubicBezTo>
                  <a:cubicBezTo>
                    <a:pt x="6240" y="22706"/>
                    <a:pt x="6149" y="22645"/>
                    <a:pt x="6149" y="22645"/>
                  </a:cubicBezTo>
                  <a:cubicBezTo>
                    <a:pt x="6149" y="22645"/>
                    <a:pt x="6118" y="22645"/>
                    <a:pt x="6149" y="22614"/>
                  </a:cubicBezTo>
                  <a:cubicBezTo>
                    <a:pt x="6149" y="22554"/>
                    <a:pt x="6179" y="22462"/>
                    <a:pt x="6179" y="22462"/>
                  </a:cubicBezTo>
                  <a:cubicBezTo>
                    <a:pt x="6179" y="22462"/>
                    <a:pt x="6179" y="22371"/>
                    <a:pt x="6149" y="22371"/>
                  </a:cubicBezTo>
                  <a:lnTo>
                    <a:pt x="6027" y="22371"/>
                  </a:lnTo>
                  <a:cubicBezTo>
                    <a:pt x="5986" y="22371"/>
                    <a:pt x="5932" y="22385"/>
                    <a:pt x="5901" y="22385"/>
                  </a:cubicBezTo>
                  <a:cubicBezTo>
                    <a:pt x="5885" y="22385"/>
                    <a:pt x="5875" y="22381"/>
                    <a:pt x="5875" y="22371"/>
                  </a:cubicBezTo>
                  <a:cubicBezTo>
                    <a:pt x="5875" y="22341"/>
                    <a:pt x="5845" y="22371"/>
                    <a:pt x="5845" y="22310"/>
                  </a:cubicBezTo>
                  <a:cubicBezTo>
                    <a:pt x="5845" y="22219"/>
                    <a:pt x="5845" y="22219"/>
                    <a:pt x="5814" y="22189"/>
                  </a:cubicBezTo>
                  <a:cubicBezTo>
                    <a:pt x="5784" y="22098"/>
                    <a:pt x="5784" y="22037"/>
                    <a:pt x="5723" y="22037"/>
                  </a:cubicBezTo>
                  <a:cubicBezTo>
                    <a:pt x="5693" y="22037"/>
                    <a:pt x="5632" y="22067"/>
                    <a:pt x="5541" y="22067"/>
                  </a:cubicBezTo>
                  <a:cubicBezTo>
                    <a:pt x="5480" y="22067"/>
                    <a:pt x="5419" y="22006"/>
                    <a:pt x="5358" y="22006"/>
                  </a:cubicBezTo>
                  <a:cubicBezTo>
                    <a:pt x="5267" y="22006"/>
                    <a:pt x="5328" y="22037"/>
                    <a:pt x="5206" y="22067"/>
                  </a:cubicBezTo>
                  <a:cubicBezTo>
                    <a:pt x="5125" y="22067"/>
                    <a:pt x="5085" y="22081"/>
                    <a:pt x="5058" y="22081"/>
                  </a:cubicBezTo>
                  <a:cubicBezTo>
                    <a:pt x="5044" y="22081"/>
                    <a:pt x="5034" y="22077"/>
                    <a:pt x="5024" y="22067"/>
                  </a:cubicBezTo>
                  <a:lnTo>
                    <a:pt x="4963" y="22067"/>
                  </a:lnTo>
                  <a:cubicBezTo>
                    <a:pt x="4902" y="22067"/>
                    <a:pt x="4872" y="22098"/>
                    <a:pt x="4872" y="22098"/>
                  </a:cubicBezTo>
                  <a:lnTo>
                    <a:pt x="4781" y="22098"/>
                  </a:lnTo>
                  <a:cubicBezTo>
                    <a:pt x="4720" y="22098"/>
                    <a:pt x="4598" y="22158"/>
                    <a:pt x="4598" y="22158"/>
                  </a:cubicBezTo>
                  <a:cubicBezTo>
                    <a:pt x="4598" y="22158"/>
                    <a:pt x="4598" y="22098"/>
                    <a:pt x="4568" y="22067"/>
                  </a:cubicBezTo>
                  <a:cubicBezTo>
                    <a:pt x="4527" y="22067"/>
                    <a:pt x="4500" y="22054"/>
                    <a:pt x="4478" y="22054"/>
                  </a:cubicBezTo>
                  <a:cubicBezTo>
                    <a:pt x="4467" y="22054"/>
                    <a:pt x="4456" y="22057"/>
                    <a:pt x="4446" y="22067"/>
                  </a:cubicBezTo>
                  <a:cubicBezTo>
                    <a:pt x="4416" y="22067"/>
                    <a:pt x="4355" y="22098"/>
                    <a:pt x="4325" y="22098"/>
                  </a:cubicBezTo>
                  <a:cubicBezTo>
                    <a:pt x="4294" y="22098"/>
                    <a:pt x="4264" y="22189"/>
                    <a:pt x="4264" y="22189"/>
                  </a:cubicBezTo>
                  <a:lnTo>
                    <a:pt x="4173" y="22158"/>
                  </a:lnTo>
                  <a:cubicBezTo>
                    <a:pt x="4173" y="22098"/>
                    <a:pt x="4112" y="22098"/>
                    <a:pt x="4112" y="22098"/>
                  </a:cubicBezTo>
                  <a:cubicBezTo>
                    <a:pt x="4112" y="22098"/>
                    <a:pt x="4112" y="22158"/>
                    <a:pt x="4051" y="22189"/>
                  </a:cubicBezTo>
                  <a:lnTo>
                    <a:pt x="4021" y="22189"/>
                  </a:lnTo>
                  <a:cubicBezTo>
                    <a:pt x="4021" y="22189"/>
                    <a:pt x="4096" y="22063"/>
                    <a:pt x="4041" y="22063"/>
                  </a:cubicBezTo>
                  <a:cubicBezTo>
                    <a:pt x="4036" y="22063"/>
                    <a:pt x="4029" y="22064"/>
                    <a:pt x="4021" y="22067"/>
                  </a:cubicBezTo>
                  <a:lnTo>
                    <a:pt x="3960" y="22067"/>
                  </a:lnTo>
                  <a:cubicBezTo>
                    <a:pt x="3960" y="22067"/>
                    <a:pt x="3960" y="21946"/>
                    <a:pt x="3990" y="21946"/>
                  </a:cubicBezTo>
                  <a:cubicBezTo>
                    <a:pt x="4112" y="21915"/>
                    <a:pt x="4142" y="21885"/>
                    <a:pt x="4142" y="21885"/>
                  </a:cubicBezTo>
                  <a:lnTo>
                    <a:pt x="4142" y="21763"/>
                  </a:lnTo>
                  <a:lnTo>
                    <a:pt x="4112" y="21642"/>
                  </a:lnTo>
                  <a:cubicBezTo>
                    <a:pt x="4112" y="21642"/>
                    <a:pt x="4142" y="21338"/>
                    <a:pt x="4112" y="21277"/>
                  </a:cubicBezTo>
                  <a:lnTo>
                    <a:pt x="4112" y="21034"/>
                  </a:lnTo>
                  <a:cubicBezTo>
                    <a:pt x="4112" y="21003"/>
                    <a:pt x="4142" y="20943"/>
                    <a:pt x="4112" y="20943"/>
                  </a:cubicBezTo>
                  <a:cubicBezTo>
                    <a:pt x="4051" y="20943"/>
                    <a:pt x="3990" y="20882"/>
                    <a:pt x="3990" y="20851"/>
                  </a:cubicBezTo>
                  <a:cubicBezTo>
                    <a:pt x="3990" y="20821"/>
                    <a:pt x="3990" y="20730"/>
                    <a:pt x="4021" y="20730"/>
                  </a:cubicBezTo>
                  <a:cubicBezTo>
                    <a:pt x="4051" y="20730"/>
                    <a:pt x="4112" y="20730"/>
                    <a:pt x="4142" y="20821"/>
                  </a:cubicBezTo>
                  <a:cubicBezTo>
                    <a:pt x="4164" y="20864"/>
                    <a:pt x="4170" y="20907"/>
                    <a:pt x="4183" y="20907"/>
                  </a:cubicBezTo>
                  <a:cubicBezTo>
                    <a:pt x="4188" y="20907"/>
                    <a:pt x="4194" y="20900"/>
                    <a:pt x="4203" y="20882"/>
                  </a:cubicBezTo>
                  <a:cubicBezTo>
                    <a:pt x="4294" y="20821"/>
                    <a:pt x="4355" y="20730"/>
                    <a:pt x="4325" y="20699"/>
                  </a:cubicBezTo>
                  <a:cubicBezTo>
                    <a:pt x="4294" y="20669"/>
                    <a:pt x="4294" y="20639"/>
                    <a:pt x="4294" y="20578"/>
                  </a:cubicBezTo>
                  <a:lnTo>
                    <a:pt x="4294" y="20487"/>
                  </a:lnTo>
                  <a:lnTo>
                    <a:pt x="4294" y="20244"/>
                  </a:lnTo>
                  <a:cubicBezTo>
                    <a:pt x="4294" y="20213"/>
                    <a:pt x="4325" y="20122"/>
                    <a:pt x="4325" y="20092"/>
                  </a:cubicBezTo>
                  <a:cubicBezTo>
                    <a:pt x="4325" y="20061"/>
                    <a:pt x="4355" y="19970"/>
                    <a:pt x="4355" y="19970"/>
                  </a:cubicBezTo>
                  <a:lnTo>
                    <a:pt x="4416" y="19940"/>
                  </a:lnTo>
                  <a:cubicBezTo>
                    <a:pt x="4446" y="19909"/>
                    <a:pt x="4477" y="19909"/>
                    <a:pt x="4507" y="19879"/>
                  </a:cubicBezTo>
                  <a:cubicBezTo>
                    <a:pt x="4568" y="19818"/>
                    <a:pt x="4568" y="19788"/>
                    <a:pt x="4568" y="19757"/>
                  </a:cubicBezTo>
                  <a:cubicBezTo>
                    <a:pt x="4568" y="19727"/>
                    <a:pt x="4507" y="19636"/>
                    <a:pt x="4507" y="19605"/>
                  </a:cubicBezTo>
                  <a:cubicBezTo>
                    <a:pt x="4507" y="19575"/>
                    <a:pt x="4507" y="19484"/>
                    <a:pt x="4477" y="19453"/>
                  </a:cubicBezTo>
                  <a:cubicBezTo>
                    <a:pt x="4477" y="19423"/>
                    <a:pt x="4446" y="19362"/>
                    <a:pt x="4446" y="19362"/>
                  </a:cubicBezTo>
                  <a:cubicBezTo>
                    <a:pt x="4446" y="19362"/>
                    <a:pt x="4433" y="19349"/>
                    <a:pt x="4406" y="19349"/>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1"/>
            <p:cNvSpPr/>
            <p:nvPr/>
          </p:nvSpPr>
          <p:spPr>
            <a:xfrm>
              <a:off x="13514700" y="2451150"/>
              <a:ext cx="80575" cy="64000"/>
            </a:xfrm>
            <a:custGeom>
              <a:rect b="b" l="l" r="r" t="t"/>
              <a:pathLst>
                <a:path extrusionOk="0" h="2560" w="3223">
                  <a:moveTo>
                    <a:pt x="3162" y="2131"/>
                  </a:moveTo>
                  <a:lnTo>
                    <a:pt x="3162" y="2136"/>
                  </a:lnTo>
                  <a:lnTo>
                    <a:pt x="3162" y="2136"/>
                  </a:lnTo>
                  <a:cubicBezTo>
                    <a:pt x="3161" y="2136"/>
                    <a:pt x="3159" y="2136"/>
                    <a:pt x="3158" y="2136"/>
                  </a:cubicBezTo>
                  <a:cubicBezTo>
                    <a:pt x="3150" y="2136"/>
                    <a:pt x="3148" y="2136"/>
                    <a:pt x="3162" y="2131"/>
                  </a:cubicBezTo>
                  <a:close/>
                  <a:moveTo>
                    <a:pt x="2083" y="0"/>
                  </a:moveTo>
                  <a:cubicBezTo>
                    <a:pt x="2068" y="0"/>
                    <a:pt x="2037" y="8"/>
                    <a:pt x="1977" y="23"/>
                  </a:cubicBezTo>
                  <a:cubicBezTo>
                    <a:pt x="1946" y="23"/>
                    <a:pt x="1855" y="114"/>
                    <a:pt x="1794" y="114"/>
                  </a:cubicBezTo>
                  <a:cubicBezTo>
                    <a:pt x="1703" y="114"/>
                    <a:pt x="1673" y="114"/>
                    <a:pt x="1642" y="145"/>
                  </a:cubicBezTo>
                  <a:cubicBezTo>
                    <a:pt x="1582" y="175"/>
                    <a:pt x="1521" y="175"/>
                    <a:pt x="1521" y="206"/>
                  </a:cubicBezTo>
                  <a:lnTo>
                    <a:pt x="1430" y="297"/>
                  </a:lnTo>
                  <a:lnTo>
                    <a:pt x="1338" y="418"/>
                  </a:lnTo>
                  <a:cubicBezTo>
                    <a:pt x="1278" y="449"/>
                    <a:pt x="1338" y="479"/>
                    <a:pt x="1278" y="479"/>
                  </a:cubicBezTo>
                  <a:cubicBezTo>
                    <a:pt x="1247" y="510"/>
                    <a:pt x="1217" y="601"/>
                    <a:pt x="1186" y="601"/>
                  </a:cubicBezTo>
                  <a:cubicBezTo>
                    <a:pt x="1126" y="601"/>
                    <a:pt x="1095" y="662"/>
                    <a:pt x="1065" y="722"/>
                  </a:cubicBezTo>
                  <a:cubicBezTo>
                    <a:pt x="1034" y="722"/>
                    <a:pt x="974" y="783"/>
                    <a:pt x="974" y="783"/>
                  </a:cubicBezTo>
                  <a:lnTo>
                    <a:pt x="882" y="905"/>
                  </a:lnTo>
                  <a:cubicBezTo>
                    <a:pt x="822" y="935"/>
                    <a:pt x="791" y="1026"/>
                    <a:pt x="791" y="1057"/>
                  </a:cubicBezTo>
                  <a:cubicBezTo>
                    <a:pt x="761" y="1087"/>
                    <a:pt x="761" y="1118"/>
                    <a:pt x="730" y="1178"/>
                  </a:cubicBezTo>
                  <a:cubicBezTo>
                    <a:pt x="700" y="1194"/>
                    <a:pt x="677" y="1194"/>
                    <a:pt x="662" y="1194"/>
                  </a:cubicBezTo>
                  <a:cubicBezTo>
                    <a:pt x="647" y="1194"/>
                    <a:pt x="639" y="1194"/>
                    <a:pt x="639" y="1209"/>
                  </a:cubicBezTo>
                  <a:cubicBezTo>
                    <a:pt x="609" y="1209"/>
                    <a:pt x="578" y="1270"/>
                    <a:pt x="609" y="1270"/>
                  </a:cubicBezTo>
                  <a:lnTo>
                    <a:pt x="670" y="1270"/>
                  </a:lnTo>
                  <a:cubicBezTo>
                    <a:pt x="730" y="1330"/>
                    <a:pt x="730" y="1361"/>
                    <a:pt x="730" y="1361"/>
                  </a:cubicBezTo>
                  <a:cubicBezTo>
                    <a:pt x="730" y="1361"/>
                    <a:pt x="672" y="1400"/>
                    <a:pt x="649" y="1400"/>
                  </a:cubicBezTo>
                  <a:cubicBezTo>
                    <a:pt x="643" y="1400"/>
                    <a:pt x="639" y="1397"/>
                    <a:pt x="639" y="1391"/>
                  </a:cubicBezTo>
                  <a:cubicBezTo>
                    <a:pt x="618" y="1370"/>
                    <a:pt x="596" y="1348"/>
                    <a:pt x="564" y="1348"/>
                  </a:cubicBezTo>
                  <a:cubicBezTo>
                    <a:pt x="551" y="1348"/>
                    <a:pt x="535" y="1352"/>
                    <a:pt x="518" y="1361"/>
                  </a:cubicBezTo>
                  <a:lnTo>
                    <a:pt x="457" y="1421"/>
                  </a:lnTo>
                  <a:cubicBezTo>
                    <a:pt x="457" y="1482"/>
                    <a:pt x="487" y="1543"/>
                    <a:pt x="366" y="1543"/>
                  </a:cubicBezTo>
                  <a:lnTo>
                    <a:pt x="214" y="1543"/>
                  </a:lnTo>
                  <a:cubicBezTo>
                    <a:pt x="214" y="1543"/>
                    <a:pt x="183" y="1543"/>
                    <a:pt x="183" y="1573"/>
                  </a:cubicBezTo>
                  <a:cubicBezTo>
                    <a:pt x="183" y="1634"/>
                    <a:pt x="214" y="1695"/>
                    <a:pt x="214" y="1695"/>
                  </a:cubicBezTo>
                  <a:cubicBezTo>
                    <a:pt x="214" y="1695"/>
                    <a:pt x="335" y="1725"/>
                    <a:pt x="214" y="1725"/>
                  </a:cubicBezTo>
                  <a:cubicBezTo>
                    <a:pt x="123" y="1786"/>
                    <a:pt x="123" y="1786"/>
                    <a:pt x="62" y="1817"/>
                  </a:cubicBezTo>
                  <a:cubicBezTo>
                    <a:pt x="31" y="1847"/>
                    <a:pt x="1" y="1908"/>
                    <a:pt x="1" y="1938"/>
                  </a:cubicBezTo>
                  <a:cubicBezTo>
                    <a:pt x="31" y="1999"/>
                    <a:pt x="1" y="2029"/>
                    <a:pt x="31" y="2090"/>
                  </a:cubicBezTo>
                  <a:cubicBezTo>
                    <a:pt x="53" y="2112"/>
                    <a:pt x="59" y="2133"/>
                    <a:pt x="93" y="2133"/>
                  </a:cubicBezTo>
                  <a:cubicBezTo>
                    <a:pt x="107" y="2133"/>
                    <a:pt x="126" y="2129"/>
                    <a:pt x="153" y="2121"/>
                  </a:cubicBezTo>
                  <a:cubicBezTo>
                    <a:pt x="183" y="2121"/>
                    <a:pt x="183" y="2090"/>
                    <a:pt x="275" y="2090"/>
                  </a:cubicBezTo>
                  <a:lnTo>
                    <a:pt x="426" y="2090"/>
                  </a:lnTo>
                  <a:cubicBezTo>
                    <a:pt x="487" y="2090"/>
                    <a:pt x="578" y="2121"/>
                    <a:pt x="639" y="2121"/>
                  </a:cubicBezTo>
                  <a:lnTo>
                    <a:pt x="822" y="2121"/>
                  </a:lnTo>
                  <a:cubicBezTo>
                    <a:pt x="885" y="2100"/>
                    <a:pt x="890" y="2064"/>
                    <a:pt x="917" y="2064"/>
                  </a:cubicBezTo>
                  <a:cubicBezTo>
                    <a:pt x="929" y="2064"/>
                    <a:pt x="945" y="2071"/>
                    <a:pt x="974" y="2090"/>
                  </a:cubicBezTo>
                  <a:cubicBezTo>
                    <a:pt x="1095" y="2121"/>
                    <a:pt x="1065" y="2121"/>
                    <a:pt x="1186" y="2121"/>
                  </a:cubicBezTo>
                  <a:cubicBezTo>
                    <a:pt x="1247" y="2121"/>
                    <a:pt x="1294" y="2134"/>
                    <a:pt x="1328" y="2134"/>
                  </a:cubicBezTo>
                  <a:cubicBezTo>
                    <a:pt x="1345" y="2134"/>
                    <a:pt x="1359" y="2131"/>
                    <a:pt x="1369" y="2121"/>
                  </a:cubicBezTo>
                  <a:cubicBezTo>
                    <a:pt x="1430" y="2090"/>
                    <a:pt x="1430" y="2029"/>
                    <a:pt x="1521" y="2029"/>
                  </a:cubicBezTo>
                  <a:cubicBezTo>
                    <a:pt x="1551" y="1999"/>
                    <a:pt x="1673" y="1999"/>
                    <a:pt x="1673" y="1999"/>
                  </a:cubicBezTo>
                  <a:cubicBezTo>
                    <a:pt x="1673" y="1999"/>
                    <a:pt x="1673" y="2090"/>
                    <a:pt x="1703" y="2090"/>
                  </a:cubicBezTo>
                  <a:cubicBezTo>
                    <a:pt x="1734" y="2090"/>
                    <a:pt x="1794" y="2121"/>
                    <a:pt x="1825" y="2121"/>
                  </a:cubicBezTo>
                  <a:cubicBezTo>
                    <a:pt x="1855" y="2121"/>
                    <a:pt x="1885" y="2029"/>
                    <a:pt x="1946" y="2029"/>
                  </a:cubicBezTo>
                  <a:cubicBezTo>
                    <a:pt x="1977" y="2029"/>
                    <a:pt x="1885" y="2151"/>
                    <a:pt x="1885" y="2151"/>
                  </a:cubicBezTo>
                  <a:cubicBezTo>
                    <a:pt x="1885" y="2151"/>
                    <a:pt x="1855" y="2273"/>
                    <a:pt x="1794" y="2273"/>
                  </a:cubicBezTo>
                  <a:cubicBezTo>
                    <a:pt x="1703" y="2273"/>
                    <a:pt x="1734" y="2303"/>
                    <a:pt x="1673" y="2303"/>
                  </a:cubicBezTo>
                  <a:cubicBezTo>
                    <a:pt x="1582" y="2303"/>
                    <a:pt x="1551" y="2303"/>
                    <a:pt x="1551" y="2333"/>
                  </a:cubicBezTo>
                  <a:cubicBezTo>
                    <a:pt x="1551" y="2394"/>
                    <a:pt x="1490" y="2425"/>
                    <a:pt x="1551" y="2455"/>
                  </a:cubicBezTo>
                  <a:cubicBezTo>
                    <a:pt x="1582" y="2455"/>
                    <a:pt x="1642" y="2485"/>
                    <a:pt x="1703" y="2485"/>
                  </a:cubicBezTo>
                  <a:cubicBezTo>
                    <a:pt x="1794" y="2485"/>
                    <a:pt x="1855" y="2485"/>
                    <a:pt x="1885" y="2455"/>
                  </a:cubicBezTo>
                  <a:cubicBezTo>
                    <a:pt x="1946" y="2425"/>
                    <a:pt x="1946" y="2394"/>
                    <a:pt x="1977" y="2333"/>
                  </a:cubicBezTo>
                  <a:cubicBezTo>
                    <a:pt x="1977" y="2303"/>
                    <a:pt x="1977" y="2273"/>
                    <a:pt x="2037" y="2273"/>
                  </a:cubicBezTo>
                  <a:cubicBezTo>
                    <a:pt x="2129" y="2273"/>
                    <a:pt x="2159" y="2273"/>
                    <a:pt x="2159" y="2242"/>
                  </a:cubicBezTo>
                  <a:cubicBezTo>
                    <a:pt x="2159" y="2181"/>
                    <a:pt x="2159" y="2151"/>
                    <a:pt x="2189" y="2151"/>
                  </a:cubicBezTo>
                  <a:lnTo>
                    <a:pt x="2311" y="2151"/>
                  </a:lnTo>
                  <a:cubicBezTo>
                    <a:pt x="2341" y="2151"/>
                    <a:pt x="2402" y="2121"/>
                    <a:pt x="2433" y="2090"/>
                  </a:cubicBezTo>
                  <a:cubicBezTo>
                    <a:pt x="2463" y="2029"/>
                    <a:pt x="2463" y="1969"/>
                    <a:pt x="2493" y="1969"/>
                  </a:cubicBezTo>
                  <a:lnTo>
                    <a:pt x="2615" y="1969"/>
                  </a:lnTo>
                  <a:cubicBezTo>
                    <a:pt x="2615" y="1984"/>
                    <a:pt x="2623" y="1984"/>
                    <a:pt x="2630" y="1984"/>
                  </a:cubicBezTo>
                  <a:cubicBezTo>
                    <a:pt x="2638" y="1984"/>
                    <a:pt x="2645" y="1984"/>
                    <a:pt x="2645" y="1999"/>
                  </a:cubicBezTo>
                  <a:cubicBezTo>
                    <a:pt x="2615" y="2029"/>
                    <a:pt x="2585" y="2121"/>
                    <a:pt x="2554" y="2151"/>
                  </a:cubicBezTo>
                  <a:cubicBezTo>
                    <a:pt x="2493" y="2181"/>
                    <a:pt x="2615" y="2242"/>
                    <a:pt x="2554" y="2273"/>
                  </a:cubicBezTo>
                  <a:cubicBezTo>
                    <a:pt x="2463" y="2303"/>
                    <a:pt x="2463" y="2303"/>
                    <a:pt x="2463" y="2333"/>
                  </a:cubicBezTo>
                  <a:cubicBezTo>
                    <a:pt x="2463" y="2394"/>
                    <a:pt x="2463" y="2425"/>
                    <a:pt x="2554" y="2455"/>
                  </a:cubicBezTo>
                  <a:cubicBezTo>
                    <a:pt x="2591" y="2473"/>
                    <a:pt x="2617" y="2503"/>
                    <a:pt x="2631" y="2503"/>
                  </a:cubicBezTo>
                  <a:cubicBezTo>
                    <a:pt x="2641" y="2503"/>
                    <a:pt x="2645" y="2491"/>
                    <a:pt x="2645" y="2455"/>
                  </a:cubicBezTo>
                  <a:cubicBezTo>
                    <a:pt x="2645" y="2425"/>
                    <a:pt x="2706" y="2333"/>
                    <a:pt x="2737" y="2333"/>
                  </a:cubicBezTo>
                  <a:cubicBezTo>
                    <a:pt x="2767" y="2333"/>
                    <a:pt x="2797" y="2333"/>
                    <a:pt x="2797" y="2394"/>
                  </a:cubicBezTo>
                  <a:cubicBezTo>
                    <a:pt x="2767" y="2425"/>
                    <a:pt x="2767" y="2455"/>
                    <a:pt x="2797" y="2485"/>
                  </a:cubicBezTo>
                  <a:cubicBezTo>
                    <a:pt x="2858" y="2546"/>
                    <a:pt x="2858" y="2546"/>
                    <a:pt x="2889" y="2546"/>
                  </a:cubicBezTo>
                  <a:cubicBezTo>
                    <a:pt x="2929" y="2546"/>
                    <a:pt x="2943" y="2560"/>
                    <a:pt x="2965" y="2560"/>
                  </a:cubicBezTo>
                  <a:cubicBezTo>
                    <a:pt x="2976" y="2560"/>
                    <a:pt x="2990" y="2556"/>
                    <a:pt x="3010" y="2546"/>
                  </a:cubicBezTo>
                  <a:cubicBezTo>
                    <a:pt x="3028" y="2528"/>
                    <a:pt x="3044" y="2523"/>
                    <a:pt x="3056" y="2523"/>
                  </a:cubicBezTo>
                  <a:cubicBezTo>
                    <a:pt x="3070" y="2523"/>
                    <a:pt x="3080" y="2529"/>
                    <a:pt x="3088" y="2529"/>
                  </a:cubicBezTo>
                  <a:cubicBezTo>
                    <a:pt x="3097" y="2529"/>
                    <a:pt x="3101" y="2521"/>
                    <a:pt x="3101" y="2485"/>
                  </a:cubicBezTo>
                  <a:cubicBezTo>
                    <a:pt x="3162" y="2425"/>
                    <a:pt x="3101" y="2394"/>
                    <a:pt x="3101" y="2333"/>
                  </a:cubicBezTo>
                  <a:cubicBezTo>
                    <a:pt x="3101" y="2303"/>
                    <a:pt x="3101" y="2333"/>
                    <a:pt x="3162" y="2273"/>
                  </a:cubicBezTo>
                  <a:cubicBezTo>
                    <a:pt x="3192" y="2242"/>
                    <a:pt x="3223" y="2181"/>
                    <a:pt x="3192" y="2151"/>
                  </a:cubicBezTo>
                  <a:cubicBezTo>
                    <a:pt x="3192" y="2144"/>
                    <a:pt x="3188" y="2140"/>
                    <a:pt x="3182" y="2138"/>
                  </a:cubicBezTo>
                  <a:lnTo>
                    <a:pt x="3182" y="2138"/>
                  </a:lnTo>
                  <a:cubicBezTo>
                    <a:pt x="3175" y="2150"/>
                    <a:pt x="3168" y="2161"/>
                    <a:pt x="3162" y="2171"/>
                  </a:cubicBezTo>
                  <a:lnTo>
                    <a:pt x="3162" y="2171"/>
                  </a:lnTo>
                  <a:lnTo>
                    <a:pt x="3162" y="2136"/>
                  </a:lnTo>
                  <a:lnTo>
                    <a:pt x="3162" y="2136"/>
                  </a:lnTo>
                  <a:cubicBezTo>
                    <a:pt x="3168" y="2136"/>
                    <a:pt x="3176" y="2136"/>
                    <a:pt x="3182" y="2138"/>
                  </a:cubicBezTo>
                  <a:lnTo>
                    <a:pt x="3182" y="2138"/>
                  </a:lnTo>
                  <a:cubicBezTo>
                    <a:pt x="3185" y="2133"/>
                    <a:pt x="3189" y="2127"/>
                    <a:pt x="3192" y="2121"/>
                  </a:cubicBezTo>
                  <a:lnTo>
                    <a:pt x="3192" y="2121"/>
                  </a:lnTo>
                  <a:cubicBezTo>
                    <a:pt x="3178" y="2125"/>
                    <a:pt x="3168" y="2129"/>
                    <a:pt x="3162" y="2131"/>
                  </a:cubicBezTo>
                  <a:lnTo>
                    <a:pt x="3162" y="2131"/>
                  </a:lnTo>
                  <a:lnTo>
                    <a:pt x="3162" y="2121"/>
                  </a:lnTo>
                  <a:cubicBezTo>
                    <a:pt x="3119" y="2099"/>
                    <a:pt x="3091" y="2078"/>
                    <a:pt x="3079" y="2078"/>
                  </a:cubicBezTo>
                  <a:cubicBezTo>
                    <a:pt x="3074" y="2078"/>
                    <a:pt x="3071" y="2081"/>
                    <a:pt x="3071" y="2090"/>
                  </a:cubicBezTo>
                  <a:cubicBezTo>
                    <a:pt x="3041" y="2090"/>
                    <a:pt x="3010" y="2151"/>
                    <a:pt x="3010" y="2151"/>
                  </a:cubicBezTo>
                  <a:cubicBezTo>
                    <a:pt x="3010" y="2151"/>
                    <a:pt x="3041" y="2242"/>
                    <a:pt x="2949" y="2242"/>
                  </a:cubicBezTo>
                  <a:cubicBezTo>
                    <a:pt x="2889" y="2212"/>
                    <a:pt x="2889" y="2212"/>
                    <a:pt x="2889" y="2151"/>
                  </a:cubicBezTo>
                  <a:cubicBezTo>
                    <a:pt x="2889" y="2151"/>
                    <a:pt x="2919" y="2151"/>
                    <a:pt x="2949" y="2090"/>
                  </a:cubicBezTo>
                  <a:cubicBezTo>
                    <a:pt x="3010" y="2060"/>
                    <a:pt x="3041" y="1999"/>
                    <a:pt x="3041" y="1969"/>
                  </a:cubicBezTo>
                  <a:cubicBezTo>
                    <a:pt x="3041" y="1938"/>
                    <a:pt x="3071" y="1908"/>
                    <a:pt x="3041" y="1908"/>
                  </a:cubicBezTo>
                  <a:cubicBezTo>
                    <a:pt x="3020" y="1908"/>
                    <a:pt x="3014" y="1881"/>
                    <a:pt x="3011" y="1881"/>
                  </a:cubicBezTo>
                  <a:cubicBezTo>
                    <a:pt x="3010" y="1881"/>
                    <a:pt x="3010" y="1888"/>
                    <a:pt x="3010" y="1908"/>
                  </a:cubicBezTo>
                  <a:cubicBezTo>
                    <a:pt x="2949" y="1908"/>
                    <a:pt x="2919" y="1908"/>
                    <a:pt x="2919" y="1969"/>
                  </a:cubicBezTo>
                  <a:cubicBezTo>
                    <a:pt x="2919" y="1999"/>
                    <a:pt x="3010" y="1999"/>
                    <a:pt x="2919" y="1999"/>
                  </a:cubicBezTo>
                  <a:cubicBezTo>
                    <a:pt x="2889" y="2029"/>
                    <a:pt x="2873" y="2029"/>
                    <a:pt x="2858" y="2029"/>
                  </a:cubicBezTo>
                  <a:cubicBezTo>
                    <a:pt x="2843" y="2029"/>
                    <a:pt x="2828" y="2029"/>
                    <a:pt x="2797" y="2060"/>
                  </a:cubicBezTo>
                  <a:cubicBezTo>
                    <a:pt x="2767" y="2090"/>
                    <a:pt x="2767" y="2090"/>
                    <a:pt x="2767" y="2121"/>
                  </a:cubicBezTo>
                  <a:cubicBezTo>
                    <a:pt x="2767" y="2151"/>
                    <a:pt x="2797" y="2151"/>
                    <a:pt x="2737" y="2151"/>
                  </a:cubicBezTo>
                  <a:cubicBezTo>
                    <a:pt x="2676" y="2151"/>
                    <a:pt x="2656" y="2178"/>
                    <a:pt x="2640" y="2178"/>
                  </a:cubicBezTo>
                  <a:cubicBezTo>
                    <a:pt x="2632" y="2178"/>
                    <a:pt x="2625" y="2171"/>
                    <a:pt x="2615" y="2151"/>
                  </a:cubicBezTo>
                  <a:cubicBezTo>
                    <a:pt x="2615" y="2121"/>
                    <a:pt x="2615" y="2090"/>
                    <a:pt x="2645" y="2060"/>
                  </a:cubicBezTo>
                  <a:cubicBezTo>
                    <a:pt x="2706" y="2060"/>
                    <a:pt x="2767" y="1999"/>
                    <a:pt x="2737" y="1969"/>
                  </a:cubicBezTo>
                  <a:cubicBezTo>
                    <a:pt x="2706" y="1938"/>
                    <a:pt x="2706" y="1908"/>
                    <a:pt x="2706" y="1908"/>
                  </a:cubicBezTo>
                  <a:cubicBezTo>
                    <a:pt x="2737" y="1908"/>
                    <a:pt x="2737" y="1847"/>
                    <a:pt x="2767" y="1817"/>
                  </a:cubicBezTo>
                  <a:cubicBezTo>
                    <a:pt x="2797" y="1786"/>
                    <a:pt x="2767" y="1756"/>
                    <a:pt x="2858" y="1756"/>
                  </a:cubicBezTo>
                  <a:cubicBezTo>
                    <a:pt x="2899" y="1756"/>
                    <a:pt x="2912" y="1769"/>
                    <a:pt x="2926" y="1769"/>
                  </a:cubicBezTo>
                  <a:cubicBezTo>
                    <a:pt x="2932" y="1769"/>
                    <a:pt x="2939" y="1766"/>
                    <a:pt x="2949" y="1756"/>
                  </a:cubicBezTo>
                  <a:cubicBezTo>
                    <a:pt x="3010" y="1695"/>
                    <a:pt x="3041" y="1695"/>
                    <a:pt x="3010" y="1665"/>
                  </a:cubicBezTo>
                  <a:cubicBezTo>
                    <a:pt x="2949" y="1634"/>
                    <a:pt x="2949" y="1634"/>
                    <a:pt x="2949" y="1604"/>
                  </a:cubicBezTo>
                  <a:cubicBezTo>
                    <a:pt x="2919" y="1604"/>
                    <a:pt x="2919" y="1543"/>
                    <a:pt x="2889" y="1543"/>
                  </a:cubicBezTo>
                  <a:cubicBezTo>
                    <a:pt x="2858" y="1604"/>
                    <a:pt x="2858" y="1634"/>
                    <a:pt x="2858" y="1634"/>
                  </a:cubicBezTo>
                  <a:cubicBezTo>
                    <a:pt x="2797" y="1634"/>
                    <a:pt x="2767" y="1665"/>
                    <a:pt x="2767" y="1665"/>
                  </a:cubicBezTo>
                  <a:lnTo>
                    <a:pt x="2706" y="1665"/>
                  </a:lnTo>
                  <a:lnTo>
                    <a:pt x="2645" y="1634"/>
                  </a:lnTo>
                  <a:cubicBezTo>
                    <a:pt x="2645" y="1634"/>
                    <a:pt x="2615" y="1543"/>
                    <a:pt x="2645" y="1543"/>
                  </a:cubicBezTo>
                  <a:cubicBezTo>
                    <a:pt x="2706" y="1543"/>
                    <a:pt x="2706" y="1513"/>
                    <a:pt x="2706" y="1513"/>
                  </a:cubicBezTo>
                  <a:cubicBezTo>
                    <a:pt x="2706" y="1513"/>
                    <a:pt x="2706" y="1482"/>
                    <a:pt x="2767" y="1482"/>
                  </a:cubicBezTo>
                  <a:cubicBezTo>
                    <a:pt x="2858" y="1482"/>
                    <a:pt x="2797" y="1421"/>
                    <a:pt x="2858" y="1391"/>
                  </a:cubicBezTo>
                  <a:cubicBezTo>
                    <a:pt x="2889" y="1391"/>
                    <a:pt x="2949" y="1391"/>
                    <a:pt x="2949" y="1361"/>
                  </a:cubicBezTo>
                  <a:cubicBezTo>
                    <a:pt x="2949" y="1270"/>
                    <a:pt x="2889" y="1270"/>
                    <a:pt x="2919" y="1239"/>
                  </a:cubicBezTo>
                  <a:cubicBezTo>
                    <a:pt x="2919" y="1209"/>
                    <a:pt x="2889" y="1178"/>
                    <a:pt x="2858" y="1178"/>
                  </a:cubicBezTo>
                  <a:lnTo>
                    <a:pt x="2281" y="1178"/>
                  </a:lnTo>
                  <a:cubicBezTo>
                    <a:pt x="2250" y="1178"/>
                    <a:pt x="2189" y="1209"/>
                    <a:pt x="2159" y="1209"/>
                  </a:cubicBezTo>
                  <a:lnTo>
                    <a:pt x="2129" y="1239"/>
                  </a:lnTo>
                  <a:lnTo>
                    <a:pt x="2098" y="1270"/>
                  </a:lnTo>
                  <a:cubicBezTo>
                    <a:pt x="2058" y="1270"/>
                    <a:pt x="2044" y="1256"/>
                    <a:pt x="2040" y="1256"/>
                  </a:cubicBezTo>
                  <a:cubicBezTo>
                    <a:pt x="2037" y="1256"/>
                    <a:pt x="2037" y="1259"/>
                    <a:pt x="2037" y="1270"/>
                  </a:cubicBezTo>
                  <a:cubicBezTo>
                    <a:pt x="2037" y="1316"/>
                    <a:pt x="2020" y="1381"/>
                    <a:pt x="1997" y="1381"/>
                  </a:cubicBezTo>
                  <a:cubicBezTo>
                    <a:pt x="1991" y="1381"/>
                    <a:pt x="1984" y="1375"/>
                    <a:pt x="1977" y="1361"/>
                  </a:cubicBezTo>
                  <a:cubicBezTo>
                    <a:pt x="1946" y="1270"/>
                    <a:pt x="1946" y="1239"/>
                    <a:pt x="1977" y="1239"/>
                  </a:cubicBezTo>
                  <a:cubicBezTo>
                    <a:pt x="2007" y="1239"/>
                    <a:pt x="2007" y="1178"/>
                    <a:pt x="1977" y="1148"/>
                  </a:cubicBezTo>
                  <a:cubicBezTo>
                    <a:pt x="1977" y="1087"/>
                    <a:pt x="2007" y="1087"/>
                    <a:pt x="1946" y="1087"/>
                  </a:cubicBezTo>
                  <a:cubicBezTo>
                    <a:pt x="1885" y="1087"/>
                    <a:pt x="1852" y="1114"/>
                    <a:pt x="1827" y="1114"/>
                  </a:cubicBezTo>
                  <a:cubicBezTo>
                    <a:pt x="1815" y="1114"/>
                    <a:pt x="1804" y="1107"/>
                    <a:pt x="1794" y="1087"/>
                  </a:cubicBezTo>
                  <a:cubicBezTo>
                    <a:pt x="1734" y="1057"/>
                    <a:pt x="1703" y="1026"/>
                    <a:pt x="1734" y="1026"/>
                  </a:cubicBezTo>
                  <a:cubicBezTo>
                    <a:pt x="1794" y="1026"/>
                    <a:pt x="1825" y="935"/>
                    <a:pt x="1855" y="935"/>
                  </a:cubicBezTo>
                  <a:cubicBezTo>
                    <a:pt x="1855" y="905"/>
                    <a:pt x="1946" y="905"/>
                    <a:pt x="1855" y="874"/>
                  </a:cubicBezTo>
                  <a:cubicBezTo>
                    <a:pt x="1794" y="874"/>
                    <a:pt x="1734" y="874"/>
                    <a:pt x="1703" y="814"/>
                  </a:cubicBezTo>
                  <a:cubicBezTo>
                    <a:pt x="1682" y="792"/>
                    <a:pt x="1675" y="771"/>
                    <a:pt x="1663" y="771"/>
                  </a:cubicBezTo>
                  <a:cubicBezTo>
                    <a:pt x="1658" y="771"/>
                    <a:pt x="1651" y="774"/>
                    <a:pt x="1642" y="783"/>
                  </a:cubicBezTo>
                  <a:cubicBezTo>
                    <a:pt x="1582" y="783"/>
                    <a:pt x="1551" y="814"/>
                    <a:pt x="1551" y="874"/>
                  </a:cubicBezTo>
                  <a:cubicBezTo>
                    <a:pt x="1551" y="905"/>
                    <a:pt x="1521" y="966"/>
                    <a:pt x="1490" y="966"/>
                  </a:cubicBezTo>
                  <a:cubicBezTo>
                    <a:pt x="1430" y="935"/>
                    <a:pt x="1399" y="935"/>
                    <a:pt x="1399" y="905"/>
                  </a:cubicBezTo>
                  <a:cubicBezTo>
                    <a:pt x="1399" y="874"/>
                    <a:pt x="1369" y="874"/>
                    <a:pt x="1430" y="814"/>
                  </a:cubicBezTo>
                  <a:cubicBezTo>
                    <a:pt x="1490" y="783"/>
                    <a:pt x="1521" y="783"/>
                    <a:pt x="1551" y="753"/>
                  </a:cubicBezTo>
                  <a:cubicBezTo>
                    <a:pt x="1582" y="722"/>
                    <a:pt x="1582" y="631"/>
                    <a:pt x="1642" y="631"/>
                  </a:cubicBezTo>
                  <a:cubicBezTo>
                    <a:pt x="1673" y="631"/>
                    <a:pt x="1703" y="631"/>
                    <a:pt x="1734" y="570"/>
                  </a:cubicBezTo>
                  <a:cubicBezTo>
                    <a:pt x="1825" y="510"/>
                    <a:pt x="1825" y="510"/>
                    <a:pt x="1825" y="449"/>
                  </a:cubicBezTo>
                  <a:cubicBezTo>
                    <a:pt x="1825" y="418"/>
                    <a:pt x="1794" y="327"/>
                    <a:pt x="1855" y="327"/>
                  </a:cubicBezTo>
                  <a:cubicBezTo>
                    <a:pt x="1946" y="327"/>
                    <a:pt x="1946" y="327"/>
                    <a:pt x="1977" y="297"/>
                  </a:cubicBezTo>
                  <a:cubicBezTo>
                    <a:pt x="2007" y="266"/>
                    <a:pt x="1885" y="206"/>
                    <a:pt x="1946" y="175"/>
                  </a:cubicBezTo>
                  <a:cubicBezTo>
                    <a:pt x="1977" y="175"/>
                    <a:pt x="1946" y="145"/>
                    <a:pt x="2007" y="114"/>
                  </a:cubicBezTo>
                  <a:cubicBezTo>
                    <a:pt x="2098" y="54"/>
                    <a:pt x="2098" y="23"/>
                    <a:pt x="2098" y="23"/>
                  </a:cubicBezTo>
                  <a:cubicBezTo>
                    <a:pt x="2098" y="8"/>
                    <a:pt x="2098" y="0"/>
                    <a:pt x="2083" y="0"/>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1"/>
            <p:cNvSpPr/>
            <p:nvPr/>
          </p:nvSpPr>
          <p:spPr>
            <a:xfrm>
              <a:off x="13301950" y="2643200"/>
              <a:ext cx="775" cy="25"/>
            </a:xfrm>
            <a:custGeom>
              <a:rect b="b" l="l" r="r" t="t"/>
              <a:pathLst>
                <a:path extrusionOk="0" h="1" w="31">
                  <a:moveTo>
                    <a:pt x="0" y="1"/>
                  </a:moveTo>
                  <a:lnTo>
                    <a:pt x="0" y="1"/>
                  </a:lnTo>
                  <a:cubicBezTo>
                    <a:pt x="31" y="1"/>
                    <a:pt x="31" y="1"/>
                    <a:pt x="0" y="1"/>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1"/>
            <p:cNvSpPr/>
            <p:nvPr/>
          </p:nvSpPr>
          <p:spPr>
            <a:xfrm>
              <a:off x="13293575" y="2429925"/>
              <a:ext cx="12950" cy="9650"/>
            </a:xfrm>
            <a:custGeom>
              <a:rect b="b" l="l" r="r" t="t"/>
              <a:pathLst>
                <a:path extrusionOk="0" h="386" w="518">
                  <a:moveTo>
                    <a:pt x="326" y="1"/>
                  </a:moveTo>
                  <a:cubicBezTo>
                    <a:pt x="319" y="1"/>
                    <a:pt x="312" y="7"/>
                    <a:pt x="305" y="21"/>
                  </a:cubicBezTo>
                  <a:cubicBezTo>
                    <a:pt x="244" y="52"/>
                    <a:pt x="31" y="112"/>
                    <a:pt x="1" y="234"/>
                  </a:cubicBezTo>
                  <a:cubicBezTo>
                    <a:pt x="1" y="234"/>
                    <a:pt x="153" y="264"/>
                    <a:pt x="153" y="325"/>
                  </a:cubicBezTo>
                  <a:cubicBezTo>
                    <a:pt x="153" y="356"/>
                    <a:pt x="153" y="386"/>
                    <a:pt x="244" y="386"/>
                  </a:cubicBezTo>
                  <a:cubicBezTo>
                    <a:pt x="366" y="386"/>
                    <a:pt x="366" y="386"/>
                    <a:pt x="457" y="356"/>
                  </a:cubicBezTo>
                  <a:cubicBezTo>
                    <a:pt x="518" y="325"/>
                    <a:pt x="518" y="264"/>
                    <a:pt x="487" y="234"/>
                  </a:cubicBezTo>
                  <a:cubicBezTo>
                    <a:pt x="457" y="173"/>
                    <a:pt x="366" y="173"/>
                    <a:pt x="366" y="82"/>
                  </a:cubicBezTo>
                  <a:cubicBezTo>
                    <a:pt x="366" y="59"/>
                    <a:pt x="348" y="1"/>
                    <a:pt x="326" y="1"/>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1"/>
            <p:cNvSpPr/>
            <p:nvPr/>
          </p:nvSpPr>
          <p:spPr>
            <a:xfrm>
              <a:off x="14017750" y="2305050"/>
              <a:ext cx="512950" cy="1008400"/>
            </a:xfrm>
            <a:custGeom>
              <a:rect b="b" l="l" r="r" t="t"/>
              <a:pathLst>
                <a:path extrusionOk="0" h="40336" w="20518">
                  <a:moveTo>
                    <a:pt x="17661" y="8238"/>
                  </a:moveTo>
                  <a:cubicBezTo>
                    <a:pt x="17752" y="8238"/>
                    <a:pt x="17630" y="8360"/>
                    <a:pt x="17630" y="8421"/>
                  </a:cubicBezTo>
                  <a:cubicBezTo>
                    <a:pt x="17630" y="8512"/>
                    <a:pt x="17600" y="8512"/>
                    <a:pt x="17570" y="8542"/>
                  </a:cubicBezTo>
                  <a:cubicBezTo>
                    <a:pt x="17570" y="8603"/>
                    <a:pt x="17570" y="8572"/>
                    <a:pt x="17600" y="8603"/>
                  </a:cubicBezTo>
                  <a:cubicBezTo>
                    <a:pt x="17630" y="8664"/>
                    <a:pt x="17661" y="8664"/>
                    <a:pt x="17722" y="8724"/>
                  </a:cubicBezTo>
                  <a:cubicBezTo>
                    <a:pt x="17752" y="8755"/>
                    <a:pt x="17722" y="8755"/>
                    <a:pt x="17722" y="8846"/>
                  </a:cubicBezTo>
                  <a:cubicBezTo>
                    <a:pt x="17722" y="8907"/>
                    <a:pt x="17752" y="8998"/>
                    <a:pt x="17813" y="9059"/>
                  </a:cubicBezTo>
                  <a:cubicBezTo>
                    <a:pt x="17874" y="9150"/>
                    <a:pt x="17813" y="9120"/>
                    <a:pt x="17782" y="9150"/>
                  </a:cubicBezTo>
                  <a:cubicBezTo>
                    <a:pt x="17767" y="9165"/>
                    <a:pt x="17752" y="9165"/>
                    <a:pt x="17729" y="9165"/>
                  </a:cubicBezTo>
                  <a:cubicBezTo>
                    <a:pt x="17706" y="9165"/>
                    <a:pt x="17676" y="9165"/>
                    <a:pt x="17630" y="9180"/>
                  </a:cubicBezTo>
                  <a:cubicBezTo>
                    <a:pt x="17600" y="9180"/>
                    <a:pt x="17570" y="9211"/>
                    <a:pt x="17509" y="9211"/>
                  </a:cubicBezTo>
                  <a:cubicBezTo>
                    <a:pt x="17478" y="9211"/>
                    <a:pt x="17448" y="9180"/>
                    <a:pt x="17448" y="9150"/>
                  </a:cubicBezTo>
                  <a:cubicBezTo>
                    <a:pt x="17448" y="9120"/>
                    <a:pt x="17357" y="9120"/>
                    <a:pt x="17357" y="9028"/>
                  </a:cubicBezTo>
                  <a:cubicBezTo>
                    <a:pt x="17357" y="8968"/>
                    <a:pt x="17205" y="8876"/>
                    <a:pt x="17205" y="8876"/>
                  </a:cubicBezTo>
                  <a:lnTo>
                    <a:pt x="17235" y="8846"/>
                  </a:lnTo>
                  <a:cubicBezTo>
                    <a:pt x="17266" y="8816"/>
                    <a:pt x="17266" y="8816"/>
                    <a:pt x="17266" y="8755"/>
                  </a:cubicBezTo>
                  <a:cubicBezTo>
                    <a:pt x="17266" y="8724"/>
                    <a:pt x="17266" y="8724"/>
                    <a:pt x="17296" y="8664"/>
                  </a:cubicBezTo>
                  <a:lnTo>
                    <a:pt x="17418" y="8542"/>
                  </a:lnTo>
                  <a:cubicBezTo>
                    <a:pt x="17448" y="8512"/>
                    <a:pt x="17448" y="8421"/>
                    <a:pt x="17509" y="8390"/>
                  </a:cubicBezTo>
                  <a:cubicBezTo>
                    <a:pt x="17600" y="8299"/>
                    <a:pt x="17630" y="8238"/>
                    <a:pt x="17661" y="8238"/>
                  </a:cubicBezTo>
                  <a:close/>
                  <a:moveTo>
                    <a:pt x="16489" y="8340"/>
                  </a:moveTo>
                  <a:cubicBezTo>
                    <a:pt x="16500" y="8340"/>
                    <a:pt x="16506" y="8351"/>
                    <a:pt x="16506" y="8390"/>
                  </a:cubicBezTo>
                  <a:cubicBezTo>
                    <a:pt x="16506" y="8451"/>
                    <a:pt x="16536" y="8451"/>
                    <a:pt x="16536" y="8542"/>
                  </a:cubicBezTo>
                  <a:cubicBezTo>
                    <a:pt x="16536" y="8603"/>
                    <a:pt x="16567" y="8603"/>
                    <a:pt x="16658" y="8633"/>
                  </a:cubicBezTo>
                  <a:cubicBezTo>
                    <a:pt x="16678" y="8633"/>
                    <a:pt x="16698" y="8660"/>
                    <a:pt x="16728" y="8660"/>
                  </a:cubicBezTo>
                  <a:cubicBezTo>
                    <a:pt x="16742" y="8660"/>
                    <a:pt x="16759" y="8654"/>
                    <a:pt x="16779" y="8633"/>
                  </a:cubicBezTo>
                  <a:cubicBezTo>
                    <a:pt x="16810" y="8603"/>
                    <a:pt x="16840" y="8603"/>
                    <a:pt x="16840" y="8603"/>
                  </a:cubicBezTo>
                  <a:cubicBezTo>
                    <a:pt x="16871" y="8603"/>
                    <a:pt x="16931" y="8603"/>
                    <a:pt x="16931" y="8633"/>
                  </a:cubicBezTo>
                  <a:cubicBezTo>
                    <a:pt x="16931" y="8694"/>
                    <a:pt x="16962" y="8694"/>
                    <a:pt x="16931" y="8755"/>
                  </a:cubicBezTo>
                  <a:cubicBezTo>
                    <a:pt x="16871" y="8846"/>
                    <a:pt x="16931" y="8846"/>
                    <a:pt x="16871" y="8876"/>
                  </a:cubicBezTo>
                  <a:cubicBezTo>
                    <a:pt x="16840" y="8907"/>
                    <a:pt x="16840" y="8907"/>
                    <a:pt x="16840" y="8937"/>
                  </a:cubicBezTo>
                  <a:cubicBezTo>
                    <a:pt x="16840" y="8998"/>
                    <a:pt x="16810" y="9059"/>
                    <a:pt x="16871" y="9059"/>
                  </a:cubicBezTo>
                  <a:cubicBezTo>
                    <a:pt x="16962" y="9059"/>
                    <a:pt x="16992" y="9089"/>
                    <a:pt x="17022" y="9089"/>
                  </a:cubicBezTo>
                  <a:cubicBezTo>
                    <a:pt x="17083" y="9089"/>
                    <a:pt x="17144" y="9150"/>
                    <a:pt x="17144" y="9180"/>
                  </a:cubicBezTo>
                  <a:cubicBezTo>
                    <a:pt x="17144" y="9211"/>
                    <a:pt x="17174" y="9272"/>
                    <a:pt x="17174" y="9332"/>
                  </a:cubicBezTo>
                  <a:cubicBezTo>
                    <a:pt x="17174" y="9393"/>
                    <a:pt x="17266" y="9454"/>
                    <a:pt x="17266" y="9484"/>
                  </a:cubicBezTo>
                  <a:cubicBezTo>
                    <a:pt x="17266" y="9515"/>
                    <a:pt x="17296" y="9606"/>
                    <a:pt x="17326" y="9606"/>
                  </a:cubicBezTo>
                  <a:cubicBezTo>
                    <a:pt x="17349" y="9617"/>
                    <a:pt x="17371" y="9624"/>
                    <a:pt x="17390" y="9624"/>
                  </a:cubicBezTo>
                  <a:cubicBezTo>
                    <a:pt x="17424" y="9624"/>
                    <a:pt x="17448" y="9603"/>
                    <a:pt x="17448" y="9545"/>
                  </a:cubicBezTo>
                  <a:cubicBezTo>
                    <a:pt x="17448" y="9484"/>
                    <a:pt x="17418" y="9454"/>
                    <a:pt x="17448" y="9393"/>
                  </a:cubicBezTo>
                  <a:cubicBezTo>
                    <a:pt x="17448" y="9363"/>
                    <a:pt x="17448" y="9332"/>
                    <a:pt x="17478" y="9332"/>
                  </a:cubicBezTo>
                  <a:cubicBezTo>
                    <a:pt x="17539" y="9332"/>
                    <a:pt x="17570" y="9302"/>
                    <a:pt x="17570" y="9302"/>
                  </a:cubicBezTo>
                  <a:lnTo>
                    <a:pt x="17630" y="9211"/>
                  </a:lnTo>
                  <a:lnTo>
                    <a:pt x="17752" y="9211"/>
                  </a:lnTo>
                  <a:cubicBezTo>
                    <a:pt x="17752" y="9211"/>
                    <a:pt x="17843" y="9211"/>
                    <a:pt x="17843" y="9241"/>
                  </a:cubicBezTo>
                  <a:cubicBezTo>
                    <a:pt x="17843" y="9332"/>
                    <a:pt x="17843" y="9363"/>
                    <a:pt x="17874" y="9393"/>
                  </a:cubicBezTo>
                  <a:cubicBezTo>
                    <a:pt x="17904" y="9393"/>
                    <a:pt x="17904" y="9484"/>
                    <a:pt x="17995" y="9484"/>
                  </a:cubicBezTo>
                  <a:cubicBezTo>
                    <a:pt x="18026" y="9484"/>
                    <a:pt x="18178" y="9515"/>
                    <a:pt x="18178" y="9545"/>
                  </a:cubicBezTo>
                  <a:cubicBezTo>
                    <a:pt x="18178" y="9606"/>
                    <a:pt x="18178" y="9636"/>
                    <a:pt x="18299" y="9667"/>
                  </a:cubicBezTo>
                  <a:cubicBezTo>
                    <a:pt x="18360" y="9697"/>
                    <a:pt x="18360" y="9758"/>
                    <a:pt x="18360" y="9819"/>
                  </a:cubicBezTo>
                  <a:cubicBezTo>
                    <a:pt x="18360" y="9910"/>
                    <a:pt x="18360" y="9940"/>
                    <a:pt x="18390" y="9971"/>
                  </a:cubicBezTo>
                  <a:cubicBezTo>
                    <a:pt x="18451" y="10001"/>
                    <a:pt x="18481" y="10001"/>
                    <a:pt x="18512" y="10062"/>
                  </a:cubicBezTo>
                  <a:cubicBezTo>
                    <a:pt x="18542" y="10092"/>
                    <a:pt x="18603" y="10153"/>
                    <a:pt x="18633" y="10153"/>
                  </a:cubicBezTo>
                  <a:cubicBezTo>
                    <a:pt x="18664" y="10214"/>
                    <a:pt x="18785" y="10366"/>
                    <a:pt x="18816" y="10427"/>
                  </a:cubicBezTo>
                  <a:cubicBezTo>
                    <a:pt x="18816" y="10518"/>
                    <a:pt x="18907" y="10548"/>
                    <a:pt x="18937" y="10579"/>
                  </a:cubicBezTo>
                  <a:cubicBezTo>
                    <a:pt x="18968" y="10609"/>
                    <a:pt x="18968" y="10670"/>
                    <a:pt x="18998" y="10700"/>
                  </a:cubicBezTo>
                  <a:cubicBezTo>
                    <a:pt x="18998" y="10731"/>
                    <a:pt x="18998" y="10731"/>
                    <a:pt x="19059" y="10822"/>
                  </a:cubicBezTo>
                  <a:cubicBezTo>
                    <a:pt x="19059" y="10883"/>
                    <a:pt x="19089" y="11004"/>
                    <a:pt x="19089" y="11004"/>
                  </a:cubicBezTo>
                  <a:cubicBezTo>
                    <a:pt x="19059" y="11156"/>
                    <a:pt x="19089" y="11187"/>
                    <a:pt x="19059" y="11247"/>
                  </a:cubicBezTo>
                  <a:cubicBezTo>
                    <a:pt x="18998" y="11278"/>
                    <a:pt x="19059" y="11278"/>
                    <a:pt x="18998" y="11308"/>
                  </a:cubicBezTo>
                  <a:cubicBezTo>
                    <a:pt x="18968" y="11338"/>
                    <a:pt x="19059" y="11338"/>
                    <a:pt x="18968" y="11338"/>
                  </a:cubicBezTo>
                  <a:lnTo>
                    <a:pt x="18846" y="11338"/>
                  </a:lnTo>
                  <a:cubicBezTo>
                    <a:pt x="18826" y="11338"/>
                    <a:pt x="18792" y="11325"/>
                    <a:pt x="18772" y="11325"/>
                  </a:cubicBezTo>
                  <a:cubicBezTo>
                    <a:pt x="18762" y="11325"/>
                    <a:pt x="18755" y="11328"/>
                    <a:pt x="18755" y="11338"/>
                  </a:cubicBezTo>
                  <a:cubicBezTo>
                    <a:pt x="18755" y="11399"/>
                    <a:pt x="18755" y="11430"/>
                    <a:pt x="18694" y="11430"/>
                  </a:cubicBezTo>
                  <a:cubicBezTo>
                    <a:pt x="18664" y="11430"/>
                    <a:pt x="18633" y="11430"/>
                    <a:pt x="18603" y="11399"/>
                  </a:cubicBezTo>
                  <a:cubicBezTo>
                    <a:pt x="18603" y="11338"/>
                    <a:pt x="18542" y="11338"/>
                    <a:pt x="18542" y="11308"/>
                  </a:cubicBezTo>
                  <a:cubicBezTo>
                    <a:pt x="18542" y="11278"/>
                    <a:pt x="18512" y="11278"/>
                    <a:pt x="18481" y="11247"/>
                  </a:cubicBezTo>
                  <a:cubicBezTo>
                    <a:pt x="18466" y="11217"/>
                    <a:pt x="18443" y="11217"/>
                    <a:pt x="18421" y="11217"/>
                  </a:cubicBezTo>
                  <a:cubicBezTo>
                    <a:pt x="18398" y="11217"/>
                    <a:pt x="18375" y="11217"/>
                    <a:pt x="18360" y="11187"/>
                  </a:cubicBezTo>
                  <a:cubicBezTo>
                    <a:pt x="18360" y="11156"/>
                    <a:pt x="18360" y="11187"/>
                    <a:pt x="18330" y="11126"/>
                  </a:cubicBezTo>
                  <a:lnTo>
                    <a:pt x="18238" y="11035"/>
                  </a:lnTo>
                  <a:lnTo>
                    <a:pt x="18178" y="10974"/>
                  </a:lnTo>
                  <a:cubicBezTo>
                    <a:pt x="18147" y="10974"/>
                    <a:pt x="18086" y="10974"/>
                    <a:pt x="18086" y="10913"/>
                  </a:cubicBezTo>
                  <a:cubicBezTo>
                    <a:pt x="18056" y="10883"/>
                    <a:pt x="18056" y="10883"/>
                    <a:pt x="18056" y="10852"/>
                  </a:cubicBezTo>
                  <a:cubicBezTo>
                    <a:pt x="18026" y="10822"/>
                    <a:pt x="18026" y="10822"/>
                    <a:pt x="17995" y="10822"/>
                  </a:cubicBezTo>
                  <a:cubicBezTo>
                    <a:pt x="17934" y="10761"/>
                    <a:pt x="17934" y="10761"/>
                    <a:pt x="17874" y="10761"/>
                  </a:cubicBezTo>
                  <a:cubicBezTo>
                    <a:pt x="17843" y="10761"/>
                    <a:pt x="17782" y="10761"/>
                    <a:pt x="17752" y="10822"/>
                  </a:cubicBezTo>
                  <a:lnTo>
                    <a:pt x="17630" y="10822"/>
                  </a:lnTo>
                  <a:cubicBezTo>
                    <a:pt x="17600" y="10822"/>
                    <a:pt x="17570" y="10852"/>
                    <a:pt x="17570" y="10852"/>
                  </a:cubicBezTo>
                  <a:cubicBezTo>
                    <a:pt x="17570" y="10867"/>
                    <a:pt x="17562" y="10867"/>
                    <a:pt x="17554" y="10867"/>
                  </a:cubicBezTo>
                  <a:cubicBezTo>
                    <a:pt x="17547" y="10867"/>
                    <a:pt x="17539" y="10867"/>
                    <a:pt x="17539" y="10883"/>
                  </a:cubicBezTo>
                  <a:cubicBezTo>
                    <a:pt x="17539" y="10913"/>
                    <a:pt x="17539" y="10913"/>
                    <a:pt x="17478" y="10974"/>
                  </a:cubicBezTo>
                  <a:cubicBezTo>
                    <a:pt x="17448" y="11004"/>
                    <a:pt x="17418" y="11004"/>
                    <a:pt x="17418" y="11035"/>
                  </a:cubicBezTo>
                  <a:lnTo>
                    <a:pt x="17418" y="11126"/>
                  </a:lnTo>
                  <a:cubicBezTo>
                    <a:pt x="17402" y="11141"/>
                    <a:pt x="17410" y="11141"/>
                    <a:pt x="17414" y="11141"/>
                  </a:cubicBezTo>
                  <a:cubicBezTo>
                    <a:pt x="17418" y="11141"/>
                    <a:pt x="17418" y="11141"/>
                    <a:pt x="17387" y="11156"/>
                  </a:cubicBezTo>
                  <a:cubicBezTo>
                    <a:pt x="17296" y="11187"/>
                    <a:pt x="17266" y="11247"/>
                    <a:pt x="17266" y="11247"/>
                  </a:cubicBezTo>
                  <a:lnTo>
                    <a:pt x="17114" y="11247"/>
                  </a:lnTo>
                  <a:cubicBezTo>
                    <a:pt x="17053" y="11247"/>
                    <a:pt x="17033" y="11261"/>
                    <a:pt x="17017" y="11261"/>
                  </a:cubicBezTo>
                  <a:cubicBezTo>
                    <a:pt x="17009" y="11261"/>
                    <a:pt x="17002" y="11257"/>
                    <a:pt x="16992" y="11247"/>
                  </a:cubicBezTo>
                  <a:cubicBezTo>
                    <a:pt x="16962" y="11187"/>
                    <a:pt x="16931" y="11187"/>
                    <a:pt x="16871" y="11187"/>
                  </a:cubicBezTo>
                  <a:cubicBezTo>
                    <a:pt x="16855" y="11171"/>
                    <a:pt x="16848" y="11171"/>
                    <a:pt x="16840" y="11171"/>
                  </a:cubicBezTo>
                  <a:cubicBezTo>
                    <a:pt x="16833" y="11171"/>
                    <a:pt x="16825" y="11171"/>
                    <a:pt x="16810" y="11156"/>
                  </a:cubicBezTo>
                  <a:lnTo>
                    <a:pt x="16719" y="11065"/>
                  </a:lnTo>
                  <a:lnTo>
                    <a:pt x="16688" y="11035"/>
                  </a:lnTo>
                  <a:cubicBezTo>
                    <a:pt x="16658" y="11004"/>
                    <a:pt x="16658" y="11004"/>
                    <a:pt x="16658" y="10913"/>
                  </a:cubicBezTo>
                  <a:cubicBezTo>
                    <a:pt x="16658" y="10883"/>
                    <a:pt x="16658" y="10852"/>
                    <a:pt x="16627" y="10822"/>
                  </a:cubicBezTo>
                  <a:cubicBezTo>
                    <a:pt x="16567" y="10791"/>
                    <a:pt x="16567" y="10791"/>
                    <a:pt x="16567" y="10731"/>
                  </a:cubicBezTo>
                  <a:cubicBezTo>
                    <a:pt x="16536" y="10700"/>
                    <a:pt x="16567" y="10700"/>
                    <a:pt x="16536" y="10670"/>
                  </a:cubicBezTo>
                  <a:cubicBezTo>
                    <a:pt x="16506" y="10609"/>
                    <a:pt x="16506" y="10579"/>
                    <a:pt x="16475" y="10579"/>
                  </a:cubicBezTo>
                  <a:cubicBezTo>
                    <a:pt x="16445" y="10579"/>
                    <a:pt x="16430" y="10586"/>
                    <a:pt x="16418" y="10586"/>
                  </a:cubicBezTo>
                  <a:cubicBezTo>
                    <a:pt x="16407" y="10586"/>
                    <a:pt x="16399" y="10579"/>
                    <a:pt x="16384" y="10548"/>
                  </a:cubicBezTo>
                  <a:cubicBezTo>
                    <a:pt x="16354" y="10518"/>
                    <a:pt x="16384" y="10518"/>
                    <a:pt x="16354" y="10457"/>
                  </a:cubicBezTo>
                  <a:cubicBezTo>
                    <a:pt x="16354" y="10427"/>
                    <a:pt x="16384" y="10427"/>
                    <a:pt x="16384" y="10396"/>
                  </a:cubicBezTo>
                  <a:cubicBezTo>
                    <a:pt x="16384" y="10366"/>
                    <a:pt x="16415" y="10366"/>
                    <a:pt x="16415" y="10305"/>
                  </a:cubicBezTo>
                  <a:cubicBezTo>
                    <a:pt x="16415" y="10275"/>
                    <a:pt x="16384" y="10214"/>
                    <a:pt x="16354" y="10153"/>
                  </a:cubicBezTo>
                  <a:cubicBezTo>
                    <a:pt x="16354" y="10123"/>
                    <a:pt x="16354" y="10123"/>
                    <a:pt x="16384" y="10062"/>
                  </a:cubicBezTo>
                  <a:cubicBezTo>
                    <a:pt x="16384" y="9971"/>
                    <a:pt x="16415" y="9971"/>
                    <a:pt x="16384" y="9910"/>
                  </a:cubicBezTo>
                  <a:cubicBezTo>
                    <a:pt x="16384" y="9819"/>
                    <a:pt x="16384" y="9788"/>
                    <a:pt x="16354" y="9758"/>
                  </a:cubicBezTo>
                  <a:cubicBezTo>
                    <a:pt x="16323" y="9697"/>
                    <a:pt x="16263" y="9697"/>
                    <a:pt x="16263" y="9636"/>
                  </a:cubicBezTo>
                  <a:cubicBezTo>
                    <a:pt x="16263" y="9545"/>
                    <a:pt x="16354" y="9515"/>
                    <a:pt x="16263" y="9484"/>
                  </a:cubicBezTo>
                  <a:cubicBezTo>
                    <a:pt x="16232" y="9454"/>
                    <a:pt x="16202" y="9454"/>
                    <a:pt x="16202" y="9363"/>
                  </a:cubicBezTo>
                  <a:cubicBezTo>
                    <a:pt x="16202" y="9318"/>
                    <a:pt x="16202" y="9290"/>
                    <a:pt x="16214" y="9290"/>
                  </a:cubicBezTo>
                  <a:cubicBezTo>
                    <a:pt x="16218" y="9290"/>
                    <a:pt x="16224" y="9294"/>
                    <a:pt x="16232" y="9302"/>
                  </a:cubicBezTo>
                  <a:cubicBezTo>
                    <a:pt x="16254" y="9323"/>
                    <a:pt x="16290" y="9345"/>
                    <a:pt x="16321" y="9345"/>
                  </a:cubicBezTo>
                  <a:cubicBezTo>
                    <a:pt x="16333" y="9345"/>
                    <a:pt x="16345" y="9341"/>
                    <a:pt x="16354" y="9332"/>
                  </a:cubicBezTo>
                  <a:cubicBezTo>
                    <a:pt x="16384" y="9302"/>
                    <a:pt x="16354" y="9302"/>
                    <a:pt x="16354" y="9211"/>
                  </a:cubicBezTo>
                  <a:lnTo>
                    <a:pt x="16354" y="9120"/>
                  </a:lnTo>
                  <a:cubicBezTo>
                    <a:pt x="16354" y="9059"/>
                    <a:pt x="16384" y="8968"/>
                    <a:pt x="16354" y="8968"/>
                  </a:cubicBezTo>
                  <a:cubicBezTo>
                    <a:pt x="16323" y="8968"/>
                    <a:pt x="16263" y="8968"/>
                    <a:pt x="16232" y="8907"/>
                  </a:cubicBezTo>
                  <a:cubicBezTo>
                    <a:pt x="16202" y="8876"/>
                    <a:pt x="16080" y="8846"/>
                    <a:pt x="16171" y="8846"/>
                  </a:cubicBezTo>
                  <a:cubicBezTo>
                    <a:pt x="16202" y="8846"/>
                    <a:pt x="16263" y="8846"/>
                    <a:pt x="16263" y="8785"/>
                  </a:cubicBezTo>
                  <a:lnTo>
                    <a:pt x="16263" y="8694"/>
                  </a:lnTo>
                  <a:lnTo>
                    <a:pt x="16263" y="8542"/>
                  </a:lnTo>
                  <a:cubicBezTo>
                    <a:pt x="16263" y="8421"/>
                    <a:pt x="16263" y="8390"/>
                    <a:pt x="16323" y="8390"/>
                  </a:cubicBezTo>
                  <a:cubicBezTo>
                    <a:pt x="16354" y="8390"/>
                    <a:pt x="16384" y="8360"/>
                    <a:pt x="16415" y="8360"/>
                  </a:cubicBezTo>
                  <a:cubicBezTo>
                    <a:pt x="16449" y="8360"/>
                    <a:pt x="16474" y="8340"/>
                    <a:pt x="16489" y="8340"/>
                  </a:cubicBezTo>
                  <a:close/>
                  <a:moveTo>
                    <a:pt x="16536" y="11187"/>
                  </a:moveTo>
                  <a:cubicBezTo>
                    <a:pt x="16536" y="11187"/>
                    <a:pt x="16597" y="11247"/>
                    <a:pt x="16658" y="11247"/>
                  </a:cubicBezTo>
                  <a:cubicBezTo>
                    <a:pt x="16688" y="11247"/>
                    <a:pt x="16688" y="11278"/>
                    <a:pt x="16749" y="11308"/>
                  </a:cubicBezTo>
                  <a:cubicBezTo>
                    <a:pt x="16810" y="11323"/>
                    <a:pt x="16810" y="11323"/>
                    <a:pt x="16802" y="11323"/>
                  </a:cubicBezTo>
                  <a:cubicBezTo>
                    <a:pt x="16795" y="11323"/>
                    <a:pt x="16779" y="11323"/>
                    <a:pt x="16810" y="11338"/>
                  </a:cubicBezTo>
                  <a:cubicBezTo>
                    <a:pt x="16840" y="11399"/>
                    <a:pt x="16810" y="11399"/>
                    <a:pt x="16810" y="11430"/>
                  </a:cubicBezTo>
                  <a:cubicBezTo>
                    <a:pt x="16810" y="11460"/>
                    <a:pt x="16749" y="11490"/>
                    <a:pt x="16749" y="11551"/>
                  </a:cubicBezTo>
                  <a:cubicBezTo>
                    <a:pt x="16749" y="11566"/>
                    <a:pt x="16741" y="11574"/>
                    <a:pt x="16726" y="11574"/>
                  </a:cubicBezTo>
                  <a:cubicBezTo>
                    <a:pt x="16711" y="11574"/>
                    <a:pt x="16688" y="11566"/>
                    <a:pt x="16658" y="11551"/>
                  </a:cubicBezTo>
                  <a:cubicBezTo>
                    <a:pt x="16642" y="11535"/>
                    <a:pt x="16628" y="11530"/>
                    <a:pt x="16616" y="11530"/>
                  </a:cubicBezTo>
                  <a:cubicBezTo>
                    <a:pt x="16588" y="11530"/>
                    <a:pt x="16568" y="11558"/>
                    <a:pt x="16550" y="11558"/>
                  </a:cubicBezTo>
                  <a:cubicBezTo>
                    <a:pt x="16545" y="11558"/>
                    <a:pt x="16541" y="11556"/>
                    <a:pt x="16536" y="11551"/>
                  </a:cubicBezTo>
                  <a:lnTo>
                    <a:pt x="16415" y="11551"/>
                  </a:lnTo>
                  <a:cubicBezTo>
                    <a:pt x="16415" y="11551"/>
                    <a:pt x="16388" y="11565"/>
                    <a:pt x="16343" y="11565"/>
                  </a:cubicBezTo>
                  <a:cubicBezTo>
                    <a:pt x="16320" y="11565"/>
                    <a:pt x="16293" y="11561"/>
                    <a:pt x="16263" y="11551"/>
                  </a:cubicBezTo>
                  <a:cubicBezTo>
                    <a:pt x="16257" y="11541"/>
                    <a:pt x="16252" y="11534"/>
                    <a:pt x="16247" y="11530"/>
                  </a:cubicBezTo>
                  <a:lnTo>
                    <a:pt x="16247" y="11530"/>
                  </a:lnTo>
                  <a:cubicBezTo>
                    <a:pt x="16260" y="11521"/>
                    <a:pt x="16275" y="11508"/>
                    <a:pt x="16293" y="11490"/>
                  </a:cubicBezTo>
                  <a:lnTo>
                    <a:pt x="16384" y="11460"/>
                  </a:lnTo>
                  <a:lnTo>
                    <a:pt x="16415" y="11399"/>
                  </a:lnTo>
                  <a:cubicBezTo>
                    <a:pt x="16415" y="11399"/>
                    <a:pt x="16506" y="11278"/>
                    <a:pt x="16536" y="11187"/>
                  </a:cubicBezTo>
                  <a:close/>
                  <a:moveTo>
                    <a:pt x="9089" y="1"/>
                  </a:moveTo>
                  <a:lnTo>
                    <a:pt x="9089" y="31"/>
                  </a:lnTo>
                  <a:cubicBezTo>
                    <a:pt x="9089" y="62"/>
                    <a:pt x="9120" y="92"/>
                    <a:pt x="9180" y="153"/>
                  </a:cubicBezTo>
                  <a:lnTo>
                    <a:pt x="9211" y="214"/>
                  </a:lnTo>
                  <a:lnTo>
                    <a:pt x="9272" y="305"/>
                  </a:lnTo>
                  <a:cubicBezTo>
                    <a:pt x="9332" y="335"/>
                    <a:pt x="9272" y="335"/>
                    <a:pt x="9332" y="366"/>
                  </a:cubicBezTo>
                  <a:cubicBezTo>
                    <a:pt x="9332" y="396"/>
                    <a:pt x="9363" y="396"/>
                    <a:pt x="9363" y="457"/>
                  </a:cubicBezTo>
                  <a:cubicBezTo>
                    <a:pt x="9363" y="487"/>
                    <a:pt x="9393" y="487"/>
                    <a:pt x="9393" y="518"/>
                  </a:cubicBezTo>
                  <a:cubicBezTo>
                    <a:pt x="9424" y="548"/>
                    <a:pt x="9424" y="548"/>
                    <a:pt x="9515" y="548"/>
                  </a:cubicBezTo>
                  <a:cubicBezTo>
                    <a:pt x="9576" y="548"/>
                    <a:pt x="9545" y="639"/>
                    <a:pt x="9545" y="670"/>
                  </a:cubicBezTo>
                  <a:cubicBezTo>
                    <a:pt x="9545" y="700"/>
                    <a:pt x="9606" y="761"/>
                    <a:pt x="9667" y="791"/>
                  </a:cubicBezTo>
                  <a:cubicBezTo>
                    <a:pt x="9697" y="822"/>
                    <a:pt x="9697" y="852"/>
                    <a:pt x="9728" y="852"/>
                  </a:cubicBezTo>
                  <a:lnTo>
                    <a:pt x="9819" y="943"/>
                  </a:lnTo>
                  <a:cubicBezTo>
                    <a:pt x="9849" y="974"/>
                    <a:pt x="9819" y="1004"/>
                    <a:pt x="9880" y="1004"/>
                  </a:cubicBezTo>
                  <a:cubicBezTo>
                    <a:pt x="9971" y="1065"/>
                    <a:pt x="9971" y="1065"/>
                    <a:pt x="10001" y="1095"/>
                  </a:cubicBezTo>
                  <a:cubicBezTo>
                    <a:pt x="10031" y="1126"/>
                    <a:pt x="10123" y="1308"/>
                    <a:pt x="10123" y="1308"/>
                  </a:cubicBezTo>
                  <a:cubicBezTo>
                    <a:pt x="10123" y="1308"/>
                    <a:pt x="10183" y="1369"/>
                    <a:pt x="10214" y="1399"/>
                  </a:cubicBezTo>
                  <a:cubicBezTo>
                    <a:pt x="10275" y="1430"/>
                    <a:pt x="10335" y="1430"/>
                    <a:pt x="10366" y="1430"/>
                  </a:cubicBezTo>
                  <a:cubicBezTo>
                    <a:pt x="10427" y="1430"/>
                    <a:pt x="10427" y="1521"/>
                    <a:pt x="10457" y="1551"/>
                  </a:cubicBezTo>
                  <a:cubicBezTo>
                    <a:pt x="10487" y="1582"/>
                    <a:pt x="10487" y="1582"/>
                    <a:pt x="10579" y="1582"/>
                  </a:cubicBezTo>
                  <a:lnTo>
                    <a:pt x="10639" y="1582"/>
                  </a:lnTo>
                  <a:cubicBezTo>
                    <a:pt x="10639" y="1582"/>
                    <a:pt x="10761" y="1612"/>
                    <a:pt x="10761" y="1673"/>
                  </a:cubicBezTo>
                  <a:cubicBezTo>
                    <a:pt x="10761" y="1683"/>
                    <a:pt x="10768" y="1686"/>
                    <a:pt x="10780" y="1686"/>
                  </a:cubicBezTo>
                  <a:cubicBezTo>
                    <a:pt x="10805" y="1686"/>
                    <a:pt x="10852" y="1673"/>
                    <a:pt x="10913" y="1673"/>
                  </a:cubicBezTo>
                  <a:cubicBezTo>
                    <a:pt x="11004" y="1673"/>
                    <a:pt x="11004" y="1612"/>
                    <a:pt x="11004" y="1612"/>
                  </a:cubicBezTo>
                  <a:cubicBezTo>
                    <a:pt x="11004" y="1612"/>
                    <a:pt x="11065" y="1582"/>
                    <a:pt x="11095" y="1551"/>
                  </a:cubicBezTo>
                  <a:cubicBezTo>
                    <a:pt x="11187" y="1521"/>
                    <a:pt x="11187" y="1521"/>
                    <a:pt x="11217" y="1430"/>
                  </a:cubicBezTo>
                  <a:lnTo>
                    <a:pt x="11308" y="1369"/>
                  </a:lnTo>
                  <a:cubicBezTo>
                    <a:pt x="11308" y="1369"/>
                    <a:pt x="11339" y="1399"/>
                    <a:pt x="11369" y="1399"/>
                  </a:cubicBezTo>
                  <a:cubicBezTo>
                    <a:pt x="11399" y="1399"/>
                    <a:pt x="11521" y="1308"/>
                    <a:pt x="11582" y="1278"/>
                  </a:cubicBezTo>
                  <a:cubicBezTo>
                    <a:pt x="11582" y="1278"/>
                    <a:pt x="11673" y="1369"/>
                    <a:pt x="11673" y="1399"/>
                  </a:cubicBezTo>
                  <a:cubicBezTo>
                    <a:pt x="11673" y="1414"/>
                    <a:pt x="11696" y="1414"/>
                    <a:pt x="11722" y="1414"/>
                  </a:cubicBezTo>
                  <a:cubicBezTo>
                    <a:pt x="11749" y="1414"/>
                    <a:pt x="11779" y="1414"/>
                    <a:pt x="11794" y="1430"/>
                  </a:cubicBezTo>
                  <a:cubicBezTo>
                    <a:pt x="11794" y="1460"/>
                    <a:pt x="11825" y="1521"/>
                    <a:pt x="11886" y="1551"/>
                  </a:cubicBezTo>
                  <a:cubicBezTo>
                    <a:pt x="11926" y="1561"/>
                    <a:pt x="11967" y="1565"/>
                    <a:pt x="12003" y="1565"/>
                  </a:cubicBezTo>
                  <a:cubicBezTo>
                    <a:pt x="12075" y="1565"/>
                    <a:pt x="12129" y="1551"/>
                    <a:pt x="12129" y="1551"/>
                  </a:cubicBezTo>
                  <a:lnTo>
                    <a:pt x="12129" y="1551"/>
                  </a:lnTo>
                  <a:lnTo>
                    <a:pt x="12038" y="1612"/>
                  </a:lnTo>
                  <a:cubicBezTo>
                    <a:pt x="12027" y="1632"/>
                    <a:pt x="12021" y="1639"/>
                    <a:pt x="12016" y="1639"/>
                  </a:cubicBezTo>
                  <a:cubicBezTo>
                    <a:pt x="12007" y="1639"/>
                    <a:pt x="12007" y="1612"/>
                    <a:pt x="12007" y="1612"/>
                  </a:cubicBezTo>
                  <a:cubicBezTo>
                    <a:pt x="11977" y="1612"/>
                    <a:pt x="11946" y="1673"/>
                    <a:pt x="11946" y="1673"/>
                  </a:cubicBezTo>
                  <a:cubicBezTo>
                    <a:pt x="11946" y="1673"/>
                    <a:pt x="11946" y="1703"/>
                    <a:pt x="11886" y="1733"/>
                  </a:cubicBezTo>
                  <a:cubicBezTo>
                    <a:pt x="11886" y="1764"/>
                    <a:pt x="11886" y="1764"/>
                    <a:pt x="11977" y="1825"/>
                  </a:cubicBezTo>
                  <a:cubicBezTo>
                    <a:pt x="12007" y="1855"/>
                    <a:pt x="11977" y="1885"/>
                    <a:pt x="11977" y="1885"/>
                  </a:cubicBezTo>
                  <a:cubicBezTo>
                    <a:pt x="11977" y="1885"/>
                    <a:pt x="11936" y="1899"/>
                    <a:pt x="11900" y="1899"/>
                  </a:cubicBezTo>
                  <a:cubicBezTo>
                    <a:pt x="11882" y="1899"/>
                    <a:pt x="11865" y="1896"/>
                    <a:pt x="11855" y="1885"/>
                  </a:cubicBezTo>
                  <a:lnTo>
                    <a:pt x="11673" y="1885"/>
                  </a:lnTo>
                  <a:cubicBezTo>
                    <a:pt x="11673" y="1885"/>
                    <a:pt x="11642" y="1855"/>
                    <a:pt x="11642" y="1825"/>
                  </a:cubicBezTo>
                  <a:cubicBezTo>
                    <a:pt x="11642" y="1794"/>
                    <a:pt x="11635" y="1794"/>
                    <a:pt x="11627" y="1794"/>
                  </a:cubicBezTo>
                  <a:cubicBezTo>
                    <a:pt x="11620" y="1794"/>
                    <a:pt x="11612" y="1794"/>
                    <a:pt x="11612" y="1764"/>
                  </a:cubicBezTo>
                  <a:cubicBezTo>
                    <a:pt x="11612" y="1754"/>
                    <a:pt x="11602" y="1750"/>
                    <a:pt x="11587" y="1750"/>
                  </a:cubicBezTo>
                  <a:cubicBezTo>
                    <a:pt x="11558" y="1750"/>
                    <a:pt x="11511" y="1764"/>
                    <a:pt x="11490" y="1764"/>
                  </a:cubicBezTo>
                  <a:cubicBezTo>
                    <a:pt x="11460" y="1764"/>
                    <a:pt x="11399" y="1825"/>
                    <a:pt x="11339" y="1855"/>
                  </a:cubicBezTo>
                  <a:cubicBezTo>
                    <a:pt x="11323" y="1870"/>
                    <a:pt x="11301" y="1870"/>
                    <a:pt x="11282" y="1870"/>
                  </a:cubicBezTo>
                  <a:cubicBezTo>
                    <a:pt x="11263" y="1870"/>
                    <a:pt x="11247" y="1870"/>
                    <a:pt x="11247" y="1885"/>
                  </a:cubicBezTo>
                  <a:cubicBezTo>
                    <a:pt x="11217" y="1916"/>
                    <a:pt x="11217" y="1916"/>
                    <a:pt x="11247" y="2007"/>
                  </a:cubicBezTo>
                  <a:cubicBezTo>
                    <a:pt x="11278" y="2037"/>
                    <a:pt x="11263" y="2045"/>
                    <a:pt x="11240" y="2045"/>
                  </a:cubicBezTo>
                  <a:cubicBezTo>
                    <a:pt x="11217" y="2045"/>
                    <a:pt x="11187" y="2037"/>
                    <a:pt x="11187" y="2037"/>
                  </a:cubicBezTo>
                  <a:cubicBezTo>
                    <a:pt x="11156" y="2037"/>
                    <a:pt x="11156" y="2037"/>
                    <a:pt x="11156" y="2068"/>
                  </a:cubicBezTo>
                  <a:cubicBezTo>
                    <a:pt x="11156" y="2129"/>
                    <a:pt x="11217" y="2159"/>
                    <a:pt x="11247" y="2159"/>
                  </a:cubicBezTo>
                  <a:cubicBezTo>
                    <a:pt x="11308" y="2189"/>
                    <a:pt x="11308" y="2189"/>
                    <a:pt x="11308" y="2220"/>
                  </a:cubicBezTo>
                  <a:cubicBezTo>
                    <a:pt x="11308" y="2281"/>
                    <a:pt x="11339" y="2281"/>
                    <a:pt x="11369" y="2311"/>
                  </a:cubicBezTo>
                  <a:cubicBezTo>
                    <a:pt x="11399" y="2341"/>
                    <a:pt x="11399" y="2372"/>
                    <a:pt x="11399" y="2372"/>
                  </a:cubicBezTo>
                  <a:cubicBezTo>
                    <a:pt x="11399" y="2433"/>
                    <a:pt x="11399" y="2463"/>
                    <a:pt x="11430" y="2463"/>
                  </a:cubicBezTo>
                  <a:cubicBezTo>
                    <a:pt x="11490" y="2463"/>
                    <a:pt x="11521" y="2493"/>
                    <a:pt x="11551" y="2493"/>
                  </a:cubicBezTo>
                  <a:lnTo>
                    <a:pt x="11673" y="2493"/>
                  </a:lnTo>
                  <a:cubicBezTo>
                    <a:pt x="11703" y="2493"/>
                    <a:pt x="11703" y="2585"/>
                    <a:pt x="11703" y="2585"/>
                  </a:cubicBezTo>
                  <a:cubicBezTo>
                    <a:pt x="11734" y="2585"/>
                    <a:pt x="11734" y="2615"/>
                    <a:pt x="11734" y="2615"/>
                  </a:cubicBezTo>
                  <a:lnTo>
                    <a:pt x="11825" y="2676"/>
                  </a:lnTo>
                  <a:cubicBezTo>
                    <a:pt x="11855" y="2737"/>
                    <a:pt x="11855" y="2767"/>
                    <a:pt x="11886" y="2767"/>
                  </a:cubicBezTo>
                  <a:cubicBezTo>
                    <a:pt x="11886" y="2797"/>
                    <a:pt x="11946" y="2797"/>
                    <a:pt x="11946" y="2828"/>
                  </a:cubicBezTo>
                  <a:cubicBezTo>
                    <a:pt x="11946" y="2889"/>
                    <a:pt x="11977" y="2889"/>
                    <a:pt x="12007" y="2889"/>
                  </a:cubicBezTo>
                  <a:cubicBezTo>
                    <a:pt x="12038" y="2919"/>
                    <a:pt x="12007" y="2949"/>
                    <a:pt x="12007" y="2949"/>
                  </a:cubicBezTo>
                  <a:cubicBezTo>
                    <a:pt x="12007" y="2980"/>
                    <a:pt x="11977" y="3040"/>
                    <a:pt x="11977" y="3040"/>
                  </a:cubicBezTo>
                  <a:cubicBezTo>
                    <a:pt x="11977" y="3045"/>
                    <a:pt x="11975" y="3047"/>
                    <a:pt x="11972" y="3047"/>
                  </a:cubicBezTo>
                  <a:cubicBezTo>
                    <a:pt x="11952" y="3047"/>
                    <a:pt x="11881" y="2980"/>
                    <a:pt x="11855" y="2980"/>
                  </a:cubicBezTo>
                  <a:cubicBezTo>
                    <a:pt x="11825" y="2980"/>
                    <a:pt x="11825" y="2949"/>
                    <a:pt x="11794" y="2919"/>
                  </a:cubicBezTo>
                  <a:cubicBezTo>
                    <a:pt x="11794" y="2889"/>
                    <a:pt x="11734" y="2889"/>
                    <a:pt x="11703" y="2828"/>
                  </a:cubicBezTo>
                  <a:cubicBezTo>
                    <a:pt x="11673" y="2797"/>
                    <a:pt x="11703" y="2797"/>
                    <a:pt x="11642" y="2797"/>
                  </a:cubicBezTo>
                  <a:cubicBezTo>
                    <a:pt x="11551" y="2797"/>
                    <a:pt x="11551" y="2767"/>
                    <a:pt x="11521" y="2676"/>
                  </a:cubicBezTo>
                  <a:cubicBezTo>
                    <a:pt x="11490" y="2615"/>
                    <a:pt x="11490" y="2615"/>
                    <a:pt x="11430" y="2615"/>
                  </a:cubicBezTo>
                  <a:cubicBezTo>
                    <a:pt x="11399" y="2615"/>
                    <a:pt x="11369" y="2676"/>
                    <a:pt x="11369" y="2676"/>
                  </a:cubicBezTo>
                  <a:lnTo>
                    <a:pt x="11278" y="2797"/>
                  </a:lnTo>
                  <a:lnTo>
                    <a:pt x="11278" y="2980"/>
                  </a:lnTo>
                  <a:cubicBezTo>
                    <a:pt x="11278" y="3040"/>
                    <a:pt x="11339" y="3040"/>
                    <a:pt x="11369" y="3040"/>
                  </a:cubicBezTo>
                  <a:cubicBezTo>
                    <a:pt x="11399" y="3071"/>
                    <a:pt x="11369" y="3101"/>
                    <a:pt x="11369" y="3132"/>
                  </a:cubicBezTo>
                  <a:cubicBezTo>
                    <a:pt x="11369" y="3192"/>
                    <a:pt x="11369" y="3223"/>
                    <a:pt x="11339" y="3253"/>
                  </a:cubicBezTo>
                  <a:cubicBezTo>
                    <a:pt x="11339" y="3284"/>
                    <a:pt x="11399" y="3344"/>
                    <a:pt x="11490" y="3375"/>
                  </a:cubicBezTo>
                  <a:cubicBezTo>
                    <a:pt x="11521" y="3405"/>
                    <a:pt x="11521" y="3496"/>
                    <a:pt x="11551" y="3496"/>
                  </a:cubicBezTo>
                  <a:cubicBezTo>
                    <a:pt x="11582" y="3496"/>
                    <a:pt x="11642" y="3557"/>
                    <a:pt x="11642" y="3557"/>
                  </a:cubicBezTo>
                  <a:cubicBezTo>
                    <a:pt x="11673" y="3557"/>
                    <a:pt x="11703" y="3648"/>
                    <a:pt x="11734" y="3679"/>
                  </a:cubicBezTo>
                  <a:cubicBezTo>
                    <a:pt x="11794" y="3709"/>
                    <a:pt x="11794" y="3800"/>
                    <a:pt x="11825" y="3831"/>
                  </a:cubicBezTo>
                  <a:cubicBezTo>
                    <a:pt x="11855" y="3861"/>
                    <a:pt x="11855" y="3892"/>
                    <a:pt x="11886" y="3952"/>
                  </a:cubicBezTo>
                  <a:cubicBezTo>
                    <a:pt x="11946" y="3983"/>
                    <a:pt x="11977" y="4013"/>
                    <a:pt x="11977" y="4044"/>
                  </a:cubicBezTo>
                  <a:cubicBezTo>
                    <a:pt x="11977" y="4104"/>
                    <a:pt x="11946" y="4104"/>
                    <a:pt x="11886" y="4135"/>
                  </a:cubicBezTo>
                  <a:cubicBezTo>
                    <a:pt x="11855" y="4135"/>
                    <a:pt x="11825" y="4135"/>
                    <a:pt x="11825" y="4104"/>
                  </a:cubicBezTo>
                  <a:cubicBezTo>
                    <a:pt x="11815" y="4084"/>
                    <a:pt x="11808" y="4077"/>
                    <a:pt x="11801" y="4077"/>
                  </a:cubicBezTo>
                  <a:cubicBezTo>
                    <a:pt x="11788" y="4077"/>
                    <a:pt x="11774" y="4104"/>
                    <a:pt x="11734" y="4104"/>
                  </a:cubicBezTo>
                  <a:lnTo>
                    <a:pt x="11582" y="4104"/>
                  </a:lnTo>
                  <a:cubicBezTo>
                    <a:pt x="11582" y="4104"/>
                    <a:pt x="11582" y="4165"/>
                    <a:pt x="11642" y="4165"/>
                  </a:cubicBezTo>
                  <a:cubicBezTo>
                    <a:pt x="11673" y="4165"/>
                    <a:pt x="11703" y="4196"/>
                    <a:pt x="11734" y="4196"/>
                  </a:cubicBezTo>
                  <a:cubicBezTo>
                    <a:pt x="11794" y="4196"/>
                    <a:pt x="11703" y="4287"/>
                    <a:pt x="11703" y="4317"/>
                  </a:cubicBezTo>
                  <a:lnTo>
                    <a:pt x="11673" y="4348"/>
                  </a:lnTo>
                  <a:cubicBezTo>
                    <a:pt x="11673" y="4368"/>
                    <a:pt x="11663" y="4375"/>
                    <a:pt x="11648" y="4375"/>
                  </a:cubicBezTo>
                  <a:cubicBezTo>
                    <a:pt x="11619" y="4375"/>
                    <a:pt x="11572" y="4348"/>
                    <a:pt x="11551" y="4348"/>
                  </a:cubicBezTo>
                  <a:cubicBezTo>
                    <a:pt x="11521" y="4348"/>
                    <a:pt x="11521" y="4317"/>
                    <a:pt x="11490" y="4317"/>
                  </a:cubicBezTo>
                  <a:cubicBezTo>
                    <a:pt x="11430" y="4317"/>
                    <a:pt x="11430" y="4256"/>
                    <a:pt x="11430" y="4256"/>
                  </a:cubicBezTo>
                  <a:cubicBezTo>
                    <a:pt x="11430" y="4196"/>
                    <a:pt x="11399" y="4196"/>
                    <a:pt x="11399" y="4165"/>
                  </a:cubicBezTo>
                  <a:cubicBezTo>
                    <a:pt x="11399" y="4135"/>
                    <a:pt x="11369" y="4135"/>
                    <a:pt x="11369" y="4135"/>
                  </a:cubicBezTo>
                  <a:lnTo>
                    <a:pt x="11095" y="4135"/>
                  </a:lnTo>
                  <a:cubicBezTo>
                    <a:pt x="11065" y="4135"/>
                    <a:pt x="11035" y="4135"/>
                    <a:pt x="11035" y="4165"/>
                  </a:cubicBezTo>
                  <a:cubicBezTo>
                    <a:pt x="11004" y="4196"/>
                    <a:pt x="11004" y="4256"/>
                    <a:pt x="10943" y="4256"/>
                  </a:cubicBezTo>
                  <a:cubicBezTo>
                    <a:pt x="10933" y="4266"/>
                    <a:pt x="10923" y="4270"/>
                    <a:pt x="10914" y="4270"/>
                  </a:cubicBezTo>
                  <a:cubicBezTo>
                    <a:pt x="10896" y="4270"/>
                    <a:pt x="10883" y="4256"/>
                    <a:pt x="10883" y="4256"/>
                  </a:cubicBezTo>
                  <a:cubicBezTo>
                    <a:pt x="10883" y="4256"/>
                    <a:pt x="10822" y="4287"/>
                    <a:pt x="10822" y="4317"/>
                  </a:cubicBezTo>
                  <a:lnTo>
                    <a:pt x="10822" y="4408"/>
                  </a:lnTo>
                  <a:cubicBezTo>
                    <a:pt x="10822" y="4423"/>
                    <a:pt x="10814" y="4423"/>
                    <a:pt x="10803" y="4423"/>
                  </a:cubicBezTo>
                  <a:cubicBezTo>
                    <a:pt x="10791" y="4423"/>
                    <a:pt x="10776" y="4423"/>
                    <a:pt x="10761" y="4439"/>
                  </a:cubicBezTo>
                  <a:cubicBezTo>
                    <a:pt x="10731" y="4439"/>
                    <a:pt x="10670" y="4469"/>
                    <a:pt x="10609" y="4499"/>
                  </a:cubicBezTo>
                  <a:cubicBezTo>
                    <a:pt x="10594" y="4530"/>
                    <a:pt x="10571" y="4530"/>
                    <a:pt x="10552" y="4530"/>
                  </a:cubicBezTo>
                  <a:cubicBezTo>
                    <a:pt x="10533" y="4530"/>
                    <a:pt x="10518" y="4530"/>
                    <a:pt x="10518" y="4560"/>
                  </a:cubicBezTo>
                  <a:cubicBezTo>
                    <a:pt x="10487" y="4591"/>
                    <a:pt x="10457" y="4591"/>
                    <a:pt x="10457" y="4621"/>
                  </a:cubicBezTo>
                  <a:cubicBezTo>
                    <a:pt x="10427" y="4651"/>
                    <a:pt x="10366" y="4651"/>
                    <a:pt x="10366" y="4651"/>
                  </a:cubicBezTo>
                  <a:cubicBezTo>
                    <a:pt x="10366" y="4651"/>
                    <a:pt x="10335" y="4621"/>
                    <a:pt x="10335" y="4591"/>
                  </a:cubicBezTo>
                  <a:cubicBezTo>
                    <a:pt x="10335" y="4560"/>
                    <a:pt x="10275" y="4499"/>
                    <a:pt x="10214" y="4499"/>
                  </a:cubicBezTo>
                  <a:cubicBezTo>
                    <a:pt x="10183" y="4469"/>
                    <a:pt x="10183" y="4469"/>
                    <a:pt x="10123" y="4469"/>
                  </a:cubicBezTo>
                  <a:cubicBezTo>
                    <a:pt x="10031" y="4469"/>
                    <a:pt x="10031" y="4469"/>
                    <a:pt x="10001" y="4439"/>
                  </a:cubicBezTo>
                  <a:cubicBezTo>
                    <a:pt x="9971" y="4439"/>
                    <a:pt x="10001" y="4408"/>
                    <a:pt x="9971" y="4348"/>
                  </a:cubicBezTo>
                  <a:cubicBezTo>
                    <a:pt x="9971" y="4332"/>
                    <a:pt x="9963" y="4332"/>
                    <a:pt x="9944" y="4332"/>
                  </a:cubicBezTo>
                  <a:cubicBezTo>
                    <a:pt x="9925" y="4332"/>
                    <a:pt x="9895" y="4332"/>
                    <a:pt x="9849" y="4317"/>
                  </a:cubicBezTo>
                  <a:lnTo>
                    <a:pt x="9728" y="4317"/>
                  </a:lnTo>
                  <a:cubicBezTo>
                    <a:pt x="9697" y="4317"/>
                    <a:pt x="9667" y="4348"/>
                    <a:pt x="9667" y="4408"/>
                  </a:cubicBezTo>
                  <a:cubicBezTo>
                    <a:pt x="9667" y="4431"/>
                    <a:pt x="9663" y="4437"/>
                    <a:pt x="9654" y="4437"/>
                  </a:cubicBezTo>
                  <a:cubicBezTo>
                    <a:pt x="9645" y="4437"/>
                    <a:pt x="9631" y="4430"/>
                    <a:pt x="9612" y="4430"/>
                  </a:cubicBezTo>
                  <a:cubicBezTo>
                    <a:pt x="9602" y="4430"/>
                    <a:pt x="9589" y="4432"/>
                    <a:pt x="9576" y="4439"/>
                  </a:cubicBezTo>
                  <a:cubicBezTo>
                    <a:pt x="9545" y="4469"/>
                    <a:pt x="9545" y="4469"/>
                    <a:pt x="9545" y="4499"/>
                  </a:cubicBezTo>
                  <a:cubicBezTo>
                    <a:pt x="9515" y="4560"/>
                    <a:pt x="9484" y="4560"/>
                    <a:pt x="9424" y="4560"/>
                  </a:cubicBezTo>
                  <a:cubicBezTo>
                    <a:pt x="9393" y="4560"/>
                    <a:pt x="9363" y="4499"/>
                    <a:pt x="9363" y="4499"/>
                  </a:cubicBezTo>
                  <a:lnTo>
                    <a:pt x="9363" y="4408"/>
                  </a:lnTo>
                  <a:lnTo>
                    <a:pt x="9272" y="4317"/>
                  </a:lnTo>
                  <a:lnTo>
                    <a:pt x="9211" y="4317"/>
                  </a:lnTo>
                  <a:cubicBezTo>
                    <a:pt x="9180" y="4317"/>
                    <a:pt x="9180" y="4317"/>
                    <a:pt x="9120" y="4287"/>
                  </a:cubicBezTo>
                  <a:cubicBezTo>
                    <a:pt x="9109" y="4277"/>
                    <a:pt x="9099" y="4273"/>
                    <a:pt x="9090" y="4273"/>
                  </a:cubicBezTo>
                  <a:cubicBezTo>
                    <a:pt x="9072" y="4273"/>
                    <a:pt x="9059" y="4287"/>
                    <a:pt x="9059" y="4287"/>
                  </a:cubicBezTo>
                  <a:lnTo>
                    <a:pt x="8968" y="4256"/>
                  </a:lnTo>
                  <a:lnTo>
                    <a:pt x="8968" y="4165"/>
                  </a:lnTo>
                  <a:cubicBezTo>
                    <a:pt x="8968" y="4150"/>
                    <a:pt x="8952" y="4150"/>
                    <a:pt x="8937" y="4150"/>
                  </a:cubicBezTo>
                  <a:cubicBezTo>
                    <a:pt x="8922" y="4150"/>
                    <a:pt x="8907" y="4150"/>
                    <a:pt x="8907" y="4135"/>
                  </a:cubicBezTo>
                  <a:lnTo>
                    <a:pt x="8846" y="4104"/>
                  </a:lnTo>
                  <a:lnTo>
                    <a:pt x="8785" y="4013"/>
                  </a:lnTo>
                  <a:cubicBezTo>
                    <a:pt x="8755" y="3983"/>
                    <a:pt x="8755" y="3983"/>
                    <a:pt x="8694" y="3983"/>
                  </a:cubicBezTo>
                  <a:lnTo>
                    <a:pt x="8664" y="3983"/>
                  </a:lnTo>
                  <a:cubicBezTo>
                    <a:pt x="8633" y="3983"/>
                    <a:pt x="8664" y="3952"/>
                    <a:pt x="8633" y="3861"/>
                  </a:cubicBezTo>
                  <a:cubicBezTo>
                    <a:pt x="8619" y="3834"/>
                    <a:pt x="8599" y="3818"/>
                    <a:pt x="8582" y="3810"/>
                  </a:cubicBezTo>
                  <a:lnTo>
                    <a:pt x="8582" y="3810"/>
                  </a:lnTo>
                  <a:lnTo>
                    <a:pt x="8664" y="3831"/>
                  </a:lnTo>
                  <a:lnTo>
                    <a:pt x="8664" y="3861"/>
                  </a:lnTo>
                  <a:cubicBezTo>
                    <a:pt x="8664" y="3892"/>
                    <a:pt x="8755" y="3952"/>
                    <a:pt x="8755" y="3952"/>
                  </a:cubicBezTo>
                  <a:cubicBezTo>
                    <a:pt x="8785" y="3952"/>
                    <a:pt x="8846" y="3983"/>
                    <a:pt x="8846" y="4013"/>
                  </a:cubicBezTo>
                  <a:cubicBezTo>
                    <a:pt x="8907" y="4044"/>
                    <a:pt x="8937" y="4044"/>
                    <a:pt x="8968" y="4044"/>
                  </a:cubicBezTo>
                  <a:cubicBezTo>
                    <a:pt x="8998" y="4044"/>
                    <a:pt x="8968" y="4013"/>
                    <a:pt x="8968" y="3983"/>
                  </a:cubicBezTo>
                  <a:lnTo>
                    <a:pt x="8968" y="3892"/>
                  </a:lnTo>
                  <a:cubicBezTo>
                    <a:pt x="8968" y="3861"/>
                    <a:pt x="8937" y="3861"/>
                    <a:pt x="8907" y="3831"/>
                  </a:cubicBezTo>
                  <a:lnTo>
                    <a:pt x="8846" y="3800"/>
                  </a:lnTo>
                  <a:cubicBezTo>
                    <a:pt x="8816" y="3740"/>
                    <a:pt x="8816" y="3740"/>
                    <a:pt x="8785" y="3740"/>
                  </a:cubicBezTo>
                  <a:cubicBezTo>
                    <a:pt x="8755" y="3740"/>
                    <a:pt x="8694" y="3709"/>
                    <a:pt x="8664" y="3709"/>
                  </a:cubicBezTo>
                  <a:cubicBezTo>
                    <a:pt x="8633" y="3709"/>
                    <a:pt x="8603" y="3709"/>
                    <a:pt x="8603" y="3679"/>
                  </a:cubicBezTo>
                  <a:cubicBezTo>
                    <a:pt x="8542" y="3648"/>
                    <a:pt x="8512" y="3648"/>
                    <a:pt x="8512" y="3648"/>
                  </a:cubicBezTo>
                  <a:cubicBezTo>
                    <a:pt x="8512" y="3648"/>
                    <a:pt x="8542" y="3588"/>
                    <a:pt x="8542" y="3557"/>
                  </a:cubicBezTo>
                  <a:cubicBezTo>
                    <a:pt x="8603" y="3527"/>
                    <a:pt x="8542" y="3527"/>
                    <a:pt x="8542" y="3496"/>
                  </a:cubicBezTo>
                  <a:cubicBezTo>
                    <a:pt x="8542" y="3436"/>
                    <a:pt x="8542" y="3436"/>
                    <a:pt x="8633" y="3436"/>
                  </a:cubicBezTo>
                  <a:cubicBezTo>
                    <a:pt x="8664" y="3436"/>
                    <a:pt x="8664" y="3375"/>
                    <a:pt x="8664" y="3375"/>
                  </a:cubicBezTo>
                  <a:cubicBezTo>
                    <a:pt x="8694" y="3375"/>
                    <a:pt x="8694" y="3284"/>
                    <a:pt x="8694" y="3253"/>
                  </a:cubicBezTo>
                  <a:cubicBezTo>
                    <a:pt x="8694" y="3238"/>
                    <a:pt x="8686" y="3230"/>
                    <a:pt x="8671" y="3230"/>
                  </a:cubicBezTo>
                  <a:cubicBezTo>
                    <a:pt x="8656" y="3230"/>
                    <a:pt x="8633" y="3238"/>
                    <a:pt x="8603" y="3253"/>
                  </a:cubicBezTo>
                  <a:cubicBezTo>
                    <a:pt x="8576" y="3262"/>
                    <a:pt x="8557" y="3266"/>
                    <a:pt x="8543" y="3266"/>
                  </a:cubicBezTo>
                  <a:cubicBezTo>
                    <a:pt x="8509" y="3266"/>
                    <a:pt x="8503" y="3244"/>
                    <a:pt x="8481" y="3223"/>
                  </a:cubicBezTo>
                  <a:cubicBezTo>
                    <a:pt x="8451" y="3223"/>
                    <a:pt x="8390" y="3132"/>
                    <a:pt x="8390" y="3132"/>
                  </a:cubicBezTo>
                  <a:cubicBezTo>
                    <a:pt x="8390" y="3101"/>
                    <a:pt x="8360" y="3040"/>
                    <a:pt x="8360" y="2980"/>
                  </a:cubicBezTo>
                  <a:cubicBezTo>
                    <a:pt x="8360" y="2949"/>
                    <a:pt x="8329" y="2949"/>
                    <a:pt x="8329" y="2919"/>
                  </a:cubicBezTo>
                  <a:lnTo>
                    <a:pt x="8329" y="2828"/>
                  </a:lnTo>
                  <a:cubicBezTo>
                    <a:pt x="8329" y="2767"/>
                    <a:pt x="8238" y="2797"/>
                    <a:pt x="8208" y="2767"/>
                  </a:cubicBezTo>
                  <a:cubicBezTo>
                    <a:pt x="8177" y="2737"/>
                    <a:pt x="8208" y="2737"/>
                    <a:pt x="8208" y="2645"/>
                  </a:cubicBezTo>
                  <a:cubicBezTo>
                    <a:pt x="8208" y="2615"/>
                    <a:pt x="8193" y="2607"/>
                    <a:pt x="8170" y="2607"/>
                  </a:cubicBezTo>
                  <a:cubicBezTo>
                    <a:pt x="8147" y="2607"/>
                    <a:pt x="8117" y="2615"/>
                    <a:pt x="8086" y="2615"/>
                  </a:cubicBezTo>
                  <a:cubicBezTo>
                    <a:pt x="8077" y="2606"/>
                    <a:pt x="8071" y="2602"/>
                    <a:pt x="8067" y="2602"/>
                  </a:cubicBezTo>
                  <a:cubicBezTo>
                    <a:pt x="8056" y="2602"/>
                    <a:pt x="8056" y="2624"/>
                    <a:pt x="8056" y="2645"/>
                  </a:cubicBezTo>
                  <a:cubicBezTo>
                    <a:pt x="8056" y="2676"/>
                    <a:pt x="8056" y="2676"/>
                    <a:pt x="8025" y="2737"/>
                  </a:cubicBezTo>
                  <a:cubicBezTo>
                    <a:pt x="7995" y="2767"/>
                    <a:pt x="7965" y="2767"/>
                    <a:pt x="7965" y="2828"/>
                  </a:cubicBezTo>
                  <a:lnTo>
                    <a:pt x="7965" y="2949"/>
                  </a:lnTo>
                  <a:cubicBezTo>
                    <a:pt x="7965" y="2985"/>
                    <a:pt x="7955" y="2997"/>
                    <a:pt x="7942" y="2997"/>
                  </a:cubicBezTo>
                  <a:cubicBezTo>
                    <a:pt x="7922" y="2997"/>
                    <a:pt x="7892" y="2968"/>
                    <a:pt x="7873" y="2949"/>
                  </a:cubicBezTo>
                  <a:lnTo>
                    <a:pt x="7782" y="2949"/>
                  </a:lnTo>
                  <a:cubicBezTo>
                    <a:pt x="7752" y="2949"/>
                    <a:pt x="7721" y="2980"/>
                    <a:pt x="7691" y="3040"/>
                  </a:cubicBezTo>
                  <a:lnTo>
                    <a:pt x="7691" y="3132"/>
                  </a:lnTo>
                  <a:cubicBezTo>
                    <a:pt x="7691" y="3192"/>
                    <a:pt x="7691" y="3192"/>
                    <a:pt x="7721" y="3192"/>
                  </a:cubicBezTo>
                  <a:cubicBezTo>
                    <a:pt x="7752" y="3192"/>
                    <a:pt x="7782" y="3132"/>
                    <a:pt x="7782" y="3132"/>
                  </a:cubicBezTo>
                  <a:cubicBezTo>
                    <a:pt x="7782" y="3101"/>
                    <a:pt x="7843" y="3101"/>
                    <a:pt x="7843" y="3101"/>
                  </a:cubicBezTo>
                  <a:cubicBezTo>
                    <a:pt x="7843" y="3101"/>
                    <a:pt x="7857" y="3088"/>
                    <a:pt x="7884" y="3088"/>
                  </a:cubicBezTo>
                  <a:cubicBezTo>
                    <a:pt x="7897" y="3088"/>
                    <a:pt x="7914" y="3091"/>
                    <a:pt x="7934" y="3101"/>
                  </a:cubicBezTo>
                  <a:lnTo>
                    <a:pt x="7995" y="3132"/>
                  </a:lnTo>
                  <a:cubicBezTo>
                    <a:pt x="8025" y="3192"/>
                    <a:pt x="7995" y="3192"/>
                    <a:pt x="7995" y="3192"/>
                  </a:cubicBezTo>
                  <a:lnTo>
                    <a:pt x="7873" y="3192"/>
                  </a:lnTo>
                  <a:cubicBezTo>
                    <a:pt x="7843" y="3192"/>
                    <a:pt x="7873" y="3223"/>
                    <a:pt x="7873" y="3253"/>
                  </a:cubicBezTo>
                  <a:cubicBezTo>
                    <a:pt x="7873" y="3268"/>
                    <a:pt x="7866" y="3276"/>
                    <a:pt x="7851" y="3276"/>
                  </a:cubicBezTo>
                  <a:cubicBezTo>
                    <a:pt x="7835" y="3276"/>
                    <a:pt x="7813" y="3268"/>
                    <a:pt x="7782" y="3253"/>
                  </a:cubicBezTo>
                  <a:cubicBezTo>
                    <a:pt x="7773" y="3244"/>
                    <a:pt x="7764" y="3241"/>
                    <a:pt x="7755" y="3241"/>
                  </a:cubicBezTo>
                  <a:cubicBezTo>
                    <a:pt x="7734" y="3241"/>
                    <a:pt x="7713" y="3262"/>
                    <a:pt x="7691" y="3284"/>
                  </a:cubicBezTo>
                  <a:cubicBezTo>
                    <a:pt x="7630" y="3344"/>
                    <a:pt x="7691" y="3284"/>
                    <a:pt x="7721" y="3375"/>
                  </a:cubicBezTo>
                  <a:cubicBezTo>
                    <a:pt x="7752" y="3436"/>
                    <a:pt x="7721" y="3436"/>
                    <a:pt x="7721" y="3496"/>
                  </a:cubicBezTo>
                  <a:cubicBezTo>
                    <a:pt x="7721" y="3527"/>
                    <a:pt x="7721" y="3557"/>
                    <a:pt x="7752" y="3588"/>
                  </a:cubicBezTo>
                  <a:lnTo>
                    <a:pt x="7843" y="3679"/>
                  </a:lnTo>
                  <a:cubicBezTo>
                    <a:pt x="7904" y="3709"/>
                    <a:pt x="7873" y="3740"/>
                    <a:pt x="7873" y="3800"/>
                  </a:cubicBezTo>
                  <a:cubicBezTo>
                    <a:pt x="7873" y="3831"/>
                    <a:pt x="7934" y="3892"/>
                    <a:pt x="7995" y="3892"/>
                  </a:cubicBezTo>
                  <a:cubicBezTo>
                    <a:pt x="8056" y="3892"/>
                    <a:pt x="8025" y="3983"/>
                    <a:pt x="8056" y="3983"/>
                  </a:cubicBezTo>
                  <a:cubicBezTo>
                    <a:pt x="8086" y="3983"/>
                    <a:pt x="8086" y="4013"/>
                    <a:pt x="8177" y="4044"/>
                  </a:cubicBezTo>
                  <a:cubicBezTo>
                    <a:pt x="8238" y="4044"/>
                    <a:pt x="8208" y="4104"/>
                    <a:pt x="8177" y="4135"/>
                  </a:cubicBezTo>
                  <a:cubicBezTo>
                    <a:pt x="8177" y="4165"/>
                    <a:pt x="8147" y="4196"/>
                    <a:pt x="8147" y="4196"/>
                  </a:cubicBezTo>
                  <a:cubicBezTo>
                    <a:pt x="8147" y="4226"/>
                    <a:pt x="8147" y="4241"/>
                    <a:pt x="8158" y="4241"/>
                  </a:cubicBezTo>
                  <a:cubicBezTo>
                    <a:pt x="8170" y="4241"/>
                    <a:pt x="8193" y="4226"/>
                    <a:pt x="8238" y="4196"/>
                  </a:cubicBezTo>
                  <a:cubicBezTo>
                    <a:pt x="8329" y="4196"/>
                    <a:pt x="8299" y="4256"/>
                    <a:pt x="8329" y="4256"/>
                  </a:cubicBezTo>
                  <a:cubicBezTo>
                    <a:pt x="8360" y="4256"/>
                    <a:pt x="8329" y="4287"/>
                    <a:pt x="8329" y="4317"/>
                  </a:cubicBezTo>
                  <a:lnTo>
                    <a:pt x="8329" y="4469"/>
                  </a:lnTo>
                  <a:cubicBezTo>
                    <a:pt x="8329" y="4508"/>
                    <a:pt x="8335" y="4519"/>
                    <a:pt x="8344" y="4519"/>
                  </a:cubicBezTo>
                  <a:cubicBezTo>
                    <a:pt x="8355" y="4519"/>
                    <a:pt x="8373" y="4499"/>
                    <a:pt x="8390" y="4499"/>
                  </a:cubicBezTo>
                  <a:cubicBezTo>
                    <a:pt x="8451" y="4499"/>
                    <a:pt x="8451" y="4560"/>
                    <a:pt x="8481" y="4591"/>
                  </a:cubicBezTo>
                  <a:cubicBezTo>
                    <a:pt x="8512" y="4591"/>
                    <a:pt x="8481" y="4651"/>
                    <a:pt x="8481" y="4651"/>
                  </a:cubicBezTo>
                  <a:cubicBezTo>
                    <a:pt x="8481" y="4712"/>
                    <a:pt x="8451" y="4712"/>
                    <a:pt x="8451" y="4743"/>
                  </a:cubicBezTo>
                  <a:cubicBezTo>
                    <a:pt x="8451" y="4773"/>
                    <a:pt x="8451" y="4773"/>
                    <a:pt x="8390" y="4803"/>
                  </a:cubicBezTo>
                  <a:cubicBezTo>
                    <a:pt x="8360" y="4803"/>
                    <a:pt x="8329" y="4773"/>
                    <a:pt x="8238" y="4743"/>
                  </a:cubicBezTo>
                  <a:lnTo>
                    <a:pt x="8177" y="4743"/>
                  </a:lnTo>
                  <a:cubicBezTo>
                    <a:pt x="8147" y="4743"/>
                    <a:pt x="8147" y="4712"/>
                    <a:pt x="8086" y="4712"/>
                  </a:cubicBezTo>
                  <a:cubicBezTo>
                    <a:pt x="8056" y="4712"/>
                    <a:pt x="8056" y="4743"/>
                    <a:pt x="8025" y="4803"/>
                  </a:cubicBezTo>
                  <a:cubicBezTo>
                    <a:pt x="8025" y="4864"/>
                    <a:pt x="8025" y="4925"/>
                    <a:pt x="7995" y="4925"/>
                  </a:cubicBezTo>
                  <a:cubicBezTo>
                    <a:pt x="7934" y="4925"/>
                    <a:pt x="7934" y="4895"/>
                    <a:pt x="7904" y="4895"/>
                  </a:cubicBezTo>
                  <a:lnTo>
                    <a:pt x="7782" y="4895"/>
                  </a:lnTo>
                  <a:lnTo>
                    <a:pt x="7630" y="4925"/>
                  </a:lnTo>
                  <a:lnTo>
                    <a:pt x="7600" y="5016"/>
                  </a:lnTo>
                  <a:lnTo>
                    <a:pt x="7539" y="5168"/>
                  </a:lnTo>
                  <a:cubicBezTo>
                    <a:pt x="7503" y="5204"/>
                    <a:pt x="7489" y="5219"/>
                    <a:pt x="7476" y="5219"/>
                  </a:cubicBezTo>
                  <a:cubicBezTo>
                    <a:pt x="7468" y="5219"/>
                    <a:pt x="7460" y="5211"/>
                    <a:pt x="7448" y="5199"/>
                  </a:cubicBezTo>
                  <a:cubicBezTo>
                    <a:pt x="7417" y="5199"/>
                    <a:pt x="7387" y="5199"/>
                    <a:pt x="7387" y="5229"/>
                  </a:cubicBezTo>
                  <a:cubicBezTo>
                    <a:pt x="7326" y="5259"/>
                    <a:pt x="7387" y="5259"/>
                    <a:pt x="7417" y="5320"/>
                  </a:cubicBezTo>
                  <a:cubicBezTo>
                    <a:pt x="7448" y="5351"/>
                    <a:pt x="7387" y="5381"/>
                    <a:pt x="7417" y="5472"/>
                  </a:cubicBezTo>
                  <a:cubicBezTo>
                    <a:pt x="7448" y="5503"/>
                    <a:pt x="7417" y="5533"/>
                    <a:pt x="7417" y="5563"/>
                  </a:cubicBezTo>
                  <a:cubicBezTo>
                    <a:pt x="7417" y="5624"/>
                    <a:pt x="7387" y="5655"/>
                    <a:pt x="7387" y="5685"/>
                  </a:cubicBezTo>
                  <a:cubicBezTo>
                    <a:pt x="7326" y="5715"/>
                    <a:pt x="7326" y="5715"/>
                    <a:pt x="7326" y="5776"/>
                  </a:cubicBezTo>
                  <a:cubicBezTo>
                    <a:pt x="7326" y="5806"/>
                    <a:pt x="7387" y="5837"/>
                    <a:pt x="7387" y="5867"/>
                  </a:cubicBezTo>
                  <a:cubicBezTo>
                    <a:pt x="7387" y="5898"/>
                    <a:pt x="7387" y="5898"/>
                    <a:pt x="7379" y="5898"/>
                  </a:cubicBezTo>
                  <a:cubicBezTo>
                    <a:pt x="7372" y="5898"/>
                    <a:pt x="7357" y="5898"/>
                    <a:pt x="7326" y="5928"/>
                  </a:cubicBezTo>
                  <a:cubicBezTo>
                    <a:pt x="7318" y="5936"/>
                    <a:pt x="7312" y="5940"/>
                    <a:pt x="7308" y="5940"/>
                  </a:cubicBezTo>
                  <a:cubicBezTo>
                    <a:pt x="7296" y="5940"/>
                    <a:pt x="7296" y="5912"/>
                    <a:pt x="7296" y="5867"/>
                  </a:cubicBezTo>
                  <a:cubicBezTo>
                    <a:pt x="7296" y="5857"/>
                    <a:pt x="7289" y="5854"/>
                    <a:pt x="7280" y="5854"/>
                  </a:cubicBezTo>
                  <a:cubicBezTo>
                    <a:pt x="7262" y="5854"/>
                    <a:pt x="7235" y="5867"/>
                    <a:pt x="7235" y="5867"/>
                  </a:cubicBezTo>
                  <a:cubicBezTo>
                    <a:pt x="7235" y="5867"/>
                    <a:pt x="7235" y="5958"/>
                    <a:pt x="7265" y="5989"/>
                  </a:cubicBezTo>
                  <a:cubicBezTo>
                    <a:pt x="7265" y="6028"/>
                    <a:pt x="7260" y="6039"/>
                    <a:pt x="7249" y="6039"/>
                  </a:cubicBezTo>
                  <a:cubicBezTo>
                    <a:pt x="7234" y="6039"/>
                    <a:pt x="7209" y="6019"/>
                    <a:pt x="7174" y="6019"/>
                  </a:cubicBezTo>
                  <a:lnTo>
                    <a:pt x="7113" y="6019"/>
                  </a:lnTo>
                  <a:cubicBezTo>
                    <a:pt x="7083" y="6019"/>
                    <a:pt x="7083" y="6080"/>
                    <a:pt x="7022" y="6141"/>
                  </a:cubicBezTo>
                  <a:cubicBezTo>
                    <a:pt x="7022" y="6180"/>
                    <a:pt x="7006" y="6191"/>
                    <a:pt x="6979" y="6191"/>
                  </a:cubicBezTo>
                  <a:cubicBezTo>
                    <a:pt x="6944" y="6191"/>
                    <a:pt x="6892" y="6171"/>
                    <a:pt x="6840" y="6171"/>
                  </a:cubicBezTo>
                  <a:cubicBezTo>
                    <a:pt x="6779" y="6171"/>
                    <a:pt x="6718" y="6232"/>
                    <a:pt x="6688" y="6262"/>
                  </a:cubicBezTo>
                  <a:cubicBezTo>
                    <a:pt x="6658" y="6293"/>
                    <a:pt x="6688" y="6414"/>
                    <a:pt x="6688" y="6414"/>
                  </a:cubicBezTo>
                  <a:cubicBezTo>
                    <a:pt x="6688" y="6414"/>
                    <a:pt x="6718" y="6475"/>
                    <a:pt x="6718" y="6536"/>
                  </a:cubicBezTo>
                  <a:cubicBezTo>
                    <a:pt x="6718" y="6566"/>
                    <a:pt x="6779" y="6566"/>
                    <a:pt x="6779" y="6566"/>
                  </a:cubicBezTo>
                  <a:cubicBezTo>
                    <a:pt x="6779" y="6566"/>
                    <a:pt x="6779" y="6597"/>
                    <a:pt x="6718" y="6627"/>
                  </a:cubicBezTo>
                  <a:cubicBezTo>
                    <a:pt x="6700" y="6682"/>
                    <a:pt x="6682" y="6693"/>
                    <a:pt x="6664" y="6693"/>
                  </a:cubicBezTo>
                  <a:cubicBezTo>
                    <a:pt x="6651" y="6693"/>
                    <a:pt x="6639" y="6688"/>
                    <a:pt x="6627" y="6688"/>
                  </a:cubicBezTo>
                  <a:cubicBezTo>
                    <a:pt x="6566" y="6688"/>
                    <a:pt x="6627" y="6718"/>
                    <a:pt x="6627" y="6718"/>
                  </a:cubicBezTo>
                  <a:cubicBezTo>
                    <a:pt x="6627" y="6718"/>
                    <a:pt x="6566" y="6749"/>
                    <a:pt x="6506" y="6749"/>
                  </a:cubicBezTo>
                  <a:cubicBezTo>
                    <a:pt x="6475" y="6749"/>
                    <a:pt x="6475" y="6779"/>
                    <a:pt x="6414" y="6779"/>
                  </a:cubicBezTo>
                  <a:cubicBezTo>
                    <a:pt x="6384" y="6779"/>
                    <a:pt x="6384" y="6840"/>
                    <a:pt x="6384" y="6870"/>
                  </a:cubicBezTo>
                  <a:cubicBezTo>
                    <a:pt x="6384" y="6901"/>
                    <a:pt x="6384" y="6901"/>
                    <a:pt x="6414" y="6931"/>
                  </a:cubicBezTo>
                  <a:lnTo>
                    <a:pt x="6414" y="6992"/>
                  </a:lnTo>
                  <a:lnTo>
                    <a:pt x="6354" y="6992"/>
                  </a:lnTo>
                  <a:cubicBezTo>
                    <a:pt x="6262" y="6992"/>
                    <a:pt x="6262" y="7022"/>
                    <a:pt x="6232" y="7022"/>
                  </a:cubicBezTo>
                  <a:lnTo>
                    <a:pt x="6050" y="7022"/>
                  </a:lnTo>
                  <a:cubicBezTo>
                    <a:pt x="6019" y="7022"/>
                    <a:pt x="6019" y="6992"/>
                    <a:pt x="6019" y="6931"/>
                  </a:cubicBezTo>
                  <a:cubicBezTo>
                    <a:pt x="6019" y="6901"/>
                    <a:pt x="5928" y="6901"/>
                    <a:pt x="5958" y="6870"/>
                  </a:cubicBezTo>
                  <a:cubicBezTo>
                    <a:pt x="5958" y="6855"/>
                    <a:pt x="5951" y="6855"/>
                    <a:pt x="5939" y="6855"/>
                  </a:cubicBezTo>
                  <a:cubicBezTo>
                    <a:pt x="5928" y="6855"/>
                    <a:pt x="5913" y="6855"/>
                    <a:pt x="5898" y="6840"/>
                  </a:cubicBezTo>
                  <a:lnTo>
                    <a:pt x="5624" y="6840"/>
                  </a:lnTo>
                  <a:cubicBezTo>
                    <a:pt x="5563" y="6840"/>
                    <a:pt x="5594" y="6870"/>
                    <a:pt x="5655" y="6901"/>
                  </a:cubicBezTo>
                  <a:cubicBezTo>
                    <a:pt x="5655" y="6931"/>
                    <a:pt x="5715" y="6931"/>
                    <a:pt x="5746" y="6992"/>
                  </a:cubicBezTo>
                  <a:lnTo>
                    <a:pt x="5776" y="7022"/>
                  </a:lnTo>
                  <a:lnTo>
                    <a:pt x="5867" y="7083"/>
                  </a:lnTo>
                  <a:cubicBezTo>
                    <a:pt x="5867" y="7083"/>
                    <a:pt x="5898" y="7144"/>
                    <a:pt x="5898" y="7174"/>
                  </a:cubicBezTo>
                  <a:cubicBezTo>
                    <a:pt x="5898" y="7205"/>
                    <a:pt x="5928" y="7235"/>
                    <a:pt x="5928" y="7235"/>
                  </a:cubicBezTo>
                  <a:cubicBezTo>
                    <a:pt x="5928" y="7235"/>
                    <a:pt x="5958" y="7326"/>
                    <a:pt x="5928" y="7357"/>
                  </a:cubicBezTo>
                  <a:cubicBezTo>
                    <a:pt x="5918" y="7367"/>
                    <a:pt x="5915" y="7370"/>
                    <a:pt x="5913" y="7370"/>
                  </a:cubicBezTo>
                  <a:cubicBezTo>
                    <a:pt x="5911" y="7370"/>
                    <a:pt x="5918" y="7357"/>
                    <a:pt x="5898" y="7357"/>
                  </a:cubicBezTo>
                  <a:lnTo>
                    <a:pt x="5594" y="7357"/>
                  </a:lnTo>
                  <a:cubicBezTo>
                    <a:pt x="5563" y="7357"/>
                    <a:pt x="5563" y="7387"/>
                    <a:pt x="5503" y="7387"/>
                  </a:cubicBezTo>
                  <a:cubicBezTo>
                    <a:pt x="5472" y="7387"/>
                    <a:pt x="5442" y="7357"/>
                    <a:pt x="5442" y="7357"/>
                  </a:cubicBezTo>
                  <a:cubicBezTo>
                    <a:pt x="5442" y="7357"/>
                    <a:pt x="5411" y="7326"/>
                    <a:pt x="5442" y="7296"/>
                  </a:cubicBezTo>
                  <a:cubicBezTo>
                    <a:pt x="5442" y="7235"/>
                    <a:pt x="5351" y="7235"/>
                    <a:pt x="5351" y="7235"/>
                  </a:cubicBezTo>
                  <a:lnTo>
                    <a:pt x="5259" y="7235"/>
                  </a:lnTo>
                  <a:lnTo>
                    <a:pt x="5168" y="7326"/>
                  </a:lnTo>
                  <a:lnTo>
                    <a:pt x="5107" y="7357"/>
                  </a:lnTo>
                  <a:lnTo>
                    <a:pt x="5016" y="7326"/>
                  </a:lnTo>
                  <a:lnTo>
                    <a:pt x="4895" y="7326"/>
                  </a:lnTo>
                  <a:cubicBezTo>
                    <a:pt x="4864" y="7326"/>
                    <a:pt x="4864" y="7387"/>
                    <a:pt x="4834" y="7387"/>
                  </a:cubicBezTo>
                  <a:lnTo>
                    <a:pt x="4682" y="7387"/>
                  </a:lnTo>
                  <a:lnTo>
                    <a:pt x="4651" y="7478"/>
                  </a:lnTo>
                  <a:cubicBezTo>
                    <a:pt x="4651" y="7478"/>
                    <a:pt x="4682" y="7539"/>
                    <a:pt x="4712" y="7539"/>
                  </a:cubicBezTo>
                  <a:cubicBezTo>
                    <a:pt x="4743" y="7559"/>
                    <a:pt x="4753" y="7566"/>
                    <a:pt x="4754" y="7566"/>
                  </a:cubicBezTo>
                  <a:cubicBezTo>
                    <a:pt x="4756" y="7566"/>
                    <a:pt x="4722" y="7539"/>
                    <a:pt x="4743" y="7539"/>
                  </a:cubicBezTo>
                  <a:cubicBezTo>
                    <a:pt x="4803" y="7539"/>
                    <a:pt x="4803" y="7630"/>
                    <a:pt x="4803" y="7630"/>
                  </a:cubicBezTo>
                  <a:cubicBezTo>
                    <a:pt x="4834" y="7661"/>
                    <a:pt x="4803" y="7691"/>
                    <a:pt x="4834" y="7691"/>
                  </a:cubicBezTo>
                  <a:cubicBezTo>
                    <a:pt x="4864" y="7752"/>
                    <a:pt x="4864" y="7813"/>
                    <a:pt x="4864" y="7813"/>
                  </a:cubicBezTo>
                  <a:cubicBezTo>
                    <a:pt x="4864" y="7813"/>
                    <a:pt x="4955" y="7843"/>
                    <a:pt x="4986" y="7843"/>
                  </a:cubicBezTo>
                  <a:cubicBezTo>
                    <a:pt x="5016" y="7843"/>
                    <a:pt x="5047" y="7904"/>
                    <a:pt x="5107" y="7904"/>
                  </a:cubicBezTo>
                  <a:cubicBezTo>
                    <a:pt x="5138" y="7904"/>
                    <a:pt x="5199" y="7843"/>
                    <a:pt x="5199" y="7843"/>
                  </a:cubicBezTo>
                  <a:lnTo>
                    <a:pt x="5290" y="7904"/>
                  </a:lnTo>
                  <a:cubicBezTo>
                    <a:pt x="5305" y="7919"/>
                    <a:pt x="5320" y="7919"/>
                    <a:pt x="5339" y="7919"/>
                  </a:cubicBezTo>
                  <a:cubicBezTo>
                    <a:pt x="5358" y="7919"/>
                    <a:pt x="5381" y="7919"/>
                    <a:pt x="5411" y="7934"/>
                  </a:cubicBezTo>
                  <a:cubicBezTo>
                    <a:pt x="5442" y="7965"/>
                    <a:pt x="5472" y="7965"/>
                    <a:pt x="5472" y="7965"/>
                  </a:cubicBezTo>
                  <a:lnTo>
                    <a:pt x="5776" y="7965"/>
                  </a:lnTo>
                  <a:cubicBezTo>
                    <a:pt x="5806" y="7965"/>
                    <a:pt x="5806" y="7995"/>
                    <a:pt x="5867" y="8056"/>
                  </a:cubicBezTo>
                  <a:cubicBezTo>
                    <a:pt x="5898" y="8086"/>
                    <a:pt x="5867" y="8117"/>
                    <a:pt x="5898" y="8147"/>
                  </a:cubicBezTo>
                  <a:cubicBezTo>
                    <a:pt x="5913" y="8177"/>
                    <a:pt x="5920" y="8177"/>
                    <a:pt x="5928" y="8177"/>
                  </a:cubicBezTo>
                  <a:cubicBezTo>
                    <a:pt x="5936" y="8177"/>
                    <a:pt x="5943" y="8177"/>
                    <a:pt x="5958" y="8208"/>
                  </a:cubicBezTo>
                  <a:cubicBezTo>
                    <a:pt x="6019" y="8238"/>
                    <a:pt x="5958" y="8269"/>
                    <a:pt x="6019" y="8269"/>
                  </a:cubicBezTo>
                  <a:cubicBezTo>
                    <a:pt x="6050" y="8299"/>
                    <a:pt x="6019" y="8299"/>
                    <a:pt x="6050" y="8390"/>
                  </a:cubicBezTo>
                  <a:cubicBezTo>
                    <a:pt x="6050" y="8421"/>
                    <a:pt x="6050" y="8428"/>
                    <a:pt x="6053" y="8428"/>
                  </a:cubicBezTo>
                  <a:cubicBezTo>
                    <a:pt x="6057" y="8428"/>
                    <a:pt x="6065" y="8421"/>
                    <a:pt x="6080" y="8421"/>
                  </a:cubicBezTo>
                  <a:cubicBezTo>
                    <a:pt x="6110" y="8421"/>
                    <a:pt x="6080" y="8451"/>
                    <a:pt x="6110" y="8451"/>
                  </a:cubicBezTo>
                  <a:cubicBezTo>
                    <a:pt x="6171" y="8512"/>
                    <a:pt x="6202" y="8512"/>
                    <a:pt x="6232" y="8542"/>
                  </a:cubicBezTo>
                  <a:cubicBezTo>
                    <a:pt x="6242" y="8552"/>
                    <a:pt x="6256" y="8556"/>
                    <a:pt x="6270" y="8556"/>
                  </a:cubicBezTo>
                  <a:cubicBezTo>
                    <a:pt x="6300" y="8556"/>
                    <a:pt x="6333" y="8542"/>
                    <a:pt x="6354" y="8542"/>
                  </a:cubicBezTo>
                  <a:cubicBezTo>
                    <a:pt x="6384" y="8542"/>
                    <a:pt x="6414" y="8572"/>
                    <a:pt x="6475" y="8572"/>
                  </a:cubicBezTo>
                  <a:cubicBezTo>
                    <a:pt x="6506" y="8603"/>
                    <a:pt x="6475" y="8664"/>
                    <a:pt x="6475" y="8664"/>
                  </a:cubicBezTo>
                  <a:lnTo>
                    <a:pt x="6475" y="8755"/>
                  </a:lnTo>
                  <a:lnTo>
                    <a:pt x="6475" y="8876"/>
                  </a:lnTo>
                  <a:cubicBezTo>
                    <a:pt x="6475" y="8907"/>
                    <a:pt x="6536" y="8907"/>
                    <a:pt x="6627" y="8968"/>
                  </a:cubicBezTo>
                  <a:cubicBezTo>
                    <a:pt x="6688" y="8998"/>
                    <a:pt x="6566" y="9028"/>
                    <a:pt x="6566" y="9028"/>
                  </a:cubicBezTo>
                  <a:lnTo>
                    <a:pt x="6566" y="9059"/>
                  </a:lnTo>
                  <a:cubicBezTo>
                    <a:pt x="6566" y="9120"/>
                    <a:pt x="6536" y="9150"/>
                    <a:pt x="6536" y="9180"/>
                  </a:cubicBezTo>
                  <a:lnTo>
                    <a:pt x="6536" y="9272"/>
                  </a:lnTo>
                  <a:cubicBezTo>
                    <a:pt x="6536" y="9302"/>
                    <a:pt x="6566" y="9332"/>
                    <a:pt x="6566" y="9332"/>
                  </a:cubicBezTo>
                  <a:cubicBezTo>
                    <a:pt x="6627" y="9363"/>
                    <a:pt x="6566" y="9363"/>
                    <a:pt x="6566" y="9424"/>
                  </a:cubicBezTo>
                  <a:lnTo>
                    <a:pt x="6566" y="9515"/>
                  </a:lnTo>
                  <a:cubicBezTo>
                    <a:pt x="6566" y="9576"/>
                    <a:pt x="6566" y="9606"/>
                    <a:pt x="6627" y="9636"/>
                  </a:cubicBezTo>
                  <a:cubicBezTo>
                    <a:pt x="6658" y="9728"/>
                    <a:pt x="6627" y="9728"/>
                    <a:pt x="6627" y="9758"/>
                  </a:cubicBezTo>
                  <a:cubicBezTo>
                    <a:pt x="6627" y="9788"/>
                    <a:pt x="6627" y="9910"/>
                    <a:pt x="6658" y="9940"/>
                  </a:cubicBezTo>
                  <a:cubicBezTo>
                    <a:pt x="6658" y="9971"/>
                    <a:pt x="6627" y="9971"/>
                    <a:pt x="6627" y="10031"/>
                  </a:cubicBezTo>
                  <a:cubicBezTo>
                    <a:pt x="6566" y="10062"/>
                    <a:pt x="6536" y="10062"/>
                    <a:pt x="6506" y="10062"/>
                  </a:cubicBezTo>
                  <a:cubicBezTo>
                    <a:pt x="6475" y="10062"/>
                    <a:pt x="6384" y="10092"/>
                    <a:pt x="6384" y="10092"/>
                  </a:cubicBezTo>
                  <a:lnTo>
                    <a:pt x="6110" y="10092"/>
                  </a:lnTo>
                  <a:cubicBezTo>
                    <a:pt x="6080" y="10092"/>
                    <a:pt x="6080" y="10062"/>
                    <a:pt x="6080" y="10062"/>
                  </a:cubicBezTo>
                  <a:cubicBezTo>
                    <a:pt x="6080" y="10047"/>
                    <a:pt x="6042" y="10047"/>
                    <a:pt x="6000" y="10047"/>
                  </a:cubicBezTo>
                  <a:cubicBezTo>
                    <a:pt x="5958" y="10047"/>
                    <a:pt x="5913" y="10047"/>
                    <a:pt x="5898" y="10031"/>
                  </a:cubicBezTo>
                  <a:cubicBezTo>
                    <a:pt x="5867" y="10031"/>
                    <a:pt x="5806" y="9971"/>
                    <a:pt x="5746" y="9971"/>
                  </a:cubicBezTo>
                  <a:cubicBezTo>
                    <a:pt x="5715" y="9971"/>
                    <a:pt x="5715" y="10031"/>
                    <a:pt x="5715" y="10031"/>
                  </a:cubicBezTo>
                  <a:cubicBezTo>
                    <a:pt x="5715" y="10042"/>
                    <a:pt x="5705" y="10045"/>
                    <a:pt x="5689" y="10045"/>
                  </a:cubicBezTo>
                  <a:cubicBezTo>
                    <a:pt x="5658" y="10045"/>
                    <a:pt x="5604" y="10031"/>
                    <a:pt x="5563" y="10031"/>
                  </a:cubicBezTo>
                  <a:cubicBezTo>
                    <a:pt x="5472" y="10031"/>
                    <a:pt x="5351" y="10031"/>
                    <a:pt x="5320" y="10062"/>
                  </a:cubicBezTo>
                  <a:cubicBezTo>
                    <a:pt x="5290" y="10062"/>
                    <a:pt x="5199" y="9971"/>
                    <a:pt x="5199" y="9971"/>
                  </a:cubicBezTo>
                  <a:lnTo>
                    <a:pt x="5047" y="9971"/>
                  </a:lnTo>
                  <a:cubicBezTo>
                    <a:pt x="5047" y="9971"/>
                    <a:pt x="4955" y="9940"/>
                    <a:pt x="4895" y="9940"/>
                  </a:cubicBezTo>
                  <a:lnTo>
                    <a:pt x="4803" y="9940"/>
                  </a:lnTo>
                  <a:cubicBezTo>
                    <a:pt x="4743" y="9940"/>
                    <a:pt x="4712" y="9971"/>
                    <a:pt x="4682" y="9971"/>
                  </a:cubicBezTo>
                  <a:cubicBezTo>
                    <a:pt x="4651" y="9971"/>
                    <a:pt x="4439" y="9971"/>
                    <a:pt x="4408" y="10031"/>
                  </a:cubicBezTo>
                  <a:cubicBezTo>
                    <a:pt x="4405" y="10035"/>
                    <a:pt x="4402" y="10036"/>
                    <a:pt x="4399" y="10036"/>
                  </a:cubicBezTo>
                  <a:cubicBezTo>
                    <a:pt x="4378" y="10036"/>
                    <a:pt x="4375" y="9940"/>
                    <a:pt x="4347" y="9940"/>
                  </a:cubicBezTo>
                  <a:cubicBezTo>
                    <a:pt x="4287" y="9910"/>
                    <a:pt x="4256" y="9910"/>
                    <a:pt x="4256" y="9879"/>
                  </a:cubicBezTo>
                  <a:cubicBezTo>
                    <a:pt x="4249" y="9864"/>
                    <a:pt x="4241" y="9859"/>
                    <a:pt x="4233" y="9859"/>
                  </a:cubicBezTo>
                  <a:cubicBezTo>
                    <a:pt x="4209" y="9859"/>
                    <a:pt x="4180" y="9910"/>
                    <a:pt x="4135" y="9910"/>
                  </a:cubicBezTo>
                  <a:cubicBezTo>
                    <a:pt x="4104" y="9910"/>
                    <a:pt x="4074" y="9879"/>
                    <a:pt x="4074" y="9879"/>
                  </a:cubicBezTo>
                  <a:lnTo>
                    <a:pt x="3952" y="9819"/>
                  </a:lnTo>
                  <a:cubicBezTo>
                    <a:pt x="3952" y="9819"/>
                    <a:pt x="3892" y="9879"/>
                    <a:pt x="3831" y="9879"/>
                  </a:cubicBezTo>
                  <a:cubicBezTo>
                    <a:pt x="3800" y="9879"/>
                    <a:pt x="3831" y="9940"/>
                    <a:pt x="3831" y="9971"/>
                  </a:cubicBezTo>
                  <a:lnTo>
                    <a:pt x="3831" y="10062"/>
                  </a:lnTo>
                  <a:lnTo>
                    <a:pt x="3648" y="10062"/>
                  </a:lnTo>
                  <a:cubicBezTo>
                    <a:pt x="3648" y="10062"/>
                    <a:pt x="3633" y="10054"/>
                    <a:pt x="3610" y="10054"/>
                  </a:cubicBezTo>
                  <a:cubicBezTo>
                    <a:pt x="3588" y="10054"/>
                    <a:pt x="3557" y="10062"/>
                    <a:pt x="3527" y="10092"/>
                  </a:cubicBezTo>
                  <a:cubicBezTo>
                    <a:pt x="3514" y="10131"/>
                    <a:pt x="3501" y="10143"/>
                    <a:pt x="3488" y="10143"/>
                  </a:cubicBezTo>
                  <a:cubicBezTo>
                    <a:pt x="3470" y="10143"/>
                    <a:pt x="3453" y="10123"/>
                    <a:pt x="3436" y="10123"/>
                  </a:cubicBezTo>
                  <a:cubicBezTo>
                    <a:pt x="3375" y="10123"/>
                    <a:pt x="3344" y="10183"/>
                    <a:pt x="3344" y="10214"/>
                  </a:cubicBezTo>
                  <a:lnTo>
                    <a:pt x="3344" y="10275"/>
                  </a:lnTo>
                  <a:cubicBezTo>
                    <a:pt x="3344" y="10275"/>
                    <a:pt x="3375" y="10335"/>
                    <a:pt x="3436" y="10335"/>
                  </a:cubicBezTo>
                  <a:cubicBezTo>
                    <a:pt x="3436" y="10346"/>
                    <a:pt x="3439" y="10349"/>
                    <a:pt x="3445" y="10349"/>
                  </a:cubicBezTo>
                  <a:cubicBezTo>
                    <a:pt x="3456" y="10349"/>
                    <a:pt x="3476" y="10335"/>
                    <a:pt x="3496" y="10335"/>
                  </a:cubicBezTo>
                  <a:cubicBezTo>
                    <a:pt x="3527" y="10335"/>
                    <a:pt x="3527" y="10366"/>
                    <a:pt x="3527" y="10366"/>
                  </a:cubicBezTo>
                  <a:lnTo>
                    <a:pt x="3588" y="10396"/>
                  </a:lnTo>
                  <a:lnTo>
                    <a:pt x="3618" y="10427"/>
                  </a:lnTo>
                  <a:cubicBezTo>
                    <a:pt x="3618" y="10427"/>
                    <a:pt x="3648" y="10487"/>
                    <a:pt x="3648" y="10518"/>
                  </a:cubicBezTo>
                  <a:lnTo>
                    <a:pt x="3648" y="10579"/>
                  </a:lnTo>
                  <a:cubicBezTo>
                    <a:pt x="3648" y="10639"/>
                    <a:pt x="3648" y="10670"/>
                    <a:pt x="3679" y="10670"/>
                  </a:cubicBezTo>
                  <a:lnTo>
                    <a:pt x="3679" y="10731"/>
                  </a:lnTo>
                  <a:cubicBezTo>
                    <a:pt x="3679" y="10791"/>
                    <a:pt x="3648" y="10822"/>
                    <a:pt x="3648" y="10822"/>
                  </a:cubicBezTo>
                  <a:cubicBezTo>
                    <a:pt x="3648" y="10852"/>
                    <a:pt x="3679" y="10852"/>
                    <a:pt x="3740" y="10883"/>
                  </a:cubicBezTo>
                  <a:cubicBezTo>
                    <a:pt x="3770" y="10943"/>
                    <a:pt x="3740" y="10943"/>
                    <a:pt x="3740" y="10974"/>
                  </a:cubicBezTo>
                  <a:cubicBezTo>
                    <a:pt x="3740" y="11004"/>
                    <a:pt x="3740" y="11004"/>
                    <a:pt x="3770" y="11035"/>
                  </a:cubicBezTo>
                  <a:lnTo>
                    <a:pt x="3800" y="11095"/>
                  </a:lnTo>
                  <a:cubicBezTo>
                    <a:pt x="3831" y="11126"/>
                    <a:pt x="3800" y="11126"/>
                    <a:pt x="3800" y="11126"/>
                  </a:cubicBezTo>
                  <a:lnTo>
                    <a:pt x="3800" y="11187"/>
                  </a:lnTo>
                  <a:lnTo>
                    <a:pt x="3800" y="11308"/>
                  </a:lnTo>
                  <a:lnTo>
                    <a:pt x="3800" y="11430"/>
                  </a:lnTo>
                  <a:lnTo>
                    <a:pt x="3800" y="11551"/>
                  </a:lnTo>
                  <a:lnTo>
                    <a:pt x="3800" y="11642"/>
                  </a:lnTo>
                  <a:lnTo>
                    <a:pt x="3800" y="11764"/>
                  </a:lnTo>
                  <a:lnTo>
                    <a:pt x="3800" y="11886"/>
                  </a:lnTo>
                  <a:cubicBezTo>
                    <a:pt x="3800" y="11916"/>
                    <a:pt x="3770" y="11916"/>
                    <a:pt x="3740" y="11946"/>
                  </a:cubicBezTo>
                  <a:cubicBezTo>
                    <a:pt x="3679" y="11946"/>
                    <a:pt x="3679" y="12007"/>
                    <a:pt x="3648" y="12038"/>
                  </a:cubicBezTo>
                  <a:cubicBezTo>
                    <a:pt x="3618" y="12038"/>
                    <a:pt x="3648" y="12068"/>
                    <a:pt x="3648" y="12098"/>
                  </a:cubicBezTo>
                  <a:lnTo>
                    <a:pt x="3648" y="12220"/>
                  </a:lnTo>
                  <a:cubicBezTo>
                    <a:pt x="3648" y="12250"/>
                    <a:pt x="3618" y="12342"/>
                    <a:pt x="3618" y="12342"/>
                  </a:cubicBezTo>
                  <a:cubicBezTo>
                    <a:pt x="3618" y="12342"/>
                    <a:pt x="3618" y="12402"/>
                    <a:pt x="3679" y="12402"/>
                  </a:cubicBezTo>
                  <a:cubicBezTo>
                    <a:pt x="3740" y="12463"/>
                    <a:pt x="3679" y="12402"/>
                    <a:pt x="3740" y="12494"/>
                  </a:cubicBezTo>
                  <a:cubicBezTo>
                    <a:pt x="3751" y="12516"/>
                    <a:pt x="3754" y="12522"/>
                    <a:pt x="3755" y="12522"/>
                  </a:cubicBezTo>
                  <a:cubicBezTo>
                    <a:pt x="3755" y="12522"/>
                    <a:pt x="3754" y="12515"/>
                    <a:pt x="3757" y="12515"/>
                  </a:cubicBezTo>
                  <a:cubicBezTo>
                    <a:pt x="3759" y="12515"/>
                    <a:pt x="3763" y="12517"/>
                    <a:pt x="3770" y="12524"/>
                  </a:cubicBezTo>
                  <a:cubicBezTo>
                    <a:pt x="3780" y="12534"/>
                    <a:pt x="3787" y="12537"/>
                    <a:pt x="3795" y="12537"/>
                  </a:cubicBezTo>
                  <a:cubicBezTo>
                    <a:pt x="3811" y="12537"/>
                    <a:pt x="3831" y="12524"/>
                    <a:pt x="3892" y="12524"/>
                  </a:cubicBezTo>
                  <a:cubicBezTo>
                    <a:pt x="3952" y="12524"/>
                    <a:pt x="3892" y="12554"/>
                    <a:pt x="3922" y="12615"/>
                  </a:cubicBezTo>
                  <a:cubicBezTo>
                    <a:pt x="3952" y="12645"/>
                    <a:pt x="3952" y="12645"/>
                    <a:pt x="3952" y="12676"/>
                  </a:cubicBezTo>
                  <a:cubicBezTo>
                    <a:pt x="3983" y="12706"/>
                    <a:pt x="3952" y="12767"/>
                    <a:pt x="3922" y="12767"/>
                  </a:cubicBezTo>
                  <a:cubicBezTo>
                    <a:pt x="3922" y="12797"/>
                    <a:pt x="3922" y="12828"/>
                    <a:pt x="3952" y="12858"/>
                  </a:cubicBezTo>
                  <a:cubicBezTo>
                    <a:pt x="3952" y="12919"/>
                    <a:pt x="3983" y="12949"/>
                    <a:pt x="3983" y="12949"/>
                  </a:cubicBezTo>
                  <a:lnTo>
                    <a:pt x="3983" y="13010"/>
                  </a:lnTo>
                  <a:cubicBezTo>
                    <a:pt x="3983" y="13071"/>
                    <a:pt x="3952" y="13101"/>
                    <a:pt x="3952" y="13101"/>
                  </a:cubicBezTo>
                  <a:cubicBezTo>
                    <a:pt x="3952" y="13101"/>
                    <a:pt x="3983" y="13162"/>
                    <a:pt x="3983" y="13223"/>
                  </a:cubicBezTo>
                  <a:cubicBezTo>
                    <a:pt x="4013" y="13238"/>
                    <a:pt x="4028" y="13238"/>
                    <a:pt x="4040" y="13238"/>
                  </a:cubicBezTo>
                  <a:cubicBezTo>
                    <a:pt x="4051" y="13238"/>
                    <a:pt x="4059" y="13238"/>
                    <a:pt x="4074" y="13253"/>
                  </a:cubicBezTo>
                  <a:cubicBezTo>
                    <a:pt x="4084" y="13264"/>
                    <a:pt x="4087" y="13267"/>
                    <a:pt x="4090" y="13267"/>
                  </a:cubicBezTo>
                  <a:cubicBezTo>
                    <a:pt x="4094" y="13267"/>
                    <a:pt x="4094" y="13253"/>
                    <a:pt x="4135" y="13253"/>
                  </a:cubicBezTo>
                  <a:cubicBezTo>
                    <a:pt x="4226" y="13253"/>
                    <a:pt x="4196" y="13253"/>
                    <a:pt x="4226" y="13223"/>
                  </a:cubicBezTo>
                  <a:cubicBezTo>
                    <a:pt x="4235" y="13204"/>
                    <a:pt x="4242" y="13197"/>
                    <a:pt x="4247" y="13197"/>
                  </a:cubicBezTo>
                  <a:cubicBezTo>
                    <a:pt x="4259" y="13197"/>
                    <a:pt x="4266" y="13232"/>
                    <a:pt x="4287" y="13253"/>
                  </a:cubicBezTo>
                  <a:cubicBezTo>
                    <a:pt x="4347" y="13253"/>
                    <a:pt x="4408" y="13284"/>
                    <a:pt x="4499" y="13314"/>
                  </a:cubicBezTo>
                  <a:cubicBezTo>
                    <a:pt x="4518" y="13333"/>
                    <a:pt x="4531" y="13340"/>
                    <a:pt x="4543" y="13340"/>
                  </a:cubicBezTo>
                  <a:cubicBezTo>
                    <a:pt x="4569" y="13340"/>
                    <a:pt x="4589" y="13305"/>
                    <a:pt x="4651" y="13284"/>
                  </a:cubicBezTo>
                  <a:cubicBezTo>
                    <a:pt x="4682" y="13253"/>
                    <a:pt x="4712" y="13253"/>
                    <a:pt x="4743" y="13223"/>
                  </a:cubicBezTo>
                  <a:cubicBezTo>
                    <a:pt x="4771" y="13204"/>
                    <a:pt x="4787" y="13197"/>
                    <a:pt x="4799" y="13197"/>
                  </a:cubicBezTo>
                  <a:cubicBezTo>
                    <a:pt x="4824" y="13197"/>
                    <a:pt x="4822" y="13232"/>
                    <a:pt x="4864" y="13253"/>
                  </a:cubicBezTo>
                  <a:cubicBezTo>
                    <a:pt x="4895" y="13284"/>
                    <a:pt x="4986" y="13284"/>
                    <a:pt x="5016" y="13314"/>
                  </a:cubicBezTo>
                  <a:cubicBezTo>
                    <a:pt x="5047" y="13375"/>
                    <a:pt x="5138" y="13405"/>
                    <a:pt x="5168" y="13405"/>
                  </a:cubicBezTo>
                  <a:lnTo>
                    <a:pt x="5168" y="13527"/>
                  </a:lnTo>
                  <a:cubicBezTo>
                    <a:pt x="5168" y="13588"/>
                    <a:pt x="5259" y="13557"/>
                    <a:pt x="5290" y="13588"/>
                  </a:cubicBezTo>
                  <a:cubicBezTo>
                    <a:pt x="5320" y="13618"/>
                    <a:pt x="5290" y="13679"/>
                    <a:pt x="5290" y="13679"/>
                  </a:cubicBezTo>
                  <a:lnTo>
                    <a:pt x="5411" y="13770"/>
                  </a:lnTo>
                  <a:cubicBezTo>
                    <a:pt x="5442" y="13770"/>
                    <a:pt x="5472" y="13770"/>
                    <a:pt x="5503" y="13831"/>
                  </a:cubicBezTo>
                  <a:cubicBezTo>
                    <a:pt x="5518" y="13839"/>
                    <a:pt x="5531" y="13842"/>
                    <a:pt x="5543" y="13842"/>
                  </a:cubicBezTo>
                  <a:cubicBezTo>
                    <a:pt x="5579" y="13842"/>
                    <a:pt x="5601" y="13808"/>
                    <a:pt x="5624" y="13740"/>
                  </a:cubicBezTo>
                  <a:cubicBezTo>
                    <a:pt x="5635" y="13717"/>
                    <a:pt x="5638" y="13711"/>
                    <a:pt x="5638" y="13711"/>
                  </a:cubicBezTo>
                  <a:lnTo>
                    <a:pt x="5638" y="13711"/>
                  </a:lnTo>
                  <a:cubicBezTo>
                    <a:pt x="5637" y="13711"/>
                    <a:pt x="5631" y="13718"/>
                    <a:pt x="5628" y="13718"/>
                  </a:cubicBezTo>
                  <a:cubicBezTo>
                    <a:pt x="5626" y="13718"/>
                    <a:pt x="5624" y="13716"/>
                    <a:pt x="5624" y="13709"/>
                  </a:cubicBezTo>
                  <a:cubicBezTo>
                    <a:pt x="5624" y="13679"/>
                    <a:pt x="5655" y="13618"/>
                    <a:pt x="5715" y="13588"/>
                  </a:cubicBezTo>
                  <a:lnTo>
                    <a:pt x="5776" y="13527"/>
                  </a:lnTo>
                  <a:cubicBezTo>
                    <a:pt x="5784" y="13512"/>
                    <a:pt x="5789" y="13506"/>
                    <a:pt x="5795" y="13506"/>
                  </a:cubicBezTo>
                  <a:cubicBezTo>
                    <a:pt x="5812" y="13506"/>
                    <a:pt x="5829" y="13557"/>
                    <a:pt x="5898" y="13557"/>
                  </a:cubicBezTo>
                  <a:cubicBezTo>
                    <a:pt x="5928" y="13557"/>
                    <a:pt x="5928" y="13527"/>
                    <a:pt x="6019" y="13466"/>
                  </a:cubicBezTo>
                  <a:cubicBezTo>
                    <a:pt x="6050" y="13436"/>
                    <a:pt x="6050" y="13405"/>
                    <a:pt x="6080" y="13405"/>
                  </a:cubicBezTo>
                  <a:cubicBezTo>
                    <a:pt x="6095" y="13390"/>
                    <a:pt x="6103" y="13390"/>
                    <a:pt x="6114" y="13390"/>
                  </a:cubicBezTo>
                  <a:cubicBezTo>
                    <a:pt x="6126" y="13390"/>
                    <a:pt x="6141" y="13390"/>
                    <a:pt x="6171" y="13375"/>
                  </a:cubicBezTo>
                  <a:lnTo>
                    <a:pt x="6232" y="13375"/>
                  </a:lnTo>
                  <a:cubicBezTo>
                    <a:pt x="6252" y="13375"/>
                    <a:pt x="6259" y="13388"/>
                    <a:pt x="6288" y="13388"/>
                  </a:cubicBezTo>
                  <a:cubicBezTo>
                    <a:pt x="6303" y="13388"/>
                    <a:pt x="6323" y="13385"/>
                    <a:pt x="6354" y="13375"/>
                  </a:cubicBezTo>
                  <a:cubicBezTo>
                    <a:pt x="6384" y="13375"/>
                    <a:pt x="6414" y="13314"/>
                    <a:pt x="6506" y="13314"/>
                  </a:cubicBezTo>
                  <a:cubicBezTo>
                    <a:pt x="6566" y="13314"/>
                    <a:pt x="6566" y="13314"/>
                    <a:pt x="6627" y="13375"/>
                  </a:cubicBezTo>
                  <a:cubicBezTo>
                    <a:pt x="6642" y="13390"/>
                    <a:pt x="6650" y="13398"/>
                    <a:pt x="6661" y="13398"/>
                  </a:cubicBezTo>
                  <a:cubicBezTo>
                    <a:pt x="6673" y="13398"/>
                    <a:pt x="6688" y="13390"/>
                    <a:pt x="6718" y="13375"/>
                  </a:cubicBezTo>
                  <a:cubicBezTo>
                    <a:pt x="6810" y="13375"/>
                    <a:pt x="6779" y="13314"/>
                    <a:pt x="6840" y="13314"/>
                  </a:cubicBezTo>
                  <a:cubicBezTo>
                    <a:pt x="6870" y="13304"/>
                    <a:pt x="6891" y="13301"/>
                    <a:pt x="6905" y="13301"/>
                  </a:cubicBezTo>
                  <a:cubicBezTo>
                    <a:pt x="6935" y="13301"/>
                    <a:pt x="6941" y="13314"/>
                    <a:pt x="6962" y="13314"/>
                  </a:cubicBezTo>
                  <a:cubicBezTo>
                    <a:pt x="7022" y="13314"/>
                    <a:pt x="7083" y="13253"/>
                    <a:pt x="7083" y="13253"/>
                  </a:cubicBezTo>
                  <a:cubicBezTo>
                    <a:pt x="7083" y="13253"/>
                    <a:pt x="7144" y="13101"/>
                    <a:pt x="7144" y="13071"/>
                  </a:cubicBezTo>
                  <a:cubicBezTo>
                    <a:pt x="7174" y="13010"/>
                    <a:pt x="7174" y="12980"/>
                    <a:pt x="7174" y="12949"/>
                  </a:cubicBezTo>
                  <a:cubicBezTo>
                    <a:pt x="7174" y="12939"/>
                    <a:pt x="7184" y="12936"/>
                    <a:pt x="7198" y="12936"/>
                  </a:cubicBezTo>
                  <a:cubicBezTo>
                    <a:pt x="7225" y="12936"/>
                    <a:pt x="7265" y="12949"/>
                    <a:pt x="7265" y="12949"/>
                  </a:cubicBezTo>
                  <a:lnTo>
                    <a:pt x="7387" y="12949"/>
                  </a:lnTo>
                  <a:cubicBezTo>
                    <a:pt x="7448" y="12949"/>
                    <a:pt x="7417" y="12919"/>
                    <a:pt x="7417" y="12858"/>
                  </a:cubicBezTo>
                  <a:cubicBezTo>
                    <a:pt x="7417" y="12797"/>
                    <a:pt x="7417" y="12797"/>
                    <a:pt x="7448" y="12767"/>
                  </a:cubicBezTo>
                  <a:cubicBezTo>
                    <a:pt x="7448" y="12706"/>
                    <a:pt x="7478" y="12676"/>
                    <a:pt x="7539" y="12615"/>
                  </a:cubicBezTo>
                  <a:cubicBezTo>
                    <a:pt x="7569" y="12524"/>
                    <a:pt x="7600" y="12524"/>
                    <a:pt x="7600" y="12524"/>
                  </a:cubicBezTo>
                  <a:cubicBezTo>
                    <a:pt x="7600" y="12494"/>
                    <a:pt x="7630" y="12494"/>
                    <a:pt x="7691" y="12463"/>
                  </a:cubicBezTo>
                  <a:cubicBezTo>
                    <a:pt x="7701" y="12443"/>
                    <a:pt x="7708" y="12436"/>
                    <a:pt x="7714" y="12436"/>
                  </a:cubicBezTo>
                  <a:cubicBezTo>
                    <a:pt x="7725" y="12436"/>
                    <a:pt x="7732" y="12463"/>
                    <a:pt x="7752" y="12463"/>
                  </a:cubicBezTo>
                  <a:cubicBezTo>
                    <a:pt x="7782" y="12463"/>
                    <a:pt x="7782" y="12372"/>
                    <a:pt x="7782" y="12372"/>
                  </a:cubicBezTo>
                  <a:cubicBezTo>
                    <a:pt x="7782" y="12372"/>
                    <a:pt x="7782" y="12342"/>
                    <a:pt x="7752" y="12342"/>
                  </a:cubicBezTo>
                  <a:cubicBezTo>
                    <a:pt x="7721" y="12342"/>
                    <a:pt x="7721" y="12311"/>
                    <a:pt x="7691" y="12311"/>
                  </a:cubicBezTo>
                  <a:cubicBezTo>
                    <a:pt x="7630" y="12311"/>
                    <a:pt x="7630" y="12220"/>
                    <a:pt x="7600" y="12220"/>
                  </a:cubicBezTo>
                  <a:cubicBezTo>
                    <a:pt x="7569" y="12220"/>
                    <a:pt x="7569" y="12190"/>
                    <a:pt x="7539" y="12159"/>
                  </a:cubicBezTo>
                  <a:cubicBezTo>
                    <a:pt x="7478" y="12098"/>
                    <a:pt x="7478" y="12068"/>
                    <a:pt x="7478" y="12038"/>
                  </a:cubicBezTo>
                  <a:cubicBezTo>
                    <a:pt x="7448" y="12007"/>
                    <a:pt x="7478" y="11946"/>
                    <a:pt x="7478" y="11916"/>
                  </a:cubicBezTo>
                  <a:cubicBezTo>
                    <a:pt x="7478" y="11886"/>
                    <a:pt x="7569" y="11855"/>
                    <a:pt x="7569" y="11855"/>
                  </a:cubicBezTo>
                  <a:lnTo>
                    <a:pt x="7600" y="11764"/>
                  </a:lnTo>
                  <a:cubicBezTo>
                    <a:pt x="7600" y="11734"/>
                    <a:pt x="7630" y="11734"/>
                    <a:pt x="7691" y="11703"/>
                  </a:cubicBezTo>
                  <a:cubicBezTo>
                    <a:pt x="7721" y="11642"/>
                    <a:pt x="7691" y="11612"/>
                    <a:pt x="7721" y="11582"/>
                  </a:cubicBezTo>
                  <a:cubicBezTo>
                    <a:pt x="7721" y="11490"/>
                    <a:pt x="7752" y="11551"/>
                    <a:pt x="7843" y="11490"/>
                  </a:cubicBezTo>
                  <a:cubicBezTo>
                    <a:pt x="7904" y="11460"/>
                    <a:pt x="7873" y="11460"/>
                    <a:pt x="7873" y="11430"/>
                  </a:cubicBezTo>
                  <a:cubicBezTo>
                    <a:pt x="7873" y="11399"/>
                    <a:pt x="7873" y="11338"/>
                    <a:pt x="7843" y="11308"/>
                  </a:cubicBezTo>
                  <a:cubicBezTo>
                    <a:pt x="7782" y="11278"/>
                    <a:pt x="7873" y="11187"/>
                    <a:pt x="7873" y="11187"/>
                  </a:cubicBezTo>
                  <a:cubicBezTo>
                    <a:pt x="7873" y="11156"/>
                    <a:pt x="7934" y="11156"/>
                    <a:pt x="7934" y="11156"/>
                  </a:cubicBezTo>
                  <a:lnTo>
                    <a:pt x="8056" y="11126"/>
                  </a:lnTo>
                  <a:lnTo>
                    <a:pt x="8208" y="11126"/>
                  </a:lnTo>
                  <a:cubicBezTo>
                    <a:pt x="8217" y="11135"/>
                    <a:pt x="8228" y="11138"/>
                    <a:pt x="8241" y="11138"/>
                  </a:cubicBezTo>
                  <a:cubicBezTo>
                    <a:pt x="8271" y="11138"/>
                    <a:pt x="8308" y="11117"/>
                    <a:pt x="8329" y="11095"/>
                  </a:cubicBezTo>
                  <a:cubicBezTo>
                    <a:pt x="8329" y="11035"/>
                    <a:pt x="8390" y="11035"/>
                    <a:pt x="8390" y="11004"/>
                  </a:cubicBezTo>
                  <a:lnTo>
                    <a:pt x="8481" y="10943"/>
                  </a:lnTo>
                  <a:cubicBezTo>
                    <a:pt x="8481" y="10883"/>
                    <a:pt x="8512" y="10852"/>
                    <a:pt x="8542" y="10852"/>
                  </a:cubicBezTo>
                  <a:cubicBezTo>
                    <a:pt x="8603" y="10822"/>
                    <a:pt x="8633" y="10822"/>
                    <a:pt x="8633" y="10791"/>
                  </a:cubicBezTo>
                  <a:lnTo>
                    <a:pt x="8633" y="10700"/>
                  </a:lnTo>
                  <a:lnTo>
                    <a:pt x="8633" y="10639"/>
                  </a:lnTo>
                  <a:cubicBezTo>
                    <a:pt x="8603" y="10579"/>
                    <a:pt x="8633" y="10548"/>
                    <a:pt x="8633" y="10548"/>
                  </a:cubicBezTo>
                  <a:cubicBezTo>
                    <a:pt x="8633" y="10518"/>
                    <a:pt x="8603" y="10518"/>
                    <a:pt x="8603" y="10518"/>
                  </a:cubicBezTo>
                  <a:cubicBezTo>
                    <a:pt x="8542" y="10518"/>
                    <a:pt x="8603" y="10487"/>
                    <a:pt x="8512" y="10427"/>
                  </a:cubicBezTo>
                  <a:cubicBezTo>
                    <a:pt x="8481" y="10411"/>
                    <a:pt x="8481" y="10411"/>
                    <a:pt x="8485" y="10411"/>
                  </a:cubicBezTo>
                  <a:cubicBezTo>
                    <a:pt x="8489" y="10411"/>
                    <a:pt x="8497" y="10411"/>
                    <a:pt x="8481" y="10396"/>
                  </a:cubicBezTo>
                  <a:cubicBezTo>
                    <a:pt x="8451" y="10366"/>
                    <a:pt x="8481" y="10335"/>
                    <a:pt x="8481" y="10275"/>
                  </a:cubicBezTo>
                  <a:cubicBezTo>
                    <a:pt x="8481" y="10244"/>
                    <a:pt x="8481" y="10214"/>
                    <a:pt x="8512" y="10183"/>
                  </a:cubicBezTo>
                  <a:cubicBezTo>
                    <a:pt x="8512" y="10123"/>
                    <a:pt x="8481" y="10092"/>
                    <a:pt x="8512" y="10092"/>
                  </a:cubicBezTo>
                  <a:lnTo>
                    <a:pt x="8633" y="10092"/>
                  </a:lnTo>
                  <a:cubicBezTo>
                    <a:pt x="8664" y="10092"/>
                    <a:pt x="8664" y="10062"/>
                    <a:pt x="8694" y="10062"/>
                  </a:cubicBezTo>
                  <a:cubicBezTo>
                    <a:pt x="8755" y="10031"/>
                    <a:pt x="8694" y="10031"/>
                    <a:pt x="8694" y="9971"/>
                  </a:cubicBezTo>
                  <a:cubicBezTo>
                    <a:pt x="8694" y="9955"/>
                    <a:pt x="8694" y="9955"/>
                    <a:pt x="8702" y="9955"/>
                  </a:cubicBezTo>
                  <a:cubicBezTo>
                    <a:pt x="8709" y="9955"/>
                    <a:pt x="8724" y="9955"/>
                    <a:pt x="8755" y="9940"/>
                  </a:cubicBezTo>
                  <a:cubicBezTo>
                    <a:pt x="8761" y="9934"/>
                    <a:pt x="8769" y="9932"/>
                    <a:pt x="8777" y="9932"/>
                  </a:cubicBezTo>
                  <a:cubicBezTo>
                    <a:pt x="8800" y="9932"/>
                    <a:pt x="8826" y="9949"/>
                    <a:pt x="8839" y="9949"/>
                  </a:cubicBezTo>
                  <a:cubicBezTo>
                    <a:pt x="8843" y="9949"/>
                    <a:pt x="8846" y="9947"/>
                    <a:pt x="8846" y="9940"/>
                  </a:cubicBezTo>
                  <a:cubicBezTo>
                    <a:pt x="8907" y="9940"/>
                    <a:pt x="8907" y="9971"/>
                    <a:pt x="8937" y="9971"/>
                  </a:cubicBezTo>
                  <a:cubicBezTo>
                    <a:pt x="8968" y="10031"/>
                    <a:pt x="8998" y="10031"/>
                    <a:pt x="9059" y="10031"/>
                  </a:cubicBezTo>
                  <a:cubicBezTo>
                    <a:pt x="9089" y="10031"/>
                    <a:pt x="9120" y="9971"/>
                    <a:pt x="9211" y="9971"/>
                  </a:cubicBezTo>
                  <a:cubicBezTo>
                    <a:pt x="9241" y="9971"/>
                    <a:pt x="9302" y="10031"/>
                    <a:pt x="9302" y="10031"/>
                  </a:cubicBezTo>
                  <a:cubicBezTo>
                    <a:pt x="9302" y="10031"/>
                    <a:pt x="9393" y="10092"/>
                    <a:pt x="9424" y="10092"/>
                  </a:cubicBezTo>
                  <a:cubicBezTo>
                    <a:pt x="9454" y="10092"/>
                    <a:pt x="9515" y="10123"/>
                    <a:pt x="9545" y="10123"/>
                  </a:cubicBezTo>
                  <a:cubicBezTo>
                    <a:pt x="9576" y="10183"/>
                    <a:pt x="9576" y="10183"/>
                    <a:pt x="9606" y="10183"/>
                  </a:cubicBezTo>
                  <a:cubicBezTo>
                    <a:pt x="9667" y="10183"/>
                    <a:pt x="9697" y="10183"/>
                    <a:pt x="9728" y="10123"/>
                  </a:cubicBezTo>
                  <a:cubicBezTo>
                    <a:pt x="9758" y="10092"/>
                    <a:pt x="9849" y="10092"/>
                    <a:pt x="9849" y="10092"/>
                  </a:cubicBezTo>
                  <a:cubicBezTo>
                    <a:pt x="9849" y="10062"/>
                    <a:pt x="9880" y="10031"/>
                    <a:pt x="9880" y="10031"/>
                  </a:cubicBezTo>
                  <a:cubicBezTo>
                    <a:pt x="9880" y="10031"/>
                    <a:pt x="9910" y="9971"/>
                    <a:pt x="9971" y="9910"/>
                  </a:cubicBezTo>
                  <a:cubicBezTo>
                    <a:pt x="10001" y="9879"/>
                    <a:pt x="10001" y="9819"/>
                    <a:pt x="10031" y="9788"/>
                  </a:cubicBezTo>
                  <a:cubicBezTo>
                    <a:pt x="10042" y="9778"/>
                    <a:pt x="10048" y="9775"/>
                    <a:pt x="10055" y="9775"/>
                  </a:cubicBezTo>
                  <a:cubicBezTo>
                    <a:pt x="10069" y="9775"/>
                    <a:pt x="10082" y="9788"/>
                    <a:pt x="10123" y="9788"/>
                  </a:cubicBezTo>
                  <a:cubicBezTo>
                    <a:pt x="10153" y="9788"/>
                    <a:pt x="10183" y="9819"/>
                    <a:pt x="10214" y="9819"/>
                  </a:cubicBezTo>
                  <a:cubicBezTo>
                    <a:pt x="10305" y="9819"/>
                    <a:pt x="10305" y="9788"/>
                    <a:pt x="10305" y="9758"/>
                  </a:cubicBezTo>
                  <a:lnTo>
                    <a:pt x="10305" y="9667"/>
                  </a:lnTo>
                  <a:lnTo>
                    <a:pt x="10305" y="9576"/>
                  </a:lnTo>
                  <a:cubicBezTo>
                    <a:pt x="10305" y="9515"/>
                    <a:pt x="10335" y="9484"/>
                    <a:pt x="10366" y="9484"/>
                  </a:cubicBezTo>
                  <a:lnTo>
                    <a:pt x="10518" y="9484"/>
                  </a:lnTo>
                  <a:cubicBezTo>
                    <a:pt x="10579" y="9484"/>
                    <a:pt x="10609" y="9515"/>
                    <a:pt x="10609" y="9515"/>
                  </a:cubicBezTo>
                  <a:lnTo>
                    <a:pt x="10670" y="9606"/>
                  </a:lnTo>
                  <a:cubicBezTo>
                    <a:pt x="10731" y="9636"/>
                    <a:pt x="10791" y="9636"/>
                    <a:pt x="10822" y="9636"/>
                  </a:cubicBezTo>
                  <a:cubicBezTo>
                    <a:pt x="10883" y="9636"/>
                    <a:pt x="10913" y="9667"/>
                    <a:pt x="10943" y="9728"/>
                  </a:cubicBezTo>
                  <a:cubicBezTo>
                    <a:pt x="10974" y="9728"/>
                    <a:pt x="10974" y="9788"/>
                    <a:pt x="10974" y="9788"/>
                  </a:cubicBezTo>
                  <a:lnTo>
                    <a:pt x="10974" y="9879"/>
                  </a:lnTo>
                  <a:cubicBezTo>
                    <a:pt x="10974" y="9910"/>
                    <a:pt x="11035" y="9940"/>
                    <a:pt x="11035" y="9940"/>
                  </a:cubicBezTo>
                  <a:lnTo>
                    <a:pt x="11126" y="9971"/>
                  </a:lnTo>
                  <a:cubicBezTo>
                    <a:pt x="11126" y="9971"/>
                    <a:pt x="11187" y="10062"/>
                    <a:pt x="11187" y="10092"/>
                  </a:cubicBezTo>
                  <a:cubicBezTo>
                    <a:pt x="11187" y="10123"/>
                    <a:pt x="11217" y="10183"/>
                    <a:pt x="11278" y="10183"/>
                  </a:cubicBezTo>
                  <a:cubicBezTo>
                    <a:pt x="11339" y="10214"/>
                    <a:pt x="11339" y="10275"/>
                    <a:pt x="11369" y="10335"/>
                  </a:cubicBezTo>
                  <a:cubicBezTo>
                    <a:pt x="11369" y="10366"/>
                    <a:pt x="11399" y="10396"/>
                    <a:pt x="11430" y="10427"/>
                  </a:cubicBezTo>
                  <a:cubicBezTo>
                    <a:pt x="11430" y="10487"/>
                    <a:pt x="11521" y="10487"/>
                    <a:pt x="11521" y="10487"/>
                  </a:cubicBezTo>
                  <a:lnTo>
                    <a:pt x="11582" y="10487"/>
                  </a:lnTo>
                  <a:cubicBezTo>
                    <a:pt x="11642" y="10487"/>
                    <a:pt x="11642" y="10548"/>
                    <a:pt x="11673" y="10548"/>
                  </a:cubicBezTo>
                  <a:cubicBezTo>
                    <a:pt x="11673" y="10579"/>
                    <a:pt x="11794" y="10579"/>
                    <a:pt x="11825" y="10639"/>
                  </a:cubicBezTo>
                  <a:cubicBezTo>
                    <a:pt x="11855" y="10670"/>
                    <a:pt x="11855" y="10700"/>
                    <a:pt x="11855" y="10700"/>
                  </a:cubicBezTo>
                  <a:lnTo>
                    <a:pt x="12007" y="10852"/>
                  </a:lnTo>
                  <a:lnTo>
                    <a:pt x="12129" y="10974"/>
                  </a:lnTo>
                  <a:cubicBezTo>
                    <a:pt x="12159" y="11004"/>
                    <a:pt x="12159" y="11035"/>
                    <a:pt x="12250" y="11035"/>
                  </a:cubicBezTo>
                  <a:lnTo>
                    <a:pt x="12494" y="11035"/>
                  </a:lnTo>
                  <a:cubicBezTo>
                    <a:pt x="12554" y="11035"/>
                    <a:pt x="12554" y="11095"/>
                    <a:pt x="12554" y="11095"/>
                  </a:cubicBezTo>
                  <a:lnTo>
                    <a:pt x="12585" y="11126"/>
                  </a:lnTo>
                  <a:lnTo>
                    <a:pt x="12646" y="11187"/>
                  </a:lnTo>
                  <a:lnTo>
                    <a:pt x="12706" y="11247"/>
                  </a:lnTo>
                  <a:cubicBezTo>
                    <a:pt x="12706" y="11247"/>
                    <a:pt x="12737" y="11278"/>
                    <a:pt x="12767" y="11278"/>
                  </a:cubicBezTo>
                  <a:cubicBezTo>
                    <a:pt x="12797" y="11278"/>
                    <a:pt x="12797" y="11308"/>
                    <a:pt x="12797" y="11338"/>
                  </a:cubicBezTo>
                  <a:cubicBezTo>
                    <a:pt x="12797" y="11399"/>
                    <a:pt x="12858" y="11399"/>
                    <a:pt x="12889" y="11399"/>
                  </a:cubicBezTo>
                  <a:lnTo>
                    <a:pt x="12949" y="11399"/>
                  </a:lnTo>
                  <a:cubicBezTo>
                    <a:pt x="13010" y="11399"/>
                    <a:pt x="13010" y="11430"/>
                    <a:pt x="13041" y="11460"/>
                  </a:cubicBezTo>
                  <a:cubicBezTo>
                    <a:pt x="13101" y="11490"/>
                    <a:pt x="13071" y="11582"/>
                    <a:pt x="13071" y="11612"/>
                  </a:cubicBezTo>
                  <a:cubicBezTo>
                    <a:pt x="13101" y="11642"/>
                    <a:pt x="13162" y="11642"/>
                    <a:pt x="13193" y="11703"/>
                  </a:cubicBezTo>
                  <a:cubicBezTo>
                    <a:pt x="13223" y="11703"/>
                    <a:pt x="13223" y="11734"/>
                    <a:pt x="13314" y="11734"/>
                  </a:cubicBezTo>
                  <a:cubicBezTo>
                    <a:pt x="13375" y="11734"/>
                    <a:pt x="13375" y="11794"/>
                    <a:pt x="13375" y="11794"/>
                  </a:cubicBezTo>
                  <a:cubicBezTo>
                    <a:pt x="13375" y="11794"/>
                    <a:pt x="13405" y="11886"/>
                    <a:pt x="13405" y="11916"/>
                  </a:cubicBezTo>
                  <a:cubicBezTo>
                    <a:pt x="13405" y="11946"/>
                    <a:pt x="13497" y="12038"/>
                    <a:pt x="13527" y="12068"/>
                  </a:cubicBezTo>
                  <a:cubicBezTo>
                    <a:pt x="13557" y="12098"/>
                    <a:pt x="13557" y="12159"/>
                    <a:pt x="13557" y="12190"/>
                  </a:cubicBezTo>
                  <a:cubicBezTo>
                    <a:pt x="13557" y="12220"/>
                    <a:pt x="13618" y="12250"/>
                    <a:pt x="13649" y="12311"/>
                  </a:cubicBezTo>
                  <a:cubicBezTo>
                    <a:pt x="13679" y="12342"/>
                    <a:pt x="13618" y="12372"/>
                    <a:pt x="13618" y="12372"/>
                  </a:cubicBezTo>
                  <a:cubicBezTo>
                    <a:pt x="13618" y="12372"/>
                    <a:pt x="13557" y="12463"/>
                    <a:pt x="13618" y="12494"/>
                  </a:cubicBezTo>
                  <a:cubicBezTo>
                    <a:pt x="13618" y="12524"/>
                    <a:pt x="13618" y="12645"/>
                    <a:pt x="13557" y="12676"/>
                  </a:cubicBezTo>
                  <a:cubicBezTo>
                    <a:pt x="13527" y="12706"/>
                    <a:pt x="13557" y="12706"/>
                    <a:pt x="13557" y="12767"/>
                  </a:cubicBezTo>
                  <a:cubicBezTo>
                    <a:pt x="13557" y="12797"/>
                    <a:pt x="13618" y="12797"/>
                    <a:pt x="13679" y="12828"/>
                  </a:cubicBezTo>
                  <a:cubicBezTo>
                    <a:pt x="13709" y="12828"/>
                    <a:pt x="13709" y="12828"/>
                    <a:pt x="13770" y="12797"/>
                  </a:cubicBezTo>
                  <a:cubicBezTo>
                    <a:pt x="13801" y="12767"/>
                    <a:pt x="13801" y="12767"/>
                    <a:pt x="13801" y="12706"/>
                  </a:cubicBezTo>
                  <a:cubicBezTo>
                    <a:pt x="13801" y="12676"/>
                    <a:pt x="13801" y="12676"/>
                    <a:pt x="13831" y="12645"/>
                  </a:cubicBezTo>
                  <a:cubicBezTo>
                    <a:pt x="13831" y="12615"/>
                    <a:pt x="13861" y="12615"/>
                    <a:pt x="13861" y="12554"/>
                  </a:cubicBezTo>
                  <a:lnTo>
                    <a:pt x="13861" y="12494"/>
                  </a:lnTo>
                  <a:cubicBezTo>
                    <a:pt x="13861" y="12463"/>
                    <a:pt x="13861" y="12463"/>
                    <a:pt x="13831" y="12402"/>
                  </a:cubicBezTo>
                  <a:lnTo>
                    <a:pt x="13831" y="12342"/>
                  </a:lnTo>
                  <a:cubicBezTo>
                    <a:pt x="13831" y="12311"/>
                    <a:pt x="13861" y="12311"/>
                    <a:pt x="13861" y="12311"/>
                  </a:cubicBezTo>
                  <a:lnTo>
                    <a:pt x="13953" y="12220"/>
                  </a:lnTo>
                  <a:cubicBezTo>
                    <a:pt x="13983" y="12205"/>
                    <a:pt x="13983" y="12205"/>
                    <a:pt x="13975" y="12205"/>
                  </a:cubicBezTo>
                  <a:cubicBezTo>
                    <a:pt x="13968" y="12205"/>
                    <a:pt x="13953" y="12205"/>
                    <a:pt x="13953" y="12190"/>
                  </a:cubicBezTo>
                  <a:cubicBezTo>
                    <a:pt x="13953" y="12159"/>
                    <a:pt x="13953" y="12159"/>
                    <a:pt x="13922" y="12098"/>
                  </a:cubicBezTo>
                  <a:cubicBezTo>
                    <a:pt x="13922" y="12068"/>
                    <a:pt x="13861" y="12038"/>
                    <a:pt x="13831" y="12038"/>
                  </a:cubicBezTo>
                  <a:cubicBezTo>
                    <a:pt x="13801" y="12007"/>
                    <a:pt x="13831" y="11946"/>
                    <a:pt x="13801" y="11946"/>
                  </a:cubicBezTo>
                  <a:cubicBezTo>
                    <a:pt x="13770" y="11946"/>
                    <a:pt x="13709" y="11916"/>
                    <a:pt x="13679" y="11886"/>
                  </a:cubicBezTo>
                  <a:cubicBezTo>
                    <a:pt x="13649" y="11855"/>
                    <a:pt x="13649" y="11855"/>
                    <a:pt x="13679" y="11794"/>
                  </a:cubicBezTo>
                  <a:cubicBezTo>
                    <a:pt x="13679" y="11764"/>
                    <a:pt x="13679" y="11734"/>
                    <a:pt x="13649" y="11703"/>
                  </a:cubicBezTo>
                  <a:cubicBezTo>
                    <a:pt x="13618" y="11642"/>
                    <a:pt x="13649" y="11612"/>
                    <a:pt x="13649" y="11612"/>
                  </a:cubicBezTo>
                  <a:cubicBezTo>
                    <a:pt x="13649" y="11582"/>
                    <a:pt x="13679" y="11551"/>
                    <a:pt x="13709" y="11490"/>
                  </a:cubicBezTo>
                  <a:cubicBezTo>
                    <a:pt x="13716" y="11487"/>
                    <a:pt x="13722" y="11486"/>
                    <a:pt x="13727" y="11486"/>
                  </a:cubicBezTo>
                  <a:cubicBezTo>
                    <a:pt x="13770" y="11486"/>
                    <a:pt x="13770" y="11582"/>
                    <a:pt x="13770" y="11582"/>
                  </a:cubicBezTo>
                  <a:cubicBezTo>
                    <a:pt x="13801" y="11582"/>
                    <a:pt x="13801" y="11612"/>
                    <a:pt x="13831" y="11612"/>
                  </a:cubicBezTo>
                  <a:cubicBezTo>
                    <a:pt x="13861" y="11612"/>
                    <a:pt x="13922" y="11642"/>
                    <a:pt x="13922" y="11703"/>
                  </a:cubicBezTo>
                  <a:cubicBezTo>
                    <a:pt x="13922" y="11734"/>
                    <a:pt x="13983" y="11734"/>
                    <a:pt x="14013" y="11734"/>
                  </a:cubicBezTo>
                  <a:cubicBezTo>
                    <a:pt x="14074" y="11734"/>
                    <a:pt x="14074" y="11764"/>
                    <a:pt x="14105" y="11794"/>
                  </a:cubicBezTo>
                  <a:cubicBezTo>
                    <a:pt x="14105" y="11855"/>
                    <a:pt x="14105" y="11855"/>
                    <a:pt x="14135" y="11886"/>
                  </a:cubicBezTo>
                  <a:cubicBezTo>
                    <a:pt x="14144" y="11895"/>
                    <a:pt x="14155" y="11898"/>
                    <a:pt x="14168" y="11898"/>
                  </a:cubicBezTo>
                  <a:cubicBezTo>
                    <a:pt x="14198" y="11898"/>
                    <a:pt x="14235" y="11877"/>
                    <a:pt x="14256" y="11855"/>
                  </a:cubicBezTo>
                  <a:lnTo>
                    <a:pt x="14287" y="11794"/>
                  </a:lnTo>
                  <a:lnTo>
                    <a:pt x="14256" y="11703"/>
                  </a:lnTo>
                  <a:lnTo>
                    <a:pt x="14226" y="11612"/>
                  </a:lnTo>
                  <a:cubicBezTo>
                    <a:pt x="14165" y="11582"/>
                    <a:pt x="14165" y="11582"/>
                    <a:pt x="14135" y="11582"/>
                  </a:cubicBezTo>
                  <a:cubicBezTo>
                    <a:pt x="14105" y="11582"/>
                    <a:pt x="14074" y="11490"/>
                    <a:pt x="14013" y="11460"/>
                  </a:cubicBezTo>
                  <a:cubicBezTo>
                    <a:pt x="13983" y="11430"/>
                    <a:pt x="13922" y="11399"/>
                    <a:pt x="13861" y="11338"/>
                  </a:cubicBezTo>
                  <a:cubicBezTo>
                    <a:pt x="13831" y="11308"/>
                    <a:pt x="13831" y="11278"/>
                    <a:pt x="13801" y="11278"/>
                  </a:cubicBezTo>
                  <a:cubicBezTo>
                    <a:pt x="13770" y="11247"/>
                    <a:pt x="13709" y="11247"/>
                    <a:pt x="13649" y="11187"/>
                  </a:cubicBezTo>
                  <a:cubicBezTo>
                    <a:pt x="13618" y="11156"/>
                    <a:pt x="13527" y="11126"/>
                    <a:pt x="13466" y="11126"/>
                  </a:cubicBezTo>
                  <a:cubicBezTo>
                    <a:pt x="13375" y="11126"/>
                    <a:pt x="13375" y="11095"/>
                    <a:pt x="13314" y="11035"/>
                  </a:cubicBezTo>
                  <a:cubicBezTo>
                    <a:pt x="13223" y="11004"/>
                    <a:pt x="13253" y="10974"/>
                    <a:pt x="13253" y="10883"/>
                  </a:cubicBezTo>
                  <a:lnTo>
                    <a:pt x="13253" y="10791"/>
                  </a:lnTo>
                  <a:cubicBezTo>
                    <a:pt x="13253" y="10791"/>
                    <a:pt x="13223" y="10822"/>
                    <a:pt x="13193" y="10822"/>
                  </a:cubicBezTo>
                  <a:cubicBezTo>
                    <a:pt x="13162" y="10822"/>
                    <a:pt x="13101" y="10822"/>
                    <a:pt x="13041" y="10852"/>
                  </a:cubicBezTo>
                  <a:cubicBezTo>
                    <a:pt x="12949" y="10852"/>
                    <a:pt x="12949" y="10822"/>
                    <a:pt x="12889" y="10822"/>
                  </a:cubicBezTo>
                  <a:cubicBezTo>
                    <a:pt x="12797" y="10791"/>
                    <a:pt x="12797" y="10791"/>
                    <a:pt x="12737" y="10700"/>
                  </a:cubicBezTo>
                  <a:cubicBezTo>
                    <a:pt x="12646" y="10639"/>
                    <a:pt x="12585" y="10579"/>
                    <a:pt x="12554" y="10579"/>
                  </a:cubicBezTo>
                  <a:lnTo>
                    <a:pt x="12463" y="10518"/>
                  </a:lnTo>
                  <a:lnTo>
                    <a:pt x="12402" y="10366"/>
                  </a:lnTo>
                  <a:cubicBezTo>
                    <a:pt x="12342" y="10335"/>
                    <a:pt x="12342" y="10275"/>
                    <a:pt x="12342" y="10244"/>
                  </a:cubicBezTo>
                  <a:cubicBezTo>
                    <a:pt x="12342" y="10214"/>
                    <a:pt x="12281" y="10183"/>
                    <a:pt x="12281" y="10092"/>
                  </a:cubicBezTo>
                  <a:cubicBezTo>
                    <a:pt x="12250" y="10062"/>
                    <a:pt x="12190" y="10062"/>
                    <a:pt x="12159" y="10031"/>
                  </a:cubicBezTo>
                  <a:cubicBezTo>
                    <a:pt x="12129" y="9971"/>
                    <a:pt x="12129" y="9940"/>
                    <a:pt x="12038" y="9910"/>
                  </a:cubicBezTo>
                  <a:cubicBezTo>
                    <a:pt x="11977" y="9879"/>
                    <a:pt x="12007" y="9879"/>
                    <a:pt x="11977" y="9788"/>
                  </a:cubicBezTo>
                  <a:cubicBezTo>
                    <a:pt x="11946" y="9728"/>
                    <a:pt x="11886" y="9758"/>
                    <a:pt x="11855" y="9728"/>
                  </a:cubicBezTo>
                  <a:cubicBezTo>
                    <a:pt x="11825" y="9667"/>
                    <a:pt x="11825" y="9636"/>
                    <a:pt x="11734" y="9636"/>
                  </a:cubicBezTo>
                  <a:cubicBezTo>
                    <a:pt x="11673" y="9636"/>
                    <a:pt x="11703" y="9606"/>
                    <a:pt x="11642" y="9576"/>
                  </a:cubicBezTo>
                  <a:cubicBezTo>
                    <a:pt x="11551" y="9576"/>
                    <a:pt x="11582" y="9454"/>
                    <a:pt x="11582" y="9454"/>
                  </a:cubicBezTo>
                  <a:cubicBezTo>
                    <a:pt x="11582" y="9454"/>
                    <a:pt x="11551" y="9272"/>
                    <a:pt x="11551" y="9180"/>
                  </a:cubicBezTo>
                  <a:cubicBezTo>
                    <a:pt x="11551" y="9120"/>
                    <a:pt x="11551" y="9120"/>
                    <a:pt x="11521" y="9059"/>
                  </a:cubicBezTo>
                  <a:cubicBezTo>
                    <a:pt x="11490" y="9028"/>
                    <a:pt x="11430" y="8998"/>
                    <a:pt x="11369" y="8998"/>
                  </a:cubicBezTo>
                  <a:cubicBezTo>
                    <a:pt x="11339" y="8968"/>
                    <a:pt x="11399" y="8907"/>
                    <a:pt x="11399" y="8907"/>
                  </a:cubicBezTo>
                  <a:cubicBezTo>
                    <a:pt x="11399" y="8907"/>
                    <a:pt x="11429" y="8927"/>
                    <a:pt x="11466" y="8927"/>
                  </a:cubicBezTo>
                  <a:cubicBezTo>
                    <a:pt x="11494" y="8927"/>
                    <a:pt x="11525" y="8916"/>
                    <a:pt x="11551" y="8876"/>
                  </a:cubicBezTo>
                  <a:cubicBezTo>
                    <a:pt x="11642" y="8816"/>
                    <a:pt x="11582" y="8816"/>
                    <a:pt x="11582" y="8816"/>
                  </a:cubicBezTo>
                  <a:cubicBezTo>
                    <a:pt x="11582" y="8816"/>
                    <a:pt x="11703" y="8755"/>
                    <a:pt x="11825" y="8755"/>
                  </a:cubicBezTo>
                  <a:cubicBezTo>
                    <a:pt x="11825" y="8755"/>
                    <a:pt x="11794" y="8846"/>
                    <a:pt x="11825" y="8907"/>
                  </a:cubicBezTo>
                  <a:cubicBezTo>
                    <a:pt x="11837" y="8942"/>
                    <a:pt x="11839" y="8950"/>
                    <a:pt x="11840" y="8950"/>
                  </a:cubicBezTo>
                  <a:cubicBezTo>
                    <a:pt x="11840" y="8950"/>
                    <a:pt x="11839" y="8945"/>
                    <a:pt x="11841" y="8945"/>
                  </a:cubicBezTo>
                  <a:cubicBezTo>
                    <a:pt x="11843" y="8945"/>
                    <a:pt x="11846" y="8950"/>
                    <a:pt x="11855" y="8968"/>
                  </a:cubicBezTo>
                  <a:lnTo>
                    <a:pt x="11946" y="9028"/>
                  </a:lnTo>
                  <a:cubicBezTo>
                    <a:pt x="11977" y="9059"/>
                    <a:pt x="11977" y="9120"/>
                    <a:pt x="12007" y="9211"/>
                  </a:cubicBezTo>
                  <a:cubicBezTo>
                    <a:pt x="12007" y="9238"/>
                    <a:pt x="12026" y="9253"/>
                    <a:pt x="12049" y="9253"/>
                  </a:cubicBezTo>
                  <a:cubicBezTo>
                    <a:pt x="12077" y="9253"/>
                    <a:pt x="12112" y="9231"/>
                    <a:pt x="12129" y="9180"/>
                  </a:cubicBezTo>
                  <a:cubicBezTo>
                    <a:pt x="12144" y="9150"/>
                    <a:pt x="12144" y="9150"/>
                    <a:pt x="12136" y="9150"/>
                  </a:cubicBezTo>
                  <a:cubicBezTo>
                    <a:pt x="12129" y="9150"/>
                    <a:pt x="12114" y="9150"/>
                    <a:pt x="12098" y="9120"/>
                  </a:cubicBezTo>
                  <a:cubicBezTo>
                    <a:pt x="12038" y="9028"/>
                    <a:pt x="12098" y="8907"/>
                    <a:pt x="12098" y="8907"/>
                  </a:cubicBezTo>
                  <a:cubicBezTo>
                    <a:pt x="12103" y="8902"/>
                    <a:pt x="12107" y="8901"/>
                    <a:pt x="12111" y="8901"/>
                  </a:cubicBezTo>
                  <a:cubicBezTo>
                    <a:pt x="12137" y="8901"/>
                    <a:pt x="12159" y="8968"/>
                    <a:pt x="12159" y="8968"/>
                  </a:cubicBezTo>
                  <a:lnTo>
                    <a:pt x="12250" y="9120"/>
                  </a:lnTo>
                  <a:cubicBezTo>
                    <a:pt x="12281" y="9150"/>
                    <a:pt x="12281" y="9211"/>
                    <a:pt x="12311" y="9272"/>
                  </a:cubicBezTo>
                  <a:cubicBezTo>
                    <a:pt x="12342" y="9302"/>
                    <a:pt x="12342" y="9332"/>
                    <a:pt x="12433" y="9424"/>
                  </a:cubicBezTo>
                  <a:cubicBezTo>
                    <a:pt x="12494" y="9484"/>
                    <a:pt x="12494" y="9576"/>
                    <a:pt x="12494" y="9576"/>
                  </a:cubicBezTo>
                  <a:lnTo>
                    <a:pt x="12554" y="9667"/>
                  </a:lnTo>
                  <a:cubicBezTo>
                    <a:pt x="12554" y="9667"/>
                    <a:pt x="12585" y="9758"/>
                    <a:pt x="12706" y="9788"/>
                  </a:cubicBezTo>
                  <a:cubicBezTo>
                    <a:pt x="12797" y="9819"/>
                    <a:pt x="12767" y="9819"/>
                    <a:pt x="12858" y="9819"/>
                  </a:cubicBezTo>
                  <a:cubicBezTo>
                    <a:pt x="12889" y="9819"/>
                    <a:pt x="12949" y="9940"/>
                    <a:pt x="12949" y="9940"/>
                  </a:cubicBezTo>
                  <a:lnTo>
                    <a:pt x="13101" y="10031"/>
                  </a:lnTo>
                  <a:cubicBezTo>
                    <a:pt x="13193" y="10062"/>
                    <a:pt x="13223" y="10062"/>
                    <a:pt x="13314" y="10092"/>
                  </a:cubicBezTo>
                  <a:cubicBezTo>
                    <a:pt x="13375" y="10123"/>
                    <a:pt x="13314" y="10183"/>
                    <a:pt x="13314" y="10183"/>
                  </a:cubicBezTo>
                  <a:cubicBezTo>
                    <a:pt x="13314" y="10183"/>
                    <a:pt x="13345" y="10214"/>
                    <a:pt x="13405" y="10244"/>
                  </a:cubicBezTo>
                  <a:cubicBezTo>
                    <a:pt x="13497" y="10275"/>
                    <a:pt x="13497" y="10275"/>
                    <a:pt x="13497" y="10335"/>
                  </a:cubicBezTo>
                  <a:cubicBezTo>
                    <a:pt x="13527" y="10366"/>
                    <a:pt x="13679" y="10366"/>
                    <a:pt x="13679" y="10396"/>
                  </a:cubicBezTo>
                  <a:cubicBezTo>
                    <a:pt x="13679" y="10427"/>
                    <a:pt x="13770" y="10487"/>
                    <a:pt x="13861" y="10487"/>
                  </a:cubicBezTo>
                  <a:cubicBezTo>
                    <a:pt x="13983" y="10518"/>
                    <a:pt x="14105" y="10700"/>
                    <a:pt x="14165" y="10731"/>
                  </a:cubicBezTo>
                  <a:cubicBezTo>
                    <a:pt x="14226" y="10791"/>
                    <a:pt x="14226" y="10822"/>
                    <a:pt x="14226" y="10852"/>
                  </a:cubicBezTo>
                  <a:cubicBezTo>
                    <a:pt x="14226" y="10883"/>
                    <a:pt x="14226" y="10974"/>
                    <a:pt x="14256" y="11004"/>
                  </a:cubicBezTo>
                  <a:cubicBezTo>
                    <a:pt x="14287" y="11095"/>
                    <a:pt x="14256" y="11156"/>
                    <a:pt x="14256" y="11247"/>
                  </a:cubicBezTo>
                  <a:lnTo>
                    <a:pt x="14256" y="11399"/>
                  </a:lnTo>
                  <a:cubicBezTo>
                    <a:pt x="14256" y="11430"/>
                    <a:pt x="14317" y="11430"/>
                    <a:pt x="14317" y="11490"/>
                  </a:cubicBezTo>
                  <a:cubicBezTo>
                    <a:pt x="14317" y="11582"/>
                    <a:pt x="14317" y="11582"/>
                    <a:pt x="14378" y="11612"/>
                  </a:cubicBezTo>
                  <a:cubicBezTo>
                    <a:pt x="14378" y="11627"/>
                    <a:pt x="14386" y="11627"/>
                    <a:pt x="14401" y="11627"/>
                  </a:cubicBezTo>
                  <a:cubicBezTo>
                    <a:pt x="14416" y="11627"/>
                    <a:pt x="14439" y="11627"/>
                    <a:pt x="14469" y="11642"/>
                  </a:cubicBezTo>
                  <a:cubicBezTo>
                    <a:pt x="14560" y="11703"/>
                    <a:pt x="14530" y="11703"/>
                    <a:pt x="14530" y="11734"/>
                  </a:cubicBezTo>
                  <a:cubicBezTo>
                    <a:pt x="14560" y="11764"/>
                    <a:pt x="14530" y="11794"/>
                    <a:pt x="14591" y="11855"/>
                  </a:cubicBezTo>
                  <a:cubicBezTo>
                    <a:pt x="14682" y="11886"/>
                    <a:pt x="14682" y="11886"/>
                    <a:pt x="14712" y="11916"/>
                  </a:cubicBezTo>
                  <a:cubicBezTo>
                    <a:pt x="14743" y="11946"/>
                    <a:pt x="14712" y="12007"/>
                    <a:pt x="14712" y="12068"/>
                  </a:cubicBezTo>
                  <a:cubicBezTo>
                    <a:pt x="14712" y="12159"/>
                    <a:pt x="14834" y="12190"/>
                    <a:pt x="14895" y="12220"/>
                  </a:cubicBezTo>
                  <a:cubicBezTo>
                    <a:pt x="14986" y="12311"/>
                    <a:pt x="14864" y="12311"/>
                    <a:pt x="14864" y="12342"/>
                  </a:cubicBezTo>
                  <a:cubicBezTo>
                    <a:pt x="14864" y="12372"/>
                    <a:pt x="14986" y="12402"/>
                    <a:pt x="15016" y="12463"/>
                  </a:cubicBezTo>
                  <a:cubicBezTo>
                    <a:pt x="15047" y="12494"/>
                    <a:pt x="15138" y="12524"/>
                    <a:pt x="15199" y="12554"/>
                  </a:cubicBezTo>
                  <a:cubicBezTo>
                    <a:pt x="15290" y="12615"/>
                    <a:pt x="15168" y="12676"/>
                    <a:pt x="15168" y="12676"/>
                  </a:cubicBezTo>
                  <a:lnTo>
                    <a:pt x="15077" y="12767"/>
                  </a:lnTo>
                  <a:cubicBezTo>
                    <a:pt x="15047" y="12797"/>
                    <a:pt x="15138" y="12828"/>
                    <a:pt x="15168" y="12858"/>
                  </a:cubicBezTo>
                  <a:cubicBezTo>
                    <a:pt x="15229" y="12919"/>
                    <a:pt x="15168" y="12949"/>
                    <a:pt x="15168" y="12980"/>
                  </a:cubicBezTo>
                  <a:cubicBezTo>
                    <a:pt x="15168" y="13010"/>
                    <a:pt x="15229" y="13071"/>
                    <a:pt x="15290" y="13101"/>
                  </a:cubicBezTo>
                  <a:cubicBezTo>
                    <a:pt x="15320" y="13132"/>
                    <a:pt x="15320" y="13132"/>
                    <a:pt x="15351" y="13223"/>
                  </a:cubicBezTo>
                  <a:lnTo>
                    <a:pt x="15351" y="13375"/>
                  </a:lnTo>
                  <a:cubicBezTo>
                    <a:pt x="15351" y="13405"/>
                    <a:pt x="15381" y="13405"/>
                    <a:pt x="15503" y="13405"/>
                  </a:cubicBezTo>
                  <a:cubicBezTo>
                    <a:pt x="15594" y="13405"/>
                    <a:pt x="15594" y="13466"/>
                    <a:pt x="15594" y="13466"/>
                  </a:cubicBezTo>
                  <a:cubicBezTo>
                    <a:pt x="15594" y="13466"/>
                    <a:pt x="15594" y="13557"/>
                    <a:pt x="15655" y="13588"/>
                  </a:cubicBezTo>
                  <a:cubicBezTo>
                    <a:pt x="15673" y="13594"/>
                    <a:pt x="15685" y="13596"/>
                    <a:pt x="15694" y="13596"/>
                  </a:cubicBezTo>
                  <a:cubicBezTo>
                    <a:pt x="15729" y="13596"/>
                    <a:pt x="15709" y="13557"/>
                    <a:pt x="15807" y="13557"/>
                  </a:cubicBezTo>
                  <a:cubicBezTo>
                    <a:pt x="15898" y="13557"/>
                    <a:pt x="15837" y="13679"/>
                    <a:pt x="15898" y="13679"/>
                  </a:cubicBezTo>
                  <a:cubicBezTo>
                    <a:pt x="15928" y="13679"/>
                    <a:pt x="15959" y="13618"/>
                    <a:pt x="15928" y="13557"/>
                  </a:cubicBezTo>
                  <a:cubicBezTo>
                    <a:pt x="15928" y="13466"/>
                    <a:pt x="15959" y="13527"/>
                    <a:pt x="15928" y="13436"/>
                  </a:cubicBezTo>
                  <a:cubicBezTo>
                    <a:pt x="15898" y="13375"/>
                    <a:pt x="15837" y="13375"/>
                    <a:pt x="15837" y="13375"/>
                  </a:cubicBezTo>
                  <a:cubicBezTo>
                    <a:pt x="15837" y="13375"/>
                    <a:pt x="15807" y="13284"/>
                    <a:pt x="15807" y="13253"/>
                  </a:cubicBezTo>
                  <a:cubicBezTo>
                    <a:pt x="15776" y="13223"/>
                    <a:pt x="15746" y="13223"/>
                    <a:pt x="15746" y="13132"/>
                  </a:cubicBezTo>
                  <a:cubicBezTo>
                    <a:pt x="15746" y="13117"/>
                    <a:pt x="15750" y="13111"/>
                    <a:pt x="15756" y="13111"/>
                  </a:cubicBezTo>
                  <a:cubicBezTo>
                    <a:pt x="15774" y="13111"/>
                    <a:pt x="15814" y="13162"/>
                    <a:pt x="15837" y="13162"/>
                  </a:cubicBezTo>
                  <a:cubicBezTo>
                    <a:pt x="15898" y="13162"/>
                    <a:pt x="15928" y="13101"/>
                    <a:pt x="15928" y="13101"/>
                  </a:cubicBezTo>
                  <a:cubicBezTo>
                    <a:pt x="15928" y="13101"/>
                    <a:pt x="15898" y="13071"/>
                    <a:pt x="15776" y="12980"/>
                  </a:cubicBezTo>
                  <a:cubicBezTo>
                    <a:pt x="15746" y="12949"/>
                    <a:pt x="15746" y="12919"/>
                    <a:pt x="15685" y="12919"/>
                  </a:cubicBezTo>
                  <a:cubicBezTo>
                    <a:pt x="15655" y="12919"/>
                    <a:pt x="15624" y="12828"/>
                    <a:pt x="15594" y="12797"/>
                  </a:cubicBezTo>
                  <a:cubicBezTo>
                    <a:pt x="15564" y="12782"/>
                    <a:pt x="15541" y="12782"/>
                    <a:pt x="15522" y="12782"/>
                  </a:cubicBezTo>
                  <a:cubicBezTo>
                    <a:pt x="15503" y="12782"/>
                    <a:pt x="15488" y="12782"/>
                    <a:pt x="15472" y="12767"/>
                  </a:cubicBezTo>
                  <a:cubicBezTo>
                    <a:pt x="15442" y="12767"/>
                    <a:pt x="15381" y="12706"/>
                    <a:pt x="15351" y="12676"/>
                  </a:cubicBezTo>
                  <a:cubicBezTo>
                    <a:pt x="15320" y="12645"/>
                    <a:pt x="15351" y="12615"/>
                    <a:pt x="15381" y="12615"/>
                  </a:cubicBezTo>
                  <a:cubicBezTo>
                    <a:pt x="15442" y="12615"/>
                    <a:pt x="15503" y="12676"/>
                    <a:pt x="15503" y="12676"/>
                  </a:cubicBezTo>
                  <a:cubicBezTo>
                    <a:pt x="15503" y="12676"/>
                    <a:pt x="15624" y="12676"/>
                    <a:pt x="15624" y="12706"/>
                  </a:cubicBezTo>
                  <a:cubicBezTo>
                    <a:pt x="15624" y="12767"/>
                    <a:pt x="15685" y="12767"/>
                    <a:pt x="15746" y="12797"/>
                  </a:cubicBezTo>
                  <a:lnTo>
                    <a:pt x="15807" y="12858"/>
                  </a:lnTo>
                  <a:cubicBezTo>
                    <a:pt x="15807" y="12919"/>
                    <a:pt x="15898" y="12980"/>
                    <a:pt x="15928" y="12980"/>
                  </a:cubicBezTo>
                  <a:cubicBezTo>
                    <a:pt x="15959" y="12980"/>
                    <a:pt x="15928" y="12919"/>
                    <a:pt x="15928" y="12828"/>
                  </a:cubicBezTo>
                  <a:cubicBezTo>
                    <a:pt x="15917" y="12805"/>
                    <a:pt x="15914" y="12800"/>
                    <a:pt x="15916" y="12800"/>
                  </a:cubicBezTo>
                  <a:lnTo>
                    <a:pt x="15916" y="12800"/>
                  </a:lnTo>
                  <a:cubicBezTo>
                    <a:pt x="15919" y="12800"/>
                    <a:pt x="15928" y="12807"/>
                    <a:pt x="15939" y="12807"/>
                  </a:cubicBezTo>
                  <a:cubicBezTo>
                    <a:pt x="15945" y="12807"/>
                    <a:pt x="15952" y="12804"/>
                    <a:pt x="15959" y="12797"/>
                  </a:cubicBezTo>
                  <a:cubicBezTo>
                    <a:pt x="15989" y="12767"/>
                    <a:pt x="15989" y="12706"/>
                    <a:pt x="15989" y="12706"/>
                  </a:cubicBezTo>
                  <a:cubicBezTo>
                    <a:pt x="15959" y="12676"/>
                    <a:pt x="15928" y="12676"/>
                    <a:pt x="15928" y="12645"/>
                  </a:cubicBezTo>
                  <a:cubicBezTo>
                    <a:pt x="15928" y="12615"/>
                    <a:pt x="15959" y="12554"/>
                    <a:pt x="15898" y="12524"/>
                  </a:cubicBezTo>
                  <a:cubicBezTo>
                    <a:pt x="15807" y="12494"/>
                    <a:pt x="15837" y="12494"/>
                    <a:pt x="15807" y="12494"/>
                  </a:cubicBezTo>
                  <a:cubicBezTo>
                    <a:pt x="15776" y="12494"/>
                    <a:pt x="15776" y="12463"/>
                    <a:pt x="15685" y="12402"/>
                  </a:cubicBezTo>
                  <a:cubicBezTo>
                    <a:pt x="15655" y="12372"/>
                    <a:pt x="15655" y="12342"/>
                    <a:pt x="15594" y="12311"/>
                  </a:cubicBezTo>
                  <a:cubicBezTo>
                    <a:pt x="15575" y="12298"/>
                    <a:pt x="15557" y="12294"/>
                    <a:pt x="15540" y="12294"/>
                  </a:cubicBezTo>
                  <a:cubicBezTo>
                    <a:pt x="15496" y="12294"/>
                    <a:pt x="15464" y="12329"/>
                    <a:pt x="15450" y="12329"/>
                  </a:cubicBezTo>
                  <a:cubicBezTo>
                    <a:pt x="15445" y="12329"/>
                    <a:pt x="15442" y="12324"/>
                    <a:pt x="15442" y="12311"/>
                  </a:cubicBezTo>
                  <a:cubicBezTo>
                    <a:pt x="15442" y="12311"/>
                    <a:pt x="15442" y="12250"/>
                    <a:pt x="15503" y="12190"/>
                  </a:cubicBezTo>
                  <a:cubicBezTo>
                    <a:pt x="15533" y="12098"/>
                    <a:pt x="15503" y="12098"/>
                    <a:pt x="15503" y="12068"/>
                  </a:cubicBezTo>
                  <a:cubicBezTo>
                    <a:pt x="15472" y="12038"/>
                    <a:pt x="15442" y="12038"/>
                    <a:pt x="15381" y="12007"/>
                  </a:cubicBezTo>
                  <a:cubicBezTo>
                    <a:pt x="15351" y="11946"/>
                    <a:pt x="15351" y="11916"/>
                    <a:pt x="15320" y="11886"/>
                  </a:cubicBezTo>
                  <a:lnTo>
                    <a:pt x="15229" y="11794"/>
                  </a:lnTo>
                  <a:cubicBezTo>
                    <a:pt x="15168" y="11764"/>
                    <a:pt x="15199" y="11734"/>
                    <a:pt x="15199" y="11703"/>
                  </a:cubicBezTo>
                  <a:cubicBezTo>
                    <a:pt x="15199" y="11642"/>
                    <a:pt x="15199" y="11612"/>
                    <a:pt x="15290" y="11612"/>
                  </a:cubicBezTo>
                  <a:cubicBezTo>
                    <a:pt x="15320" y="11612"/>
                    <a:pt x="15320" y="11703"/>
                    <a:pt x="15351" y="11703"/>
                  </a:cubicBezTo>
                  <a:cubicBezTo>
                    <a:pt x="15381" y="11734"/>
                    <a:pt x="15381" y="11734"/>
                    <a:pt x="15442" y="11794"/>
                  </a:cubicBezTo>
                  <a:cubicBezTo>
                    <a:pt x="15452" y="11815"/>
                    <a:pt x="15462" y="11821"/>
                    <a:pt x="15472" y="11821"/>
                  </a:cubicBezTo>
                  <a:cubicBezTo>
                    <a:pt x="15493" y="11821"/>
                    <a:pt x="15513" y="11794"/>
                    <a:pt x="15533" y="11794"/>
                  </a:cubicBezTo>
                  <a:cubicBezTo>
                    <a:pt x="15594" y="11794"/>
                    <a:pt x="15624" y="11794"/>
                    <a:pt x="15655" y="11734"/>
                  </a:cubicBezTo>
                  <a:cubicBezTo>
                    <a:pt x="15685" y="11642"/>
                    <a:pt x="15655" y="11703"/>
                    <a:pt x="15655" y="11642"/>
                  </a:cubicBezTo>
                  <a:cubicBezTo>
                    <a:pt x="15655" y="11612"/>
                    <a:pt x="15594" y="11582"/>
                    <a:pt x="15594" y="11582"/>
                  </a:cubicBezTo>
                  <a:lnTo>
                    <a:pt x="15503" y="11490"/>
                  </a:lnTo>
                  <a:lnTo>
                    <a:pt x="15533" y="11430"/>
                  </a:lnTo>
                  <a:lnTo>
                    <a:pt x="15685" y="11399"/>
                  </a:lnTo>
                  <a:lnTo>
                    <a:pt x="15685" y="11308"/>
                  </a:lnTo>
                  <a:cubicBezTo>
                    <a:pt x="15685" y="11308"/>
                    <a:pt x="15743" y="11269"/>
                    <a:pt x="15798" y="11269"/>
                  </a:cubicBezTo>
                  <a:cubicBezTo>
                    <a:pt x="15812" y="11269"/>
                    <a:pt x="15825" y="11272"/>
                    <a:pt x="15837" y="11278"/>
                  </a:cubicBezTo>
                  <a:cubicBezTo>
                    <a:pt x="15837" y="11278"/>
                    <a:pt x="15898" y="11338"/>
                    <a:pt x="15928" y="11338"/>
                  </a:cubicBezTo>
                  <a:lnTo>
                    <a:pt x="15989" y="11430"/>
                  </a:lnTo>
                  <a:lnTo>
                    <a:pt x="16080" y="11460"/>
                  </a:lnTo>
                  <a:lnTo>
                    <a:pt x="16202" y="11551"/>
                  </a:lnTo>
                  <a:cubicBezTo>
                    <a:pt x="16202" y="11551"/>
                    <a:pt x="16161" y="11524"/>
                    <a:pt x="16125" y="11524"/>
                  </a:cubicBezTo>
                  <a:cubicBezTo>
                    <a:pt x="16107" y="11524"/>
                    <a:pt x="16090" y="11531"/>
                    <a:pt x="16080" y="11551"/>
                  </a:cubicBezTo>
                  <a:cubicBezTo>
                    <a:pt x="16050" y="11551"/>
                    <a:pt x="16080" y="11612"/>
                    <a:pt x="16080" y="11612"/>
                  </a:cubicBezTo>
                  <a:cubicBezTo>
                    <a:pt x="16080" y="11612"/>
                    <a:pt x="16111" y="11703"/>
                    <a:pt x="16111" y="11734"/>
                  </a:cubicBezTo>
                  <a:cubicBezTo>
                    <a:pt x="16141" y="11764"/>
                    <a:pt x="16141" y="11794"/>
                    <a:pt x="16141" y="11855"/>
                  </a:cubicBezTo>
                  <a:lnTo>
                    <a:pt x="16141" y="12007"/>
                  </a:lnTo>
                  <a:cubicBezTo>
                    <a:pt x="16141" y="12038"/>
                    <a:pt x="16141" y="12068"/>
                    <a:pt x="16202" y="12098"/>
                  </a:cubicBezTo>
                  <a:cubicBezTo>
                    <a:pt x="16202" y="12111"/>
                    <a:pt x="16205" y="12115"/>
                    <a:pt x="16211" y="12115"/>
                  </a:cubicBezTo>
                  <a:cubicBezTo>
                    <a:pt x="16235" y="12115"/>
                    <a:pt x="16293" y="12038"/>
                    <a:pt x="16293" y="12038"/>
                  </a:cubicBezTo>
                  <a:cubicBezTo>
                    <a:pt x="16293" y="12038"/>
                    <a:pt x="16354" y="12098"/>
                    <a:pt x="16354" y="12159"/>
                  </a:cubicBezTo>
                  <a:cubicBezTo>
                    <a:pt x="16354" y="12190"/>
                    <a:pt x="16384" y="12220"/>
                    <a:pt x="16384" y="12250"/>
                  </a:cubicBezTo>
                  <a:cubicBezTo>
                    <a:pt x="16384" y="12342"/>
                    <a:pt x="16415" y="12342"/>
                    <a:pt x="16415" y="12402"/>
                  </a:cubicBezTo>
                  <a:cubicBezTo>
                    <a:pt x="16415" y="12463"/>
                    <a:pt x="16506" y="12463"/>
                    <a:pt x="16506" y="12494"/>
                  </a:cubicBezTo>
                  <a:cubicBezTo>
                    <a:pt x="16506" y="12524"/>
                    <a:pt x="16445" y="12554"/>
                    <a:pt x="16415" y="12676"/>
                  </a:cubicBezTo>
                  <a:cubicBezTo>
                    <a:pt x="16384" y="12706"/>
                    <a:pt x="16384" y="12767"/>
                    <a:pt x="16384" y="12767"/>
                  </a:cubicBezTo>
                  <a:lnTo>
                    <a:pt x="16415" y="12797"/>
                  </a:lnTo>
                  <a:cubicBezTo>
                    <a:pt x="16445" y="12828"/>
                    <a:pt x="16536" y="12858"/>
                    <a:pt x="16536" y="12858"/>
                  </a:cubicBezTo>
                  <a:lnTo>
                    <a:pt x="16597" y="12919"/>
                  </a:lnTo>
                  <a:cubicBezTo>
                    <a:pt x="16597" y="12919"/>
                    <a:pt x="16658" y="12980"/>
                    <a:pt x="16688" y="12980"/>
                  </a:cubicBezTo>
                  <a:cubicBezTo>
                    <a:pt x="16719" y="13010"/>
                    <a:pt x="16688" y="13071"/>
                    <a:pt x="16688" y="13132"/>
                  </a:cubicBezTo>
                  <a:lnTo>
                    <a:pt x="16688" y="13223"/>
                  </a:lnTo>
                  <a:lnTo>
                    <a:pt x="16749" y="13314"/>
                  </a:lnTo>
                  <a:cubicBezTo>
                    <a:pt x="16749" y="13314"/>
                    <a:pt x="16749" y="13405"/>
                    <a:pt x="16810" y="13466"/>
                  </a:cubicBezTo>
                  <a:cubicBezTo>
                    <a:pt x="16840" y="13557"/>
                    <a:pt x="16810" y="13557"/>
                    <a:pt x="16810" y="13588"/>
                  </a:cubicBezTo>
                  <a:cubicBezTo>
                    <a:pt x="16820" y="13618"/>
                    <a:pt x="16823" y="13628"/>
                    <a:pt x="16825" y="13628"/>
                  </a:cubicBezTo>
                  <a:cubicBezTo>
                    <a:pt x="16830" y="13628"/>
                    <a:pt x="16830" y="13588"/>
                    <a:pt x="16871" y="13588"/>
                  </a:cubicBezTo>
                  <a:cubicBezTo>
                    <a:pt x="16962" y="13588"/>
                    <a:pt x="16901" y="13466"/>
                    <a:pt x="16962" y="13436"/>
                  </a:cubicBezTo>
                  <a:cubicBezTo>
                    <a:pt x="16965" y="13432"/>
                    <a:pt x="16968" y="13431"/>
                    <a:pt x="16971" y="13431"/>
                  </a:cubicBezTo>
                  <a:cubicBezTo>
                    <a:pt x="16992" y="13431"/>
                    <a:pt x="16992" y="13530"/>
                    <a:pt x="16992" y="13557"/>
                  </a:cubicBezTo>
                  <a:cubicBezTo>
                    <a:pt x="17022" y="13588"/>
                    <a:pt x="17053" y="13618"/>
                    <a:pt x="17114" y="13709"/>
                  </a:cubicBezTo>
                  <a:lnTo>
                    <a:pt x="17205" y="13831"/>
                  </a:lnTo>
                  <a:cubicBezTo>
                    <a:pt x="17205" y="13831"/>
                    <a:pt x="17296" y="13831"/>
                    <a:pt x="17357" y="13861"/>
                  </a:cubicBezTo>
                  <a:cubicBezTo>
                    <a:pt x="17448" y="13861"/>
                    <a:pt x="17418" y="13892"/>
                    <a:pt x="17448" y="13892"/>
                  </a:cubicBezTo>
                  <a:cubicBezTo>
                    <a:pt x="17478" y="13892"/>
                    <a:pt x="17478" y="13861"/>
                    <a:pt x="17478" y="13831"/>
                  </a:cubicBezTo>
                  <a:cubicBezTo>
                    <a:pt x="17478" y="13770"/>
                    <a:pt x="17448" y="13740"/>
                    <a:pt x="17448" y="13679"/>
                  </a:cubicBezTo>
                  <a:cubicBezTo>
                    <a:pt x="17418" y="13588"/>
                    <a:pt x="17478" y="13466"/>
                    <a:pt x="17478" y="13466"/>
                  </a:cubicBezTo>
                  <a:cubicBezTo>
                    <a:pt x="17478" y="13466"/>
                    <a:pt x="17509" y="13466"/>
                    <a:pt x="17570" y="13527"/>
                  </a:cubicBezTo>
                  <a:lnTo>
                    <a:pt x="17630" y="13588"/>
                  </a:lnTo>
                  <a:cubicBezTo>
                    <a:pt x="17630" y="13588"/>
                    <a:pt x="17661" y="13618"/>
                    <a:pt x="17722" y="13709"/>
                  </a:cubicBezTo>
                  <a:cubicBezTo>
                    <a:pt x="17752" y="13740"/>
                    <a:pt x="17782" y="13770"/>
                    <a:pt x="17813" y="13861"/>
                  </a:cubicBezTo>
                  <a:cubicBezTo>
                    <a:pt x="17874" y="13922"/>
                    <a:pt x="17874" y="13922"/>
                    <a:pt x="17904" y="13983"/>
                  </a:cubicBezTo>
                  <a:cubicBezTo>
                    <a:pt x="17908" y="13987"/>
                    <a:pt x="17912" y="13989"/>
                    <a:pt x="17915" y="13989"/>
                  </a:cubicBezTo>
                  <a:cubicBezTo>
                    <a:pt x="17936" y="13989"/>
                    <a:pt x="17947" y="13922"/>
                    <a:pt x="18026" y="13922"/>
                  </a:cubicBezTo>
                  <a:cubicBezTo>
                    <a:pt x="18056" y="13922"/>
                    <a:pt x="18086" y="13892"/>
                    <a:pt x="18086" y="13831"/>
                  </a:cubicBezTo>
                  <a:cubicBezTo>
                    <a:pt x="18086" y="13740"/>
                    <a:pt x="18117" y="13740"/>
                    <a:pt x="18117" y="13709"/>
                  </a:cubicBezTo>
                  <a:lnTo>
                    <a:pt x="18117" y="13588"/>
                  </a:lnTo>
                  <a:cubicBezTo>
                    <a:pt x="18117" y="13588"/>
                    <a:pt x="18144" y="13574"/>
                    <a:pt x="18189" y="13574"/>
                  </a:cubicBezTo>
                  <a:cubicBezTo>
                    <a:pt x="18211" y="13574"/>
                    <a:pt x="18238" y="13578"/>
                    <a:pt x="18269" y="13588"/>
                  </a:cubicBezTo>
                  <a:cubicBezTo>
                    <a:pt x="18330" y="13588"/>
                    <a:pt x="18421" y="13618"/>
                    <a:pt x="18421" y="13618"/>
                  </a:cubicBezTo>
                  <a:lnTo>
                    <a:pt x="18481" y="13588"/>
                  </a:lnTo>
                  <a:cubicBezTo>
                    <a:pt x="18512" y="13557"/>
                    <a:pt x="18512" y="13466"/>
                    <a:pt x="18512" y="13466"/>
                  </a:cubicBezTo>
                  <a:lnTo>
                    <a:pt x="18542" y="13618"/>
                  </a:lnTo>
                  <a:cubicBezTo>
                    <a:pt x="18542" y="13618"/>
                    <a:pt x="18512" y="13770"/>
                    <a:pt x="18512" y="13831"/>
                  </a:cubicBezTo>
                  <a:lnTo>
                    <a:pt x="18512" y="14044"/>
                  </a:lnTo>
                  <a:cubicBezTo>
                    <a:pt x="18512" y="14135"/>
                    <a:pt x="18542" y="14135"/>
                    <a:pt x="18573" y="14165"/>
                  </a:cubicBezTo>
                  <a:cubicBezTo>
                    <a:pt x="18633" y="14196"/>
                    <a:pt x="18573" y="14287"/>
                    <a:pt x="18573" y="14348"/>
                  </a:cubicBezTo>
                  <a:cubicBezTo>
                    <a:pt x="18573" y="14439"/>
                    <a:pt x="18633" y="14469"/>
                    <a:pt x="18664" y="14530"/>
                  </a:cubicBezTo>
                  <a:cubicBezTo>
                    <a:pt x="18694" y="14621"/>
                    <a:pt x="18664" y="14743"/>
                    <a:pt x="18664" y="14834"/>
                  </a:cubicBezTo>
                  <a:lnTo>
                    <a:pt x="18664" y="15199"/>
                  </a:lnTo>
                  <a:lnTo>
                    <a:pt x="18664" y="15837"/>
                  </a:lnTo>
                  <a:lnTo>
                    <a:pt x="18664" y="15989"/>
                  </a:lnTo>
                  <a:cubicBezTo>
                    <a:pt x="18664" y="15989"/>
                    <a:pt x="18633" y="16111"/>
                    <a:pt x="18633" y="16141"/>
                  </a:cubicBezTo>
                  <a:cubicBezTo>
                    <a:pt x="18633" y="16171"/>
                    <a:pt x="18573" y="16202"/>
                    <a:pt x="18573" y="16263"/>
                  </a:cubicBezTo>
                  <a:cubicBezTo>
                    <a:pt x="18542" y="16293"/>
                    <a:pt x="18542" y="16323"/>
                    <a:pt x="18481" y="16354"/>
                  </a:cubicBezTo>
                  <a:cubicBezTo>
                    <a:pt x="18421" y="16415"/>
                    <a:pt x="18360" y="16445"/>
                    <a:pt x="18360" y="16445"/>
                  </a:cubicBezTo>
                  <a:lnTo>
                    <a:pt x="18208" y="16415"/>
                  </a:lnTo>
                  <a:cubicBezTo>
                    <a:pt x="18178" y="16415"/>
                    <a:pt x="18208" y="16293"/>
                    <a:pt x="18238" y="16263"/>
                  </a:cubicBezTo>
                  <a:cubicBezTo>
                    <a:pt x="18269" y="16202"/>
                    <a:pt x="18208" y="16202"/>
                    <a:pt x="18208" y="16202"/>
                  </a:cubicBezTo>
                  <a:cubicBezTo>
                    <a:pt x="18208" y="16202"/>
                    <a:pt x="18140" y="16188"/>
                    <a:pt x="18086" y="16188"/>
                  </a:cubicBezTo>
                  <a:cubicBezTo>
                    <a:pt x="18059" y="16188"/>
                    <a:pt x="18036" y="16192"/>
                    <a:pt x="18026" y="16202"/>
                  </a:cubicBezTo>
                  <a:cubicBezTo>
                    <a:pt x="17995" y="16232"/>
                    <a:pt x="17972" y="16232"/>
                    <a:pt x="17953" y="16232"/>
                  </a:cubicBezTo>
                  <a:cubicBezTo>
                    <a:pt x="17934" y="16232"/>
                    <a:pt x="17919" y="16232"/>
                    <a:pt x="17904" y="16263"/>
                  </a:cubicBezTo>
                  <a:cubicBezTo>
                    <a:pt x="17874" y="16293"/>
                    <a:pt x="17813" y="16354"/>
                    <a:pt x="17813" y="16415"/>
                  </a:cubicBezTo>
                  <a:cubicBezTo>
                    <a:pt x="17813" y="16445"/>
                    <a:pt x="17722" y="16506"/>
                    <a:pt x="17722" y="16567"/>
                  </a:cubicBezTo>
                  <a:cubicBezTo>
                    <a:pt x="17661" y="16627"/>
                    <a:pt x="17661" y="16597"/>
                    <a:pt x="17630" y="16627"/>
                  </a:cubicBezTo>
                  <a:cubicBezTo>
                    <a:pt x="17626" y="16632"/>
                    <a:pt x="17620" y="16634"/>
                    <a:pt x="17614" y="16634"/>
                  </a:cubicBezTo>
                  <a:cubicBezTo>
                    <a:pt x="17576" y="16634"/>
                    <a:pt x="17509" y="16567"/>
                    <a:pt x="17509" y="16567"/>
                  </a:cubicBezTo>
                  <a:lnTo>
                    <a:pt x="17448" y="16475"/>
                  </a:lnTo>
                  <a:lnTo>
                    <a:pt x="17296" y="16415"/>
                  </a:lnTo>
                  <a:cubicBezTo>
                    <a:pt x="17296" y="16415"/>
                    <a:pt x="17205" y="16323"/>
                    <a:pt x="17205" y="16293"/>
                  </a:cubicBezTo>
                  <a:cubicBezTo>
                    <a:pt x="17205" y="16263"/>
                    <a:pt x="17022" y="16171"/>
                    <a:pt x="17022" y="16171"/>
                  </a:cubicBezTo>
                  <a:lnTo>
                    <a:pt x="16901" y="16141"/>
                  </a:lnTo>
                  <a:cubicBezTo>
                    <a:pt x="16901" y="16141"/>
                    <a:pt x="16749" y="16141"/>
                    <a:pt x="16749" y="16171"/>
                  </a:cubicBezTo>
                  <a:cubicBezTo>
                    <a:pt x="16749" y="16176"/>
                    <a:pt x="16746" y="16178"/>
                    <a:pt x="16741" y="16178"/>
                  </a:cubicBezTo>
                  <a:cubicBezTo>
                    <a:pt x="16709" y="16178"/>
                    <a:pt x="16597" y="16111"/>
                    <a:pt x="16597" y="16111"/>
                  </a:cubicBezTo>
                  <a:lnTo>
                    <a:pt x="16597" y="16019"/>
                  </a:lnTo>
                  <a:cubicBezTo>
                    <a:pt x="16597" y="16019"/>
                    <a:pt x="16597" y="15959"/>
                    <a:pt x="16567" y="15959"/>
                  </a:cubicBezTo>
                  <a:cubicBezTo>
                    <a:pt x="16556" y="15938"/>
                    <a:pt x="16546" y="15932"/>
                    <a:pt x="16535" y="15932"/>
                  </a:cubicBezTo>
                  <a:cubicBezTo>
                    <a:pt x="16513" y="15932"/>
                    <a:pt x="16486" y="15959"/>
                    <a:pt x="16445" y="15959"/>
                  </a:cubicBezTo>
                  <a:cubicBezTo>
                    <a:pt x="16419" y="15959"/>
                    <a:pt x="16415" y="15892"/>
                    <a:pt x="16376" y="15892"/>
                  </a:cubicBezTo>
                  <a:cubicBezTo>
                    <a:pt x="16370" y="15892"/>
                    <a:pt x="16362" y="15893"/>
                    <a:pt x="16354" y="15898"/>
                  </a:cubicBezTo>
                  <a:cubicBezTo>
                    <a:pt x="16263" y="15898"/>
                    <a:pt x="16263" y="15867"/>
                    <a:pt x="16202" y="15867"/>
                  </a:cubicBezTo>
                  <a:cubicBezTo>
                    <a:pt x="16111" y="15867"/>
                    <a:pt x="16080" y="15837"/>
                    <a:pt x="16050" y="15807"/>
                  </a:cubicBezTo>
                  <a:cubicBezTo>
                    <a:pt x="15989" y="15807"/>
                    <a:pt x="15989" y="15685"/>
                    <a:pt x="15989" y="15655"/>
                  </a:cubicBezTo>
                  <a:cubicBezTo>
                    <a:pt x="15989" y="15594"/>
                    <a:pt x="15959" y="15563"/>
                    <a:pt x="15898" y="15563"/>
                  </a:cubicBezTo>
                  <a:cubicBezTo>
                    <a:pt x="15837" y="15563"/>
                    <a:pt x="15807" y="15563"/>
                    <a:pt x="15746" y="15533"/>
                  </a:cubicBezTo>
                  <a:cubicBezTo>
                    <a:pt x="15685" y="15503"/>
                    <a:pt x="15655" y="15442"/>
                    <a:pt x="15624" y="15442"/>
                  </a:cubicBezTo>
                  <a:cubicBezTo>
                    <a:pt x="15533" y="15503"/>
                    <a:pt x="15442" y="15503"/>
                    <a:pt x="15381" y="15533"/>
                  </a:cubicBezTo>
                  <a:cubicBezTo>
                    <a:pt x="15351" y="15533"/>
                    <a:pt x="15351" y="15533"/>
                    <a:pt x="15320" y="15563"/>
                  </a:cubicBezTo>
                  <a:cubicBezTo>
                    <a:pt x="15290" y="15594"/>
                    <a:pt x="15229" y="15594"/>
                    <a:pt x="15199" y="15655"/>
                  </a:cubicBezTo>
                  <a:cubicBezTo>
                    <a:pt x="15168" y="15685"/>
                    <a:pt x="15138" y="15685"/>
                    <a:pt x="15077" y="15715"/>
                  </a:cubicBezTo>
                  <a:cubicBezTo>
                    <a:pt x="15047" y="15746"/>
                    <a:pt x="15047" y="15837"/>
                    <a:pt x="15047" y="15837"/>
                  </a:cubicBezTo>
                  <a:cubicBezTo>
                    <a:pt x="15047" y="15837"/>
                    <a:pt x="15047" y="15898"/>
                    <a:pt x="15077" y="15959"/>
                  </a:cubicBezTo>
                  <a:cubicBezTo>
                    <a:pt x="15077" y="15989"/>
                    <a:pt x="15047" y="16050"/>
                    <a:pt x="15077" y="16111"/>
                  </a:cubicBezTo>
                  <a:cubicBezTo>
                    <a:pt x="15077" y="16141"/>
                    <a:pt x="15138" y="16141"/>
                    <a:pt x="15138" y="16202"/>
                  </a:cubicBezTo>
                  <a:cubicBezTo>
                    <a:pt x="15138" y="16263"/>
                    <a:pt x="15168" y="16293"/>
                    <a:pt x="15168" y="16323"/>
                  </a:cubicBezTo>
                  <a:cubicBezTo>
                    <a:pt x="15199" y="16415"/>
                    <a:pt x="15168" y="16415"/>
                    <a:pt x="15199" y="16445"/>
                  </a:cubicBezTo>
                  <a:lnTo>
                    <a:pt x="15199" y="16597"/>
                  </a:lnTo>
                  <a:cubicBezTo>
                    <a:pt x="15199" y="16627"/>
                    <a:pt x="15199" y="16627"/>
                    <a:pt x="15168" y="16658"/>
                  </a:cubicBezTo>
                  <a:cubicBezTo>
                    <a:pt x="15138" y="16719"/>
                    <a:pt x="15138" y="16749"/>
                    <a:pt x="15077" y="16779"/>
                  </a:cubicBezTo>
                  <a:cubicBezTo>
                    <a:pt x="15047" y="16810"/>
                    <a:pt x="15047" y="16810"/>
                    <a:pt x="14925" y="16870"/>
                  </a:cubicBezTo>
                  <a:cubicBezTo>
                    <a:pt x="14905" y="16881"/>
                    <a:pt x="14898" y="16884"/>
                    <a:pt x="14897" y="16884"/>
                  </a:cubicBezTo>
                  <a:cubicBezTo>
                    <a:pt x="14895" y="16884"/>
                    <a:pt x="14915" y="16870"/>
                    <a:pt x="14895" y="16870"/>
                  </a:cubicBezTo>
                  <a:cubicBezTo>
                    <a:pt x="14864" y="16870"/>
                    <a:pt x="14834" y="16810"/>
                    <a:pt x="14773" y="16810"/>
                  </a:cubicBezTo>
                  <a:cubicBezTo>
                    <a:pt x="14743" y="16810"/>
                    <a:pt x="14712" y="16749"/>
                    <a:pt x="14712" y="16749"/>
                  </a:cubicBezTo>
                  <a:cubicBezTo>
                    <a:pt x="14712" y="16749"/>
                    <a:pt x="14621" y="16719"/>
                    <a:pt x="14621" y="16658"/>
                  </a:cubicBezTo>
                  <a:cubicBezTo>
                    <a:pt x="14621" y="16627"/>
                    <a:pt x="14560" y="16597"/>
                    <a:pt x="14469" y="16597"/>
                  </a:cubicBezTo>
                  <a:lnTo>
                    <a:pt x="14408" y="16506"/>
                  </a:lnTo>
                  <a:lnTo>
                    <a:pt x="14317" y="16475"/>
                  </a:lnTo>
                  <a:cubicBezTo>
                    <a:pt x="14287" y="16475"/>
                    <a:pt x="14287" y="16445"/>
                    <a:pt x="14256" y="16445"/>
                  </a:cubicBezTo>
                  <a:cubicBezTo>
                    <a:pt x="14250" y="16451"/>
                    <a:pt x="14241" y="16454"/>
                    <a:pt x="14230" y="16454"/>
                  </a:cubicBezTo>
                  <a:cubicBezTo>
                    <a:pt x="14201" y="16454"/>
                    <a:pt x="14160" y="16436"/>
                    <a:pt x="14131" y="16436"/>
                  </a:cubicBezTo>
                  <a:cubicBezTo>
                    <a:pt x="14120" y="16436"/>
                    <a:pt x="14111" y="16439"/>
                    <a:pt x="14105" y="16445"/>
                  </a:cubicBezTo>
                  <a:cubicBezTo>
                    <a:pt x="14099" y="16451"/>
                    <a:pt x="14091" y="16453"/>
                    <a:pt x="14082" y="16453"/>
                  </a:cubicBezTo>
                  <a:cubicBezTo>
                    <a:pt x="14042" y="16453"/>
                    <a:pt x="13972" y="16403"/>
                    <a:pt x="13922" y="16354"/>
                  </a:cubicBezTo>
                  <a:cubicBezTo>
                    <a:pt x="13861" y="16323"/>
                    <a:pt x="13709" y="16293"/>
                    <a:pt x="13709" y="16293"/>
                  </a:cubicBezTo>
                  <a:cubicBezTo>
                    <a:pt x="13709" y="16293"/>
                    <a:pt x="13679" y="16202"/>
                    <a:pt x="13649" y="16171"/>
                  </a:cubicBezTo>
                  <a:cubicBezTo>
                    <a:pt x="13618" y="16141"/>
                    <a:pt x="13618" y="16050"/>
                    <a:pt x="13618" y="16050"/>
                  </a:cubicBezTo>
                  <a:lnTo>
                    <a:pt x="13649" y="15959"/>
                  </a:lnTo>
                  <a:cubicBezTo>
                    <a:pt x="13649" y="15959"/>
                    <a:pt x="13649" y="15867"/>
                    <a:pt x="13679" y="15837"/>
                  </a:cubicBezTo>
                  <a:cubicBezTo>
                    <a:pt x="13709" y="15807"/>
                    <a:pt x="13618" y="15746"/>
                    <a:pt x="13618" y="15746"/>
                  </a:cubicBezTo>
                  <a:lnTo>
                    <a:pt x="13466" y="15715"/>
                  </a:lnTo>
                  <a:cubicBezTo>
                    <a:pt x="13466" y="15715"/>
                    <a:pt x="13466" y="15685"/>
                    <a:pt x="13405" y="15655"/>
                  </a:cubicBezTo>
                  <a:lnTo>
                    <a:pt x="13375" y="15594"/>
                  </a:lnTo>
                  <a:cubicBezTo>
                    <a:pt x="13365" y="15584"/>
                    <a:pt x="13355" y="15580"/>
                    <a:pt x="13342" y="15580"/>
                  </a:cubicBezTo>
                  <a:cubicBezTo>
                    <a:pt x="13318" y="15580"/>
                    <a:pt x="13284" y="15594"/>
                    <a:pt x="13223" y="15594"/>
                  </a:cubicBezTo>
                  <a:cubicBezTo>
                    <a:pt x="13193" y="15594"/>
                    <a:pt x="13101" y="15563"/>
                    <a:pt x="13101" y="15563"/>
                  </a:cubicBezTo>
                  <a:cubicBezTo>
                    <a:pt x="13101" y="15563"/>
                    <a:pt x="13041" y="15503"/>
                    <a:pt x="13010" y="15503"/>
                  </a:cubicBezTo>
                  <a:cubicBezTo>
                    <a:pt x="12980" y="15472"/>
                    <a:pt x="12965" y="15457"/>
                    <a:pt x="12953" y="15457"/>
                  </a:cubicBezTo>
                  <a:cubicBezTo>
                    <a:pt x="12942" y="15457"/>
                    <a:pt x="12934" y="15472"/>
                    <a:pt x="12919" y="15503"/>
                  </a:cubicBezTo>
                  <a:cubicBezTo>
                    <a:pt x="12889" y="15533"/>
                    <a:pt x="12889" y="15533"/>
                    <a:pt x="12797" y="15533"/>
                  </a:cubicBezTo>
                  <a:cubicBezTo>
                    <a:pt x="12777" y="15543"/>
                    <a:pt x="12764" y="15547"/>
                    <a:pt x="12754" y="15547"/>
                  </a:cubicBezTo>
                  <a:cubicBezTo>
                    <a:pt x="12733" y="15547"/>
                    <a:pt x="12727" y="15533"/>
                    <a:pt x="12706" y="15533"/>
                  </a:cubicBezTo>
                  <a:cubicBezTo>
                    <a:pt x="12646" y="15533"/>
                    <a:pt x="12554" y="15503"/>
                    <a:pt x="12494" y="15442"/>
                  </a:cubicBezTo>
                  <a:cubicBezTo>
                    <a:pt x="12463" y="15411"/>
                    <a:pt x="12433" y="15381"/>
                    <a:pt x="12433" y="15351"/>
                  </a:cubicBezTo>
                  <a:cubicBezTo>
                    <a:pt x="12433" y="15260"/>
                    <a:pt x="12281" y="15260"/>
                    <a:pt x="12281" y="15260"/>
                  </a:cubicBezTo>
                  <a:lnTo>
                    <a:pt x="12129" y="15229"/>
                  </a:lnTo>
                  <a:lnTo>
                    <a:pt x="12098" y="15138"/>
                  </a:lnTo>
                  <a:cubicBezTo>
                    <a:pt x="12098" y="15138"/>
                    <a:pt x="12007" y="15108"/>
                    <a:pt x="11977" y="15108"/>
                  </a:cubicBezTo>
                  <a:cubicBezTo>
                    <a:pt x="11946" y="15108"/>
                    <a:pt x="11886" y="15108"/>
                    <a:pt x="11825" y="15077"/>
                  </a:cubicBezTo>
                  <a:cubicBezTo>
                    <a:pt x="11734" y="15077"/>
                    <a:pt x="11703" y="14956"/>
                    <a:pt x="11703" y="14956"/>
                  </a:cubicBezTo>
                  <a:lnTo>
                    <a:pt x="11703" y="14773"/>
                  </a:lnTo>
                  <a:lnTo>
                    <a:pt x="11794" y="14682"/>
                  </a:lnTo>
                  <a:lnTo>
                    <a:pt x="11855" y="14591"/>
                  </a:lnTo>
                  <a:lnTo>
                    <a:pt x="11946" y="14469"/>
                  </a:lnTo>
                  <a:lnTo>
                    <a:pt x="11977" y="14317"/>
                  </a:lnTo>
                  <a:lnTo>
                    <a:pt x="12007" y="14196"/>
                  </a:lnTo>
                  <a:lnTo>
                    <a:pt x="12038" y="14135"/>
                  </a:lnTo>
                  <a:cubicBezTo>
                    <a:pt x="12038" y="14135"/>
                    <a:pt x="11977" y="14044"/>
                    <a:pt x="11946" y="13983"/>
                  </a:cubicBezTo>
                  <a:lnTo>
                    <a:pt x="11794" y="13892"/>
                  </a:lnTo>
                  <a:lnTo>
                    <a:pt x="11703" y="13770"/>
                  </a:lnTo>
                  <a:lnTo>
                    <a:pt x="11734" y="13679"/>
                  </a:lnTo>
                  <a:lnTo>
                    <a:pt x="11825" y="13557"/>
                  </a:lnTo>
                  <a:lnTo>
                    <a:pt x="11886" y="13436"/>
                  </a:lnTo>
                  <a:cubicBezTo>
                    <a:pt x="11886" y="13436"/>
                    <a:pt x="11886" y="13375"/>
                    <a:pt x="11855" y="13284"/>
                  </a:cubicBezTo>
                  <a:lnTo>
                    <a:pt x="11794" y="13284"/>
                  </a:lnTo>
                  <a:cubicBezTo>
                    <a:pt x="11794" y="13284"/>
                    <a:pt x="11703" y="13405"/>
                    <a:pt x="11673" y="13405"/>
                  </a:cubicBezTo>
                  <a:cubicBezTo>
                    <a:pt x="11642" y="13405"/>
                    <a:pt x="11582" y="13314"/>
                    <a:pt x="11582" y="13314"/>
                  </a:cubicBezTo>
                  <a:lnTo>
                    <a:pt x="11582" y="13253"/>
                  </a:lnTo>
                  <a:lnTo>
                    <a:pt x="11551" y="13132"/>
                  </a:lnTo>
                  <a:lnTo>
                    <a:pt x="11430" y="13101"/>
                  </a:lnTo>
                  <a:lnTo>
                    <a:pt x="11278" y="13101"/>
                  </a:lnTo>
                  <a:cubicBezTo>
                    <a:pt x="11247" y="13132"/>
                    <a:pt x="11217" y="13132"/>
                    <a:pt x="11187" y="13162"/>
                  </a:cubicBezTo>
                  <a:cubicBezTo>
                    <a:pt x="11126" y="13223"/>
                    <a:pt x="11126" y="13223"/>
                    <a:pt x="11095" y="13284"/>
                  </a:cubicBezTo>
                  <a:cubicBezTo>
                    <a:pt x="11080" y="13299"/>
                    <a:pt x="11065" y="13299"/>
                    <a:pt x="11046" y="13299"/>
                  </a:cubicBezTo>
                  <a:cubicBezTo>
                    <a:pt x="11027" y="13299"/>
                    <a:pt x="11004" y="13299"/>
                    <a:pt x="10974" y="13314"/>
                  </a:cubicBezTo>
                  <a:cubicBezTo>
                    <a:pt x="10964" y="13334"/>
                    <a:pt x="10950" y="13341"/>
                    <a:pt x="10933" y="13341"/>
                  </a:cubicBezTo>
                  <a:cubicBezTo>
                    <a:pt x="10899" y="13341"/>
                    <a:pt x="10852" y="13314"/>
                    <a:pt x="10791" y="13314"/>
                  </a:cubicBezTo>
                  <a:cubicBezTo>
                    <a:pt x="10731" y="13314"/>
                    <a:pt x="10731" y="13314"/>
                    <a:pt x="10670" y="13284"/>
                  </a:cubicBezTo>
                  <a:cubicBezTo>
                    <a:pt x="10639" y="13253"/>
                    <a:pt x="10609" y="13253"/>
                    <a:pt x="10518" y="13253"/>
                  </a:cubicBezTo>
                  <a:cubicBezTo>
                    <a:pt x="10487" y="13253"/>
                    <a:pt x="10366" y="13284"/>
                    <a:pt x="10366" y="13314"/>
                  </a:cubicBezTo>
                  <a:cubicBezTo>
                    <a:pt x="10366" y="13345"/>
                    <a:pt x="10351" y="13360"/>
                    <a:pt x="10324" y="13360"/>
                  </a:cubicBezTo>
                  <a:cubicBezTo>
                    <a:pt x="10297" y="13360"/>
                    <a:pt x="10259" y="13345"/>
                    <a:pt x="10214" y="13314"/>
                  </a:cubicBezTo>
                  <a:cubicBezTo>
                    <a:pt x="10183" y="13314"/>
                    <a:pt x="10123" y="13284"/>
                    <a:pt x="10062" y="13284"/>
                  </a:cubicBezTo>
                  <a:cubicBezTo>
                    <a:pt x="10031" y="13284"/>
                    <a:pt x="9819" y="13405"/>
                    <a:pt x="9758" y="13405"/>
                  </a:cubicBezTo>
                  <a:cubicBezTo>
                    <a:pt x="9728" y="13436"/>
                    <a:pt x="9667" y="13436"/>
                    <a:pt x="9606" y="13436"/>
                  </a:cubicBezTo>
                  <a:cubicBezTo>
                    <a:pt x="9545" y="13436"/>
                    <a:pt x="9545" y="13314"/>
                    <a:pt x="9545" y="13314"/>
                  </a:cubicBezTo>
                  <a:cubicBezTo>
                    <a:pt x="9545" y="13314"/>
                    <a:pt x="9393" y="13284"/>
                    <a:pt x="9363" y="13284"/>
                  </a:cubicBezTo>
                  <a:cubicBezTo>
                    <a:pt x="9302" y="13284"/>
                    <a:pt x="9211" y="13284"/>
                    <a:pt x="9150" y="13314"/>
                  </a:cubicBezTo>
                  <a:cubicBezTo>
                    <a:pt x="9140" y="13334"/>
                    <a:pt x="9116" y="13341"/>
                    <a:pt x="9088" y="13341"/>
                  </a:cubicBezTo>
                  <a:cubicBezTo>
                    <a:pt x="9032" y="13341"/>
                    <a:pt x="8958" y="13314"/>
                    <a:pt x="8937" y="13314"/>
                  </a:cubicBezTo>
                  <a:cubicBezTo>
                    <a:pt x="8846" y="13314"/>
                    <a:pt x="8816" y="13314"/>
                    <a:pt x="8785" y="13375"/>
                  </a:cubicBezTo>
                  <a:lnTo>
                    <a:pt x="8694" y="13436"/>
                  </a:lnTo>
                  <a:cubicBezTo>
                    <a:pt x="8694" y="13436"/>
                    <a:pt x="8633" y="13466"/>
                    <a:pt x="8603" y="13466"/>
                  </a:cubicBezTo>
                  <a:cubicBezTo>
                    <a:pt x="8542" y="13466"/>
                    <a:pt x="8451" y="13466"/>
                    <a:pt x="8451" y="13527"/>
                  </a:cubicBezTo>
                  <a:cubicBezTo>
                    <a:pt x="8451" y="13537"/>
                    <a:pt x="8437" y="13540"/>
                    <a:pt x="8416" y="13540"/>
                  </a:cubicBezTo>
                  <a:cubicBezTo>
                    <a:pt x="8373" y="13540"/>
                    <a:pt x="8299" y="13527"/>
                    <a:pt x="8238" y="13527"/>
                  </a:cubicBezTo>
                  <a:cubicBezTo>
                    <a:pt x="8208" y="13527"/>
                    <a:pt x="8086" y="13557"/>
                    <a:pt x="8056" y="13588"/>
                  </a:cubicBezTo>
                  <a:cubicBezTo>
                    <a:pt x="8025" y="13618"/>
                    <a:pt x="7904" y="13618"/>
                    <a:pt x="7782" y="13679"/>
                  </a:cubicBezTo>
                  <a:cubicBezTo>
                    <a:pt x="7737" y="13694"/>
                    <a:pt x="7737" y="13694"/>
                    <a:pt x="7744" y="13694"/>
                  </a:cubicBezTo>
                  <a:cubicBezTo>
                    <a:pt x="7752" y="13694"/>
                    <a:pt x="7767" y="13694"/>
                    <a:pt x="7752" y="13709"/>
                  </a:cubicBezTo>
                  <a:cubicBezTo>
                    <a:pt x="7721" y="13740"/>
                    <a:pt x="7691" y="13831"/>
                    <a:pt x="7630" y="13861"/>
                  </a:cubicBezTo>
                  <a:cubicBezTo>
                    <a:pt x="7617" y="13887"/>
                    <a:pt x="7610" y="13896"/>
                    <a:pt x="7603" y="13896"/>
                  </a:cubicBezTo>
                  <a:cubicBezTo>
                    <a:pt x="7594" y="13896"/>
                    <a:pt x="7587" y="13879"/>
                    <a:pt x="7569" y="13861"/>
                  </a:cubicBezTo>
                  <a:cubicBezTo>
                    <a:pt x="7561" y="13852"/>
                    <a:pt x="7549" y="13849"/>
                    <a:pt x="7536" y="13849"/>
                  </a:cubicBezTo>
                  <a:cubicBezTo>
                    <a:pt x="7503" y="13849"/>
                    <a:pt x="7460" y="13870"/>
                    <a:pt x="7417" y="13892"/>
                  </a:cubicBezTo>
                  <a:lnTo>
                    <a:pt x="7326" y="13983"/>
                  </a:lnTo>
                  <a:cubicBezTo>
                    <a:pt x="7296" y="14013"/>
                    <a:pt x="7235" y="14013"/>
                    <a:pt x="7235" y="14013"/>
                  </a:cubicBezTo>
                  <a:lnTo>
                    <a:pt x="7113" y="14135"/>
                  </a:lnTo>
                  <a:cubicBezTo>
                    <a:pt x="7083" y="14165"/>
                    <a:pt x="7022" y="14165"/>
                    <a:pt x="6992" y="14196"/>
                  </a:cubicBezTo>
                  <a:cubicBezTo>
                    <a:pt x="6962" y="14226"/>
                    <a:pt x="6962" y="14317"/>
                    <a:pt x="6962" y="14317"/>
                  </a:cubicBezTo>
                  <a:cubicBezTo>
                    <a:pt x="6962" y="14324"/>
                    <a:pt x="6953" y="14326"/>
                    <a:pt x="6940" y="14326"/>
                  </a:cubicBezTo>
                  <a:cubicBezTo>
                    <a:pt x="6903" y="14326"/>
                    <a:pt x="6827" y="14308"/>
                    <a:pt x="6770" y="14308"/>
                  </a:cubicBezTo>
                  <a:cubicBezTo>
                    <a:pt x="6749" y="14308"/>
                    <a:pt x="6731" y="14311"/>
                    <a:pt x="6718" y="14317"/>
                  </a:cubicBezTo>
                  <a:cubicBezTo>
                    <a:pt x="6701" y="14326"/>
                    <a:pt x="6680" y="14330"/>
                    <a:pt x="6659" y="14330"/>
                  </a:cubicBezTo>
                  <a:cubicBezTo>
                    <a:pt x="6609" y="14330"/>
                    <a:pt x="6557" y="14308"/>
                    <a:pt x="6536" y="14287"/>
                  </a:cubicBezTo>
                  <a:cubicBezTo>
                    <a:pt x="6506" y="14226"/>
                    <a:pt x="6475" y="14226"/>
                    <a:pt x="6414" y="14196"/>
                  </a:cubicBezTo>
                  <a:cubicBezTo>
                    <a:pt x="6407" y="14188"/>
                    <a:pt x="6399" y="14184"/>
                    <a:pt x="6392" y="14184"/>
                  </a:cubicBezTo>
                  <a:cubicBezTo>
                    <a:pt x="6369" y="14184"/>
                    <a:pt x="6346" y="14218"/>
                    <a:pt x="6323" y="14287"/>
                  </a:cubicBezTo>
                  <a:cubicBezTo>
                    <a:pt x="6315" y="14291"/>
                    <a:pt x="6306" y="14293"/>
                    <a:pt x="6298" y="14293"/>
                  </a:cubicBezTo>
                  <a:cubicBezTo>
                    <a:pt x="6246" y="14293"/>
                    <a:pt x="6197" y="14222"/>
                    <a:pt x="6171" y="14196"/>
                  </a:cubicBezTo>
                  <a:cubicBezTo>
                    <a:pt x="6110" y="14196"/>
                    <a:pt x="5898" y="14226"/>
                    <a:pt x="5898" y="14226"/>
                  </a:cubicBezTo>
                  <a:cubicBezTo>
                    <a:pt x="5867" y="14226"/>
                    <a:pt x="5655" y="14196"/>
                    <a:pt x="5624" y="14196"/>
                  </a:cubicBezTo>
                  <a:cubicBezTo>
                    <a:pt x="5594" y="14196"/>
                    <a:pt x="5563" y="14196"/>
                    <a:pt x="5503" y="14135"/>
                  </a:cubicBezTo>
                  <a:cubicBezTo>
                    <a:pt x="5472" y="14074"/>
                    <a:pt x="5442" y="13922"/>
                    <a:pt x="5442" y="13922"/>
                  </a:cubicBezTo>
                  <a:lnTo>
                    <a:pt x="5411" y="13861"/>
                  </a:lnTo>
                  <a:cubicBezTo>
                    <a:pt x="5385" y="13822"/>
                    <a:pt x="5365" y="13811"/>
                    <a:pt x="5348" y="13811"/>
                  </a:cubicBezTo>
                  <a:cubicBezTo>
                    <a:pt x="5324" y="13811"/>
                    <a:pt x="5307" y="13831"/>
                    <a:pt x="5290" y="13831"/>
                  </a:cubicBezTo>
                  <a:cubicBezTo>
                    <a:pt x="5259" y="13831"/>
                    <a:pt x="5138" y="13892"/>
                    <a:pt x="5138" y="13892"/>
                  </a:cubicBezTo>
                  <a:cubicBezTo>
                    <a:pt x="5138" y="13892"/>
                    <a:pt x="5107" y="13983"/>
                    <a:pt x="5138" y="14013"/>
                  </a:cubicBezTo>
                  <a:lnTo>
                    <a:pt x="5138" y="14135"/>
                  </a:lnTo>
                  <a:cubicBezTo>
                    <a:pt x="5138" y="14135"/>
                    <a:pt x="5107" y="14226"/>
                    <a:pt x="5047" y="14287"/>
                  </a:cubicBezTo>
                  <a:cubicBezTo>
                    <a:pt x="5016" y="14317"/>
                    <a:pt x="4986" y="14500"/>
                    <a:pt x="4895" y="14621"/>
                  </a:cubicBezTo>
                  <a:cubicBezTo>
                    <a:pt x="4834" y="14743"/>
                    <a:pt x="4834" y="14743"/>
                    <a:pt x="4834" y="14804"/>
                  </a:cubicBezTo>
                  <a:cubicBezTo>
                    <a:pt x="4803" y="14834"/>
                    <a:pt x="4803" y="14834"/>
                    <a:pt x="4743" y="14925"/>
                  </a:cubicBezTo>
                  <a:cubicBezTo>
                    <a:pt x="4712" y="14986"/>
                    <a:pt x="4682" y="14956"/>
                    <a:pt x="4651" y="14986"/>
                  </a:cubicBezTo>
                  <a:cubicBezTo>
                    <a:pt x="4560" y="15047"/>
                    <a:pt x="4560" y="14986"/>
                    <a:pt x="4499" y="15077"/>
                  </a:cubicBezTo>
                  <a:cubicBezTo>
                    <a:pt x="4408" y="15138"/>
                    <a:pt x="4347" y="15138"/>
                    <a:pt x="4287" y="15138"/>
                  </a:cubicBezTo>
                  <a:cubicBezTo>
                    <a:pt x="4256" y="15138"/>
                    <a:pt x="4226" y="15138"/>
                    <a:pt x="4196" y="15199"/>
                  </a:cubicBezTo>
                  <a:cubicBezTo>
                    <a:pt x="4135" y="15229"/>
                    <a:pt x="4074" y="15260"/>
                    <a:pt x="4074" y="15351"/>
                  </a:cubicBezTo>
                  <a:cubicBezTo>
                    <a:pt x="4074" y="15411"/>
                    <a:pt x="3983" y="15411"/>
                    <a:pt x="3952" y="15442"/>
                  </a:cubicBezTo>
                  <a:cubicBezTo>
                    <a:pt x="3922" y="15503"/>
                    <a:pt x="3892" y="15503"/>
                    <a:pt x="3831" y="15563"/>
                  </a:cubicBezTo>
                  <a:cubicBezTo>
                    <a:pt x="3800" y="15594"/>
                    <a:pt x="3831" y="15685"/>
                    <a:pt x="3831" y="15715"/>
                  </a:cubicBezTo>
                  <a:cubicBezTo>
                    <a:pt x="3831" y="15807"/>
                    <a:pt x="3831" y="15746"/>
                    <a:pt x="3800" y="15837"/>
                  </a:cubicBezTo>
                  <a:cubicBezTo>
                    <a:pt x="3770" y="15898"/>
                    <a:pt x="3770" y="15898"/>
                    <a:pt x="3770" y="15959"/>
                  </a:cubicBezTo>
                  <a:lnTo>
                    <a:pt x="3648" y="16050"/>
                  </a:lnTo>
                  <a:cubicBezTo>
                    <a:pt x="3618" y="16111"/>
                    <a:pt x="3618" y="16293"/>
                    <a:pt x="3618" y="16293"/>
                  </a:cubicBezTo>
                  <a:cubicBezTo>
                    <a:pt x="3618" y="16293"/>
                    <a:pt x="3588" y="16354"/>
                    <a:pt x="3618" y="16445"/>
                  </a:cubicBezTo>
                  <a:cubicBezTo>
                    <a:pt x="3648" y="16506"/>
                    <a:pt x="3618" y="16597"/>
                    <a:pt x="3618" y="16597"/>
                  </a:cubicBezTo>
                  <a:lnTo>
                    <a:pt x="3648" y="16719"/>
                  </a:lnTo>
                  <a:lnTo>
                    <a:pt x="3740" y="16779"/>
                  </a:lnTo>
                  <a:lnTo>
                    <a:pt x="3740" y="16870"/>
                  </a:lnTo>
                  <a:cubicBezTo>
                    <a:pt x="3740" y="16901"/>
                    <a:pt x="3679" y="16962"/>
                    <a:pt x="3679" y="17022"/>
                  </a:cubicBezTo>
                  <a:cubicBezTo>
                    <a:pt x="3679" y="17053"/>
                    <a:pt x="3648" y="17083"/>
                    <a:pt x="3618" y="17174"/>
                  </a:cubicBezTo>
                  <a:cubicBezTo>
                    <a:pt x="3588" y="17235"/>
                    <a:pt x="3527" y="17235"/>
                    <a:pt x="3496" y="17266"/>
                  </a:cubicBezTo>
                  <a:cubicBezTo>
                    <a:pt x="3466" y="17326"/>
                    <a:pt x="3375" y="17387"/>
                    <a:pt x="3344" y="17478"/>
                  </a:cubicBezTo>
                  <a:cubicBezTo>
                    <a:pt x="3314" y="17539"/>
                    <a:pt x="3223" y="17539"/>
                    <a:pt x="3162" y="17570"/>
                  </a:cubicBezTo>
                  <a:cubicBezTo>
                    <a:pt x="3071" y="17630"/>
                    <a:pt x="2980" y="17722"/>
                    <a:pt x="2888" y="17813"/>
                  </a:cubicBezTo>
                  <a:cubicBezTo>
                    <a:pt x="2828" y="17874"/>
                    <a:pt x="2706" y="17874"/>
                    <a:pt x="2676" y="17934"/>
                  </a:cubicBezTo>
                  <a:cubicBezTo>
                    <a:pt x="2615" y="17965"/>
                    <a:pt x="2463" y="17965"/>
                    <a:pt x="2402" y="17965"/>
                  </a:cubicBezTo>
                  <a:cubicBezTo>
                    <a:pt x="2311" y="17965"/>
                    <a:pt x="2250" y="18026"/>
                    <a:pt x="2220" y="18026"/>
                  </a:cubicBezTo>
                  <a:cubicBezTo>
                    <a:pt x="2159" y="18086"/>
                    <a:pt x="2159" y="18117"/>
                    <a:pt x="2159" y="18147"/>
                  </a:cubicBezTo>
                  <a:cubicBezTo>
                    <a:pt x="2159" y="18177"/>
                    <a:pt x="2129" y="18238"/>
                    <a:pt x="2098" y="18329"/>
                  </a:cubicBezTo>
                  <a:cubicBezTo>
                    <a:pt x="2068" y="18451"/>
                    <a:pt x="2007" y="18451"/>
                    <a:pt x="2007" y="18542"/>
                  </a:cubicBezTo>
                  <a:cubicBezTo>
                    <a:pt x="1977" y="18603"/>
                    <a:pt x="1977" y="18633"/>
                    <a:pt x="1916" y="18755"/>
                  </a:cubicBezTo>
                  <a:cubicBezTo>
                    <a:pt x="1825" y="18877"/>
                    <a:pt x="1794" y="18877"/>
                    <a:pt x="1703" y="18907"/>
                  </a:cubicBezTo>
                  <a:cubicBezTo>
                    <a:pt x="1642" y="18937"/>
                    <a:pt x="1521" y="19029"/>
                    <a:pt x="1521" y="19029"/>
                  </a:cubicBezTo>
                  <a:cubicBezTo>
                    <a:pt x="1521" y="19029"/>
                    <a:pt x="1460" y="19302"/>
                    <a:pt x="1399" y="19363"/>
                  </a:cubicBezTo>
                  <a:cubicBezTo>
                    <a:pt x="1369" y="19454"/>
                    <a:pt x="1369" y="19545"/>
                    <a:pt x="1369" y="19606"/>
                  </a:cubicBezTo>
                  <a:cubicBezTo>
                    <a:pt x="1369" y="19636"/>
                    <a:pt x="1338" y="19667"/>
                    <a:pt x="1338" y="19758"/>
                  </a:cubicBezTo>
                  <a:cubicBezTo>
                    <a:pt x="1338" y="19819"/>
                    <a:pt x="1247" y="19849"/>
                    <a:pt x="1217" y="19940"/>
                  </a:cubicBezTo>
                  <a:cubicBezTo>
                    <a:pt x="1186" y="20001"/>
                    <a:pt x="1065" y="20032"/>
                    <a:pt x="1034" y="20032"/>
                  </a:cubicBezTo>
                  <a:cubicBezTo>
                    <a:pt x="1004" y="20092"/>
                    <a:pt x="943" y="20123"/>
                    <a:pt x="913" y="20123"/>
                  </a:cubicBezTo>
                  <a:cubicBezTo>
                    <a:pt x="882" y="20153"/>
                    <a:pt x="852" y="20244"/>
                    <a:pt x="852" y="20305"/>
                  </a:cubicBezTo>
                  <a:cubicBezTo>
                    <a:pt x="852" y="20427"/>
                    <a:pt x="761" y="20366"/>
                    <a:pt x="730" y="20427"/>
                  </a:cubicBezTo>
                  <a:cubicBezTo>
                    <a:pt x="700" y="20518"/>
                    <a:pt x="639" y="20792"/>
                    <a:pt x="639" y="20852"/>
                  </a:cubicBezTo>
                  <a:cubicBezTo>
                    <a:pt x="639" y="20862"/>
                    <a:pt x="636" y="20866"/>
                    <a:pt x="630" y="20866"/>
                  </a:cubicBezTo>
                  <a:cubicBezTo>
                    <a:pt x="619" y="20866"/>
                    <a:pt x="599" y="20852"/>
                    <a:pt x="578" y="20852"/>
                  </a:cubicBezTo>
                  <a:cubicBezTo>
                    <a:pt x="548" y="20852"/>
                    <a:pt x="487" y="20913"/>
                    <a:pt x="457" y="20943"/>
                  </a:cubicBezTo>
                  <a:cubicBezTo>
                    <a:pt x="426" y="21004"/>
                    <a:pt x="396" y="21065"/>
                    <a:pt x="396" y="21065"/>
                  </a:cubicBezTo>
                  <a:lnTo>
                    <a:pt x="305" y="21217"/>
                  </a:lnTo>
                  <a:cubicBezTo>
                    <a:pt x="274" y="21308"/>
                    <a:pt x="335" y="21369"/>
                    <a:pt x="305" y="21399"/>
                  </a:cubicBezTo>
                  <a:cubicBezTo>
                    <a:pt x="274" y="21491"/>
                    <a:pt x="244" y="21521"/>
                    <a:pt x="244" y="21551"/>
                  </a:cubicBezTo>
                  <a:cubicBezTo>
                    <a:pt x="244" y="21612"/>
                    <a:pt x="274" y="21643"/>
                    <a:pt x="305" y="21673"/>
                  </a:cubicBezTo>
                  <a:cubicBezTo>
                    <a:pt x="311" y="21679"/>
                    <a:pt x="319" y="21681"/>
                    <a:pt x="329" y="21681"/>
                  </a:cubicBezTo>
                  <a:cubicBezTo>
                    <a:pt x="368" y="21681"/>
                    <a:pt x="426" y="21643"/>
                    <a:pt x="426" y="21643"/>
                  </a:cubicBezTo>
                  <a:lnTo>
                    <a:pt x="578" y="21703"/>
                  </a:lnTo>
                  <a:cubicBezTo>
                    <a:pt x="609" y="21764"/>
                    <a:pt x="609" y="21825"/>
                    <a:pt x="639" y="21855"/>
                  </a:cubicBezTo>
                  <a:cubicBezTo>
                    <a:pt x="700" y="21916"/>
                    <a:pt x="639" y="22099"/>
                    <a:pt x="609" y="22159"/>
                  </a:cubicBezTo>
                  <a:cubicBezTo>
                    <a:pt x="578" y="22250"/>
                    <a:pt x="578" y="22220"/>
                    <a:pt x="548" y="22250"/>
                  </a:cubicBezTo>
                  <a:cubicBezTo>
                    <a:pt x="487" y="22311"/>
                    <a:pt x="487" y="22402"/>
                    <a:pt x="487" y="22402"/>
                  </a:cubicBezTo>
                  <a:cubicBezTo>
                    <a:pt x="487" y="22402"/>
                    <a:pt x="548" y="22433"/>
                    <a:pt x="578" y="22524"/>
                  </a:cubicBezTo>
                  <a:cubicBezTo>
                    <a:pt x="578" y="22554"/>
                    <a:pt x="548" y="22585"/>
                    <a:pt x="609" y="22706"/>
                  </a:cubicBezTo>
                  <a:lnTo>
                    <a:pt x="700" y="22858"/>
                  </a:lnTo>
                  <a:cubicBezTo>
                    <a:pt x="730" y="22980"/>
                    <a:pt x="730" y="23010"/>
                    <a:pt x="730" y="23071"/>
                  </a:cubicBezTo>
                  <a:cubicBezTo>
                    <a:pt x="730" y="23162"/>
                    <a:pt x="761" y="23223"/>
                    <a:pt x="730" y="23314"/>
                  </a:cubicBezTo>
                  <a:cubicBezTo>
                    <a:pt x="700" y="23375"/>
                    <a:pt x="639" y="23375"/>
                    <a:pt x="639" y="23375"/>
                  </a:cubicBezTo>
                  <a:cubicBezTo>
                    <a:pt x="609" y="23436"/>
                    <a:pt x="609" y="23497"/>
                    <a:pt x="609" y="23588"/>
                  </a:cubicBezTo>
                  <a:cubicBezTo>
                    <a:pt x="578" y="23649"/>
                    <a:pt x="578" y="23679"/>
                    <a:pt x="578" y="23740"/>
                  </a:cubicBezTo>
                  <a:cubicBezTo>
                    <a:pt x="578" y="23770"/>
                    <a:pt x="487" y="23801"/>
                    <a:pt x="487" y="23892"/>
                  </a:cubicBezTo>
                  <a:lnTo>
                    <a:pt x="487" y="24074"/>
                  </a:lnTo>
                  <a:cubicBezTo>
                    <a:pt x="487" y="24135"/>
                    <a:pt x="457" y="24196"/>
                    <a:pt x="457" y="24257"/>
                  </a:cubicBezTo>
                  <a:cubicBezTo>
                    <a:pt x="457" y="24348"/>
                    <a:pt x="305" y="24409"/>
                    <a:pt x="244" y="24500"/>
                  </a:cubicBezTo>
                  <a:cubicBezTo>
                    <a:pt x="183" y="24561"/>
                    <a:pt x="92" y="24561"/>
                    <a:pt x="92" y="24561"/>
                  </a:cubicBezTo>
                  <a:lnTo>
                    <a:pt x="1" y="24652"/>
                  </a:lnTo>
                  <a:cubicBezTo>
                    <a:pt x="1" y="24652"/>
                    <a:pt x="1" y="24682"/>
                    <a:pt x="31" y="24713"/>
                  </a:cubicBezTo>
                  <a:cubicBezTo>
                    <a:pt x="92" y="24713"/>
                    <a:pt x="92" y="24804"/>
                    <a:pt x="92" y="24834"/>
                  </a:cubicBezTo>
                  <a:cubicBezTo>
                    <a:pt x="92" y="24865"/>
                    <a:pt x="153" y="24956"/>
                    <a:pt x="153" y="24986"/>
                  </a:cubicBezTo>
                  <a:cubicBezTo>
                    <a:pt x="153" y="25016"/>
                    <a:pt x="183" y="25016"/>
                    <a:pt x="244" y="25108"/>
                  </a:cubicBezTo>
                  <a:cubicBezTo>
                    <a:pt x="274" y="25138"/>
                    <a:pt x="274" y="25168"/>
                    <a:pt x="335" y="25168"/>
                  </a:cubicBezTo>
                  <a:cubicBezTo>
                    <a:pt x="426" y="25199"/>
                    <a:pt x="396" y="25199"/>
                    <a:pt x="396" y="25260"/>
                  </a:cubicBezTo>
                  <a:cubicBezTo>
                    <a:pt x="396" y="25320"/>
                    <a:pt x="457" y="25351"/>
                    <a:pt x="548" y="25412"/>
                  </a:cubicBezTo>
                  <a:cubicBezTo>
                    <a:pt x="558" y="25422"/>
                    <a:pt x="551" y="25425"/>
                    <a:pt x="538" y="25425"/>
                  </a:cubicBezTo>
                  <a:cubicBezTo>
                    <a:pt x="511" y="25425"/>
                    <a:pt x="457" y="25412"/>
                    <a:pt x="457" y="25412"/>
                  </a:cubicBezTo>
                  <a:lnTo>
                    <a:pt x="335" y="25290"/>
                  </a:lnTo>
                  <a:cubicBezTo>
                    <a:pt x="335" y="25260"/>
                    <a:pt x="244" y="25260"/>
                    <a:pt x="244" y="25260"/>
                  </a:cubicBezTo>
                  <a:cubicBezTo>
                    <a:pt x="244" y="25260"/>
                    <a:pt x="183" y="25320"/>
                    <a:pt x="244" y="25412"/>
                  </a:cubicBezTo>
                  <a:cubicBezTo>
                    <a:pt x="274" y="25503"/>
                    <a:pt x="183" y="25564"/>
                    <a:pt x="244" y="25594"/>
                  </a:cubicBezTo>
                  <a:cubicBezTo>
                    <a:pt x="274" y="25624"/>
                    <a:pt x="305" y="25655"/>
                    <a:pt x="426" y="25655"/>
                  </a:cubicBezTo>
                  <a:cubicBezTo>
                    <a:pt x="548" y="25655"/>
                    <a:pt x="396" y="25716"/>
                    <a:pt x="335" y="25716"/>
                  </a:cubicBezTo>
                  <a:cubicBezTo>
                    <a:pt x="305" y="25716"/>
                    <a:pt x="274" y="25716"/>
                    <a:pt x="244" y="25776"/>
                  </a:cubicBezTo>
                  <a:lnTo>
                    <a:pt x="244" y="25868"/>
                  </a:lnTo>
                  <a:cubicBezTo>
                    <a:pt x="274" y="25898"/>
                    <a:pt x="335" y="25898"/>
                    <a:pt x="396" y="25898"/>
                  </a:cubicBezTo>
                  <a:lnTo>
                    <a:pt x="457" y="25928"/>
                  </a:lnTo>
                  <a:cubicBezTo>
                    <a:pt x="457" y="25928"/>
                    <a:pt x="426" y="26050"/>
                    <a:pt x="457" y="26080"/>
                  </a:cubicBezTo>
                  <a:cubicBezTo>
                    <a:pt x="464" y="26096"/>
                    <a:pt x="470" y="26101"/>
                    <a:pt x="476" y="26101"/>
                  </a:cubicBezTo>
                  <a:cubicBezTo>
                    <a:pt x="493" y="26101"/>
                    <a:pt x="510" y="26050"/>
                    <a:pt x="578" y="26050"/>
                  </a:cubicBezTo>
                  <a:cubicBezTo>
                    <a:pt x="584" y="26045"/>
                    <a:pt x="588" y="26042"/>
                    <a:pt x="593" y="26042"/>
                  </a:cubicBezTo>
                  <a:cubicBezTo>
                    <a:pt x="613" y="26042"/>
                    <a:pt x="630" y="26096"/>
                    <a:pt x="730" y="26172"/>
                  </a:cubicBezTo>
                  <a:cubicBezTo>
                    <a:pt x="730" y="26172"/>
                    <a:pt x="791" y="26172"/>
                    <a:pt x="913" y="26080"/>
                  </a:cubicBezTo>
                  <a:cubicBezTo>
                    <a:pt x="937" y="26056"/>
                    <a:pt x="1002" y="26011"/>
                    <a:pt x="1042" y="26011"/>
                  </a:cubicBezTo>
                  <a:cubicBezTo>
                    <a:pt x="1051" y="26011"/>
                    <a:pt x="1059" y="26014"/>
                    <a:pt x="1065" y="26020"/>
                  </a:cubicBezTo>
                  <a:cubicBezTo>
                    <a:pt x="1095" y="26050"/>
                    <a:pt x="1065" y="26050"/>
                    <a:pt x="1095" y="26111"/>
                  </a:cubicBezTo>
                  <a:cubicBezTo>
                    <a:pt x="1095" y="26165"/>
                    <a:pt x="1073" y="26176"/>
                    <a:pt x="1049" y="26176"/>
                  </a:cubicBezTo>
                  <a:cubicBezTo>
                    <a:pt x="1033" y="26176"/>
                    <a:pt x="1016" y="26172"/>
                    <a:pt x="1004" y="26172"/>
                  </a:cubicBezTo>
                  <a:lnTo>
                    <a:pt x="913" y="26232"/>
                  </a:lnTo>
                  <a:lnTo>
                    <a:pt x="913" y="26384"/>
                  </a:lnTo>
                  <a:cubicBezTo>
                    <a:pt x="913" y="26415"/>
                    <a:pt x="1034" y="26506"/>
                    <a:pt x="1034" y="26506"/>
                  </a:cubicBezTo>
                  <a:cubicBezTo>
                    <a:pt x="1034" y="26536"/>
                    <a:pt x="1095" y="26567"/>
                    <a:pt x="1156" y="26567"/>
                  </a:cubicBezTo>
                  <a:cubicBezTo>
                    <a:pt x="1186" y="26567"/>
                    <a:pt x="1217" y="26627"/>
                    <a:pt x="1217" y="26627"/>
                  </a:cubicBezTo>
                  <a:lnTo>
                    <a:pt x="1217" y="26779"/>
                  </a:lnTo>
                  <a:cubicBezTo>
                    <a:pt x="1217" y="26810"/>
                    <a:pt x="1247" y="26840"/>
                    <a:pt x="1338" y="26840"/>
                  </a:cubicBezTo>
                  <a:cubicBezTo>
                    <a:pt x="1399" y="26840"/>
                    <a:pt x="1399" y="26871"/>
                    <a:pt x="1399" y="26871"/>
                  </a:cubicBezTo>
                  <a:cubicBezTo>
                    <a:pt x="1399" y="26871"/>
                    <a:pt x="1490" y="26992"/>
                    <a:pt x="1521" y="27023"/>
                  </a:cubicBezTo>
                  <a:lnTo>
                    <a:pt x="1673" y="27114"/>
                  </a:lnTo>
                  <a:cubicBezTo>
                    <a:pt x="1764" y="27144"/>
                    <a:pt x="1703" y="27235"/>
                    <a:pt x="1764" y="27266"/>
                  </a:cubicBezTo>
                  <a:cubicBezTo>
                    <a:pt x="1794" y="27296"/>
                    <a:pt x="1855" y="27357"/>
                    <a:pt x="1855" y="27357"/>
                  </a:cubicBezTo>
                  <a:cubicBezTo>
                    <a:pt x="1855" y="27357"/>
                    <a:pt x="1794" y="27387"/>
                    <a:pt x="1825" y="27387"/>
                  </a:cubicBezTo>
                  <a:cubicBezTo>
                    <a:pt x="1855" y="27418"/>
                    <a:pt x="1764" y="27539"/>
                    <a:pt x="1764" y="27539"/>
                  </a:cubicBezTo>
                  <a:cubicBezTo>
                    <a:pt x="1764" y="27539"/>
                    <a:pt x="1764" y="27600"/>
                    <a:pt x="1794" y="27631"/>
                  </a:cubicBezTo>
                  <a:cubicBezTo>
                    <a:pt x="1825" y="27691"/>
                    <a:pt x="1794" y="27752"/>
                    <a:pt x="1794" y="27782"/>
                  </a:cubicBezTo>
                  <a:cubicBezTo>
                    <a:pt x="1794" y="27843"/>
                    <a:pt x="1855" y="27904"/>
                    <a:pt x="1916" y="27934"/>
                  </a:cubicBezTo>
                  <a:lnTo>
                    <a:pt x="2007" y="28056"/>
                  </a:lnTo>
                  <a:cubicBezTo>
                    <a:pt x="2007" y="28056"/>
                    <a:pt x="2098" y="28086"/>
                    <a:pt x="2129" y="28147"/>
                  </a:cubicBezTo>
                  <a:cubicBezTo>
                    <a:pt x="2139" y="28157"/>
                    <a:pt x="2152" y="28161"/>
                    <a:pt x="2168" y="28161"/>
                  </a:cubicBezTo>
                  <a:cubicBezTo>
                    <a:pt x="2200" y="28161"/>
                    <a:pt x="2240" y="28147"/>
                    <a:pt x="2281" y="28147"/>
                  </a:cubicBezTo>
                  <a:cubicBezTo>
                    <a:pt x="2372" y="28147"/>
                    <a:pt x="2311" y="28178"/>
                    <a:pt x="2372" y="28238"/>
                  </a:cubicBezTo>
                  <a:cubicBezTo>
                    <a:pt x="2402" y="28330"/>
                    <a:pt x="2402" y="28330"/>
                    <a:pt x="2433" y="28360"/>
                  </a:cubicBezTo>
                  <a:cubicBezTo>
                    <a:pt x="2463" y="28390"/>
                    <a:pt x="2463" y="28451"/>
                    <a:pt x="2524" y="28482"/>
                  </a:cubicBezTo>
                  <a:cubicBezTo>
                    <a:pt x="2554" y="28512"/>
                    <a:pt x="2554" y="28542"/>
                    <a:pt x="2676" y="28603"/>
                  </a:cubicBezTo>
                  <a:cubicBezTo>
                    <a:pt x="2737" y="28664"/>
                    <a:pt x="2858" y="28634"/>
                    <a:pt x="2888" y="28664"/>
                  </a:cubicBezTo>
                  <a:lnTo>
                    <a:pt x="2980" y="28755"/>
                  </a:lnTo>
                  <a:cubicBezTo>
                    <a:pt x="3010" y="28786"/>
                    <a:pt x="3040" y="28938"/>
                    <a:pt x="3040" y="28968"/>
                  </a:cubicBezTo>
                  <a:cubicBezTo>
                    <a:pt x="3071" y="28998"/>
                    <a:pt x="3162" y="29059"/>
                    <a:pt x="3192" y="29059"/>
                  </a:cubicBezTo>
                  <a:cubicBezTo>
                    <a:pt x="3223" y="29059"/>
                    <a:pt x="3375" y="29120"/>
                    <a:pt x="3436" y="29211"/>
                  </a:cubicBezTo>
                  <a:cubicBezTo>
                    <a:pt x="3466" y="29272"/>
                    <a:pt x="3588" y="29302"/>
                    <a:pt x="3648" y="29363"/>
                  </a:cubicBezTo>
                  <a:lnTo>
                    <a:pt x="3892" y="29454"/>
                  </a:lnTo>
                  <a:cubicBezTo>
                    <a:pt x="3941" y="29504"/>
                    <a:pt x="3950" y="29554"/>
                    <a:pt x="3969" y="29554"/>
                  </a:cubicBezTo>
                  <a:cubicBezTo>
                    <a:pt x="3973" y="29554"/>
                    <a:pt x="3977" y="29551"/>
                    <a:pt x="3983" y="29545"/>
                  </a:cubicBezTo>
                  <a:cubicBezTo>
                    <a:pt x="4044" y="29515"/>
                    <a:pt x="4074" y="29515"/>
                    <a:pt x="4135" y="29424"/>
                  </a:cubicBezTo>
                  <a:cubicBezTo>
                    <a:pt x="4180" y="29393"/>
                    <a:pt x="4203" y="29386"/>
                    <a:pt x="4218" y="29386"/>
                  </a:cubicBezTo>
                  <a:cubicBezTo>
                    <a:pt x="4234" y="29386"/>
                    <a:pt x="4241" y="29393"/>
                    <a:pt x="4256" y="29393"/>
                  </a:cubicBezTo>
                  <a:cubicBezTo>
                    <a:pt x="4287" y="29363"/>
                    <a:pt x="4347" y="29363"/>
                    <a:pt x="4378" y="29302"/>
                  </a:cubicBezTo>
                  <a:cubicBezTo>
                    <a:pt x="4408" y="29272"/>
                    <a:pt x="4439" y="29272"/>
                    <a:pt x="4499" y="29241"/>
                  </a:cubicBezTo>
                  <a:cubicBezTo>
                    <a:pt x="4530" y="29211"/>
                    <a:pt x="4591" y="29150"/>
                    <a:pt x="4682" y="29120"/>
                  </a:cubicBezTo>
                  <a:cubicBezTo>
                    <a:pt x="4743" y="29090"/>
                    <a:pt x="4803" y="29059"/>
                    <a:pt x="4834" y="29059"/>
                  </a:cubicBezTo>
                  <a:cubicBezTo>
                    <a:pt x="4844" y="29039"/>
                    <a:pt x="4854" y="29032"/>
                    <a:pt x="4865" y="29032"/>
                  </a:cubicBezTo>
                  <a:cubicBezTo>
                    <a:pt x="4888" y="29032"/>
                    <a:pt x="4915" y="29059"/>
                    <a:pt x="4955" y="29059"/>
                  </a:cubicBezTo>
                  <a:cubicBezTo>
                    <a:pt x="4986" y="29059"/>
                    <a:pt x="5016" y="29090"/>
                    <a:pt x="5138" y="29090"/>
                  </a:cubicBezTo>
                  <a:cubicBezTo>
                    <a:pt x="5156" y="29098"/>
                    <a:pt x="5168" y="29102"/>
                    <a:pt x="5179" y="29102"/>
                  </a:cubicBezTo>
                  <a:cubicBezTo>
                    <a:pt x="5204" y="29102"/>
                    <a:pt x="5216" y="29081"/>
                    <a:pt x="5259" y="29059"/>
                  </a:cubicBezTo>
                  <a:cubicBezTo>
                    <a:pt x="5278" y="29004"/>
                    <a:pt x="5285" y="28993"/>
                    <a:pt x="5294" y="28993"/>
                  </a:cubicBezTo>
                  <a:cubicBezTo>
                    <a:pt x="5301" y="28993"/>
                    <a:pt x="5308" y="28998"/>
                    <a:pt x="5320" y="28998"/>
                  </a:cubicBezTo>
                  <a:cubicBezTo>
                    <a:pt x="5351" y="28998"/>
                    <a:pt x="5442" y="28968"/>
                    <a:pt x="5472" y="28968"/>
                  </a:cubicBezTo>
                  <a:cubicBezTo>
                    <a:pt x="5503" y="28968"/>
                    <a:pt x="5594" y="28998"/>
                    <a:pt x="5655" y="29059"/>
                  </a:cubicBezTo>
                  <a:cubicBezTo>
                    <a:pt x="5746" y="29090"/>
                    <a:pt x="5655" y="29059"/>
                    <a:pt x="5655" y="29120"/>
                  </a:cubicBezTo>
                  <a:cubicBezTo>
                    <a:pt x="5655" y="29148"/>
                    <a:pt x="5660" y="29158"/>
                    <a:pt x="5670" y="29158"/>
                  </a:cubicBezTo>
                  <a:cubicBezTo>
                    <a:pt x="5694" y="29158"/>
                    <a:pt x="5743" y="29101"/>
                    <a:pt x="5806" y="29059"/>
                  </a:cubicBezTo>
                  <a:cubicBezTo>
                    <a:pt x="5806" y="29059"/>
                    <a:pt x="5898" y="29120"/>
                    <a:pt x="5958" y="29120"/>
                  </a:cubicBezTo>
                  <a:cubicBezTo>
                    <a:pt x="6019" y="29150"/>
                    <a:pt x="6019" y="29150"/>
                    <a:pt x="6080" y="29150"/>
                  </a:cubicBezTo>
                  <a:lnTo>
                    <a:pt x="6232" y="29241"/>
                  </a:lnTo>
                  <a:cubicBezTo>
                    <a:pt x="6232" y="29241"/>
                    <a:pt x="6354" y="29272"/>
                    <a:pt x="6384" y="29272"/>
                  </a:cubicBezTo>
                  <a:cubicBezTo>
                    <a:pt x="6393" y="29281"/>
                    <a:pt x="6399" y="29284"/>
                    <a:pt x="6405" y="29284"/>
                  </a:cubicBezTo>
                  <a:cubicBezTo>
                    <a:pt x="6420" y="29284"/>
                    <a:pt x="6432" y="29263"/>
                    <a:pt x="6475" y="29241"/>
                  </a:cubicBezTo>
                  <a:cubicBezTo>
                    <a:pt x="6506" y="29241"/>
                    <a:pt x="6506" y="29211"/>
                    <a:pt x="6506" y="29150"/>
                  </a:cubicBezTo>
                  <a:cubicBezTo>
                    <a:pt x="6506" y="29120"/>
                    <a:pt x="6536" y="29120"/>
                    <a:pt x="6566" y="29090"/>
                  </a:cubicBezTo>
                  <a:cubicBezTo>
                    <a:pt x="6627" y="29059"/>
                    <a:pt x="6658" y="29059"/>
                    <a:pt x="6718" y="29059"/>
                  </a:cubicBezTo>
                  <a:cubicBezTo>
                    <a:pt x="6779" y="29059"/>
                    <a:pt x="6779" y="29059"/>
                    <a:pt x="6840" y="28998"/>
                  </a:cubicBezTo>
                  <a:cubicBezTo>
                    <a:pt x="6848" y="28990"/>
                    <a:pt x="6858" y="28986"/>
                    <a:pt x="6870" y="28986"/>
                  </a:cubicBezTo>
                  <a:cubicBezTo>
                    <a:pt x="6901" y="28986"/>
                    <a:pt x="6939" y="29015"/>
                    <a:pt x="6962" y="29059"/>
                  </a:cubicBezTo>
                  <a:cubicBezTo>
                    <a:pt x="6977" y="29074"/>
                    <a:pt x="6992" y="29082"/>
                    <a:pt x="7015" y="29082"/>
                  </a:cubicBezTo>
                  <a:cubicBezTo>
                    <a:pt x="7038" y="29082"/>
                    <a:pt x="7068" y="29074"/>
                    <a:pt x="7113" y="29059"/>
                  </a:cubicBezTo>
                  <a:cubicBezTo>
                    <a:pt x="7144" y="29059"/>
                    <a:pt x="7144" y="28998"/>
                    <a:pt x="7235" y="28938"/>
                  </a:cubicBezTo>
                  <a:cubicBezTo>
                    <a:pt x="7296" y="28846"/>
                    <a:pt x="7265" y="28846"/>
                    <a:pt x="7326" y="28846"/>
                  </a:cubicBezTo>
                  <a:cubicBezTo>
                    <a:pt x="7417" y="28816"/>
                    <a:pt x="7478" y="28816"/>
                    <a:pt x="7539" y="28816"/>
                  </a:cubicBezTo>
                  <a:cubicBezTo>
                    <a:pt x="7569" y="28816"/>
                    <a:pt x="7592" y="28824"/>
                    <a:pt x="7615" y="28824"/>
                  </a:cubicBezTo>
                  <a:cubicBezTo>
                    <a:pt x="7638" y="28824"/>
                    <a:pt x="7661" y="28816"/>
                    <a:pt x="7691" y="28786"/>
                  </a:cubicBezTo>
                  <a:cubicBezTo>
                    <a:pt x="7752" y="28755"/>
                    <a:pt x="7721" y="28664"/>
                    <a:pt x="7752" y="28634"/>
                  </a:cubicBezTo>
                  <a:cubicBezTo>
                    <a:pt x="7782" y="28603"/>
                    <a:pt x="7934" y="28542"/>
                    <a:pt x="7995" y="28542"/>
                  </a:cubicBezTo>
                  <a:cubicBezTo>
                    <a:pt x="8025" y="28542"/>
                    <a:pt x="8177" y="28512"/>
                    <a:pt x="8177" y="28512"/>
                  </a:cubicBezTo>
                  <a:lnTo>
                    <a:pt x="8329" y="28482"/>
                  </a:lnTo>
                  <a:lnTo>
                    <a:pt x="8542" y="28482"/>
                  </a:lnTo>
                  <a:cubicBezTo>
                    <a:pt x="8603" y="28482"/>
                    <a:pt x="8755" y="28451"/>
                    <a:pt x="8785" y="28451"/>
                  </a:cubicBezTo>
                  <a:cubicBezTo>
                    <a:pt x="8793" y="28436"/>
                    <a:pt x="8806" y="28430"/>
                    <a:pt x="8822" y="28430"/>
                  </a:cubicBezTo>
                  <a:cubicBezTo>
                    <a:pt x="8871" y="28430"/>
                    <a:pt x="8945" y="28482"/>
                    <a:pt x="8968" y="28482"/>
                  </a:cubicBezTo>
                  <a:cubicBezTo>
                    <a:pt x="8998" y="28482"/>
                    <a:pt x="9059" y="28512"/>
                    <a:pt x="9089" y="28542"/>
                  </a:cubicBezTo>
                  <a:cubicBezTo>
                    <a:pt x="9120" y="28603"/>
                    <a:pt x="9211" y="28603"/>
                    <a:pt x="9211" y="28664"/>
                  </a:cubicBezTo>
                  <a:cubicBezTo>
                    <a:pt x="9211" y="28755"/>
                    <a:pt x="9272" y="28755"/>
                    <a:pt x="9363" y="28786"/>
                  </a:cubicBezTo>
                  <a:cubicBezTo>
                    <a:pt x="9393" y="28846"/>
                    <a:pt x="9393" y="28907"/>
                    <a:pt x="9454" y="28907"/>
                  </a:cubicBezTo>
                  <a:cubicBezTo>
                    <a:pt x="9515" y="28938"/>
                    <a:pt x="9454" y="28998"/>
                    <a:pt x="9424" y="29059"/>
                  </a:cubicBezTo>
                  <a:cubicBezTo>
                    <a:pt x="9393" y="29090"/>
                    <a:pt x="9393" y="29120"/>
                    <a:pt x="9393" y="29211"/>
                  </a:cubicBezTo>
                  <a:cubicBezTo>
                    <a:pt x="9404" y="29234"/>
                    <a:pt x="9407" y="29239"/>
                    <a:pt x="9408" y="29239"/>
                  </a:cubicBezTo>
                  <a:cubicBezTo>
                    <a:pt x="9409" y="29239"/>
                    <a:pt x="9407" y="29232"/>
                    <a:pt x="9411" y="29232"/>
                  </a:cubicBezTo>
                  <a:cubicBezTo>
                    <a:pt x="9413" y="29232"/>
                    <a:pt x="9417" y="29235"/>
                    <a:pt x="9424" y="29241"/>
                  </a:cubicBezTo>
                  <a:cubicBezTo>
                    <a:pt x="9454" y="29272"/>
                    <a:pt x="9454" y="29302"/>
                    <a:pt x="9454" y="29393"/>
                  </a:cubicBezTo>
                  <a:cubicBezTo>
                    <a:pt x="9454" y="29454"/>
                    <a:pt x="9545" y="29454"/>
                    <a:pt x="9545" y="29454"/>
                  </a:cubicBezTo>
                  <a:lnTo>
                    <a:pt x="9667" y="29454"/>
                  </a:lnTo>
                  <a:cubicBezTo>
                    <a:pt x="9697" y="29454"/>
                    <a:pt x="9728" y="29424"/>
                    <a:pt x="9728" y="29424"/>
                  </a:cubicBezTo>
                  <a:cubicBezTo>
                    <a:pt x="9758" y="29393"/>
                    <a:pt x="9819" y="29393"/>
                    <a:pt x="9819" y="29393"/>
                  </a:cubicBezTo>
                  <a:cubicBezTo>
                    <a:pt x="9819" y="29393"/>
                    <a:pt x="9880" y="29363"/>
                    <a:pt x="9910" y="29363"/>
                  </a:cubicBezTo>
                  <a:cubicBezTo>
                    <a:pt x="9950" y="29363"/>
                    <a:pt x="9964" y="29336"/>
                    <a:pt x="9986" y="29336"/>
                  </a:cubicBezTo>
                  <a:cubicBezTo>
                    <a:pt x="9998" y="29336"/>
                    <a:pt x="10011" y="29343"/>
                    <a:pt x="10031" y="29363"/>
                  </a:cubicBezTo>
                  <a:cubicBezTo>
                    <a:pt x="10123" y="29393"/>
                    <a:pt x="10123" y="29393"/>
                    <a:pt x="10183" y="29393"/>
                  </a:cubicBezTo>
                  <a:cubicBezTo>
                    <a:pt x="10275" y="29393"/>
                    <a:pt x="10335" y="29302"/>
                    <a:pt x="10427" y="29302"/>
                  </a:cubicBezTo>
                  <a:cubicBezTo>
                    <a:pt x="10487" y="29272"/>
                    <a:pt x="10457" y="29150"/>
                    <a:pt x="10487" y="29120"/>
                  </a:cubicBezTo>
                  <a:cubicBezTo>
                    <a:pt x="10490" y="29118"/>
                    <a:pt x="10492" y="29116"/>
                    <a:pt x="10494" y="29116"/>
                  </a:cubicBezTo>
                  <a:cubicBezTo>
                    <a:pt x="10518" y="29116"/>
                    <a:pt x="10518" y="29274"/>
                    <a:pt x="10518" y="29302"/>
                  </a:cubicBezTo>
                  <a:cubicBezTo>
                    <a:pt x="10518" y="29363"/>
                    <a:pt x="10609" y="29363"/>
                    <a:pt x="10639" y="29393"/>
                  </a:cubicBezTo>
                  <a:lnTo>
                    <a:pt x="10639" y="29545"/>
                  </a:lnTo>
                  <a:cubicBezTo>
                    <a:pt x="10645" y="29552"/>
                    <a:pt x="10655" y="29554"/>
                    <a:pt x="10667" y="29554"/>
                  </a:cubicBezTo>
                  <a:cubicBezTo>
                    <a:pt x="10714" y="29554"/>
                    <a:pt x="10791" y="29515"/>
                    <a:pt x="10791" y="29515"/>
                  </a:cubicBezTo>
                  <a:lnTo>
                    <a:pt x="10791" y="29606"/>
                  </a:lnTo>
                  <a:cubicBezTo>
                    <a:pt x="10791" y="29667"/>
                    <a:pt x="10822" y="29758"/>
                    <a:pt x="10822" y="29819"/>
                  </a:cubicBezTo>
                  <a:cubicBezTo>
                    <a:pt x="10822" y="29849"/>
                    <a:pt x="10883" y="29910"/>
                    <a:pt x="10822" y="29910"/>
                  </a:cubicBezTo>
                  <a:cubicBezTo>
                    <a:pt x="10791" y="29910"/>
                    <a:pt x="10822" y="29971"/>
                    <a:pt x="10822" y="30001"/>
                  </a:cubicBezTo>
                  <a:cubicBezTo>
                    <a:pt x="10822" y="30032"/>
                    <a:pt x="10791" y="30062"/>
                    <a:pt x="10761" y="30123"/>
                  </a:cubicBezTo>
                  <a:cubicBezTo>
                    <a:pt x="10731" y="30153"/>
                    <a:pt x="10731" y="30153"/>
                    <a:pt x="10670" y="30214"/>
                  </a:cubicBezTo>
                  <a:cubicBezTo>
                    <a:pt x="10639" y="30275"/>
                    <a:pt x="10670" y="30366"/>
                    <a:pt x="10639" y="30457"/>
                  </a:cubicBezTo>
                  <a:cubicBezTo>
                    <a:pt x="10628" y="30480"/>
                    <a:pt x="10625" y="30486"/>
                    <a:pt x="10624" y="30486"/>
                  </a:cubicBezTo>
                  <a:cubicBezTo>
                    <a:pt x="10624" y="30486"/>
                    <a:pt x="10625" y="30479"/>
                    <a:pt x="10622" y="30479"/>
                  </a:cubicBezTo>
                  <a:cubicBezTo>
                    <a:pt x="10620" y="30479"/>
                    <a:pt x="10616" y="30481"/>
                    <a:pt x="10609" y="30488"/>
                  </a:cubicBezTo>
                  <a:cubicBezTo>
                    <a:pt x="10579" y="30518"/>
                    <a:pt x="10579" y="30579"/>
                    <a:pt x="10518" y="30579"/>
                  </a:cubicBezTo>
                  <a:cubicBezTo>
                    <a:pt x="10503" y="30594"/>
                    <a:pt x="10495" y="30594"/>
                    <a:pt x="10487" y="30594"/>
                  </a:cubicBezTo>
                  <a:cubicBezTo>
                    <a:pt x="10480" y="30594"/>
                    <a:pt x="10472" y="30594"/>
                    <a:pt x="10457" y="30609"/>
                  </a:cubicBezTo>
                  <a:cubicBezTo>
                    <a:pt x="10427" y="30640"/>
                    <a:pt x="10457" y="30670"/>
                    <a:pt x="10427" y="30731"/>
                  </a:cubicBezTo>
                  <a:cubicBezTo>
                    <a:pt x="10427" y="30761"/>
                    <a:pt x="10487" y="30792"/>
                    <a:pt x="10487" y="30792"/>
                  </a:cubicBezTo>
                  <a:cubicBezTo>
                    <a:pt x="10487" y="30822"/>
                    <a:pt x="10487" y="30944"/>
                    <a:pt x="10427" y="30944"/>
                  </a:cubicBezTo>
                  <a:cubicBezTo>
                    <a:pt x="10335" y="30944"/>
                    <a:pt x="10305" y="31065"/>
                    <a:pt x="10305" y="31065"/>
                  </a:cubicBezTo>
                  <a:lnTo>
                    <a:pt x="10214" y="31217"/>
                  </a:lnTo>
                  <a:lnTo>
                    <a:pt x="10153" y="31278"/>
                  </a:lnTo>
                  <a:cubicBezTo>
                    <a:pt x="10153" y="31339"/>
                    <a:pt x="10123" y="31369"/>
                    <a:pt x="10123" y="31430"/>
                  </a:cubicBezTo>
                  <a:cubicBezTo>
                    <a:pt x="10077" y="31498"/>
                    <a:pt x="10066" y="31533"/>
                    <a:pt x="10050" y="31533"/>
                  </a:cubicBezTo>
                  <a:cubicBezTo>
                    <a:pt x="10045" y="31533"/>
                    <a:pt x="10039" y="31529"/>
                    <a:pt x="10031" y="31521"/>
                  </a:cubicBezTo>
                  <a:lnTo>
                    <a:pt x="9971" y="31521"/>
                  </a:lnTo>
                  <a:cubicBezTo>
                    <a:pt x="9971" y="31521"/>
                    <a:pt x="9910" y="31643"/>
                    <a:pt x="9910" y="31673"/>
                  </a:cubicBezTo>
                  <a:cubicBezTo>
                    <a:pt x="9910" y="31704"/>
                    <a:pt x="9971" y="31795"/>
                    <a:pt x="9971" y="31825"/>
                  </a:cubicBezTo>
                  <a:lnTo>
                    <a:pt x="9971" y="31947"/>
                  </a:lnTo>
                  <a:cubicBezTo>
                    <a:pt x="9971" y="31977"/>
                    <a:pt x="9971" y="32007"/>
                    <a:pt x="10001" y="32038"/>
                  </a:cubicBezTo>
                  <a:cubicBezTo>
                    <a:pt x="10031" y="32099"/>
                    <a:pt x="10031" y="32129"/>
                    <a:pt x="10062" y="32159"/>
                  </a:cubicBezTo>
                  <a:cubicBezTo>
                    <a:pt x="10123" y="32251"/>
                    <a:pt x="10123" y="32281"/>
                    <a:pt x="10123" y="32403"/>
                  </a:cubicBezTo>
                  <a:cubicBezTo>
                    <a:pt x="10153" y="32494"/>
                    <a:pt x="10153" y="32585"/>
                    <a:pt x="10183" y="32615"/>
                  </a:cubicBezTo>
                  <a:cubicBezTo>
                    <a:pt x="10214" y="32707"/>
                    <a:pt x="10214" y="32737"/>
                    <a:pt x="10305" y="32767"/>
                  </a:cubicBezTo>
                  <a:cubicBezTo>
                    <a:pt x="10366" y="32798"/>
                    <a:pt x="10335" y="32889"/>
                    <a:pt x="10366" y="32950"/>
                  </a:cubicBezTo>
                  <a:cubicBezTo>
                    <a:pt x="10427" y="33041"/>
                    <a:pt x="10335" y="33071"/>
                    <a:pt x="10366" y="33102"/>
                  </a:cubicBezTo>
                  <a:cubicBezTo>
                    <a:pt x="10427" y="33163"/>
                    <a:pt x="10366" y="33193"/>
                    <a:pt x="10427" y="33223"/>
                  </a:cubicBezTo>
                  <a:cubicBezTo>
                    <a:pt x="10457" y="33254"/>
                    <a:pt x="10335" y="33314"/>
                    <a:pt x="10335" y="33314"/>
                  </a:cubicBezTo>
                  <a:cubicBezTo>
                    <a:pt x="10335" y="33314"/>
                    <a:pt x="10305" y="33406"/>
                    <a:pt x="10366" y="33527"/>
                  </a:cubicBezTo>
                  <a:cubicBezTo>
                    <a:pt x="10387" y="33570"/>
                    <a:pt x="10393" y="33582"/>
                    <a:pt x="10395" y="33582"/>
                  </a:cubicBezTo>
                  <a:cubicBezTo>
                    <a:pt x="10398" y="33582"/>
                    <a:pt x="10391" y="33553"/>
                    <a:pt x="10410" y="33553"/>
                  </a:cubicBezTo>
                  <a:cubicBezTo>
                    <a:pt x="10414" y="33553"/>
                    <a:pt x="10419" y="33554"/>
                    <a:pt x="10427" y="33558"/>
                  </a:cubicBezTo>
                  <a:cubicBezTo>
                    <a:pt x="10457" y="33618"/>
                    <a:pt x="10366" y="33618"/>
                    <a:pt x="10335" y="33649"/>
                  </a:cubicBezTo>
                  <a:cubicBezTo>
                    <a:pt x="10305" y="33679"/>
                    <a:pt x="10335" y="33770"/>
                    <a:pt x="10366" y="33831"/>
                  </a:cubicBezTo>
                  <a:cubicBezTo>
                    <a:pt x="10387" y="33874"/>
                    <a:pt x="10393" y="33886"/>
                    <a:pt x="10393" y="33886"/>
                  </a:cubicBezTo>
                  <a:cubicBezTo>
                    <a:pt x="10392" y="33886"/>
                    <a:pt x="10374" y="33857"/>
                    <a:pt x="10368" y="33857"/>
                  </a:cubicBezTo>
                  <a:cubicBezTo>
                    <a:pt x="10367" y="33857"/>
                    <a:pt x="10366" y="33858"/>
                    <a:pt x="10366" y="33862"/>
                  </a:cubicBezTo>
                  <a:cubicBezTo>
                    <a:pt x="10366" y="33922"/>
                    <a:pt x="10366" y="33953"/>
                    <a:pt x="10335" y="34014"/>
                  </a:cubicBezTo>
                  <a:cubicBezTo>
                    <a:pt x="10335" y="34105"/>
                    <a:pt x="10335" y="34135"/>
                    <a:pt x="10305" y="34226"/>
                  </a:cubicBezTo>
                  <a:cubicBezTo>
                    <a:pt x="10275" y="34287"/>
                    <a:pt x="10305" y="34318"/>
                    <a:pt x="10305" y="34439"/>
                  </a:cubicBezTo>
                  <a:cubicBezTo>
                    <a:pt x="10305" y="34561"/>
                    <a:pt x="10275" y="34530"/>
                    <a:pt x="10214" y="34591"/>
                  </a:cubicBezTo>
                  <a:cubicBezTo>
                    <a:pt x="10183" y="34682"/>
                    <a:pt x="10123" y="34621"/>
                    <a:pt x="10062" y="34682"/>
                  </a:cubicBezTo>
                  <a:cubicBezTo>
                    <a:pt x="10031" y="34713"/>
                    <a:pt x="10031" y="34865"/>
                    <a:pt x="10031" y="34925"/>
                  </a:cubicBezTo>
                  <a:lnTo>
                    <a:pt x="10031" y="35138"/>
                  </a:lnTo>
                  <a:cubicBezTo>
                    <a:pt x="10031" y="35199"/>
                    <a:pt x="10001" y="35169"/>
                    <a:pt x="10031" y="35290"/>
                  </a:cubicBezTo>
                  <a:cubicBezTo>
                    <a:pt x="10062" y="35381"/>
                    <a:pt x="9971" y="35503"/>
                    <a:pt x="9880" y="35533"/>
                  </a:cubicBezTo>
                  <a:cubicBezTo>
                    <a:pt x="9819" y="35594"/>
                    <a:pt x="9880" y="35625"/>
                    <a:pt x="9849" y="35685"/>
                  </a:cubicBezTo>
                  <a:cubicBezTo>
                    <a:pt x="9819" y="35777"/>
                    <a:pt x="9758" y="35807"/>
                    <a:pt x="9697" y="35898"/>
                  </a:cubicBezTo>
                  <a:lnTo>
                    <a:pt x="9515" y="36080"/>
                  </a:lnTo>
                  <a:cubicBezTo>
                    <a:pt x="9424" y="36141"/>
                    <a:pt x="9424" y="36141"/>
                    <a:pt x="9302" y="36232"/>
                  </a:cubicBezTo>
                  <a:cubicBezTo>
                    <a:pt x="9241" y="36293"/>
                    <a:pt x="9211" y="36354"/>
                    <a:pt x="9150" y="36415"/>
                  </a:cubicBezTo>
                  <a:cubicBezTo>
                    <a:pt x="9120" y="36506"/>
                    <a:pt x="8998" y="36506"/>
                    <a:pt x="8968" y="36567"/>
                  </a:cubicBezTo>
                  <a:cubicBezTo>
                    <a:pt x="8907" y="36597"/>
                    <a:pt x="8907" y="36658"/>
                    <a:pt x="8846" y="36749"/>
                  </a:cubicBezTo>
                  <a:cubicBezTo>
                    <a:pt x="8816" y="36840"/>
                    <a:pt x="8907" y="36840"/>
                    <a:pt x="8846" y="36901"/>
                  </a:cubicBezTo>
                  <a:cubicBezTo>
                    <a:pt x="8816" y="36992"/>
                    <a:pt x="8816" y="37023"/>
                    <a:pt x="8785" y="37053"/>
                  </a:cubicBezTo>
                  <a:cubicBezTo>
                    <a:pt x="8755" y="37114"/>
                    <a:pt x="8664" y="37205"/>
                    <a:pt x="8603" y="37296"/>
                  </a:cubicBezTo>
                  <a:cubicBezTo>
                    <a:pt x="8512" y="37357"/>
                    <a:pt x="8512" y="37357"/>
                    <a:pt x="8451" y="37357"/>
                  </a:cubicBezTo>
                  <a:cubicBezTo>
                    <a:pt x="8360" y="37418"/>
                    <a:pt x="8360" y="37448"/>
                    <a:pt x="8329" y="37570"/>
                  </a:cubicBezTo>
                  <a:cubicBezTo>
                    <a:pt x="8299" y="37722"/>
                    <a:pt x="8147" y="37783"/>
                    <a:pt x="8147" y="37904"/>
                  </a:cubicBezTo>
                  <a:cubicBezTo>
                    <a:pt x="8086" y="38026"/>
                    <a:pt x="8025" y="37965"/>
                    <a:pt x="7995" y="38026"/>
                  </a:cubicBezTo>
                  <a:cubicBezTo>
                    <a:pt x="7934" y="38056"/>
                    <a:pt x="7873" y="38117"/>
                    <a:pt x="7904" y="38178"/>
                  </a:cubicBezTo>
                  <a:cubicBezTo>
                    <a:pt x="7904" y="38239"/>
                    <a:pt x="7873" y="38239"/>
                    <a:pt x="7843" y="38269"/>
                  </a:cubicBezTo>
                  <a:cubicBezTo>
                    <a:pt x="7782" y="38330"/>
                    <a:pt x="7843" y="38421"/>
                    <a:pt x="7873" y="38512"/>
                  </a:cubicBezTo>
                  <a:cubicBezTo>
                    <a:pt x="7904" y="38573"/>
                    <a:pt x="7873" y="38634"/>
                    <a:pt x="7873" y="38695"/>
                  </a:cubicBezTo>
                  <a:lnTo>
                    <a:pt x="7873" y="38938"/>
                  </a:lnTo>
                  <a:cubicBezTo>
                    <a:pt x="7873" y="39029"/>
                    <a:pt x="7843" y="39029"/>
                    <a:pt x="7843" y="39150"/>
                  </a:cubicBezTo>
                  <a:cubicBezTo>
                    <a:pt x="7873" y="39272"/>
                    <a:pt x="7752" y="39272"/>
                    <a:pt x="7721" y="39394"/>
                  </a:cubicBezTo>
                  <a:cubicBezTo>
                    <a:pt x="7691" y="39485"/>
                    <a:pt x="7691" y="39546"/>
                    <a:pt x="7691" y="39606"/>
                  </a:cubicBezTo>
                  <a:cubicBezTo>
                    <a:pt x="7691" y="39728"/>
                    <a:pt x="7630" y="39728"/>
                    <a:pt x="7691" y="39850"/>
                  </a:cubicBezTo>
                  <a:cubicBezTo>
                    <a:pt x="7691" y="39895"/>
                    <a:pt x="7668" y="39903"/>
                    <a:pt x="7630" y="39903"/>
                  </a:cubicBezTo>
                  <a:cubicBezTo>
                    <a:pt x="7611" y="39903"/>
                    <a:pt x="7588" y="39901"/>
                    <a:pt x="7563" y="39901"/>
                  </a:cubicBezTo>
                  <a:cubicBezTo>
                    <a:pt x="7537" y="39901"/>
                    <a:pt x="7509" y="39903"/>
                    <a:pt x="7478" y="39910"/>
                  </a:cubicBezTo>
                  <a:cubicBezTo>
                    <a:pt x="7417" y="39941"/>
                    <a:pt x="7296" y="40214"/>
                    <a:pt x="7235" y="40336"/>
                  </a:cubicBezTo>
                  <a:cubicBezTo>
                    <a:pt x="10731" y="37266"/>
                    <a:pt x="13801" y="33466"/>
                    <a:pt x="16050" y="30062"/>
                  </a:cubicBezTo>
                  <a:cubicBezTo>
                    <a:pt x="17904" y="27083"/>
                    <a:pt x="19120" y="24044"/>
                    <a:pt x="19697" y="20822"/>
                  </a:cubicBezTo>
                  <a:cubicBezTo>
                    <a:pt x="19667" y="20731"/>
                    <a:pt x="19606" y="20700"/>
                    <a:pt x="19576" y="20670"/>
                  </a:cubicBezTo>
                  <a:cubicBezTo>
                    <a:pt x="19515" y="20579"/>
                    <a:pt x="19576" y="20579"/>
                    <a:pt x="19545" y="20518"/>
                  </a:cubicBezTo>
                  <a:cubicBezTo>
                    <a:pt x="19515" y="20427"/>
                    <a:pt x="19545" y="20396"/>
                    <a:pt x="19545" y="20153"/>
                  </a:cubicBezTo>
                  <a:cubicBezTo>
                    <a:pt x="19545" y="19940"/>
                    <a:pt x="19545" y="20001"/>
                    <a:pt x="19515" y="19849"/>
                  </a:cubicBezTo>
                  <a:cubicBezTo>
                    <a:pt x="19515" y="19697"/>
                    <a:pt x="19363" y="19485"/>
                    <a:pt x="19363" y="19485"/>
                  </a:cubicBezTo>
                  <a:cubicBezTo>
                    <a:pt x="19363" y="19485"/>
                    <a:pt x="19393" y="19393"/>
                    <a:pt x="19363" y="19333"/>
                  </a:cubicBezTo>
                  <a:cubicBezTo>
                    <a:pt x="19363" y="19302"/>
                    <a:pt x="19302" y="19211"/>
                    <a:pt x="19272" y="19181"/>
                  </a:cubicBezTo>
                  <a:cubicBezTo>
                    <a:pt x="19241" y="19150"/>
                    <a:pt x="19272" y="19059"/>
                    <a:pt x="19241" y="19029"/>
                  </a:cubicBezTo>
                  <a:cubicBezTo>
                    <a:pt x="19211" y="18998"/>
                    <a:pt x="19211" y="18846"/>
                    <a:pt x="19211" y="18755"/>
                  </a:cubicBezTo>
                  <a:cubicBezTo>
                    <a:pt x="19150" y="18694"/>
                    <a:pt x="19150" y="18573"/>
                    <a:pt x="19150" y="18573"/>
                  </a:cubicBezTo>
                  <a:cubicBezTo>
                    <a:pt x="19120" y="18542"/>
                    <a:pt x="19120" y="18451"/>
                    <a:pt x="19120" y="18421"/>
                  </a:cubicBezTo>
                  <a:lnTo>
                    <a:pt x="19120" y="18269"/>
                  </a:lnTo>
                  <a:cubicBezTo>
                    <a:pt x="19120" y="18177"/>
                    <a:pt x="18998" y="18117"/>
                    <a:pt x="18998" y="18117"/>
                  </a:cubicBezTo>
                  <a:cubicBezTo>
                    <a:pt x="18998" y="18117"/>
                    <a:pt x="18968" y="17995"/>
                    <a:pt x="18937" y="17965"/>
                  </a:cubicBezTo>
                  <a:cubicBezTo>
                    <a:pt x="18907" y="17934"/>
                    <a:pt x="18937" y="17843"/>
                    <a:pt x="18907" y="17813"/>
                  </a:cubicBezTo>
                  <a:cubicBezTo>
                    <a:pt x="18846" y="17782"/>
                    <a:pt x="18907" y="17691"/>
                    <a:pt x="18846" y="17630"/>
                  </a:cubicBezTo>
                  <a:cubicBezTo>
                    <a:pt x="18816" y="17539"/>
                    <a:pt x="18785" y="17539"/>
                    <a:pt x="18785" y="17509"/>
                  </a:cubicBezTo>
                  <a:cubicBezTo>
                    <a:pt x="18755" y="17478"/>
                    <a:pt x="18755" y="17418"/>
                    <a:pt x="18755" y="17387"/>
                  </a:cubicBezTo>
                  <a:cubicBezTo>
                    <a:pt x="18694" y="17326"/>
                    <a:pt x="18755" y="17326"/>
                    <a:pt x="18755" y="17235"/>
                  </a:cubicBezTo>
                  <a:cubicBezTo>
                    <a:pt x="18755" y="17174"/>
                    <a:pt x="18694" y="17174"/>
                    <a:pt x="18694" y="17114"/>
                  </a:cubicBezTo>
                  <a:cubicBezTo>
                    <a:pt x="18664" y="17083"/>
                    <a:pt x="18755" y="16962"/>
                    <a:pt x="18755" y="16962"/>
                  </a:cubicBezTo>
                  <a:cubicBezTo>
                    <a:pt x="18755" y="16962"/>
                    <a:pt x="18816" y="17053"/>
                    <a:pt x="18816" y="17083"/>
                  </a:cubicBezTo>
                  <a:cubicBezTo>
                    <a:pt x="18846" y="17114"/>
                    <a:pt x="18846" y="17174"/>
                    <a:pt x="18846" y="17205"/>
                  </a:cubicBezTo>
                  <a:lnTo>
                    <a:pt x="18846" y="17326"/>
                  </a:lnTo>
                  <a:cubicBezTo>
                    <a:pt x="18846" y="17357"/>
                    <a:pt x="18846" y="17387"/>
                    <a:pt x="18907" y="17478"/>
                  </a:cubicBezTo>
                  <a:lnTo>
                    <a:pt x="18937" y="17539"/>
                  </a:lnTo>
                  <a:cubicBezTo>
                    <a:pt x="18953" y="17585"/>
                    <a:pt x="18953" y="17585"/>
                    <a:pt x="18949" y="17585"/>
                  </a:cubicBezTo>
                  <a:cubicBezTo>
                    <a:pt x="18945" y="17585"/>
                    <a:pt x="18937" y="17585"/>
                    <a:pt x="18937" y="17630"/>
                  </a:cubicBezTo>
                  <a:cubicBezTo>
                    <a:pt x="18937" y="17691"/>
                    <a:pt x="18968" y="17691"/>
                    <a:pt x="18968" y="17782"/>
                  </a:cubicBezTo>
                  <a:cubicBezTo>
                    <a:pt x="18968" y="17843"/>
                    <a:pt x="18998" y="17843"/>
                    <a:pt x="19059" y="17874"/>
                  </a:cubicBezTo>
                  <a:cubicBezTo>
                    <a:pt x="19089" y="17965"/>
                    <a:pt x="19120" y="18086"/>
                    <a:pt x="19120" y="18086"/>
                  </a:cubicBezTo>
                  <a:cubicBezTo>
                    <a:pt x="19120" y="18086"/>
                    <a:pt x="19150" y="18086"/>
                    <a:pt x="19150" y="17995"/>
                  </a:cubicBezTo>
                  <a:lnTo>
                    <a:pt x="19150" y="17843"/>
                  </a:lnTo>
                  <a:cubicBezTo>
                    <a:pt x="19150" y="17782"/>
                    <a:pt x="19150" y="17722"/>
                    <a:pt x="19120" y="17661"/>
                  </a:cubicBezTo>
                  <a:cubicBezTo>
                    <a:pt x="19089" y="17570"/>
                    <a:pt x="19150" y="17418"/>
                    <a:pt x="19150" y="17418"/>
                  </a:cubicBezTo>
                  <a:cubicBezTo>
                    <a:pt x="19150" y="17418"/>
                    <a:pt x="19211" y="17630"/>
                    <a:pt x="19211" y="17691"/>
                  </a:cubicBezTo>
                  <a:cubicBezTo>
                    <a:pt x="19211" y="17782"/>
                    <a:pt x="19211" y="17782"/>
                    <a:pt x="19241" y="17843"/>
                  </a:cubicBezTo>
                  <a:cubicBezTo>
                    <a:pt x="19272" y="17934"/>
                    <a:pt x="19272" y="17965"/>
                    <a:pt x="19272" y="17965"/>
                  </a:cubicBezTo>
                  <a:lnTo>
                    <a:pt x="19363" y="18117"/>
                  </a:lnTo>
                  <a:cubicBezTo>
                    <a:pt x="19393" y="18177"/>
                    <a:pt x="19393" y="18177"/>
                    <a:pt x="19424" y="18238"/>
                  </a:cubicBezTo>
                  <a:cubicBezTo>
                    <a:pt x="19454" y="18269"/>
                    <a:pt x="19454" y="18329"/>
                    <a:pt x="19515" y="18390"/>
                  </a:cubicBezTo>
                  <a:cubicBezTo>
                    <a:pt x="19545" y="18421"/>
                    <a:pt x="19545" y="18481"/>
                    <a:pt x="19545" y="18573"/>
                  </a:cubicBezTo>
                  <a:cubicBezTo>
                    <a:pt x="19545" y="18633"/>
                    <a:pt x="19576" y="18694"/>
                    <a:pt x="19606" y="18755"/>
                  </a:cubicBezTo>
                  <a:cubicBezTo>
                    <a:pt x="19667" y="18846"/>
                    <a:pt x="19606" y="18907"/>
                    <a:pt x="19606" y="18998"/>
                  </a:cubicBezTo>
                  <a:cubicBezTo>
                    <a:pt x="19606" y="19059"/>
                    <a:pt x="19697" y="19089"/>
                    <a:pt x="19697" y="19181"/>
                  </a:cubicBezTo>
                  <a:cubicBezTo>
                    <a:pt x="19697" y="19241"/>
                    <a:pt x="19697" y="19363"/>
                    <a:pt x="19728" y="19454"/>
                  </a:cubicBezTo>
                  <a:cubicBezTo>
                    <a:pt x="19758" y="19515"/>
                    <a:pt x="19697" y="19667"/>
                    <a:pt x="19728" y="19697"/>
                  </a:cubicBezTo>
                  <a:cubicBezTo>
                    <a:pt x="19758" y="19758"/>
                    <a:pt x="19819" y="19819"/>
                    <a:pt x="19849" y="19910"/>
                  </a:cubicBezTo>
                  <a:cubicBezTo>
                    <a:pt x="20518" y="15260"/>
                    <a:pt x="19880" y="10487"/>
                    <a:pt x="17448" y="6749"/>
                  </a:cubicBezTo>
                  <a:cubicBezTo>
                    <a:pt x="15108" y="3132"/>
                    <a:pt x="12554" y="913"/>
                    <a:pt x="9089" y="1"/>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1"/>
            <p:cNvSpPr/>
            <p:nvPr/>
          </p:nvSpPr>
          <p:spPr>
            <a:xfrm>
              <a:off x="13260900" y="2871950"/>
              <a:ext cx="28900" cy="9125"/>
            </a:xfrm>
            <a:custGeom>
              <a:rect b="b" l="l" r="r" t="t"/>
              <a:pathLst>
                <a:path extrusionOk="0" h="365" w="1156">
                  <a:moveTo>
                    <a:pt x="244" y="0"/>
                  </a:moveTo>
                  <a:cubicBezTo>
                    <a:pt x="244" y="0"/>
                    <a:pt x="122" y="30"/>
                    <a:pt x="92" y="30"/>
                  </a:cubicBezTo>
                  <a:cubicBezTo>
                    <a:pt x="31" y="30"/>
                    <a:pt x="1" y="30"/>
                    <a:pt x="1" y="61"/>
                  </a:cubicBezTo>
                  <a:cubicBezTo>
                    <a:pt x="1" y="122"/>
                    <a:pt x="92" y="182"/>
                    <a:pt x="122" y="182"/>
                  </a:cubicBezTo>
                  <a:cubicBezTo>
                    <a:pt x="143" y="182"/>
                    <a:pt x="190" y="169"/>
                    <a:pt x="228" y="169"/>
                  </a:cubicBezTo>
                  <a:cubicBezTo>
                    <a:pt x="247" y="169"/>
                    <a:pt x="264" y="172"/>
                    <a:pt x="274" y="182"/>
                  </a:cubicBezTo>
                  <a:cubicBezTo>
                    <a:pt x="396" y="274"/>
                    <a:pt x="335" y="213"/>
                    <a:pt x="426" y="304"/>
                  </a:cubicBezTo>
                  <a:cubicBezTo>
                    <a:pt x="487" y="365"/>
                    <a:pt x="487" y="365"/>
                    <a:pt x="578" y="365"/>
                  </a:cubicBezTo>
                  <a:lnTo>
                    <a:pt x="730" y="365"/>
                  </a:lnTo>
                  <a:cubicBezTo>
                    <a:pt x="761" y="365"/>
                    <a:pt x="761" y="365"/>
                    <a:pt x="852" y="334"/>
                  </a:cubicBezTo>
                  <a:cubicBezTo>
                    <a:pt x="882" y="319"/>
                    <a:pt x="890" y="312"/>
                    <a:pt x="897" y="312"/>
                  </a:cubicBezTo>
                  <a:cubicBezTo>
                    <a:pt x="905" y="312"/>
                    <a:pt x="913" y="319"/>
                    <a:pt x="943" y="334"/>
                  </a:cubicBezTo>
                  <a:cubicBezTo>
                    <a:pt x="989" y="350"/>
                    <a:pt x="1011" y="357"/>
                    <a:pt x="1027" y="357"/>
                  </a:cubicBezTo>
                  <a:cubicBezTo>
                    <a:pt x="1042" y="357"/>
                    <a:pt x="1049" y="350"/>
                    <a:pt x="1065" y="334"/>
                  </a:cubicBezTo>
                  <a:cubicBezTo>
                    <a:pt x="1095" y="334"/>
                    <a:pt x="1156" y="334"/>
                    <a:pt x="1156" y="304"/>
                  </a:cubicBezTo>
                  <a:cubicBezTo>
                    <a:pt x="1156" y="274"/>
                    <a:pt x="1156" y="182"/>
                    <a:pt x="1065" y="182"/>
                  </a:cubicBezTo>
                  <a:cubicBezTo>
                    <a:pt x="1065" y="182"/>
                    <a:pt x="882" y="182"/>
                    <a:pt x="852" y="122"/>
                  </a:cubicBezTo>
                  <a:cubicBezTo>
                    <a:pt x="791" y="30"/>
                    <a:pt x="730" y="30"/>
                    <a:pt x="700" y="0"/>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1"/>
            <p:cNvSpPr/>
            <p:nvPr/>
          </p:nvSpPr>
          <p:spPr>
            <a:xfrm>
              <a:off x="14086150" y="2359775"/>
              <a:ext cx="102600" cy="113250"/>
            </a:xfrm>
            <a:custGeom>
              <a:rect b="b" l="l" r="r" t="t"/>
              <a:pathLst>
                <a:path extrusionOk="0" h="4530" w="4104">
                  <a:moveTo>
                    <a:pt x="213" y="0"/>
                  </a:moveTo>
                  <a:cubicBezTo>
                    <a:pt x="152" y="0"/>
                    <a:pt x="213" y="31"/>
                    <a:pt x="152" y="31"/>
                  </a:cubicBezTo>
                  <a:lnTo>
                    <a:pt x="122" y="92"/>
                  </a:lnTo>
                  <a:cubicBezTo>
                    <a:pt x="122" y="92"/>
                    <a:pt x="122" y="152"/>
                    <a:pt x="92" y="183"/>
                  </a:cubicBezTo>
                  <a:cubicBezTo>
                    <a:pt x="122" y="396"/>
                    <a:pt x="92" y="426"/>
                    <a:pt x="122" y="456"/>
                  </a:cubicBezTo>
                  <a:cubicBezTo>
                    <a:pt x="152" y="456"/>
                    <a:pt x="213" y="487"/>
                    <a:pt x="152" y="487"/>
                  </a:cubicBezTo>
                  <a:cubicBezTo>
                    <a:pt x="122" y="487"/>
                    <a:pt x="122" y="487"/>
                    <a:pt x="92" y="548"/>
                  </a:cubicBezTo>
                  <a:cubicBezTo>
                    <a:pt x="61" y="578"/>
                    <a:pt x="1" y="608"/>
                    <a:pt x="1" y="639"/>
                  </a:cubicBezTo>
                  <a:cubicBezTo>
                    <a:pt x="1" y="639"/>
                    <a:pt x="31" y="700"/>
                    <a:pt x="31" y="730"/>
                  </a:cubicBezTo>
                  <a:cubicBezTo>
                    <a:pt x="31" y="730"/>
                    <a:pt x="31" y="760"/>
                    <a:pt x="92" y="760"/>
                  </a:cubicBezTo>
                  <a:cubicBezTo>
                    <a:pt x="92" y="791"/>
                    <a:pt x="152" y="791"/>
                    <a:pt x="183" y="851"/>
                  </a:cubicBezTo>
                  <a:cubicBezTo>
                    <a:pt x="244" y="851"/>
                    <a:pt x="274" y="882"/>
                    <a:pt x="274" y="912"/>
                  </a:cubicBezTo>
                  <a:cubicBezTo>
                    <a:pt x="274" y="943"/>
                    <a:pt x="304" y="1003"/>
                    <a:pt x="274" y="1034"/>
                  </a:cubicBezTo>
                  <a:cubicBezTo>
                    <a:pt x="274" y="1064"/>
                    <a:pt x="274" y="1064"/>
                    <a:pt x="244" y="1095"/>
                  </a:cubicBezTo>
                  <a:lnTo>
                    <a:pt x="213" y="1155"/>
                  </a:lnTo>
                  <a:lnTo>
                    <a:pt x="152" y="1186"/>
                  </a:lnTo>
                  <a:cubicBezTo>
                    <a:pt x="152" y="1186"/>
                    <a:pt x="122" y="1247"/>
                    <a:pt x="152" y="1247"/>
                  </a:cubicBezTo>
                  <a:cubicBezTo>
                    <a:pt x="213" y="1307"/>
                    <a:pt x="152" y="1338"/>
                    <a:pt x="244" y="1338"/>
                  </a:cubicBezTo>
                  <a:cubicBezTo>
                    <a:pt x="274" y="1338"/>
                    <a:pt x="274" y="1368"/>
                    <a:pt x="274" y="1368"/>
                  </a:cubicBezTo>
                  <a:cubicBezTo>
                    <a:pt x="274" y="1368"/>
                    <a:pt x="288" y="1382"/>
                    <a:pt x="315" y="1382"/>
                  </a:cubicBezTo>
                  <a:cubicBezTo>
                    <a:pt x="328" y="1382"/>
                    <a:pt x="345" y="1378"/>
                    <a:pt x="365" y="1368"/>
                  </a:cubicBezTo>
                  <a:cubicBezTo>
                    <a:pt x="396" y="1338"/>
                    <a:pt x="365" y="1338"/>
                    <a:pt x="396" y="1307"/>
                  </a:cubicBezTo>
                  <a:cubicBezTo>
                    <a:pt x="396" y="1247"/>
                    <a:pt x="365" y="1216"/>
                    <a:pt x="396" y="1186"/>
                  </a:cubicBezTo>
                  <a:cubicBezTo>
                    <a:pt x="426" y="1186"/>
                    <a:pt x="456" y="1155"/>
                    <a:pt x="456" y="1155"/>
                  </a:cubicBezTo>
                  <a:lnTo>
                    <a:pt x="456" y="1064"/>
                  </a:lnTo>
                  <a:lnTo>
                    <a:pt x="548" y="1155"/>
                  </a:lnTo>
                  <a:lnTo>
                    <a:pt x="548" y="1247"/>
                  </a:lnTo>
                  <a:cubicBezTo>
                    <a:pt x="517" y="1307"/>
                    <a:pt x="456" y="1338"/>
                    <a:pt x="517" y="1338"/>
                  </a:cubicBezTo>
                  <a:cubicBezTo>
                    <a:pt x="548" y="1338"/>
                    <a:pt x="578" y="1368"/>
                    <a:pt x="548" y="1368"/>
                  </a:cubicBezTo>
                  <a:cubicBezTo>
                    <a:pt x="517" y="1399"/>
                    <a:pt x="456" y="1490"/>
                    <a:pt x="517" y="1490"/>
                  </a:cubicBezTo>
                  <a:cubicBezTo>
                    <a:pt x="548" y="1490"/>
                    <a:pt x="548" y="1520"/>
                    <a:pt x="578" y="1551"/>
                  </a:cubicBezTo>
                  <a:cubicBezTo>
                    <a:pt x="578" y="1611"/>
                    <a:pt x="548" y="1672"/>
                    <a:pt x="548" y="1672"/>
                  </a:cubicBezTo>
                  <a:cubicBezTo>
                    <a:pt x="548" y="1672"/>
                    <a:pt x="548" y="1824"/>
                    <a:pt x="578" y="1824"/>
                  </a:cubicBezTo>
                  <a:lnTo>
                    <a:pt x="700" y="1824"/>
                  </a:lnTo>
                  <a:cubicBezTo>
                    <a:pt x="700" y="1824"/>
                    <a:pt x="730" y="1794"/>
                    <a:pt x="700" y="1763"/>
                  </a:cubicBezTo>
                  <a:cubicBezTo>
                    <a:pt x="669" y="1703"/>
                    <a:pt x="608" y="1672"/>
                    <a:pt x="669" y="1642"/>
                  </a:cubicBezTo>
                  <a:cubicBezTo>
                    <a:pt x="700" y="1642"/>
                    <a:pt x="730" y="1611"/>
                    <a:pt x="700" y="1551"/>
                  </a:cubicBezTo>
                  <a:cubicBezTo>
                    <a:pt x="700" y="1520"/>
                    <a:pt x="669" y="1520"/>
                    <a:pt x="669" y="1490"/>
                  </a:cubicBezTo>
                  <a:cubicBezTo>
                    <a:pt x="669" y="1490"/>
                    <a:pt x="608" y="1459"/>
                    <a:pt x="669" y="1399"/>
                  </a:cubicBezTo>
                  <a:cubicBezTo>
                    <a:pt x="700" y="1368"/>
                    <a:pt x="669" y="1368"/>
                    <a:pt x="700" y="1368"/>
                  </a:cubicBezTo>
                  <a:cubicBezTo>
                    <a:pt x="730" y="1368"/>
                    <a:pt x="730" y="1399"/>
                    <a:pt x="760" y="1399"/>
                  </a:cubicBezTo>
                  <a:cubicBezTo>
                    <a:pt x="821" y="1399"/>
                    <a:pt x="821" y="1368"/>
                    <a:pt x="852" y="1368"/>
                  </a:cubicBezTo>
                  <a:cubicBezTo>
                    <a:pt x="852" y="1353"/>
                    <a:pt x="859" y="1345"/>
                    <a:pt x="867" y="1345"/>
                  </a:cubicBezTo>
                  <a:cubicBezTo>
                    <a:pt x="874" y="1345"/>
                    <a:pt x="882" y="1353"/>
                    <a:pt x="882" y="1368"/>
                  </a:cubicBezTo>
                  <a:cubicBezTo>
                    <a:pt x="882" y="1399"/>
                    <a:pt x="852" y="1459"/>
                    <a:pt x="852" y="1490"/>
                  </a:cubicBezTo>
                  <a:cubicBezTo>
                    <a:pt x="852" y="1520"/>
                    <a:pt x="882" y="1520"/>
                    <a:pt x="912" y="1520"/>
                  </a:cubicBezTo>
                  <a:cubicBezTo>
                    <a:pt x="973" y="1520"/>
                    <a:pt x="1004" y="1551"/>
                    <a:pt x="1004" y="1611"/>
                  </a:cubicBezTo>
                  <a:lnTo>
                    <a:pt x="1004" y="1672"/>
                  </a:lnTo>
                  <a:cubicBezTo>
                    <a:pt x="1004" y="1672"/>
                    <a:pt x="1034" y="1763"/>
                    <a:pt x="1004" y="1763"/>
                  </a:cubicBezTo>
                  <a:cubicBezTo>
                    <a:pt x="973" y="1763"/>
                    <a:pt x="973" y="1794"/>
                    <a:pt x="973" y="1824"/>
                  </a:cubicBezTo>
                  <a:lnTo>
                    <a:pt x="973" y="1946"/>
                  </a:lnTo>
                  <a:cubicBezTo>
                    <a:pt x="1004" y="1946"/>
                    <a:pt x="1004" y="2007"/>
                    <a:pt x="1034" y="2007"/>
                  </a:cubicBezTo>
                  <a:lnTo>
                    <a:pt x="1186" y="2007"/>
                  </a:lnTo>
                  <a:cubicBezTo>
                    <a:pt x="1209" y="2007"/>
                    <a:pt x="1214" y="1955"/>
                    <a:pt x="1254" y="1955"/>
                  </a:cubicBezTo>
                  <a:cubicBezTo>
                    <a:pt x="1268" y="1955"/>
                    <a:pt x="1285" y="1961"/>
                    <a:pt x="1308" y="1976"/>
                  </a:cubicBezTo>
                  <a:cubicBezTo>
                    <a:pt x="1338" y="2067"/>
                    <a:pt x="1368" y="2098"/>
                    <a:pt x="1429" y="2098"/>
                  </a:cubicBezTo>
                  <a:cubicBezTo>
                    <a:pt x="1460" y="2098"/>
                    <a:pt x="1460" y="1976"/>
                    <a:pt x="1460" y="1976"/>
                  </a:cubicBezTo>
                  <a:cubicBezTo>
                    <a:pt x="1460" y="1961"/>
                    <a:pt x="1475" y="1953"/>
                    <a:pt x="1490" y="1953"/>
                  </a:cubicBezTo>
                  <a:cubicBezTo>
                    <a:pt x="1505" y="1953"/>
                    <a:pt x="1520" y="1961"/>
                    <a:pt x="1520" y="1976"/>
                  </a:cubicBezTo>
                  <a:lnTo>
                    <a:pt x="1581" y="2007"/>
                  </a:lnTo>
                  <a:cubicBezTo>
                    <a:pt x="1581" y="1996"/>
                    <a:pt x="1591" y="1993"/>
                    <a:pt x="1605" y="1993"/>
                  </a:cubicBezTo>
                  <a:cubicBezTo>
                    <a:pt x="1632" y="1993"/>
                    <a:pt x="1672" y="2007"/>
                    <a:pt x="1672" y="2007"/>
                  </a:cubicBezTo>
                  <a:cubicBezTo>
                    <a:pt x="1642" y="2007"/>
                    <a:pt x="1611" y="2098"/>
                    <a:pt x="1642" y="2159"/>
                  </a:cubicBezTo>
                  <a:cubicBezTo>
                    <a:pt x="1672" y="2250"/>
                    <a:pt x="1733" y="2250"/>
                    <a:pt x="1763" y="2280"/>
                  </a:cubicBezTo>
                  <a:cubicBezTo>
                    <a:pt x="1794" y="2371"/>
                    <a:pt x="1763" y="2402"/>
                    <a:pt x="1794" y="2402"/>
                  </a:cubicBezTo>
                  <a:lnTo>
                    <a:pt x="1885" y="2402"/>
                  </a:lnTo>
                  <a:cubicBezTo>
                    <a:pt x="1905" y="2402"/>
                    <a:pt x="1912" y="2388"/>
                    <a:pt x="1923" y="2388"/>
                  </a:cubicBezTo>
                  <a:cubicBezTo>
                    <a:pt x="1929" y="2388"/>
                    <a:pt x="1936" y="2392"/>
                    <a:pt x="1946" y="2402"/>
                  </a:cubicBezTo>
                  <a:cubicBezTo>
                    <a:pt x="1976" y="2432"/>
                    <a:pt x="2037" y="2432"/>
                    <a:pt x="1976" y="2462"/>
                  </a:cubicBezTo>
                  <a:cubicBezTo>
                    <a:pt x="1976" y="2523"/>
                    <a:pt x="1946" y="2554"/>
                    <a:pt x="1976" y="2584"/>
                  </a:cubicBezTo>
                  <a:cubicBezTo>
                    <a:pt x="2037" y="2614"/>
                    <a:pt x="2037" y="2614"/>
                    <a:pt x="2037" y="2675"/>
                  </a:cubicBezTo>
                  <a:cubicBezTo>
                    <a:pt x="2037" y="2706"/>
                    <a:pt x="1976" y="2706"/>
                    <a:pt x="1976" y="2736"/>
                  </a:cubicBezTo>
                  <a:cubicBezTo>
                    <a:pt x="2037" y="2766"/>
                    <a:pt x="2037" y="2766"/>
                    <a:pt x="1976" y="2766"/>
                  </a:cubicBezTo>
                  <a:lnTo>
                    <a:pt x="1915" y="2827"/>
                  </a:lnTo>
                  <a:cubicBezTo>
                    <a:pt x="1915" y="2766"/>
                    <a:pt x="1824" y="2766"/>
                    <a:pt x="1824" y="2766"/>
                  </a:cubicBezTo>
                  <a:lnTo>
                    <a:pt x="1763" y="2766"/>
                  </a:lnTo>
                  <a:cubicBezTo>
                    <a:pt x="1733" y="2766"/>
                    <a:pt x="1672" y="2827"/>
                    <a:pt x="1672" y="2827"/>
                  </a:cubicBezTo>
                  <a:cubicBezTo>
                    <a:pt x="1672" y="2797"/>
                    <a:pt x="1665" y="2797"/>
                    <a:pt x="1657" y="2797"/>
                  </a:cubicBezTo>
                  <a:cubicBezTo>
                    <a:pt x="1649" y="2797"/>
                    <a:pt x="1642" y="2797"/>
                    <a:pt x="1642" y="2766"/>
                  </a:cubicBezTo>
                  <a:cubicBezTo>
                    <a:pt x="1642" y="2736"/>
                    <a:pt x="1611" y="2736"/>
                    <a:pt x="1581" y="2736"/>
                  </a:cubicBezTo>
                  <a:lnTo>
                    <a:pt x="1490" y="2736"/>
                  </a:lnTo>
                  <a:cubicBezTo>
                    <a:pt x="1460" y="2736"/>
                    <a:pt x="1460" y="2766"/>
                    <a:pt x="1460" y="2766"/>
                  </a:cubicBezTo>
                  <a:cubicBezTo>
                    <a:pt x="1460" y="2766"/>
                    <a:pt x="1368" y="2858"/>
                    <a:pt x="1460" y="2858"/>
                  </a:cubicBezTo>
                  <a:cubicBezTo>
                    <a:pt x="1490" y="2858"/>
                    <a:pt x="1581" y="2888"/>
                    <a:pt x="1581" y="2888"/>
                  </a:cubicBezTo>
                  <a:lnTo>
                    <a:pt x="1581" y="2979"/>
                  </a:lnTo>
                  <a:cubicBezTo>
                    <a:pt x="1581" y="2979"/>
                    <a:pt x="1642" y="3010"/>
                    <a:pt x="1611" y="3010"/>
                  </a:cubicBezTo>
                  <a:cubicBezTo>
                    <a:pt x="1581" y="3010"/>
                    <a:pt x="1490" y="3070"/>
                    <a:pt x="1520" y="3070"/>
                  </a:cubicBezTo>
                  <a:cubicBezTo>
                    <a:pt x="1551" y="3070"/>
                    <a:pt x="1551" y="3131"/>
                    <a:pt x="1611" y="3131"/>
                  </a:cubicBezTo>
                  <a:cubicBezTo>
                    <a:pt x="1642" y="3131"/>
                    <a:pt x="1642" y="3131"/>
                    <a:pt x="1672" y="3070"/>
                  </a:cubicBezTo>
                  <a:cubicBezTo>
                    <a:pt x="1713" y="3070"/>
                    <a:pt x="1740" y="3057"/>
                    <a:pt x="1753" y="3057"/>
                  </a:cubicBezTo>
                  <a:cubicBezTo>
                    <a:pt x="1760" y="3057"/>
                    <a:pt x="1763" y="3060"/>
                    <a:pt x="1763" y="3070"/>
                  </a:cubicBezTo>
                  <a:cubicBezTo>
                    <a:pt x="1763" y="3083"/>
                    <a:pt x="1765" y="3088"/>
                    <a:pt x="1767" y="3088"/>
                  </a:cubicBezTo>
                  <a:cubicBezTo>
                    <a:pt x="1774" y="3088"/>
                    <a:pt x="1789" y="3053"/>
                    <a:pt x="1805" y="3053"/>
                  </a:cubicBezTo>
                  <a:cubicBezTo>
                    <a:pt x="1811" y="3053"/>
                    <a:pt x="1818" y="3058"/>
                    <a:pt x="1824" y="3070"/>
                  </a:cubicBezTo>
                  <a:cubicBezTo>
                    <a:pt x="1824" y="3162"/>
                    <a:pt x="1824" y="3192"/>
                    <a:pt x="1794" y="3222"/>
                  </a:cubicBezTo>
                  <a:cubicBezTo>
                    <a:pt x="1794" y="3222"/>
                    <a:pt x="1733" y="3283"/>
                    <a:pt x="1763" y="3314"/>
                  </a:cubicBezTo>
                  <a:cubicBezTo>
                    <a:pt x="1794" y="3344"/>
                    <a:pt x="1794" y="3374"/>
                    <a:pt x="1763" y="3374"/>
                  </a:cubicBezTo>
                  <a:cubicBezTo>
                    <a:pt x="1733" y="3374"/>
                    <a:pt x="1733" y="3374"/>
                    <a:pt x="1642" y="3435"/>
                  </a:cubicBezTo>
                  <a:cubicBezTo>
                    <a:pt x="1581" y="3466"/>
                    <a:pt x="1611" y="3496"/>
                    <a:pt x="1520" y="3496"/>
                  </a:cubicBezTo>
                  <a:cubicBezTo>
                    <a:pt x="1490" y="3496"/>
                    <a:pt x="1460" y="3496"/>
                    <a:pt x="1460" y="3526"/>
                  </a:cubicBezTo>
                  <a:lnTo>
                    <a:pt x="1460" y="3617"/>
                  </a:lnTo>
                  <a:cubicBezTo>
                    <a:pt x="1460" y="3617"/>
                    <a:pt x="1490" y="3648"/>
                    <a:pt x="1520" y="3648"/>
                  </a:cubicBezTo>
                  <a:cubicBezTo>
                    <a:pt x="1581" y="3648"/>
                    <a:pt x="1520" y="3678"/>
                    <a:pt x="1581" y="3739"/>
                  </a:cubicBezTo>
                  <a:cubicBezTo>
                    <a:pt x="1601" y="3739"/>
                    <a:pt x="1622" y="3753"/>
                    <a:pt x="1642" y="3753"/>
                  </a:cubicBezTo>
                  <a:cubicBezTo>
                    <a:pt x="1652" y="3753"/>
                    <a:pt x="1662" y="3749"/>
                    <a:pt x="1672" y="3739"/>
                  </a:cubicBezTo>
                  <a:lnTo>
                    <a:pt x="1763" y="3648"/>
                  </a:lnTo>
                  <a:lnTo>
                    <a:pt x="1824" y="3648"/>
                  </a:lnTo>
                  <a:cubicBezTo>
                    <a:pt x="1885" y="3648"/>
                    <a:pt x="1885" y="3648"/>
                    <a:pt x="1885" y="3678"/>
                  </a:cubicBezTo>
                  <a:cubicBezTo>
                    <a:pt x="1885" y="3739"/>
                    <a:pt x="1885" y="3769"/>
                    <a:pt x="1915" y="3769"/>
                  </a:cubicBezTo>
                  <a:cubicBezTo>
                    <a:pt x="1946" y="3769"/>
                    <a:pt x="1976" y="3739"/>
                    <a:pt x="2037" y="3739"/>
                  </a:cubicBezTo>
                  <a:cubicBezTo>
                    <a:pt x="2067" y="3739"/>
                    <a:pt x="2067" y="3739"/>
                    <a:pt x="2067" y="3769"/>
                  </a:cubicBezTo>
                  <a:cubicBezTo>
                    <a:pt x="2067" y="3791"/>
                    <a:pt x="2067" y="3812"/>
                    <a:pt x="2078" y="3812"/>
                  </a:cubicBezTo>
                  <a:cubicBezTo>
                    <a:pt x="2083" y="3812"/>
                    <a:pt x="2089" y="3809"/>
                    <a:pt x="2098" y="3800"/>
                  </a:cubicBezTo>
                  <a:lnTo>
                    <a:pt x="2189" y="3800"/>
                  </a:lnTo>
                  <a:cubicBezTo>
                    <a:pt x="2219" y="3800"/>
                    <a:pt x="2189" y="3800"/>
                    <a:pt x="2219" y="3830"/>
                  </a:cubicBezTo>
                  <a:cubicBezTo>
                    <a:pt x="2240" y="3830"/>
                    <a:pt x="2260" y="3857"/>
                    <a:pt x="2271" y="3857"/>
                  </a:cubicBezTo>
                  <a:cubicBezTo>
                    <a:pt x="2277" y="3857"/>
                    <a:pt x="2280" y="3851"/>
                    <a:pt x="2280" y="3830"/>
                  </a:cubicBezTo>
                  <a:cubicBezTo>
                    <a:pt x="2280" y="3800"/>
                    <a:pt x="2311" y="3769"/>
                    <a:pt x="2311" y="3769"/>
                  </a:cubicBezTo>
                  <a:lnTo>
                    <a:pt x="2402" y="3739"/>
                  </a:lnTo>
                  <a:cubicBezTo>
                    <a:pt x="2402" y="3739"/>
                    <a:pt x="2493" y="3739"/>
                    <a:pt x="2432" y="3769"/>
                  </a:cubicBezTo>
                  <a:cubicBezTo>
                    <a:pt x="2432" y="3800"/>
                    <a:pt x="2371" y="3800"/>
                    <a:pt x="2371" y="3830"/>
                  </a:cubicBezTo>
                  <a:cubicBezTo>
                    <a:pt x="2371" y="3891"/>
                    <a:pt x="2371" y="3921"/>
                    <a:pt x="2311" y="3921"/>
                  </a:cubicBezTo>
                  <a:cubicBezTo>
                    <a:pt x="2290" y="3921"/>
                    <a:pt x="2284" y="3935"/>
                    <a:pt x="2272" y="3935"/>
                  </a:cubicBezTo>
                  <a:cubicBezTo>
                    <a:pt x="2267" y="3935"/>
                    <a:pt x="2260" y="3932"/>
                    <a:pt x="2250" y="3921"/>
                  </a:cubicBezTo>
                  <a:lnTo>
                    <a:pt x="2067" y="3921"/>
                  </a:lnTo>
                  <a:cubicBezTo>
                    <a:pt x="2007" y="3921"/>
                    <a:pt x="2007" y="3952"/>
                    <a:pt x="1946" y="3952"/>
                  </a:cubicBezTo>
                  <a:cubicBezTo>
                    <a:pt x="1915" y="3952"/>
                    <a:pt x="1915" y="3982"/>
                    <a:pt x="1855" y="3982"/>
                  </a:cubicBezTo>
                  <a:cubicBezTo>
                    <a:pt x="1855" y="3982"/>
                    <a:pt x="1855" y="4043"/>
                    <a:pt x="1824" y="4043"/>
                  </a:cubicBezTo>
                  <a:cubicBezTo>
                    <a:pt x="1794" y="4043"/>
                    <a:pt x="1763" y="4043"/>
                    <a:pt x="1763" y="4073"/>
                  </a:cubicBezTo>
                  <a:cubicBezTo>
                    <a:pt x="1763" y="4104"/>
                    <a:pt x="1794" y="4134"/>
                    <a:pt x="1763" y="4134"/>
                  </a:cubicBezTo>
                  <a:cubicBezTo>
                    <a:pt x="1763" y="4134"/>
                    <a:pt x="1763" y="4195"/>
                    <a:pt x="1733" y="4225"/>
                  </a:cubicBezTo>
                  <a:cubicBezTo>
                    <a:pt x="1672" y="4256"/>
                    <a:pt x="1672" y="4286"/>
                    <a:pt x="1672" y="4286"/>
                  </a:cubicBezTo>
                  <a:cubicBezTo>
                    <a:pt x="1642" y="4347"/>
                    <a:pt x="1672" y="4347"/>
                    <a:pt x="1642" y="4347"/>
                  </a:cubicBezTo>
                  <a:cubicBezTo>
                    <a:pt x="1611" y="4347"/>
                    <a:pt x="1581" y="4347"/>
                    <a:pt x="1581" y="4377"/>
                  </a:cubicBezTo>
                  <a:cubicBezTo>
                    <a:pt x="1581" y="4408"/>
                    <a:pt x="1520" y="4408"/>
                    <a:pt x="1581" y="4438"/>
                  </a:cubicBezTo>
                  <a:cubicBezTo>
                    <a:pt x="1581" y="4499"/>
                    <a:pt x="1581" y="4499"/>
                    <a:pt x="1611" y="4529"/>
                  </a:cubicBezTo>
                  <a:lnTo>
                    <a:pt x="1794" y="4529"/>
                  </a:lnTo>
                  <a:cubicBezTo>
                    <a:pt x="1824" y="4499"/>
                    <a:pt x="1885" y="4408"/>
                    <a:pt x="1915" y="4408"/>
                  </a:cubicBezTo>
                  <a:lnTo>
                    <a:pt x="2007" y="4408"/>
                  </a:lnTo>
                  <a:cubicBezTo>
                    <a:pt x="2067" y="4408"/>
                    <a:pt x="2098" y="4347"/>
                    <a:pt x="2098" y="4347"/>
                  </a:cubicBezTo>
                  <a:cubicBezTo>
                    <a:pt x="2098" y="4347"/>
                    <a:pt x="2098" y="4320"/>
                    <a:pt x="2107" y="4320"/>
                  </a:cubicBezTo>
                  <a:cubicBezTo>
                    <a:pt x="2111" y="4320"/>
                    <a:pt x="2118" y="4327"/>
                    <a:pt x="2128" y="4347"/>
                  </a:cubicBezTo>
                  <a:cubicBezTo>
                    <a:pt x="2159" y="4377"/>
                    <a:pt x="2159" y="4377"/>
                    <a:pt x="2219" y="4377"/>
                  </a:cubicBezTo>
                  <a:cubicBezTo>
                    <a:pt x="2250" y="4377"/>
                    <a:pt x="2250" y="4377"/>
                    <a:pt x="2280" y="4408"/>
                  </a:cubicBezTo>
                  <a:cubicBezTo>
                    <a:pt x="2280" y="4438"/>
                    <a:pt x="2280" y="4438"/>
                    <a:pt x="2311" y="4438"/>
                  </a:cubicBezTo>
                  <a:lnTo>
                    <a:pt x="2402" y="4438"/>
                  </a:lnTo>
                  <a:cubicBezTo>
                    <a:pt x="2402" y="4438"/>
                    <a:pt x="2371" y="4408"/>
                    <a:pt x="2371" y="4347"/>
                  </a:cubicBezTo>
                  <a:cubicBezTo>
                    <a:pt x="2371" y="4286"/>
                    <a:pt x="2371" y="4225"/>
                    <a:pt x="2402" y="4225"/>
                  </a:cubicBezTo>
                  <a:cubicBezTo>
                    <a:pt x="2432" y="4225"/>
                    <a:pt x="2432" y="4195"/>
                    <a:pt x="2432" y="4134"/>
                  </a:cubicBezTo>
                  <a:lnTo>
                    <a:pt x="2523" y="4134"/>
                  </a:lnTo>
                  <a:cubicBezTo>
                    <a:pt x="2523" y="4134"/>
                    <a:pt x="2584" y="4134"/>
                    <a:pt x="2584" y="4195"/>
                  </a:cubicBezTo>
                  <a:cubicBezTo>
                    <a:pt x="2584" y="4225"/>
                    <a:pt x="2615" y="4225"/>
                    <a:pt x="2675" y="4225"/>
                  </a:cubicBezTo>
                  <a:lnTo>
                    <a:pt x="2949" y="4225"/>
                  </a:lnTo>
                  <a:cubicBezTo>
                    <a:pt x="2979" y="4225"/>
                    <a:pt x="3010" y="4195"/>
                    <a:pt x="3010" y="4195"/>
                  </a:cubicBezTo>
                  <a:cubicBezTo>
                    <a:pt x="3010" y="4134"/>
                    <a:pt x="3040" y="4134"/>
                    <a:pt x="3101" y="4134"/>
                  </a:cubicBezTo>
                  <a:lnTo>
                    <a:pt x="3192" y="4134"/>
                  </a:lnTo>
                  <a:cubicBezTo>
                    <a:pt x="3192" y="4134"/>
                    <a:pt x="3253" y="4134"/>
                    <a:pt x="3253" y="4195"/>
                  </a:cubicBezTo>
                  <a:cubicBezTo>
                    <a:pt x="3253" y="4195"/>
                    <a:pt x="3272" y="4234"/>
                    <a:pt x="3296" y="4234"/>
                  </a:cubicBezTo>
                  <a:cubicBezTo>
                    <a:pt x="3301" y="4234"/>
                    <a:pt x="3308" y="4231"/>
                    <a:pt x="3314" y="4225"/>
                  </a:cubicBezTo>
                  <a:cubicBezTo>
                    <a:pt x="3344" y="4195"/>
                    <a:pt x="3435" y="4195"/>
                    <a:pt x="3466" y="4134"/>
                  </a:cubicBezTo>
                  <a:lnTo>
                    <a:pt x="3800" y="4134"/>
                  </a:lnTo>
                  <a:cubicBezTo>
                    <a:pt x="3830" y="4134"/>
                    <a:pt x="3891" y="4073"/>
                    <a:pt x="3891" y="4073"/>
                  </a:cubicBezTo>
                  <a:cubicBezTo>
                    <a:pt x="3891" y="4073"/>
                    <a:pt x="3952" y="4043"/>
                    <a:pt x="4013" y="4043"/>
                  </a:cubicBezTo>
                  <a:cubicBezTo>
                    <a:pt x="4074" y="4043"/>
                    <a:pt x="4074" y="4043"/>
                    <a:pt x="4074" y="3952"/>
                  </a:cubicBezTo>
                  <a:cubicBezTo>
                    <a:pt x="4074" y="3891"/>
                    <a:pt x="4104" y="3891"/>
                    <a:pt x="4074" y="3800"/>
                  </a:cubicBezTo>
                  <a:cubicBezTo>
                    <a:pt x="4074" y="3769"/>
                    <a:pt x="4074" y="3769"/>
                    <a:pt x="4043" y="3769"/>
                  </a:cubicBezTo>
                  <a:cubicBezTo>
                    <a:pt x="4013" y="3769"/>
                    <a:pt x="3952" y="3800"/>
                    <a:pt x="3922" y="3800"/>
                  </a:cubicBezTo>
                  <a:cubicBezTo>
                    <a:pt x="3891" y="3800"/>
                    <a:pt x="3861" y="3769"/>
                    <a:pt x="3770" y="3769"/>
                  </a:cubicBezTo>
                  <a:cubicBezTo>
                    <a:pt x="3709" y="3769"/>
                    <a:pt x="3709" y="3800"/>
                    <a:pt x="3648" y="3800"/>
                  </a:cubicBezTo>
                  <a:cubicBezTo>
                    <a:pt x="3618" y="3800"/>
                    <a:pt x="3648" y="3769"/>
                    <a:pt x="3648" y="3739"/>
                  </a:cubicBezTo>
                  <a:cubicBezTo>
                    <a:pt x="3648" y="3739"/>
                    <a:pt x="3618" y="3678"/>
                    <a:pt x="3648" y="3678"/>
                  </a:cubicBezTo>
                  <a:cubicBezTo>
                    <a:pt x="3709" y="3678"/>
                    <a:pt x="3739" y="3678"/>
                    <a:pt x="3739" y="3648"/>
                  </a:cubicBezTo>
                  <a:cubicBezTo>
                    <a:pt x="3739" y="3617"/>
                    <a:pt x="3709" y="3617"/>
                    <a:pt x="3739" y="3617"/>
                  </a:cubicBezTo>
                  <a:cubicBezTo>
                    <a:pt x="3770" y="3617"/>
                    <a:pt x="3770" y="3617"/>
                    <a:pt x="3800" y="3587"/>
                  </a:cubicBezTo>
                  <a:cubicBezTo>
                    <a:pt x="3861" y="3526"/>
                    <a:pt x="3800" y="3526"/>
                    <a:pt x="3861" y="3496"/>
                  </a:cubicBezTo>
                  <a:cubicBezTo>
                    <a:pt x="3861" y="3481"/>
                    <a:pt x="3861" y="3481"/>
                    <a:pt x="3865" y="3481"/>
                  </a:cubicBezTo>
                  <a:cubicBezTo>
                    <a:pt x="3868" y="3481"/>
                    <a:pt x="3876" y="3481"/>
                    <a:pt x="3891" y="3466"/>
                  </a:cubicBezTo>
                  <a:cubicBezTo>
                    <a:pt x="3922" y="3435"/>
                    <a:pt x="3952" y="3466"/>
                    <a:pt x="3922" y="3374"/>
                  </a:cubicBezTo>
                  <a:cubicBezTo>
                    <a:pt x="3922" y="3314"/>
                    <a:pt x="3891" y="3314"/>
                    <a:pt x="3891" y="3283"/>
                  </a:cubicBezTo>
                  <a:cubicBezTo>
                    <a:pt x="3891" y="3222"/>
                    <a:pt x="3922" y="3192"/>
                    <a:pt x="3922" y="3162"/>
                  </a:cubicBezTo>
                  <a:cubicBezTo>
                    <a:pt x="3922" y="3131"/>
                    <a:pt x="3922" y="3131"/>
                    <a:pt x="3830" y="3070"/>
                  </a:cubicBezTo>
                  <a:cubicBezTo>
                    <a:pt x="3800" y="3055"/>
                    <a:pt x="3777" y="3055"/>
                    <a:pt x="3762" y="3055"/>
                  </a:cubicBezTo>
                  <a:cubicBezTo>
                    <a:pt x="3747" y="3055"/>
                    <a:pt x="3739" y="3055"/>
                    <a:pt x="3739" y="3040"/>
                  </a:cubicBezTo>
                  <a:cubicBezTo>
                    <a:pt x="3709" y="3010"/>
                    <a:pt x="3709" y="3010"/>
                    <a:pt x="3648" y="3010"/>
                  </a:cubicBezTo>
                  <a:cubicBezTo>
                    <a:pt x="3618" y="3010"/>
                    <a:pt x="3587" y="3040"/>
                    <a:pt x="3496" y="3040"/>
                  </a:cubicBezTo>
                  <a:cubicBezTo>
                    <a:pt x="3435" y="3040"/>
                    <a:pt x="3374" y="3010"/>
                    <a:pt x="3344" y="3010"/>
                  </a:cubicBezTo>
                  <a:cubicBezTo>
                    <a:pt x="3314" y="3010"/>
                    <a:pt x="3344" y="3040"/>
                    <a:pt x="3283" y="3040"/>
                  </a:cubicBezTo>
                  <a:cubicBezTo>
                    <a:pt x="3238" y="3040"/>
                    <a:pt x="3192" y="3091"/>
                    <a:pt x="3172" y="3091"/>
                  </a:cubicBezTo>
                  <a:cubicBezTo>
                    <a:pt x="3165" y="3091"/>
                    <a:pt x="3162" y="3086"/>
                    <a:pt x="3162" y="3070"/>
                  </a:cubicBezTo>
                  <a:cubicBezTo>
                    <a:pt x="3162" y="3040"/>
                    <a:pt x="3131" y="3010"/>
                    <a:pt x="3162" y="3010"/>
                  </a:cubicBezTo>
                  <a:cubicBezTo>
                    <a:pt x="3162" y="3010"/>
                    <a:pt x="3222" y="2979"/>
                    <a:pt x="3222" y="2918"/>
                  </a:cubicBezTo>
                  <a:cubicBezTo>
                    <a:pt x="3222" y="2888"/>
                    <a:pt x="3192" y="2858"/>
                    <a:pt x="3192" y="2827"/>
                  </a:cubicBezTo>
                  <a:cubicBezTo>
                    <a:pt x="3192" y="2766"/>
                    <a:pt x="3192" y="2766"/>
                    <a:pt x="3162" y="2736"/>
                  </a:cubicBezTo>
                  <a:cubicBezTo>
                    <a:pt x="3146" y="2721"/>
                    <a:pt x="3116" y="2721"/>
                    <a:pt x="3089" y="2721"/>
                  </a:cubicBezTo>
                  <a:cubicBezTo>
                    <a:pt x="3063" y="2721"/>
                    <a:pt x="3040" y="2721"/>
                    <a:pt x="3040" y="2706"/>
                  </a:cubicBezTo>
                  <a:cubicBezTo>
                    <a:pt x="3040" y="2675"/>
                    <a:pt x="3040" y="2614"/>
                    <a:pt x="3010" y="2614"/>
                  </a:cubicBezTo>
                  <a:cubicBezTo>
                    <a:pt x="2979" y="2614"/>
                    <a:pt x="2949" y="2614"/>
                    <a:pt x="2949" y="2554"/>
                  </a:cubicBezTo>
                  <a:cubicBezTo>
                    <a:pt x="2949" y="2523"/>
                    <a:pt x="2888" y="2402"/>
                    <a:pt x="2888" y="2402"/>
                  </a:cubicBezTo>
                  <a:cubicBezTo>
                    <a:pt x="2858" y="2402"/>
                    <a:pt x="2827" y="2402"/>
                    <a:pt x="2797" y="2371"/>
                  </a:cubicBezTo>
                  <a:cubicBezTo>
                    <a:pt x="2736" y="2310"/>
                    <a:pt x="2706" y="2280"/>
                    <a:pt x="2706" y="2250"/>
                  </a:cubicBezTo>
                  <a:cubicBezTo>
                    <a:pt x="2706" y="2234"/>
                    <a:pt x="2706" y="2234"/>
                    <a:pt x="2702" y="2234"/>
                  </a:cubicBezTo>
                  <a:cubicBezTo>
                    <a:pt x="2698" y="2234"/>
                    <a:pt x="2691" y="2234"/>
                    <a:pt x="2675" y="2219"/>
                  </a:cubicBezTo>
                  <a:cubicBezTo>
                    <a:pt x="2645" y="2219"/>
                    <a:pt x="2645" y="2159"/>
                    <a:pt x="2584" y="2159"/>
                  </a:cubicBezTo>
                  <a:lnTo>
                    <a:pt x="2493" y="2159"/>
                  </a:lnTo>
                  <a:cubicBezTo>
                    <a:pt x="2432" y="2159"/>
                    <a:pt x="2398" y="2186"/>
                    <a:pt x="2383" y="2186"/>
                  </a:cubicBezTo>
                  <a:cubicBezTo>
                    <a:pt x="2375" y="2186"/>
                    <a:pt x="2371" y="2179"/>
                    <a:pt x="2371" y="2159"/>
                  </a:cubicBezTo>
                  <a:lnTo>
                    <a:pt x="2371" y="2098"/>
                  </a:lnTo>
                  <a:cubicBezTo>
                    <a:pt x="2371" y="2067"/>
                    <a:pt x="2341" y="2067"/>
                    <a:pt x="2341" y="2007"/>
                  </a:cubicBezTo>
                  <a:cubicBezTo>
                    <a:pt x="2341" y="1976"/>
                    <a:pt x="2250" y="1946"/>
                    <a:pt x="2219" y="1915"/>
                  </a:cubicBezTo>
                  <a:cubicBezTo>
                    <a:pt x="2219" y="1855"/>
                    <a:pt x="2128" y="1824"/>
                    <a:pt x="2128" y="1794"/>
                  </a:cubicBezTo>
                  <a:cubicBezTo>
                    <a:pt x="2128" y="1763"/>
                    <a:pt x="2128" y="1703"/>
                    <a:pt x="2098" y="1703"/>
                  </a:cubicBezTo>
                  <a:cubicBezTo>
                    <a:pt x="2098" y="1672"/>
                    <a:pt x="2067" y="1672"/>
                    <a:pt x="2067" y="1642"/>
                  </a:cubicBezTo>
                  <a:cubicBezTo>
                    <a:pt x="2037" y="1611"/>
                    <a:pt x="1976" y="1551"/>
                    <a:pt x="1946" y="1551"/>
                  </a:cubicBezTo>
                  <a:cubicBezTo>
                    <a:pt x="1915" y="1551"/>
                    <a:pt x="1824" y="1520"/>
                    <a:pt x="1824" y="1520"/>
                  </a:cubicBezTo>
                  <a:cubicBezTo>
                    <a:pt x="1824" y="1520"/>
                    <a:pt x="1794" y="1490"/>
                    <a:pt x="1763" y="1490"/>
                  </a:cubicBezTo>
                  <a:lnTo>
                    <a:pt x="1520" y="1490"/>
                  </a:lnTo>
                  <a:lnTo>
                    <a:pt x="1460" y="1520"/>
                  </a:lnTo>
                  <a:cubicBezTo>
                    <a:pt x="1460" y="1520"/>
                    <a:pt x="1368" y="1520"/>
                    <a:pt x="1368" y="1490"/>
                  </a:cubicBezTo>
                  <a:lnTo>
                    <a:pt x="1368" y="1459"/>
                  </a:lnTo>
                  <a:lnTo>
                    <a:pt x="1460" y="1459"/>
                  </a:lnTo>
                  <a:cubicBezTo>
                    <a:pt x="1490" y="1459"/>
                    <a:pt x="1490" y="1399"/>
                    <a:pt x="1490" y="1399"/>
                  </a:cubicBezTo>
                  <a:cubicBezTo>
                    <a:pt x="1490" y="1368"/>
                    <a:pt x="1490" y="1368"/>
                    <a:pt x="1460" y="1368"/>
                  </a:cubicBezTo>
                  <a:cubicBezTo>
                    <a:pt x="1460" y="1368"/>
                    <a:pt x="1429" y="1368"/>
                    <a:pt x="1429" y="1338"/>
                  </a:cubicBezTo>
                  <a:cubicBezTo>
                    <a:pt x="1429" y="1331"/>
                    <a:pt x="1426" y="1329"/>
                    <a:pt x="1422" y="1329"/>
                  </a:cubicBezTo>
                  <a:cubicBezTo>
                    <a:pt x="1415" y="1329"/>
                    <a:pt x="1404" y="1336"/>
                    <a:pt x="1402" y="1336"/>
                  </a:cubicBezTo>
                  <a:cubicBezTo>
                    <a:pt x="1401" y="1336"/>
                    <a:pt x="1407" y="1330"/>
                    <a:pt x="1429" y="1307"/>
                  </a:cubicBezTo>
                  <a:lnTo>
                    <a:pt x="1490" y="1216"/>
                  </a:lnTo>
                  <a:cubicBezTo>
                    <a:pt x="1490" y="1186"/>
                    <a:pt x="1520" y="1095"/>
                    <a:pt x="1520" y="1095"/>
                  </a:cubicBezTo>
                  <a:cubicBezTo>
                    <a:pt x="1520" y="1095"/>
                    <a:pt x="1490" y="1034"/>
                    <a:pt x="1520" y="1034"/>
                  </a:cubicBezTo>
                  <a:cubicBezTo>
                    <a:pt x="1520" y="1003"/>
                    <a:pt x="1581" y="943"/>
                    <a:pt x="1581" y="912"/>
                  </a:cubicBezTo>
                  <a:cubicBezTo>
                    <a:pt x="1581" y="882"/>
                    <a:pt x="1520" y="882"/>
                    <a:pt x="1581" y="851"/>
                  </a:cubicBezTo>
                  <a:lnTo>
                    <a:pt x="1581" y="730"/>
                  </a:lnTo>
                  <a:cubicBezTo>
                    <a:pt x="1581" y="700"/>
                    <a:pt x="1581" y="639"/>
                    <a:pt x="1520" y="608"/>
                  </a:cubicBezTo>
                  <a:cubicBezTo>
                    <a:pt x="1520" y="608"/>
                    <a:pt x="1490" y="578"/>
                    <a:pt x="1460" y="578"/>
                  </a:cubicBezTo>
                  <a:lnTo>
                    <a:pt x="912" y="578"/>
                  </a:lnTo>
                  <a:cubicBezTo>
                    <a:pt x="882" y="578"/>
                    <a:pt x="882" y="608"/>
                    <a:pt x="852" y="608"/>
                  </a:cubicBezTo>
                  <a:lnTo>
                    <a:pt x="760" y="608"/>
                  </a:lnTo>
                  <a:cubicBezTo>
                    <a:pt x="760" y="608"/>
                    <a:pt x="760" y="639"/>
                    <a:pt x="730" y="639"/>
                  </a:cubicBezTo>
                  <a:cubicBezTo>
                    <a:pt x="730" y="639"/>
                    <a:pt x="730" y="700"/>
                    <a:pt x="700" y="700"/>
                  </a:cubicBezTo>
                  <a:lnTo>
                    <a:pt x="669" y="700"/>
                  </a:lnTo>
                  <a:lnTo>
                    <a:pt x="669" y="639"/>
                  </a:lnTo>
                  <a:cubicBezTo>
                    <a:pt x="700" y="608"/>
                    <a:pt x="700" y="578"/>
                    <a:pt x="730" y="578"/>
                  </a:cubicBezTo>
                  <a:cubicBezTo>
                    <a:pt x="730" y="563"/>
                    <a:pt x="753" y="563"/>
                    <a:pt x="764" y="563"/>
                  </a:cubicBezTo>
                  <a:cubicBezTo>
                    <a:pt x="776" y="563"/>
                    <a:pt x="776" y="563"/>
                    <a:pt x="730" y="548"/>
                  </a:cubicBezTo>
                  <a:cubicBezTo>
                    <a:pt x="700" y="487"/>
                    <a:pt x="608" y="487"/>
                    <a:pt x="608" y="487"/>
                  </a:cubicBezTo>
                  <a:cubicBezTo>
                    <a:pt x="608" y="487"/>
                    <a:pt x="578" y="487"/>
                    <a:pt x="578" y="456"/>
                  </a:cubicBezTo>
                  <a:cubicBezTo>
                    <a:pt x="578" y="456"/>
                    <a:pt x="578" y="426"/>
                    <a:pt x="608" y="426"/>
                  </a:cubicBezTo>
                  <a:lnTo>
                    <a:pt x="700" y="426"/>
                  </a:lnTo>
                  <a:cubicBezTo>
                    <a:pt x="730" y="426"/>
                    <a:pt x="730" y="335"/>
                    <a:pt x="760" y="335"/>
                  </a:cubicBezTo>
                  <a:cubicBezTo>
                    <a:pt x="821" y="335"/>
                    <a:pt x="821" y="335"/>
                    <a:pt x="852" y="304"/>
                  </a:cubicBezTo>
                  <a:cubicBezTo>
                    <a:pt x="882" y="304"/>
                    <a:pt x="882" y="274"/>
                    <a:pt x="882" y="274"/>
                  </a:cubicBezTo>
                  <a:lnTo>
                    <a:pt x="882" y="183"/>
                  </a:lnTo>
                  <a:cubicBezTo>
                    <a:pt x="882" y="152"/>
                    <a:pt x="821" y="152"/>
                    <a:pt x="821" y="122"/>
                  </a:cubicBezTo>
                  <a:lnTo>
                    <a:pt x="821" y="31"/>
                  </a:lnTo>
                  <a:lnTo>
                    <a:pt x="700" y="31"/>
                  </a:lnTo>
                  <a:cubicBezTo>
                    <a:pt x="700" y="31"/>
                    <a:pt x="608" y="92"/>
                    <a:pt x="578" y="92"/>
                  </a:cubicBezTo>
                  <a:lnTo>
                    <a:pt x="456" y="92"/>
                  </a:lnTo>
                  <a:cubicBezTo>
                    <a:pt x="436" y="92"/>
                    <a:pt x="416" y="105"/>
                    <a:pt x="396" y="105"/>
                  </a:cubicBezTo>
                  <a:cubicBezTo>
                    <a:pt x="386" y="105"/>
                    <a:pt x="375" y="102"/>
                    <a:pt x="365" y="92"/>
                  </a:cubicBezTo>
                  <a:cubicBezTo>
                    <a:pt x="335" y="61"/>
                    <a:pt x="320" y="61"/>
                    <a:pt x="308" y="61"/>
                  </a:cubicBezTo>
                  <a:cubicBezTo>
                    <a:pt x="297" y="61"/>
                    <a:pt x="289" y="61"/>
                    <a:pt x="274" y="31"/>
                  </a:cubicBezTo>
                  <a:cubicBezTo>
                    <a:pt x="244" y="31"/>
                    <a:pt x="244" y="0"/>
                    <a:pt x="213" y="0"/>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1"/>
            <p:cNvSpPr/>
            <p:nvPr/>
          </p:nvSpPr>
          <p:spPr>
            <a:xfrm>
              <a:off x="13453925" y="2514025"/>
              <a:ext cx="26625" cy="12300"/>
            </a:xfrm>
            <a:custGeom>
              <a:rect b="b" l="l" r="r" t="t"/>
              <a:pathLst>
                <a:path extrusionOk="0" h="492" w="1065">
                  <a:moveTo>
                    <a:pt x="122" y="1"/>
                  </a:moveTo>
                  <a:cubicBezTo>
                    <a:pt x="61" y="31"/>
                    <a:pt x="152" y="31"/>
                    <a:pt x="61" y="62"/>
                  </a:cubicBezTo>
                  <a:cubicBezTo>
                    <a:pt x="0" y="92"/>
                    <a:pt x="0" y="183"/>
                    <a:pt x="122" y="213"/>
                  </a:cubicBezTo>
                  <a:cubicBezTo>
                    <a:pt x="183" y="244"/>
                    <a:pt x="304" y="213"/>
                    <a:pt x="304" y="305"/>
                  </a:cubicBezTo>
                  <a:cubicBezTo>
                    <a:pt x="304" y="365"/>
                    <a:pt x="304" y="396"/>
                    <a:pt x="365" y="396"/>
                  </a:cubicBezTo>
                  <a:cubicBezTo>
                    <a:pt x="438" y="396"/>
                    <a:pt x="491" y="357"/>
                    <a:pt x="541" y="357"/>
                  </a:cubicBezTo>
                  <a:cubicBezTo>
                    <a:pt x="553" y="357"/>
                    <a:pt x="566" y="359"/>
                    <a:pt x="578" y="365"/>
                  </a:cubicBezTo>
                  <a:lnTo>
                    <a:pt x="639" y="457"/>
                  </a:lnTo>
                  <a:cubicBezTo>
                    <a:pt x="669" y="487"/>
                    <a:pt x="730" y="487"/>
                    <a:pt x="760" y="487"/>
                  </a:cubicBezTo>
                  <a:cubicBezTo>
                    <a:pt x="767" y="490"/>
                    <a:pt x="774" y="492"/>
                    <a:pt x="781" y="492"/>
                  </a:cubicBezTo>
                  <a:cubicBezTo>
                    <a:pt x="840" y="492"/>
                    <a:pt x="912" y="396"/>
                    <a:pt x="912" y="396"/>
                  </a:cubicBezTo>
                  <a:cubicBezTo>
                    <a:pt x="912" y="396"/>
                    <a:pt x="912" y="365"/>
                    <a:pt x="943" y="335"/>
                  </a:cubicBezTo>
                  <a:cubicBezTo>
                    <a:pt x="1034" y="305"/>
                    <a:pt x="1064" y="213"/>
                    <a:pt x="1064" y="213"/>
                  </a:cubicBezTo>
                  <a:cubicBezTo>
                    <a:pt x="1064" y="213"/>
                    <a:pt x="973" y="183"/>
                    <a:pt x="912" y="183"/>
                  </a:cubicBezTo>
                  <a:cubicBezTo>
                    <a:pt x="867" y="198"/>
                    <a:pt x="798" y="198"/>
                    <a:pt x="737" y="198"/>
                  </a:cubicBezTo>
                  <a:cubicBezTo>
                    <a:pt x="677" y="198"/>
                    <a:pt x="623" y="198"/>
                    <a:pt x="608" y="213"/>
                  </a:cubicBezTo>
                  <a:lnTo>
                    <a:pt x="365" y="213"/>
                  </a:lnTo>
                  <a:cubicBezTo>
                    <a:pt x="365" y="213"/>
                    <a:pt x="355" y="218"/>
                    <a:pt x="338" y="218"/>
                  </a:cubicBezTo>
                  <a:cubicBezTo>
                    <a:pt x="312" y="218"/>
                    <a:pt x="268" y="207"/>
                    <a:pt x="213" y="153"/>
                  </a:cubicBezTo>
                  <a:cubicBezTo>
                    <a:pt x="152" y="31"/>
                    <a:pt x="122" y="1"/>
                    <a:pt x="122" y="1"/>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1"/>
            <p:cNvSpPr/>
            <p:nvPr/>
          </p:nvSpPr>
          <p:spPr>
            <a:xfrm>
              <a:off x="13202400" y="2814950"/>
              <a:ext cx="110975" cy="42575"/>
            </a:xfrm>
            <a:custGeom>
              <a:rect b="b" l="l" r="r" t="t"/>
              <a:pathLst>
                <a:path extrusionOk="0" h="1703" w="4439">
                  <a:moveTo>
                    <a:pt x="851" y="0"/>
                  </a:moveTo>
                  <a:cubicBezTo>
                    <a:pt x="821" y="0"/>
                    <a:pt x="760" y="31"/>
                    <a:pt x="699" y="31"/>
                  </a:cubicBezTo>
                  <a:cubicBezTo>
                    <a:pt x="669" y="31"/>
                    <a:pt x="669" y="61"/>
                    <a:pt x="608" y="61"/>
                  </a:cubicBezTo>
                  <a:lnTo>
                    <a:pt x="395" y="61"/>
                  </a:lnTo>
                  <a:cubicBezTo>
                    <a:pt x="365" y="92"/>
                    <a:pt x="243" y="152"/>
                    <a:pt x="243" y="152"/>
                  </a:cubicBezTo>
                  <a:lnTo>
                    <a:pt x="183" y="213"/>
                  </a:lnTo>
                  <a:cubicBezTo>
                    <a:pt x="92" y="244"/>
                    <a:pt x="61" y="244"/>
                    <a:pt x="61" y="244"/>
                  </a:cubicBezTo>
                  <a:lnTo>
                    <a:pt x="61" y="335"/>
                  </a:lnTo>
                  <a:lnTo>
                    <a:pt x="61" y="487"/>
                  </a:lnTo>
                  <a:cubicBezTo>
                    <a:pt x="31" y="517"/>
                    <a:pt x="0" y="487"/>
                    <a:pt x="0" y="547"/>
                  </a:cubicBezTo>
                  <a:cubicBezTo>
                    <a:pt x="0" y="608"/>
                    <a:pt x="31" y="639"/>
                    <a:pt x="92" y="639"/>
                  </a:cubicBezTo>
                  <a:lnTo>
                    <a:pt x="243" y="639"/>
                  </a:lnTo>
                  <a:lnTo>
                    <a:pt x="365" y="517"/>
                  </a:lnTo>
                  <a:cubicBezTo>
                    <a:pt x="365" y="496"/>
                    <a:pt x="380" y="474"/>
                    <a:pt x="411" y="474"/>
                  </a:cubicBezTo>
                  <a:cubicBezTo>
                    <a:pt x="423" y="474"/>
                    <a:pt x="438" y="478"/>
                    <a:pt x="456" y="487"/>
                  </a:cubicBezTo>
                  <a:cubicBezTo>
                    <a:pt x="487" y="487"/>
                    <a:pt x="487" y="456"/>
                    <a:pt x="517" y="456"/>
                  </a:cubicBezTo>
                  <a:cubicBezTo>
                    <a:pt x="608" y="456"/>
                    <a:pt x="669" y="456"/>
                    <a:pt x="669" y="365"/>
                  </a:cubicBezTo>
                  <a:cubicBezTo>
                    <a:pt x="669" y="304"/>
                    <a:pt x="669" y="304"/>
                    <a:pt x="699" y="244"/>
                  </a:cubicBezTo>
                  <a:cubicBezTo>
                    <a:pt x="760" y="213"/>
                    <a:pt x="791" y="213"/>
                    <a:pt x="821" y="213"/>
                  </a:cubicBezTo>
                  <a:cubicBezTo>
                    <a:pt x="845" y="213"/>
                    <a:pt x="889" y="174"/>
                    <a:pt x="921" y="174"/>
                  </a:cubicBezTo>
                  <a:cubicBezTo>
                    <a:pt x="929" y="174"/>
                    <a:pt x="937" y="177"/>
                    <a:pt x="943" y="183"/>
                  </a:cubicBezTo>
                  <a:cubicBezTo>
                    <a:pt x="958" y="198"/>
                    <a:pt x="1003" y="198"/>
                    <a:pt x="1049" y="198"/>
                  </a:cubicBezTo>
                  <a:cubicBezTo>
                    <a:pt x="1095" y="198"/>
                    <a:pt x="1140" y="198"/>
                    <a:pt x="1155" y="213"/>
                  </a:cubicBezTo>
                  <a:cubicBezTo>
                    <a:pt x="1216" y="244"/>
                    <a:pt x="1277" y="244"/>
                    <a:pt x="1216" y="304"/>
                  </a:cubicBezTo>
                  <a:cubicBezTo>
                    <a:pt x="1186" y="320"/>
                    <a:pt x="1171" y="320"/>
                    <a:pt x="1155" y="320"/>
                  </a:cubicBezTo>
                  <a:cubicBezTo>
                    <a:pt x="1140" y="320"/>
                    <a:pt x="1125" y="320"/>
                    <a:pt x="1095" y="335"/>
                  </a:cubicBezTo>
                  <a:lnTo>
                    <a:pt x="1003" y="396"/>
                  </a:lnTo>
                  <a:cubicBezTo>
                    <a:pt x="1003" y="456"/>
                    <a:pt x="1003" y="456"/>
                    <a:pt x="1064" y="456"/>
                  </a:cubicBezTo>
                  <a:cubicBezTo>
                    <a:pt x="1088" y="456"/>
                    <a:pt x="1113" y="495"/>
                    <a:pt x="1137" y="495"/>
                  </a:cubicBezTo>
                  <a:cubicBezTo>
                    <a:pt x="1143" y="495"/>
                    <a:pt x="1149" y="493"/>
                    <a:pt x="1155" y="487"/>
                  </a:cubicBezTo>
                  <a:cubicBezTo>
                    <a:pt x="1171" y="471"/>
                    <a:pt x="1193" y="464"/>
                    <a:pt x="1212" y="464"/>
                  </a:cubicBezTo>
                  <a:cubicBezTo>
                    <a:pt x="1231" y="464"/>
                    <a:pt x="1247" y="471"/>
                    <a:pt x="1247" y="487"/>
                  </a:cubicBezTo>
                  <a:cubicBezTo>
                    <a:pt x="1277" y="487"/>
                    <a:pt x="1368" y="547"/>
                    <a:pt x="1368" y="547"/>
                  </a:cubicBezTo>
                  <a:cubicBezTo>
                    <a:pt x="1368" y="547"/>
                    <a:pt x="1409" y="588"/>
                    <a:pt x="1454" y="588"/>
                  </a:cubicBezTo>
                  <a:cubicBezTo>
                    <a:pt x="1476" y="588"/>
                    <a:pt x="1500" y="578"/>
                    <a:pt x="1520" y="547"/>
                  </a:cubicBezTo>
                  <a:cubicBezTo>
                    <a:pt x="1550" y="517"/>
                    <a:pt x="1581" y="517"/>
                    <a:pt x="1581" y="517"/>
                  </a:cubicBezTo>
                  <a:lnTo>
                    <a:pt x="1702" y="608"/>
                  </a:lnTo>
                  <a:cubicBezTo>
                    <a:pt x="1702" y="608"/>
                    <a:pt x="1763" y="639"/>
                    <a:pt x="1824" y="639"/>
                  </a:cubicBezTo>
                  <a:cubicBezTo>
                    <a:pt x="1848" y="639"/>
                    <a:pt x="1951" y="678"/>
                    <a:pt x="2006" y="678"/>
                  </a:cubicBezTo>
                  <a:cubicBezTo>
                    <a:pt x="2020" y="678"/>
                    <a:pt x="2031" y="675"/>
                    <a:pt x="2037" y="669"/>
                  </a:cubicBezTo>
                  <a:cubicBezTo>
                    <a:pt x="2067" y="639"/>
                    <a:pt x="2219" y="608"/>
                    <a:pt x="2219" y="608"/>
                  </a:cubicBezTo>
                  <a:cubicBezTo>
                    <a:pt x="2219" y="608"/>
                    <a:pt x="2462" y="608"/>
                    <a:pt x="2402" y="639"/>
                  </a:cubicBezTo>
                  <a:cubicBezTo>
                    <a:pt x="2371" y="669"/>
                    <a:pt x="2402" y="669"/>
                    <a:pt x="2371" y="699"/>
                  </a:cubicBezTo>
                  <a:cubicBezTo>
                    <a:pt x="2371" y="760"/>
                    <a:pt x="2523" y="912"/>
                    <a:pt x="2523" y="943"/>
                  </a:cubicBezTo>
                  <a:cubicBezTo>
                    <a:pt x="2523" y="973"/>
                    <a:pt x="2584" y="1034"/>
                    <a:pt x="2614" y="1064"/>
                  </a:cubicBezTo>
                  <a:cubicBezTo>
                    <a:pt x="2645" y="1095"/>
                    <a:pt x="2797" y="1095"/>
                    <a:pt x="2797" y="1095"/>
                  </a:cubicBezTo>
                  <a:lnTo>
                    <a:pt x="2949" y="1095"/>
                  </a:lnTo>
                  <a:cubicBezTo>
                    <a:pt x="2949" y="1095"/>
                    <a:pt x="3070" y="1095"/>
                    <a:pt x="3070" y="1125"/>
                  </a:cubicBezTo>
                  <a:cubicBezTo>
                    <a:pt x="3070" y="1155"/>
                    <a:pt x="3070" y="1216"/>
                    <a:pt x="3040" y="1247"/>
                  </a:cubicBezTo>
                  <a:cubicBezTo>
                    <a:pt x="2979" y="1277"/>
                    <a:pt x="2979" y="1307"/>
                    <a:pt x="2949" y="1307"/>
                  </a:cubicBezTo>
                  <a:cubicBezTo>
                    <a:pt x="2918" y="1307"/>
                    <a:pt x="2827" y="1399"/>
                    <a:pt x="2827" y="1399"/>
                  </a:cubicBezTo>
                  <a:lnTo>
                    <a:pt x="2797" y="1490"/>
                  </a:lnTo>
                  <a:cubicBezTo>
                    <a:pt x="2797" y="1520"/>
                    <a:pt x="2766" y="1551"/>
                    <a:pt x="2827" y="1551"/>
                  </a:cubicBezTo>
                  <a:lnTo>
                    <a:pt x="3101" y="1551"/>
                  </a:lnTo>
                  <a:cubicBezTo>
                    <a:pt x="3131" y="1551"/>
                    <a:pt x="3222" y="1490"/>
                    <a:pt x="3253" y="1490"/>
                  </a:cubicBezTo>
                  <a:cubicBezTo>
                    <a:pt x="3283" y="1490"/>
                    <a:pt x="3374" y="1520"/>
                    <a:pt x="3405" y="1520"/>
                  </a:cubicBezTo>
                  <a:cubicBezTo>
                    <a:pt x="3435" y="1520"/>
                    <a:pt x="3496" y="1490"/>
                    <a:pt x="3557" y="1429"/>
                  </a:cubicBezTo>
                  <a:cubicBezTo>
                    <a:pt x="3587" y="1581"/>
                    <a:pt x="3648" y="1642"/>
                    <a:pt x="3678" y="1642"/>
                  </a:cubicBezTo>
                  <a:cubicBezTo>
                    <a:pt x="3678" y="1672"/>
                    <a:pt x="3709" y="1672"/>
                    <a:pt x="3800" y="1703"/>
                  </a:cubicBezTo>
                  <a:lnTo>
                    <a:pt x="3982" y="1703"/>
                  </a:lnTo>
                  <a:cubicBezTo>
                    <a:pt x="3982" y="1703"/>
                    <a:pt x="4013" y="1642"/>
                    <a:pt x="4043" y="1642"/>
                  </a:cubicBezTo>
                  <a:cubicBezTo>
                    <a:pt x="4104" y="1642"/>
                    <a:pt x="4104" y="1581"/>
                    <a:pt x="4165" y="1581"/>
                  </a:cubicBezTo>
                  <a:lnTo>
                    <a:pt x="4317" y="1581"/>
                  </a:lnTo>
                  <a:cubicBezTo>
                    <a:pt x="4347" y="1581"/>
                    <a:pt x="4438" y="1551"/>
                    <a:pt x="4438" y="1520"/>
                  </a:cubicBezTo>
                  <a:cubicBezTo>
                    <a:pt x="4438" y="1459"/>
                    <a:pt x="4438" y="1429"/>
                    <a:pt x="4408" y="1368"/>
                  </a:cubicBezTo>
                  <a:cubicBezTo>
                    <a:pt x="4347" y="1307"/>
                    <a:pt x="4317" y="1307"/>
                    <a:pt x="4256" y="1277"/>
                  </a:cubicBezTo>
                  <a:cubicBezTo>
                    <a:pt x="4195" y="1277"/>
                    <a:pt x="4165" y="1216"/>
                    <a:pt x="4134" y="1216"/>
                  </a:cubicBezTo>
                  <a:cubicBezTo>
                    <a:pt x="4104" y="1155"/>
                    <a:pt x="4043" y="1155"/>
                    <a:pt x="4013" y="1155"/>
                  </a:cubicBezTo>
                  <a:cubicBezTo>
                    <a:pt x="3982" y="1155"/>
                    <a:pt x="3861" y="1216"/>
                    <a:pt x="3830" y="1216"/>
                  </a:cubicBezTo>
                  <a:cubicBezTo>
                    <a:pt x="3800" y="1216"/>
                    <a:pt x="3709" y="1155"/>
                    <a:pt x="3709" y="1155"/>
                  </a:cubicBezTo>
                  <a:cubicBezTo>
                    <a:pt x="3709" y="1155"/>
                    <a:pt x="3739" y="1125"/>
                    <a:pt x="3739" y="1095"/>
                  </a:cubicBezTo>
                  <a:cubicBezTo>
                    <a:pt x="3739" y="1064"/>
                    <a:pt x="3739" y="1064"/>
                    <a:pt x="3709" y="1003"/>
                  </a:cubicBezTo>
                  <a:cubicBezTo>
                    <a:pt x="3678" y="1003"/>
                    <a:pt x="3648" y="973"/>
                    <a:pt x="3587" y="973"/>
                  </a:cubicBezTo>
                  <a:cubicBezTo>
                    <a:pt x="3557" y="973"/>
                    <a:pt x="3496" y="973"/>
                    <a:pt x="3435" y="943"/>
                  </a:cubicBezTo>
                  <a:cubicBezTo>
                    <a:pt x="3435" y="927"/>
                    <a:pt x="3427" y="927"/>
                    <a:pt x="3416" y="927"/>
                  </a:cubicBezTo>
                  <a:cubicBezTo>
                    <a:pt x="3405" y="927"/>
                    <a:pt x="3389" y="927"/>
                    <a:pt x="3374" y="912"/>
                  </a:cubicBezTo>
                  <a:cubicBezTo>
                    <a:pt x="3344" y="851"/>
                    <a:pt x="3283" y="851"/>
                    <a:pt x="3253" y="821"/>
                  </a:cubicBezTo>
                  <a:cubicBezTo>
                    <a:pt x="3222" y="791"/>
                    <a:pt x="3192" y="791"/>
                    <a:pt x="3131" y="760"/>
                  </a:cubicBezTo>
                  <a:cubicBezTo>
                    <a:pt x="3101" y="699"/>
                    <a:pt x="3040" y="699"/>
                    <a:pt x="2979" y="699"/>
                  </a:cubicBezTo>
                  <a:cubicBezTo>
                    <a:pt x="2949" y="699"/>
                    <a:pt x="2949" y="699"/>
                    <a:pt x="2949" y="669"/>
                  </a:cubicBezTo>
                  <a:cubicBezTo>
                    <a:pt x="2949" y="639"/>
                    <a:pt x="2918" y="608"/>
                    <a:pt x="2918" y="608"/>
                  </a:cubicBezTo>
                  <a:lnTo>
                    <a:pt x="2827" y="608"/>
                  </a:lnTo>
                  <a:cubicBezTo>
                    <a:pt x="2797" y="608"/>
                    <a:pt x="2675" y="608"/>
                    <a:pt x="2675" y="547"/>
                  </a:cubicBezTo>
                  <a:cubicBezTo>
                    <a:pt x="2675" y="517"/>
                    <a:pt x="2675" y="517"/>
                    <a:pt x="2614" y="487"/>
                  </a:cubicBezTo>
                  <a:cubicBezTo>
                    <a:pt x="2584" y="456"/>
                    <a:pt x="2523" y="365"/>
                    <a:pt x="2462" y="365"/>
                  </a:cubicBezTo>
                  <a:lnTo>
                    <a:pt x="2280" y="365"/>
                  </a:lnTo>
                  <a:cubicBezTo>
                    <a:pt x="2280" y="365"/>
                    <a:pt x="2158" y="365"/>
                    <a:pt x="2158" y="335"/>
                  </a:cubicBezTo>
                  <a:cubicBezTo>
                    <a:pt x="2158" y="320"/>
                    <a:pt x="2136" y="320"/>
                    <a:pt x="2113" y="320"/>
                  </a:cubicBezTo>
                  <a:cubicBezTo>
                    <a:pt x="2090" y="320"/>
                    <a:pt x="2067" y="320"/>
                    <a:pt x="2067" y="304"/>
                  </a:cubicBezTo>
                  <a:cubicBezTo>
                    <a:pt x="2067" y="244"/>
                    <a:pt x="2067" y="213"/>
                    <a:pt x="2037" y="183"/>
                  </a:cubicBezTo>
                  <a:cubicBezTo>
                    <a:pt x="2006" y="152"/>
                    <a:pt x="2037" y="92"/>
                    <a:pt x="1915" y="92"/>
                  </a:cubicBezTo>
                  <a:cubicBezTo>
                    <a:pt x="1814" y="92"/>
                    <a:pt x="1767" y="119"/>
                    <a:pt x="1737" y="119"/>
                  </a:cubicBezTo>
                  <a:cubicBezTo>
                    <a:pt x="1723" y="119"/>
                    <a:pt x="1713" y="112"/>
                    <a:pt x="1702" y="92"/>
                  </a:cubicBezTo>
                  <a:cubicBezTo>
                    <a:pt x="1702" y="61"/>
                    <a:pt x="1550" y="61"/>
                    <a:pt x="1459" y="31"/>
                  </a:cubicBezTo>
                  <a:cubicBezTo>
                    <a:pt x="1399" y="0"/>
                    <a:pt x="1307" y="0"/>
                    <a:pt x="1247" y="0"/>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1"/>
            <p:cNvSpPr/>
            <p:nvPr/>
          </p:nvSpPr>
          <p:spPr>
            <a:xfrm>
              <a:off x="13456200" y="2476150"/>
              <a:ext cx="35750" cy="13600"/>
            </a:xfrm>
            <a:custGeom>
              <a:rect b="b" l="l" r="r" t="t"/>
              <a:pathLst>
                <a:path extrusionOk="0" h="544" w="1430">
                  <a:moveTo>
                    <a:pt x="274" y="0"/>
                  </a:moveTo>
                  <a:cubicBezTo>
                    <a:pt x="204" y="0"/>
                    <a:pt x="134" y="36"/>
                    <a:pt x="92" y="57"/>
                  </a:cubicBezTo>
                  <a:cubicBezTo>
                    <a:pt x="0" y="87"/>
                    <a:pt x="304" y="148"/>
                    <a:pt x="365" y="148"/>
                  </a:cubicBezTo>
                  <a:cubicBezTo>
                    <a:pt x="370" y="153"/>
                    <a:pt x="374" y="155"/>
                    <a:pt x="378" y="155"/>
                  </a:cubicBezTo>
                  <a:cubicBezTo>
                    <a:pt x="387" y="155"/>
                    <a:pt x="392" y="143"/>
                    <a:pt x="399" y="143"/>
                  </a:cubicBezTo>
                  <a:cubicBezTo>
                    <a:pt x="405" y="143"/>
                    <a:pt x="413" y="156"/>
                    <a:pt x="426" y="209"/>
                  </a:cubicBezTo>
                  <a:cubicBezTo>
                    <a:pt x="456" y="300"/>
                    <a:pt x="456" y="330"/>
                    <a:pt x="608" y="361"/>
                  </a:cubicBezTo>
                  <a:cubicBezTo>
                    <a:pt x="650" y="368"/>
                    <a:pt x="682" y="370"/>
                    <a:pt x="707" y="370"/>
                  </a:cubicBezTo>
                  <a:cubicBezTo>
                    <a:pt x="752" y="370"/>
                    <a:pt x="777" y="363"/>
                    <a:pt x="797" y="363"/>
                  </a:cubicBezTo>
                  <a:cubicBezTo>
                    <a:pt x="815" y="363"/>
                    <a:pt x="829" y="369"/>
                    <a:pt x="852" y="391"/>
                  </a:cubicBezTo>
                  <a:cubicBezTo>
                    <a:pt x="973" y="513"/>
                    <a:pt x="943" y="543"/>
                    <a:pt x="1034" y="543"/>
                  </a:cubicBezTo>
                  <a:cubicBezTo>
                    <a:pt x="1156" y="513"/>
                    <a:pt x="1277" y="482"/>
                    <a:pt x="1338" y="452"/>
                  </a:cubicBezTo>
                  <a:cubicBezTo>
                    <a:pt x="1429" y="391"/>
                    <a:pt x="1368" y="361"/>
                    <a:pt x="1307" y="300"/>
                  </a:cubicBezTo>
                  <a:cubicBezTo>
                    <a:pt x="1247" y="239"/>
                    <a:pt x="1095" y="239"/>
                    <a:pt x="1034" y="209"/>
                  </a:cubicBezTo>
                  <a:cubicBezTo>
                    <a:pt x="1004" y="178"/>
                    <a:pt x="973" y="148"/>
                    <a:pt x="882" y="148"/>
                  </a:cubicBezTo>
                  <a:cubicBezTo>
                    <a:pt x="841" y="148"/>
                    <a:pt x="787" y="161"/>
                    <a:pt x="747" y="161"/>
                  </a:cubicBezTo>
                  <a:cubicBezTo>
                    <a:pt x="727" y="161"/>
                    <a:pt x="710" y="158"/>
                    <a:pt x="700" y="148"/>
                  </a:cubicBezTo>
                  <a:cubicBezTo>
                    <a:pt x="669" y="87"/>
                    <a:pt x="548" y="57"/>
                    <a:pt x="517" y="57"/>
                  </a:cubicBezTo>
                  <a:cubicBezTo>
                    <a:pt x="502" y="42"/>
                    <a:pt x="479" y="42"/>
                    <a:pt x="453" y="42"/>
                  </a:cubicBezTo>
                  <a:cubicBezTo>
                    <a:pt x="426" y="42"/>
                    <a:pt x="396" y="42"/>
                    <a:pt x="365" y="26"/>
                  </a:cubicBezTo>
                  <a:cubicBezTo>
                    <a:pt x="337" y="7"/>
                    <a:pt x="306" y="0"/>
                    <a:pt x="274" y="0"/>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1"/>
            <p:cNvSpPr/>
            <p:nvPr/>
          </p:nvSpPr>
          <p:spPr>
            <a:xfrm>
              <a:off x="13307250" y="2855225"/>
              <a:ext cx="75275" cy="25425"/>
            </a:xfrm>
            <a:custGeom>
              <a:rect b="b" l="l" r="r" t="t"/>
              <a:pathLst>
                <a:path extrusionOk="0" h="1017" w="3011">
                  <a:moveTo>
                    <a:pt x="852" y="0"/>
                  </a:moveTo>
                  <a:cubicBezTo>
                    <a:pt x="700" y="0"/>
                    <a:pt x="670" y="0"/>
                    <a:pt x="609" y="61"/>
                  </a:cubicBezTo>
                  <a:cubicBezTo>
                    <a:pt x="578" y="61"/>
                    <a:pt x="609" y="122"/>
                    <a:pt x="609" y="122"/>
                  </a:cubicBezTo>
                  <a:cubicBezTo>
                    <a:pt x="609" y="143"/>
                    <a:pt x="638" y="178"/>
                    <a:pt x="676" y="178"/>
                  </a:cubicBezTo>
                  <a:cubicBezTo>
                    <a:pt x="693" y="178"/>
                    <a:pt x="712" y="171"/>
                    <a:pt x="730" y="152"/>
                  </a:cubicBezTo>
                  <a:cubicBezTo>
                    <a:pt x="751" y="152"/>
                    <a:pt x="811" y="139"/>
                    <a:pt x="841" y="139"/>
                  </a:cubicBezTo>
                  <a:cubicBezTo>
                    <a:pt x="855" y="139"/>
                    <a:pt x="862" y="142"/>
                    <a:pt x="852" y="152"/>
                  </a:cubicBezTo>
                  <a:lnTo>
                    <a:pt x="852" y="274"/>
                  </a:lnTo>
                  <a:cubicBezTo>
                    <a:pt x="852" y="304"/>
                    <a:pt x="852" y="395"/>
                    <a:pt x="882" y="395"/>
                  </a:cubicBezTo>
                  <a:cubicBezTo>
                    <a:pt x="913" y="395"/>
                    <a:pt x="1004" y="426"/>
                    <a:pt x="1004" y="456"/>
                  </a:cubicBezTo>
                  <a:cubicBezTo>
                    <a:pt x="1004" y="517"/>
                    <a:pt x="913" y="517"/>
                    <a:pt x="974" y="547"/>
                  </a:cubicBezTo>
                  <a:lnTo>
                    <a:pt x="1065" y="669"/>
                  </a:lnTo>
                  <a:lnTo>
                    <a:pt x="670" y="669"/>
                  </a:lnTo>
                  <a:cubicBezTo>
                    <a:pt x="624" y="639"/>
                    <a:pt x="571" y="639"/>
                    <a:pt x="525" y="639"/>
                  </a:cubicBezTo>
                  <a:cubicBezTo>
                    <a:pt x="480" y="639"/>
                    <a:pt x="442" y="639"/>
                    <a:pt x="426" y="608"/>
                  </a:cubicBezTo>
                  <a:cubicBezTo>
                    <a:pt x="366" y="608"/>
                    <a:pt x="396" y="608"/>
                    <a:pt x="274" y="578"/>
                  </a:cubicBezTo>
                  <a:lnTo>
                    <a:pt x="92" y="578"/>
                  </a:lnTo>
                  <a:cubicBezTo>
                    <a:pt x="92" y="608"/>
                    <a:pt x="1" y="730"/>
                    <a:pt x="92" y="730"/>
                  </a:cubicBezTo>
                  <a:cubicBezTo>
                    <a:pt x="153" y="730"/>
                    <a:pt x="274" y="760"/>
                    <a:pt x="274" y="821"/>
                  </a:cubicBezTo>
                  <a:cubicBezTo>
                    <a:pt x="274" y="851"/>
                    <a:pt x="244" y="882"/>
                    <a:pt x="274" y="882"/>
                  </a:cubicBezTo>
                  <a:lnTo>
                    <a:pt x="426" y="882"/>
                  </a:lnTo>
                  <a:cubicBezTo>
                    <a:pt x="457" y="851"/>
                    <a:pt x="518" y="821"/>
                    <a:pt x="548" y="821"/>
                  </a:cubicBezTo>
                  <a:cubicBezTo>
                    <a:pt x="578" y="760"/>
                    <a:pt x="578" y="760"/>
                    <a:pt x="609" y="760"/>
                  </a:cubicBezTo>
                  <a:cubicBezTo>
                    <a:pt x="639" y="791"/>
                    <a:pt x="662" y="791"/>
                    <a:pt x="685" y="791"/>
                  </a:cubicBezTo>
                  <a:cubicBezTo>
                    <a:pt x="708" y="791"/>
                    <a:pt x="730" y="791"/>
                    <a:pt x="761" y="821"/>
                  </a:cubicBezTo>
                  <a:cubicBezTo>
                    <a:pt x="771" y="824"/>
                    <a:pt x="780" y="826"/>
                    <a:pt x="787" y="826"/>
                  </a:cubicBezTo>
                  <a:cubicBezTo>
                    <a:pt x="839" y="826"/>
                    <a:pt x="834" y="755"/>
                    <a:pt x="886" y="755"/>
                  </a:cubicBezTo>
                  <a:cubicBezTo>
                    <a:pt x="894" y="755"/>
                    <a:pt x="903" y="757"/>
                    <a:pt x="913" y="760"/>
                  </a:cubicBezTo>
                  <a:lnTo>
                    <a:pt x="1156" y="760"/>
                  </a:lnTo>
                  <a:cubicBezTo>
                    <a:pt x="1156" y="760"/>
                    <a:pt x="1186" y="760"/>
                    <a:pt x="1217" y="821"/>
                  </a:cubicBezTo>
                  <a:cubicBezTo>
                    <a:pt x="1278" y="851"/>
                    <a:pt x="1338" y="821"/>
                    <a:pt x="1338" y="882"/>
                  </a:cubicBezTo>
                  <a:cubicBezTo>
                    <a:pt x="1338" y="912"/>
                    <a:pt x="1308" y="973"/>
                    <a:pt x="1369" y="1003"/>
                  </a:cubicBezTo>
                  <a:cubicBezTo>
                    <a:pt x="1399" y="1014"/>
                    <a:pt x="1416" y="1017"/>
                    <a:pt x="1427" y="1017"/>
                  </a:cubicBezTo>
                  <a:cubicBezTo>
                    <a:pt x="1450" y="1017"/>
                    <a:pt x="1450" y="1003"/>
                    <a:pt x="1490" y="1003"/>
                  </a:cubicBezTo>
                  <a:cubicBezTo>
                    <a:pt x="1581" y="1003"/>
                    <a:pt x="1612" y="1003"/>
                    <a:pt x="1642" y="973"/>
                  </a:cubicBezTo>
                  <a:cubicBezTo>
                    <a:pt x="1673" y="973"/>
                    <a:pt x="1733" y="882"/>
                    <a:pt x="1733" y="851"/>
                  </a:cubicBezTo>
                  <a:cubicBezTo>
                    <a:pt x="1733" y="821"/>
                    <a:pt x="1673" y="760"/>
                    <a:pt x="1733" y="760"/>
                  </a:cubicBezTo>
                  <a:cubicBezTo>
                    <a:pt x="1885" y="821"/>
                    <a:pt x="1916" y="791"/>
                    <a:pt x="1946" y="821"/>
                  </a:cubicBezTo>
                  <a:cubicBezTo>
                    <a:pt x="1968" y="843"/>
                    <a:pt x="2020" y="864"/>
                    <a:pt x="2059" y="864"/>
                  </a:cubicBezTo>
                  <a:cubicBezTo>
                    <a:pt x="2075" y="864"/>
                    <a:pt x="2089" y="860"/>
                    <a:pt x="2098" y="851"/>
                  </a:cubicBezTo>
                  <a:cubicBezTo>
                    <a:pt x="2129" y="821"/>
                    <a:pt x="2189" y="821"/>
                    <a:pt x="2220" y="791"/>
                  </a:cubicBezTo>
                  <a:cubicBezTo>
                    <a:pt x="2250" y="730"/>
                    <a:pt x="2250" y="699"/>
                    <a:pt x="2281" y="699"/>
                  </a:cubicBezTo>
                  <a:cubicBezTo>
                    <a:pt x="2311" y="715"/>
                    <a:pt x="2402" y="715"/>
                    <a:pt x="2490" y="715"/>
                  </a:cubicBezTo>
                  <a:cubicBezTo>
                    <a:pt x="2577" y="715"/>
                    <a:pt x="2661" y="715"/>
                    <a:pt x="2676" y="730"/>
                  </a:cubicBezTo>
                  <a:cubicBezTo>
                    <a:pt x="2691" y="760"/>
                    <a:pt x="2706" y="760"/>
                    <a:pt x="2729" y="760"/>
                  </a:cubicBezTo>
                  <a:cubicBezTo>
                    <a:pt x="2752" y="760"/>
                    <a:pt x="2782" y="760"/>
                    <a:pt x="2828" y="791"/>
                  </a:cubicBezTo>
                  <a:cubicBezTo>
                    <a:pt x="2889" y="791"/>
                    <a:pt x="2889" y="791"/>
                    <a:pt x="2949" y="730"/>
                  </a:cubicBezTo>
                  <a:cubicBezTo>
                    <a:pt x="2980" y="730"/>
                    <a:pt x="3010" y="699"/>
                    <a:pt x="3010" y="669"/>
                  </a:cubicBezTo>
                  <a:cubicBezTo>
                    <a:pt x="3010" y="608"/>
                    <a:pt x="2980" y="547"/>
                    <a:pt x="2949" y="517"/>
                  </a:cubicBezTo>
                  <a:cubicBezTo>
                    <a:pt x="2889" y="456"/>
                    <a:pt x="2889" y="426"/>
                    <a:pt x="2828" y="426"/>
                  </a:cubicBezTo>
                  <a:lnTo>
                    <a:pt x="2524" y="426"/>
                  </a:lnTo>
                  <a:cubicBezTo>
                    <a:pt x="2493" y="426"/>
                    <a:pt x="2372" y="395"/>
                    <a:pt x="2433" y="395"/>
                  </a:cubicBezTo>
                  <a:cubicBezTo>
                    <a:pt x="2524" y="395"/>
                    <a:pt x="2554" y="395"/>
                    <a:pt x="2554" y="365"/>
                  </a:cubicBezTo>
                  <a:cubicBezTo>
                    <a:pt x="2554" y="304"/>
                    <a:pt x="2554" y="274"/>
                    <a:pt x="2493" y="274"/>
                  </a:cubicBezTo>
                  <a:cubicBezTo>
                    <a:pt x="2433" y="274"/>
                    <a:pt x="2385" y="287"/>
                    <a:pt x="2343" y="287"/>
                  </a:cubicBezTo>
                  <a:cubicBezTo>
                    <a:pt x="2321" y="287"/>
                    <a:pt x="2301" y="284"/>
                    <a:pt x="2281" y="274"/>
                  </a:cubicBezTo>
                  <a:cubicBezTo>
                    <a:pt x="2281" y="243"/>
                    <a:pt x="2250" y="274"/>
                    <a:pt x="2250" y="213"/>
                  </a:cubicBezTo>
                  <a:cubicBezTo>
                    <a:pt x="2250" y="152"/>
                    <a:pt x="2250" y="122"/>
                    <a:pt x="2189" y="122"/>
                  </a:cubicBezTo>
                  <a:cubicBezTo>
                    <a:pt x="2149" y="122"/>
                    <a:pt x="2108" y="108"/>
                    <a:pt x="2086" y="108"/>
                  </a:cubicBezTo>
                  <a:cubicBezTo>
                    <a:pt x="2075" y="108"/>
                    <a:pt x="2068" y="112"/>
                    <a:pt x="2068" y="122"/>
                  </a:cubicBezTo>
                  <a:cubicBezTo>
                    <a:pt x="2037" y="122"/>
                    <a:pt x="1946" y="92"/>
                    <a:pt x="1946" y="92"/>
                  </a:cubicBezTo>
                  <a:cubicBezTo>
                    <a:pt x="1946" y="92"/>
                    <a:pt x="1916" y="92"/>
                    <a:pt x="1885" y="61"/>
                  </a:cubicBezTo>
                  <a:cubicBezTo>
                    <a:pt x="1825" y="0"/>
                    <a:pt x="1764" y="0"/>
                    <a:pt x="1764" y="0"/>
                  </a:cubicBezTo>
                  <a:cubicBezTo>
                    <a:pt x="1764" y="0"/>
                    <a:pt x="1460" y="61"/>
                    <a:pt x="1430" y="61"/>
                  </a:cubicBezTo>
                  <a:cubicBezTo>
                    <a:pt x="1381" y="61"/>
                    <a:pt x="1371" y="100"/>
                    <a:pt x="1338" y="100"/>
                  </a:cubicBezTo>
                  <a:cubicBezTo>
                    <a:pt x="1330" y="100"/>
                    <a:pt x="1320" y="98"/>
                    <a:pt x="1308" y="92"/>
                  </a:cubicBezTo>
                  <a:lnTo>
                    <a:pt x="1156" y="92"/>
                  </a:lnTo>
                  <a:cubicBezTo>
                    <a:pt x="1065" y="92"/>
                    <a:pt x="1065" y="61"/>
                    <a:pt x="1004" y="61"/>
                  </a:cubicBezTo>
                  <a:cubicBezTo>
                    <a:pt x="913" y="61"/>
                    <a:pt x="1004" y="0"/>
                    <a:pt x="852" y="0"/>
                  </a:cubicBezTo>
                  <a:close/>
                </a:path>
              </a:pathLst>
            </a:custGeom>
            <a:solidFill>
              <a:srgbClr val="E0EC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
          <p:cNvSpPr txBox="1"/>
          <p:nvPr>
            <p:ph type="title"/>
          </p:nvPr>
        </p:nvSpPr>
        <p:spPr>
          <a:xfrm>
            <a:off x="819000" y="688949"/>
            <a:ext cx="7506000" cy="578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500"/>
              <a:buNone/>
            </a:pPr>
            <a:r>
              <a:rPr lang="en" sz="4100"/>
              <a:t>Outline</a:t>
            </a:r>
            <a:endParaRPr sz="4100"/>
          </a:p>
        </p:txBody>
      </p:sp>
      <p:grpSp>
        <p:nvGrpSpPr>
          <p:cNvPr id="192" name="Google Shape;192;p2"/>
          <p:cNvGrpSpPr/>
          <p:nvPr/>
        </p:nvGrpSpPr>
        <p:grpSpPr>
          <a:xfrm>
            <a:off x="7995095" y="331311"/>
            <a:ext cx="835296" cy="1117872"/>
            <a:chOff x="9146764" y="37925"/>
            <a:chExt cx="1363749" cy="1825097"/>
          </a:xfrm>
        </p:grpSpPr>
        <p:grpSp>
          <p:nvGrpSpPr>
            <p:cNvPr id="193" name="Google Shape;193;p2"/>
            <p:cNvGrpSpPr/>
            <p:nvPr/>
          </p:nvGrpSpPr>
          <p:grpSpPr>
            <a:xfrm flipH="1">
              <a:off x="9146764" y="37925"/>
              <a:ext cx="1363749" cy="1123912"/>
              <a:chOff x="714448" y="580879"/>
              <a:chExt cx="1524594" cy="1256469"/>
            </a:xfrm>
          </p:grpSpPr>
          <p:sp>
            <p:nvSpPr>
              <p:cNvPr id="194" name="Google Shape;194;p2"/>
              <p:cNvSpPr/>
              <p:nvPr/>
            </p:nvSpPr>
            <p:spPr>
              <a:xfrm flipH="1" rot="-1800001">
                <a:off x="1613757" y="992681"/>
                <a:ext cx="460676" cy="781874"/>
              </a:xfrm>
              <a:custGeom>
                <a:rect b="b" l="l" r="r" t="t"/>
                <a:pathLst>
                  <a:path extrusionOk="0" h="5292" w="2433">
                    <a:moveTo>
                      <a:pt x="214" y="1"/>
                    </a:moveTo>
                    <a:cubicBezTo>
                      <a:pt x="153" y="760"/>
                      <a:pt x="62" y="1460"/>
                      <a:pt x="1" y="2098"/>
                    </a:cubicBezTo>
                    <a:lnTo>
                      <a:pt x="1" y="2159"/>
                    </a:lnTo>
                    <a:cubicBezTo>
                      <a:pt x="1" y="2736"/>
                      <a:pt x="31" y="3283"/>
                      <a:pt x="153" y="3830"/>
                    </a:cubicBezTo>
                    <a:cubicBezTo>
                      <a:pt x="274" y="4377"/>
                      <a:pt x="457" y="4864"/>
                      <a:pt x="943" y="5137"/>
                    </a:cubicBezTo>
                    <a:cubicBezTo>
                      <a:pt x="1134" y="5238"/>
                      <a:pt x="1331" y="5292"/>
                      <a:pt x="1515" y="5292"/>
                    </a:cubicBezTo>
                    <a:cubicBezTo>
                      <a:pt x="1889" y="5292"/>
                      <a:pt x="2209" y="5069"/>
                      <a:pt x="2311" y="4560"/>
                    </a:cubicBezTo>
                    <a:cubicBezTo>
                      <a:pt x="2432" y="4074"/>
                      <a:pt x="2341" y="3618"/>
                      <a:pt x="2189" y="3162"/>
                    </a:cubicBezTo>
                    <a:cubicBezTo>
                      <a:pt x="1977" y="2463"/>
                      <a:pt x="1642" y="1824"/>
                      <a:pt x="1217" y="1216"/>
                    </a:cubicBezTo>
                    <a:cubicBezTo>
                      <a:pt x="913" y="791"/>
                      <a:pt x="639" y="426"/>
                      <a:pt x="214" y="1"/>
                    </a:cubicBezTo>
                    <a:close/>
                  </a:path>
                </a:pathLst>
              </a:custGeom>
              <a:solidFill>
                <a:schemeClr val="accent3"/>
              </a:solidFill>
              <a:ln cap="flat" cmpd="sng" w="762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2"/>
              <p:cNvSpPr/>
              <p:nvPr/>
            </p:nvSpPr>
            <p:spPr>
              <a:xfrm flipH="1" rot="-1799939">
                <a:off x="879053" y="643673"/>
                <a:ext cx="460678" cy="781874"/>
              </a:xfrm>
              <a:custGeom>
                <a:rect b="b" l="l" r="r" t="t"/>
                <a:pathLst>
                  <a:path extrusionOk="0" h="5292" w="2433">
                    <a:moveTo>
                      <a:pt x="214" y="1"/>
                    </a:moveTo>
                    <a:cubicBezTo>
                      <a:pt x="153" y="760"/>
                      <a:pt x="62" y="1460"/>
                      <a:pt x="1" y="2098"/>
                    </a:cubicBezTo>
                    <a:lnTo>
                      <a:pt x="1" y="2159"/>
                    </a:lnTo>
                    <a:cubicBezTo>
                      <a:pt x="1" y="2736"/>
                      <a:pt x="31" y="3283"/>
                      <a:pt x="153" y="3830"/>
                    </a:cubicBezTo>
                    <a:cubicBezTo>
                      <a:pt x="274" y="4377"/>
                      <a:pt x="457" y="4864"/>
                      <a:pt x="943" y="5137"/>
                    </a:cubicBezTo>
                    <a:cubicBezTo>
                      <a:pt x="1134" y="5238"/>
                      <a:pt x="1331" y="5292"/>
                      <a:pt x="1515" y="5292"/>
                    </a:cubicBezTo>
                    <a:cubicBezTo>
                      <a:pt x="1889" y="5292"/>
                      <a:pt x="2209" y="5069"/>
                      <a:pt x="2311" y="4560"/>
                    </a:cubicBezTo>
                    <a:cubicBezTo>
                      <a:pt x="2432" y="4074"/>
                      <a:pt x="2341" y="3618"/>
                      <a:pt x="2189" y="3162"/>
                    </a:cubicBezTo>
                    <a:cubicBezTo>
                      <a:pt x="1977" y="2463"/>
                      <a:pt x="1642" y="1824"/>
                      <a:pt x="1217" y="1216"/>
                    </a:cubicBezTo>
                    <a:cubicBezTo>
                      <a:pt x="913" y="791"/>
                      <a:pt x="639" y="426"/>
                      <a:pt x="214" y="1"/>
                    </a:cubicBezTo>
                    <a:close/>
                  </a:path>
                </a:pathLst>
              </a:custGeom>
              <a:solidFill>
                <a:schemeClr val="accent3"/>
              </a:solidFill>
              <a:ln cap="flat" cmpd="sng" w="762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6" name="Google Shape;196;p2"/>
            <p:cNvSpPr/>
            <p:nvPr/>
          </p:nvSpPr>
          <p:spPr>
            <a:xfrm rot="1799943">
              <a:off x="9792345" y="1107469"/>
              <a:ext cx="412077" cy="699384"/>
            </a:xfrm>
            <a:custGeom>
              <a:rect b="b" l="l" r="r" t="t"/>
              <a:pathLst>
                <a:path extrusionOk="0" h="5292" w="2433">
                  <a:moveTo>
                    <a:pt x="214" y="1"/>
                  </a:moveTo>
                  <a:cubicBezTo>
                    <a:pt x="153" y="760"/>
                    <a:pt x="62" y="1460"/>
                    <a:pt x="1" y="2098"/>
                  </a:cubicBezTo>
                  <a:lnTo>
                    <a:pt x="1" y="2159"/>
                  </a:lnTo>
                  <a:cubicBezTo>
                    <a:pt x="1" y="2736"/>
                    <a:pt x="31" y="3283"/>
                    <a:pt x="153" y="3830"/>
                  </a:cubicBezTo>
                  <a:cubicBezTo>
                    <a:pt x="274" y="4377"/>
                    <a:pt x="457" y="4864"/>
                    <a:pt x="943" y="5137"/>
                  </a:cubicBezTo>
                  <a:cubicBezTo>
                    <a:pt x="1134" y="5238"/>
                    <a:pt x="1331" y="5292"/>
                    <a:pt x="1515" y="5292"/>
                  </a:cubicBezTo>
                  <a:cubicBezTo>
                    <a:pt x="1889" y="5292"/>
                    <a:pt x="2209" y="5069"/>
                    <a:pt x="2311" y="4560"/>
                  </a:cubicBezTo>
                  <a:cubicBezTo>
                    <a:pt x="2432" y="4074"/>
                    <a:pt x="2341" y="3618"/>
                    <a:pt x="2189" y="3162"/>
                  </a:cubicBezTo>
                  <a:cubicBezTo>
                    <a:pt x="1977" y="2463"/>
                    <a:pt x="1642" y="1824"/>
                    <a:pt x="1217" y="1216"/>
                  </a:cubicBezTo>
                  <a:cubicBezTo>
                    <a:pt x="913" y="791"/>
                    <a:pt x="639" y="426"/>
                    <a:pt x="214" y="1"/>
                  </a:cubicBezTo>
                  <a:close/>
                </a:path>
              </a:pathLst>
            </a:custGeom>
            <a:solidFill>
              <a:schemeClr val="accent3"/>
            </a:solidFill>
            <a:ln cap="flat" cmpd="sng" w="762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aphicFrame>
        <p:nvGraphicFramePr>
          <p:cNvPr id="197" name="Google Shape;197;p2"/>
          <p:cNvGraphicFramePr/>
          <p:nvPr/>
        </p:nvGraphicFramePr>
        <p:xfrm>
          <a:off x="720000" y="1825140"/>
          <a:ext cx="3000000" cy="3000000"/>
        </p:xfrm>
        <a:graphic>
          <a:graphicData uri="http://schemas.openxmlformats.org/drawingml/2006/table">
            <a:tbl>
              <a:tblPr>
                <a:noFill/>
                <a:tableStyleId>{03BFF3B5-479C-4F77-87C6-7876DB265BBE}</a:tableStyleId>
              </a:tblPr>
              <a:tblGrid>
                <a:gridCol w="2619875"/>
                <a:gridCol w="5084125"/>
              </a:tblGrid>
              <a:tr h="350500">
                <a:tc>
                  <a:txBody>
                    <a:bodyPr/>
                    <a:lstStyle/>
                    <a:p>
                      <a:pPr indent="0" lvl="0" marL="0" marR="0" rtl="0" algn="l">
                        <a:lnSpc>
                          <a:spcPct val="100000"/>
                        </a:lnSpc>
                        <a:spcBef>
                          <a:spcPts val="0"/>
                        </a:spcBef>
                        <a:spcAft>
                          <a:spcPts val="0"/>
                        </a:spcAft>
                        <a:buClr>
                          <a:srgbClr val="000000"/>
                        </a:buClr>
                        <a:buSzPts val="1100"/>
                        <a:buFont typeface="Arial"/>
                        <a:buNone/>
                      </a:pPr>
                      <a:r>
                        <a:rPr lang="en" sz="2500" u="sng" cap="none" strike="noStrike">
                          <a:solidFill>
                            <a:srgbClr val="057D3A"/>
                          </a:solidFill>
                          <a:latin typeface="Lilita One"/>
                          <a:ea typeface="Lilita One"/>
                          <a:cs typeface="Lilita One"/>
                          <a:sym typeface="Lilita One"/>
                        </a:rPr>
                        <a:t>Step 1.</a:t>
                      </a:r>
                      <a:endParaRPr sz="2500" u="sng" cap="none" strike="noStrike">
                        <a:solidFill>
                          <a:srgbClr val="057D3A"/>
                        </a:solidFill>
                        <a:latin typeface="Lilita One"/>
                        <a:ea typeface="Lilita One"/>
                        <a:cs typeface="Lilita One"/>
                        <a:sym typeface="Lilita One"/>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rPr lang="en" sz="2400" u="none" cap="none" strike="noStrike">
                          <a:solidFill>
                            <a:srgbClr val="057D3A"/>
                          </a:solidFill>
                          <a:latin typeface="Microsoft JhengHei"/>
                          <a:ea typeface="Microsoft JhengHei"/>
                          <a:cs typeface="Microsoft JhengHei"/>
                          <a:sym typeface="Microsoft JhengHei"/>
                        </a:rPr>
                        <a:t>確認公共政策問題</a:t>
                      </a:r>
                      <a:endParaRPr sz="2400" u="none" cap="none" strike="noStrike">
                        <a:solidFill>
                          <a:srgbClr val="057D3A"/>
                        </a:solidFill>
                        <a:latin typeface="Microsoft JhengHei"/>
                        <a:ea typeface="Microsoft JhengHei"/>
                        <a:cs typeface="Microsoft JhengHei"/>
                        <a:sym typeface="Microsoft JhengHei"/>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r>
              <a:tr h="350500">
                <a:tc>
                  <a:txBody>
                    <a:bodyPr/>
                    <a:lstStyle/>
                    <a:p>
                      <a:pPr indent="0" lvl="0" marL="0" marR="0" rtl="0" algn="l">
                        <a:lnSpc>
                          <a:spcPct val="100000"/>
                        </a:lnSpc>
                        <a:spcBef>
                          <a:spcPts val="0"/>
                        </a:spcBef>
                        <a:spcAft>
                          <a:spcPts val="0"/>
                        </a:spcAft>
                        <a:buClr>
                          <a:srgbClr val="000000"/>
                        </a:buClr>
                        <a:buSzPts val="1100"/>
                        <a:buFont typeface="Arial"/>
                        <a:buNone/>
                      </a:pPr>
                      <a:r>
                        <a:rPr lang="en" sz="2500" u="sng" cap="none" strike="noStrike">
                          <a:solidFill>
                            <a:srgbClr val="057D3A"/>
                          </a:solidFill>
                          <a:latin typeface="Lilita One"/>
                          <a:ea typeface="Lilita One"/>
                          <a:cs typeface="Lilita One"/>
                          <a:sym typeface="Lilita One"/>
                        </a:rPr>
                        <a:t>Step 2.</a:t>
                      </a:r>
                      <a:endParaRPr sz="2500" u="sng" cap="none" strike="noStrike">
                        <a:solidFill>
                          <a:srgbClr val="057D3A"/>
                        </a:solidFill>
                        <a:latin typeface="Lilita One"/>
                        <a:ea typeface="Lilita One"/>
                        <a:cs typeface="Lilita One"/>
                        <a:sym typeface="Lilita One"/>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rPr lang="en" sz="2400" u="none" cap="none" strike="noStrike">
                          <a:solidFill>
                            <a:srgbClr val="057D3A"/>
                          </a:solidFill>
                          <a:latin typeface="Microsoft JhengHei"/>
                          <a:ea typeface="Microsoft JhengHei"/>
                          <a:cs typeface="Microsoft JhengHei"/>
                          <a:sym typeface="Microsoft JhengHei"/>
                        </a:rPr>
                        <a:t>研究各項可行政策</a:t>
                      </a:r>
                      <a:endParaRPr sz="2400" u="none" cap="none" strike="noStrike">
                        <a:solidFill>
                          <a:srgbClr val="057D3A"/>
                        </a:solidFill>
                        <a:latin typeface="Microsoft JhengHei"/>
                        <a:ea typeface="Microsoft JhengHei"/>
                        <a:cs typeface="Microsoft JhengHei"/>
                        <a:sym typeface="Microsoft JhengHei"/>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r>
              <a:tr h="350500">
                <a:tc>
                  <a:txBody>
                    <a:bodyPr/>
                    <a:lstStyle/>
                    <a:p>
                      <a:pPr indent="0" lvl="0" marL="0" marR="0" rtl="0" algn="l">
                        <a:lnSpc>
                          <a:spcPct val="100000"/>
                        </a:lnSpc>
                        <a:spcBef>
                          <a:spcPts val="0"/>
                        </a:spcBef>
                        <a:spcAft>
                          <a:spcPts val="0"/>
                        </a:spcAft>
                        <a:buClr>
                          <a:srgbClr val="000000"/>
                        </a:buClr>
                        <a:buSzPts val="1100"/>
                        <a:buFont typeface="Arial"/>
                        <a:buNone/>
                      </a:pPr>
                      <a:r>
                        <a:rPr lang="en" sz="2500" u="sng" cap="none" strike="noStrike">
                          <a:solidFill>
                            <a:srgbClr val="057D3A"/>
                          </a:solidFill>
                          <a:latin typeface="Lilita One"/>
                          <a:ea typeface="Lilita One"/>
                          <a:cs typeface="Lilita One"/>
                          <a:sym typeface="Lilita One"/>
                        </a:rPr>
                        <a:t>Step 3.</a:t>
                      </a:r>
                      <a:endParaRPr sz="2500" u="sng" cap="none" strike="noStrike">
                        <a:solidFill>
                          <a:srgbClr val="057D3A"/>
                        </a:solidFill>
                        <a:latin typeface="Lilita One"/>
                        <a:ea typeface="Lilita One"/>
                        <a:cs typeface="Lilita One"/>
                        <a:sym typeface="Lilita One"/>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rPr lang="en" sz="2400" u="none" cap="none" strike="noStrike">
                          <a:solidFill>
                            <a:srgbClr val="057D3A"/>
                          </a:solidFill>
                          <a:latin typeface="Microsoft JhengHei"/>
                          <a:ea typeface="Microsoft JhengHei"/>
                          <a:cs typeface="Microsoft JhengHei"/>
                          <a:sym typeface="Microsoft JhengHei"/>
                        </a:rPr>
                        <a:t>提出我方解決方案</a:t>
                      </a:r>
                      <a:endParaRPr sz="2400" u="none" cap="none" strike="noStrike">
                        <a:solidFill>
                          <a:srgbClr val="057D3A"/>
                        </a:solidFill>
                        <a:latin typeface="Microsoft JhengHei"/>
                        <a:ea typeface="Microsoft JhengHei"/>
                        <a:cs typeface="Microsoft JhengHei"/>
                        <a:sym typeface="Microsoft JhengHei"/>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r>
              <a:tr h="350500">
                <a:tc>
                  <a:txBody>
                    <a:bodyPr/>
                    <a:lstStyle/>
                    <a:p>
                      <a:pPr indent="0" lvl="0" marL="0" marR="0" rtl="0" algn="l">
                        <a:lnSpc>
                          <a:spcPct val="100000"/>
                        </a:lnSpc>
                        <a:spcBef>
                          <a:spcPts val="0"/>
                        </a:spcBef>
                        <a:spcAft>
                          <a:spcPts val="0"/>
                        </a:spcAft>
                        <a:buClr>
                          <a:srgbClr val="000000"/>
                        </a:buClr>
                        <a:buSzPts val="1100"/>
                        <a:buFont typeface="Arial"/>
                        <a:buNone/>
                      </a:pPr>
                      <a:r>
                        <a:rPr lang="en" sz="2500" u="sng" cap="none" strike="noStrike">
                          <a:solidFill>
                            <a:srgbClr val="057D3A"/>
                          </a:solidFill>
                          <a:latin typeface="Lilita One"/>
                          <a:ea typeface="Lilita One"/>
                          <a:cs typeface="Lilita One"/>
                          <a:sym typeface="Lilita One"/>
                        </a:rPr>
                        <a:t>Step 4.</a:t>
                      </a:r>
                      <a:endParaRPr sz="2500" u="sng" cap="none" strike="noStrike">
                        <a:solidFill>
                          <a:srgbClr val="057D3A"/>
                        </a:solidFill>
                        <a:latin typeface="Lilita One"/>
                        <a:ea typeface="Lilita One"/>
                        <a:cs typeface="Lilita One"/>
                        <a:sym typeface="Lilita One"/>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rPr lang="en" sz="2400" u="none" cap="none" strike="noStrike">
                          <a:solidFill>
                            <a:srgbClr val="057D3A"/>
                          </a:solidFill>
                          <a:latin typeface="Microsoft JhengHei"/>
                          <a:ea typeface="Microsoft JhengHei"/>
                          <a:cs typeface="Microsoft JhengHei"/>
                          <a:sym typeface="Microsoft JhengHei"/>
                        </a:rPr>
                        <a:t>提出行動方案</a:t>
                      </a:r>
                      <a:endParaRPr sz="2400" u="none" cap="none" strike="noStrike">
                        <a:solidFill>
                          <a:srgbClr val="057D3A"/>
                        </a:solidFill>
                        <a:latin typeface="Microsoft JhengHei"/>
                        <a:ea typeface="Microsoft JhengHei"/>
                        <a:cs typeface="Microsoft JhengHei"/>
                        <a:sym typeface="Microsoft JhengHei"/>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
          <p:cNvSpPr txBox="1"/>
          <p:nvPr>
            <p:ph type="title"/>
          </p:nvPr>
        </p:nvSpPr>
        <p:spPr>
          <a:xfrm>
            <a:off x="2271900" y="1443663"/>
            <a:ext cx="4600200" cy="1457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500"/>
              <a:buNone/>
            </a:pPr>
            <a:r>
              <a:rPr lang="en"/>
              <a:t>STEP 1</a:t>
            </a:r>
            <a:endParaRPr/>
          </a:p>
        </p:txBody>
      </p:sp>
      <p:sp>
        <p:nvSpPr>
          <p:cNvPr id="203" name="Google Shape;203;p3"/>
          <p:cNvSpPr txBox="1"/>
          <p:nvPr>
            <p:ph idx="1" type="subTitle"/>
          </p:nvPr>
        </p:nvSpPr>
        <p:spPr>
          <a:xfrm>
            <a:off x="2518050" y="2844675"/>
            <a:ext cx="4107900" cy="864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1600"/>
              </a:spcAft>
              <a:buClr>
                <a:schemeClr val="dk1"/>
              </a:buClr>
              <a:buSzPts val="1100"/>
              <a:buFont typeface="Arial"/>
              <a:buNone/>
            </a:pPr>
            <a:r>
              <a:rPr b="1" lang="en" sz="2500">
                <a:solidFill>
                  <a:schemeClr val="lt1"/>
                </a:solidFill>
                <a:latin typeface="Microsoft JhengHei"/>
                <a:ea typeface="Microsoft JhengHei"/>
                <a:cs typeface="Microsoft JhengHei"/>
                <a:sym typeface="Microsoft JhengHei"/>
              </a:rPr>
              <a:t>確認公共政策問題</a:t>
            </a:r>
            <a:endParaRPr b="1" sz="2500">
              <a:solidFill>
                <a:schemeClr val="lt1"/>
              </a:solidFill>
              <a:latin typeface="Microsoft JhengHei"/>
              <a:ea typeface="Microsoft JhengHei"/>
              <a:cs typeface="Microsoft JhengHei"/>
              <a:sym typeface="Microsoft JhengHei"/>
            </a:endParaRPr>
          </a:p>
        </p:txBody>
      </p:sp>
      <p:grpSp>
        <p:nvGrpSpPr>
          <p:cNvPr id="204" name="Google Shape;204;p3"/>
          <p:cNvGrpSpPr/>
          <p:nvPr/>
        </p:nvGrpSpPr>
        <p:grpSpPr>
          <a:xfrm flipH="1" rot="-1799934">
            <a:off x="686975" y="2814533"/>
            <a:ext cx="1657854" cy="1793369"/>
            <a:chOff x="8551050" y="7183675"/>
            <a:chExt cx="1161900" cy="1256875"/>
          </a:xfrm>
        </p:grpSpPr>
        <p:sp>
          <p:nvSpPr>
            <p:cNvPr id="205" name="Google Shape;205;p3"/>
            <p:cNvSpPr/>
            <p:nvPr/>
          </p:nvSpPr>
          <p:spPr>
            <a:xfrm>
              <a:off x="8551050" y="7183675"/>
              <a:ext cx="1161900" cy="1256875"/>
            </a:xfrm>
            <a:custGeom>
              <a:rect b="b" l="l" r="r" t="t"/>
              <a:pathLst>
                <a:path extrusionOk="0" h="50275" w="46476">
                  <a:moveTo>
                    <a:pt x="17205" y="0"/>
                  </a:moveTo>
                  <a:cubicBezTo>
                    <a:pt x="15776" y="0"/>
                    <a:pt x="14469" y="700"/>
                    <a:pt x="13648" y="1885"/>
                  </a:cubicBezTo>
                  <a:lnTo>
                    <a:pt x="12949" y="2949"/>
                  </a:lnTo>
                  <a:cubicBezTo>
                    <a:pt x="12250" y="3952"/>
                    <a:pt x="11551" y="4955"/>
                    <a:pt x="10882" y="5988"/>
                  </a:cubicBezTo>
                  <a:cubicBezTo>
                    <a:pt x="10548" y="6475"/>
                    <a:pt x="10274" y="6931"/>
                    <a:pt x="10031" y="7387"/>
                  </a:cubicBezTo>
                  <a:cubicBezTo>
                    <a:pt x="8299" y="11034"/>
                    <a:pt x="8967" y="14408"/>
                    <a:pt x="9819" y="16627"/>
                  </a:cubicBezTo>
                  <a:cubicBezTo>
                    <a:pt x="8907" y="16840"/>
                    <a:pt x="8025" y="17174"/>
                    <a:pt x="7204" y="17630"/>
                  </a:cubicBezTo>
                  <a:cubicBezTo>
                    <a:pt x="5685" y="18481"/>
                    <a:pt x="4317" y="19514"/>
                    <a:pt x="3192" y="20305"/>
                  </a:cubicBezTo>
                  <a:cubicBezTo>
                    <a:pt x="2797" y="20609"/>
                    <a:pt x="2372" y="20913"/>
                    <a:pt x="1976" y="21186"/>
                  </a:cubicBezTo>
                  <a:cubicBezTo>
                    <a:pt x="1034" y="21855"/>
                    <a:pt x="396" y="22858"/>
                    <a:pt x="213" y="23983"/>
                  </a:cubicBezTo>
                  <a:cubicBezTo>
                    <a:pt x="1" y="25077"/>
                    <a:pt x="244" y="26232"/>
                    <a:pt x="913" y="27174"/>
                  </a:cubicBezTo>
                  <a:cubicBezTo>
                    <a:pt x="1186" y="27569"/>
                    <a:pt x="1490" y="27934"/>
                    <a:pt x="1764" y="28329"/>
                  </a:cubicBezTo>
                  <a:cubicBezTo>
                    <a:pt x="2311" y="28998"/>
                    <a:pt x="2706" y="29606"/>
                    <a:pt x="3101" y="30214"/>
                  </a:cubicBezTo>
                  <a:cubicBezTo>
                    <a:pt x="4834" y="33101"/>
                    <a:pt x="7083" y="34864"/>
                    <a:pt x="9727" y="35472"/>
                  </a:cubicBezTo>
                  <a:cubicBezTo>
                    <a:pt x="9727" y="36293"/>
                    <a:pt x="9788" y="37053"/>
                    <a:pt x="9819" y="37661"/>
                  </a:cubicBezTo>
                  <a:cubicBezTo>
                    <a:pt x="9849" y="38268"/>
                    <a:pt x="9879" y="38876"/>
                    <a:pt x="9849" y="39272"/>
                  </a:cubicBezTo>
                  <a:cubicBezTo>
                    <a:pt x="9727" y="40639"/>
                    <a:pt x="10274" y="41977"/>
                    <a:pt x="11308" y="42828"/>
                  </a:cubicBezTo>
                  <a:cubicBezTo>
                    <a:pt x="12098" y="43527"/>
                    <a:pt x="13071" y="43892"/>
                    <a:pt x="14104" y="43892"/>
                  </a:cubicBezTo>
                  <a:cubicBezTo>
                    <a:pt x="14408" y="43892"/>
                    <a:pt x="14712" y="43861"/>
                    <a:pt x="15016" y="43770"/>
                  </a:cubicBezTo>
                  <a:cubicBezTo>
                    <a:pt x="15472" y="43709"/>
                    <a:pt x="15989" y="43588"/>
                    <a:pt x="16445" y="43496"/>
                  </a:cubicBezTo>
                  <a:cubicBezTo>
                    <a:pt x="17144" y="43345"/>
                    <a:pt x="17904" y="43132"/>
                    <a:pt x="18664" y="42980"/>
                  </a:cubicBezTo>
                  <a:lnTo>
                    <a:pt x="18664" y="42980"/>
                  </a:lnTo>
                  <a:cubicBezTo>
                    <a:pt x="18633" y="43527"/>
                    <a:pt x="18633" y="44044"/>
                    <a:pt x="18603" y="44591"/>
                  </a:cubicBezTo>
                  <a:cubicBezTo>
                    <a:pt x="18512" y="45807"/>
                    <a:pt x="18937" y="46749"/>
                    <a:pt x="19120" y="47235"/>
                  </a:cubicBezTo>
                  <a:lnTo>
                    <a:pt x="19180" y="47326"/>
                  </a:lnTo>
                  <a:cubicBezTo>
                    <a:pt x="19636" y="48725"/>
                    <a:pt x="20761" y="49819"/>
                    <a:pt x="22220" y="50184"/>
                  </a:cubicBezTo>
                  <a:lnTo>
                    <a:pt x="22281" y="50184"/>
                  </a:lnTo>
                  <a:cubicBezTo>
                    <a:pt x="22585" y="50244"/>
                    <a:pt x="22919" y="50275"/>
                    <a:pt x="23223" y="50275"/>
                  </a:cubicBezTo>
                  <a:cubicBezTo>
                    <a:pt x="24287" y="50275"/>
                    <a:pt x="25412" y="49819"/>
                    <a:pt x="26323" y="49089"/>
                  </a:cubicBezTo>
                  <a:lnTo>
                    <a:pt x="26384" y="49028"/>
                  </a:lnTo>
                  <a:cubicBezTo>
                    <a:pt x="26870" y="48603"/>
                    <a:pt x="28026" y="47691"/>
                    <a:pt x="28390" y="45989"/>
                  </a:cubicBezTo>
                  <a:cubicBezTo>
                    <a:pt x="28633" y="44955"/>
                    <a:pt x="28633" y="44013"/>
                    <a:pt x="28603" y="43314"/>
                  </a:cubicBezTo>
                  <a:lnTo>
                    <a:pt x="28603" y="42919"/>
                  </a:lnTo>
                  <a:lnTo>
                    <a:pt x="28603" y="38876"/>
                  </a:lnTo>
                  <a:cubicBezTo>
                    <a:pt x="29758" y="39272"/>
                    <a:pt x="30944" y="39454"/>
                    <a:pt x="32129" y="39454"/>
                  </a:cubicBezTo>
                  <a:cubicBezTo>
                    <a:pt x="34105" y="39454"/>
                    <a:pt x="35928" y="38876"/>
                    <a:pt x="37448" y="37843"/>
                  </a:cubicBezTo>
                  <a:cubicBezTo>
                    <a:pt x="38968" y="36840"/>
                    <a:pt x="40336" y="35685"/>
                    <a:pt x="41643" y="34591"/>
                  </a:cubicBezTo>
                  <a:lnTo>
                    <a:pt x="41704" y="34560"/>
                  </a:lnTo>
                  <a:cubicBezTo>
                    <a:pt x="42251" y="34104"/>
                    <a:pt x="42798" y="33648"/>
                    <a:pt x="43345" y="33223"/>
                  </a:cubicBezTo>
                  <a:cubicBezTo>
                    <a:pt x="44378" y="32341"/>
                    <a:pt x="44986" y="31004"/>
                    <a:pt x="44926" y="29606"/>
                  </a:cubicBezTo>
                  <a:cubicBezTo>
                    <a:pt x="44804" y="28238"/>
                    <a:pt x="44044" y="26961"/>
                    <a:pt x="42859" y="26232"/>
                  </a:cubicBezTo>
                  <a:cubicBezTo>
                    <a:pt x="42707" y="26141"/>
                    <a:pt x="42615" y="26080"/>
                    <a:pt x="42463" y="25989"/>
                  </a:cubicBezTo>
                  <a:cubicBezTo>
                    <a:pt x="42372" y="25837"/>
                    <a:pt x="42251" y="25685"/>
                    <a:pt x="42160" y="25533"/>
                  </a:cubicBezTo>
                  <a:cubicBezTo>
                    <a:pt x="43467" y="23861"/>
                    <a:pt x="44439" y="21733"/>
                    <a:pt x="44926" y="19241"/>
                  </a:cubicBezTo>
                  <a:cubicBezTo>
                    <a:pt x="45199" y="17903"/>
                    <a:pt x="45108" y="16688"/>
                    <a:pt x="45047" y="15715"/>
                  </a:cubicBezTo>
                  <a:cubicBezTo>
                    <a:pt x="45047" y="15441"/>
                    <a:pt x="45017" y="15107"/>
                    <a:pt x="45017" y="14833"/>
                  </a:cubicBezTo>
                  <a:cubicBezTo>
                    <a:pt x="46020" y="13770"/>
                    <a:pt x="46476" y="12250"/>
                    <a:pt x="46141" y="10791"/>
                  </a:cubicBezTo>
                  <a:cubicBezTo>
                    <a:pt x="45777" y="9180"/>
                    <a:pt x="44500" y="7903"/>
                    <a:pt x="42889" y="7569"/>
                  </a:cubicBezTo>
                  <a:cubicBezTo>
                    <a:pt x="42342" y="7447"/>
                    <a:pt x="41764" y="7356"/>
                    <a:pt x="41248" y="7235"/>
                  </a:cubicBezTo>
                  <a:cubicBezTo>
                    <a:pt x="40184" y="6991"/>
                    <a:pt x="39272" y="6839"/>
                    <a:pt x="38421" y="6596"/>
                  </a:cubicBezTo>
                  <a:cubicBezTo>
                    <a:pt x="37357" y="6232"/>
                    <a:pt x="36293" y="6080"/>
                    <a:pt x="35229" y="6080"/>
                  </a:cubicBezTo>
                  <a:cubicBezTo>
                    <a:pt x="33679" y="6080"/>
                    <a:pt x="32099" y="6444"/>
                    <a:pt x="30427" y="7113"/>
                  </a:cubicBezTo>
                  <a:cubicBezTo>
                    <a:pt x="30001" y="7265"/>
                    <a:pt x="29606" y="7447"/>
                    <a:pt x="29272" y="7660"/>
                  </a:cubicBezTo>
                  <a:cubicBezTo>
                    <a:pt x="28299" y="5563"/>
                    <a:pt x="26567" y="3648"/>
                    <a:pt x="24712" y="2584"/>
                  </a:cubicBezTo>
                  <a:cubicBezTo>
                    <a:pt x="23071" y="1642"/>
                    <a:pt x="21338" y="1125"/>
                    <a:pt x="19940" y="669"/>
                  </a:cubicBezTo>
                  <a:cubicBezTo>
                    <a:pt x="19484" y="517"/>
                    <a:pt x="19028" y="396"/>
                    <a:pt x="18633" y="244"/>
                  </a:cubicBezTo>
                  <a:lnTo>
                    <a:pt x="18603" y="244"/>
                  </a:lnTo>
                  <a:cubicBezTo>
                    <a:pt x="18147" y="92"/>
                    <a:pt x="17691" y="0"/>
                    <a:pt x="17205" y="0"/>
                  </a:cubicBezTo>
                  <a:close/>
                </a:path>
              </a:pathLst>
            </a:custGeom>
            <a:solidFill>
              <a:srgbClr val="FFFFFF"/>
            </a:solidFill>
            <a:ln>
              <a:noFill/>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3"/>
            <p:cNvSpPr/>
            <p:nvPr/>
          </p:nvSpPr>
          <p:spPr>
            <a:xfrm>
              <a:off x="8610705" y="7256374"/>
              <a:ext cx="1040273" cy="1151443"/>
            </a:xfrm>
            <a:custGeom>
              <a:rect b="b" l="l" r="r" t="t"/>
              <a:pathLst>
                <a:path extrusionOk="0" h="41989" w="37935">
                  <a:moveTo>
                    <a:pt x="12907" y="1"/>
                  </a:moveTo>
                  <a:cubicBezTo>
                    <a:pt x="12833" y="1"/>
                    <a:pt x="12759" y="35"/>
                    <a:pt x="12736" y="103"/>
                  </a:cubicBezTo>
                  <a:lnTo>
                    <a:pt x="12007" y="1167"/>
                  </a:lnTo>
                  <a:cubicBezTo>
                    <a:pt x="11338" y="2140"/>
                    <a:pt x="10639" y="3173"/>
                    <a:pt x="9970" y="4146"/>
                  </a:cubicBezTo>
                  <a:cubicBezTo>
                    <a:pt x="9727" y="4510"/>
                    <a:pt x="9575" y="4754"/>
                    <a:pt x="9423" y="5027"/>
                  </a:cubicBezTo>
                  <a:cubicBezTo>
                    <a:pt x="8025" y="7945"/>
                    <a:pt x="9119" y="10802"/>
                    <a:pt x="10062" y="12656"/>
                  </a:cubicBezTo>
                  <a:cubicBezTo>
                    <a:pt x="10822" y="14146"/>
                    <a:pt x="11794" y="15544"/>
                    <a:pt x="12706" y="16881"/>
                  </a:cubicBezTo>
                  <a:lnTo>
                    <a:pt x="14074" y="18948"/>
                  </a:lnTo>
                  <a:cubicBezTo>
                    <a:pt x="14347" y="19343"/>
                    <a:pt x="14591" y="19860"/>
                    <a:pt x="14834" y="20316"/>
                  </a:cubicBezTo>
                  <a:cubicBezTo>
                    <a:pt x="14895" y="20468"/>
                    <a:pt x="15016" y="20651"/>
                    <a:pt x="15107" y="20802"/>
                  </a:cubicBezTo>
                  <a:lnTo>
                    <a:pt x="14895" y="20954"/>
                  </a:lnTo>
                  <a:cubicBezTo>
                    <a:pt x="14803" y="20863"/>
                    <a:pt x="14712" y="20802"/>
                    <a:pt x="14591" y="20772"/>
                  </a:cubicBezTo>
                  <a:cubicBezTo>
                    <a:pt x="14287" y="20559"/>
                    <a:pt x="13983" y="20347"/>
                    <a:pt x="13740" y="20073"/>
                  </a:cubicBezTo>
                  <a:cubicBezTo>
                    <a:pt x="13375" y="19769"/>
                    <a:pt x="13071" y="19465"/>
                    <a:pt x="12767" y="19161"/>
                  </a:cubicBezTo>
                  <a:cubicBezTo>
                    <a:pt x="12433" y="18827"/>
                    <a:pt x="12098" y="18492"/>
                    <a:pt x="11703" y="18128"/>
                  </a:cubicBezTo>
                  <a:cubicBezTo>
                    <a:pt x="10359" y="16952"/>
                    <a:pt x="8947" y="16361"/>
                    <a:pt x="7550" y="16361"/>
                  </a:cubicBezTo>
                  <a:cubicBezTo>
                    <a:pt x="6672" y="16361"/>
                    <a:pt x="5800" y="16594"/>
                    <a:pt x="4955" y="17064"/>
                  </a:cubicBezTo>
                  <a:cubicBezTo>
                    <a:pt x="3648" y="17793"/>
                    <a:pt x="2432" y="18675"/>
                    <a:pt x="1369" y="19465"/>
                  </a:cubicBezTo>
                  <a:cubicBezTo>
                    <a:pt x="913" y="19799"/>
                    <a:pt x="517" y="20103"/>
                    <a:pt x="92" y="20407"/>
                  </a:cubicBezTo>
                  <a:cubicBezTo>
                    <a:pt x="61" y="20468"/>
                    <a:pt x="1" y="20499"/>
                    <a:pt x="1" y="20529"/>
                  </a:cubicBezTo>
                  <a:cubicBezTo>
                    <a:pt x="1" y="20559"/>
                    <a:pt x="1" y="20651"/>
                    <a:pt x="31" y="20681"/>
                  </a:cubicBezTo>
                  <a:cubicBezTo>
                    <a:pt x="305" y="21076"/>
                    <a:pt x="578" y="21410"/>
                    <a:pt x="852" y="21745"/>
                  </a:cubicBezTo>
                  <a:cubicBezTo>
                    <a:pt x="1399" y="22505"/>
                    <a:pt x="1946" y="23234"/>
                    <a:pt x="2402" y="23994"/>
                  </a:cubicBezTo>
                  <a:cubicBezTo>
                    <a:pt x="3857" y="26373"/>
                    <a:pt x="5570" y="27515"/>
                    <a:pt x="7778" y="27515"/>
                  </a:cubicBezTo>
                  <a:cubicBezTo>
                    <a:pt x="7968" y="27515"/>
                    <a:pt x="8162" y="27506"/>
                    <a:pt x="8360" y="27490"/>
                  </a:cubicBezTo>
                  <a:cubicBezTo>
                    <a:pt x="9454" y="27398"/>
                    <a:pt x="10609" y="27216"/>
                    <a:pt x="11703" y="27064"/>
                  </a:cubicBezTo>
                  <a:cubicBezTo>
                    <a:pt x="11794" y="27064"/>
                    <a:pt x="11855" y="27034"/>
                    <a:pt x="11946" y="27034"/>
                  </a:cubicBezTo>
                  <a:cubicBezTo>
                    <a:pt x="9393" y="28584"/>
                    <a:pt x="9575" y="31046"/>
                    <a:pt x="9697" y="33265"/>
                  </a:cubicBezTo>
                  <a:cubicBezTo>
                    <a:pt x="9727" y="34025"/>
                    <a:pt x="9819" y="34754"/>
                    <a:pt x="9727" y="35423"/>
                  </a:cubicBezTo>
                  <a:cubicBezTo>
                    <a:pt x="9727" y="35514"/>
                    <a:pt x="9758" y="35544"/>
                    <a:pt x="9819" y="35575"/>
                  </a:cubicBezTo>
                  <a:cubicBezTo>
                    <a:pt x="9839" y="35596"/>
                    <a:pt x="9875" y="35631"/>
                    <a:pt x="9925" y="35631"/>
                  </a:cubicBezTo>
                  <a:cubicBezTo>
                    <a:pt x="9947" y="35631"/>
                    <a:pt x="9973" y="35624"/>
                    <a:pt x="10001" y="35605"/>
                  </a:cubicBezTo>
                  <a:cubicBezTo>
                    <a:pt x="10457" y="35514"/>
                    <a:pt x="10913" y="35423"/>
                    <a:pt x="11369" y="35301"/>
                  </a:cubicBezTo>
                  <a:cubicBezTo>
                    <a:pt x="12402" y="35088"/>
                    <a:pt x="13466" y="34815"/>
                    <a:pt x="14530" y="34632"/>
                  </a:cubicBezTo>
                  <a:cubicBezTo>
                    <a:pt x="15806" y="34359"/>
                    <a:pt x="17205" y="33903"/>
                    <a:pt x="17873" y="32231"/>
                  </a:cubicBezTo>
                  <a:cubicBezTo>
                    <a:pt x="18025" y="31806"/>
                    <a:pt x="18329" y="31471"/>
                    <a:pt x="18633" y="31046"/>
                  </a:cubicBezTo>
                  <a:cubicBezTo>
                    <a:pt x="18724" y="30894"/>
                    <a:pt x="18846" y="30803"/>
                    <a:pt x="18937" y="30651"/>
                  </a:cubicBezTo>
                  <a:lnTo>
                    <a:pt x="19089" y="30711"/>
                  </a:lnTo>
                  <a:lnTo>
                    <a:pt x="18937" y="32870"/>
                  </a:lnTo>
                  <a:cubicBezTo>
                    <a:pt x="18785" y="35392"/>
                    <a:pt x="18633" y="38006"/>
                    <a:pt x="18481" y="40560"/>
                  </a:cubicBezTo>
                  <a:cubicBezTo>
                    <a:pt x="18481" y="40864"/>
                    <a:pt x="18572" y="41168"/>
                    <a:pt x="18694" y="41471"/>
                  </a:cubicBezTo>
                  <a:cubicBezTo>
                    <a:pt x="18724" y="41593"/>
                    <a:pt x="18816" y="41745"/>
                    <a:pt x="18846" y="41836"/>
                  </a:cubicBezTo>
                  <a:cubicBezTo>
                    <a:pt x="18876" y="41927"/>
                    <a:pt x="18937" y="41958"/>
                    <a:pt x="18998" y="41988"/>
                  </a:cubicBezTo>
                  <a:lnTo>
                    <a:pt x="19028" y="41988"/>
                  </a:lnTo>
                  <a:cubicBezTo>
                    <a:pt x="19089" y="41988"/>
                    <a:pt x="19150" y="41958"/>
                    <a:pt x="19180" y="41927"/>
                  </a:cubicBezTo>
                  <a:cubicBezTo>
                    <a:pt x="19272" y="41836"/>
                    <a:pt x="19393" y="41745"/>
                    <a:pt x="19484" y="41654"/>
                  </a:cubicBezTo>
                  <a:cubicBezTo>
                    <a:pt x="19758" y="41441"/>
                    <a:pt x="20062" y="41198"/>
                    <a:pt x="20153" y="40894"/>
                  </a:cubicBezTo>
                  <a:cubicBezTo>
                    <a:pt x="20244" y="40377"/>
                    <a:pt x="20244" y="39800"/>
                    <a:pt x="20214" y="39222"/>
                  </a:cubicBezTo>
                  <a:lnTo>
                    <a:pt x="20214" y="38705"/>
                  </a:lnTo>
                  <a:lnTo>
                    <a:pt x="20214" y="34632"/>
                  </a:lnTo>
                  <a:cubicBezTo>
                    <a:pt x="20214" y="32353"/>
                    <a:pt x="20183" y="30104"/>
                    <a:pt x="20183" y="27824"/>
                  </a:cubicBezTo>
                  <a:cubicBezTo>
                    <a:pt x="20183" y="27641"/>
                    <a:pt x="20214" y="27398"/>
                    <a:pt x="20305" y="27155"/>
                  </a:cubicBezTo>
                  <a:cubicBezTo>
                    <a:pt x="20305" y="27064"/>
                    <a:pt x="20335" y="27034"/>
                    <a:pt x="20335" y="26942"/>
                  </a:cubicBezTo>
                  <a:lnTo>
                    <a:pt x="20639" y="27246"/>
                  </a:lnTo>
                  <a:cubicBezTo>
                    <a:pt x="21004" y="27641"/>
                    <a:pt x="21308" y="27976"/>
                    <a:pt x="21612" y="28280"/>
                  </a:cubicBezTo>
                  <a:cubicBezTo>
                    <a:pt x="23386" y="30134"/>
                    <a:pt x="25736" y="31138"/>
                    <a:pt x="27837" y="31138"/>
                  </a:cubicBezTo>
                  <a:cubicBezTo>
                    <a:pt x="28940" y="31138"/>
                    <a:pt x="29975" y="30861"/>
                    <a:pt x="30822" y="30286"/>
                  </a:cubicBezTo>
                  <a:cubicBezTo>
                    <a:pt x="32190" y="29344"/>
                    <a:pt x="33527" y="28280"/>
                    <a:pt x="34773" y="27216"/>
                  </a:cubicBezTo>
                  <a:cubicBezTo>
                    <a:pt x="35351" y="26760"/>
                    <a:pt x="35898" y="26274"/>
                    <a:pt x="36476" y="25818"/>
                  </a:cubicBezTo>
                  <a:cubicBezTo>
                    <a:pt x="36506" y="25787"/>
                    <a:pt x="36567" y="25696"/>
                    <a:pt x="36567" y="25635"/>
                  </a:cubicBezTo>
                  <a:cubicBezTo>
                    <a:pt x="36567" y="25544"/>
                    <a:pt x="36506" y="25514"/>
                    <a:pt x="36445" y="25483"/>
                  </a:cubicBezTo>
                  <a:cubicBezTo>
                    <a:pt x="36324" y="25392"/>
                    <a:pt x="36202" y="25362"/>
                    <a:pt x="36050" y="25271"/>
                  </a:cubicBezTo>
                  <a:cubicBezTo>
                    <a:pt x="35716" y="25119"/>
                    <a:pt x="35290" y="24936"/>
                    <a:pt x="35138" y="24632"/>
                  </a:cubicBezTo>
                  <a:cubicBezTo>
                    <a:pt x="34226" y="23082"/>
                    <a:pt x="33071" y="21562"/>
                    <a:pt x="30974" y="21258"/>
                  </a:cubicBezTo>
                  <a:cubicBezTo>
                    <a:pt x="34074" y="20164"/>
                    <a:pt x="35868" y="17885"/>
                    <a:pt x="36628" y="14176"/>
                  </a:cubicBezTo>
                  <a:cubicBezTo>
                    <a:pt x="36779" y="13386"/>
                    <a:pt x="36749" y="12565"/>
                    <a:pt x="36719" y="11714"/>
                  </a:cubicBezTo>
                  <a:cubicBezTo>
                    <a:pt x="36597" y="10194"/>
                    <a:pt x="36506" y="8766"/>
                    <a:pt x="37843" y="7702"/>
                  </a:cubicBezTo>
                  <a:cubicBezTo>
                    <a:pt x="37935" y="7641"/>
                    <a:pt x="37935" y="7580"/>
                    <a:pt x="37935" y="7489"/>
                  </a:cubicBezTo>
                  <a:lnTo>
                    <a:pt x="37935" y="7489"/>
                  </a:lnTo>
                  <a:cubicBezTo>
                    <a:pt x="37904" y="7504"/>
                    <a:pt x="37879" y="7510"/>
                    <a:pt x="37858" y="7510"/>
                  </a:cubicBezTo>
                  <a:cubicBezTo>
                    <a:pt x="37794" y="7510"/>
                    <a:pt x="37760" y="7459"/>
                    <a:pt x="37691" y="7459"/>
                  </a:cubicBezTo>
                  <a:cubicBezTo>
                    <a:pt x="37175" y="7337"/>
                    <a:pt x="36628" y="7246"/>
                    <a:pt x="36141" y="7155"/>
                  </a:cubicBezTo>
                  <a:cubicBezTo>
                    <a:pt x="35017" y="6942"/>
                    <a:pt x="33953" y="6729"/>
                    <a:pt x="32919" y="6425"/>
                  </a:cubicBezTo>
                  <a:cubicBezTo>
                    <a:pt x="32263" y="6235"/>
                    <a:pt x="31608" y="6137"/>
                    <a:pt x="30937" y="6137"/>
                  </a:cubicBezTo>
                  <a:cubicBezTo>
                    <a:pt x="29898" y="6137"/>
                    <a:pt x="28824" y="6371"/>
                    <a:pt x="27661" y="6851"/>
                  </a:cubicBezTo>
                  <a:cubicBezTo>
                    <a:pt x="24621" y="8097"/>
                    <a:pt x="23618" y="10833"/>
                    <a:pt x="22737" y="13264"/>
                  </a:cubicBezTo>
                  <a:cubicBezTo>
                    <a:pt x="21946" y="15392"/>
                    <a:pt x="21187" y="17550"/>
                    <a:pt x="20366" y="19708"/>
                  </a:cubicBezTo>
                  <a:lnTo>
                    <a:pt x="19454" y="22201"/>
                  </a:lnTo>
                  <a:lnTo>
                    <a:pt x="19363" y="22170"/>
                  </a:lnTo>
                  <a:cubicBezTo>
                    <a:pt x="19515" y="21623"/>
                    <a:pt x="19667" y="21076"/>
                    <a:pt x="19819" y="20529"/>
                  </a:cubicBezTo>
                  <a:cubicBezTo>
                    <a:pt x="20153" y="19192"/>
                    <a:pt x="20518" y="17824"/>
                    <a:pt x="20974" y="16547"/>
                  </a:cubicBezTo>
                  <a:cubicBezTo>
                    <a:pt x="22129" y="13173"/>
                    <a:pt x="23193" y="9222"/>
                    <a:pt x="21369" y="5331"/>
                  </a:cubicBezTo>
                  <a:cubicBezTo>
                    <a:pt x="20731" y="3963"/>
                    <a:pt x="19606" y="2717"/>
                    <a:pt x="18451" y="2079"/>
                  </a:cubicBezTo>
                  <a:cubicBezTo>
                    <a:pt x="17174" y="1349"/>
                    <a:pt x="15746" y="893"/>
                    <a:pt x="14439" y="498"/>
                  </a:cubicBezTo>
                  <a:cubicBezTo>
                    <a:pt x="13922" y="346"/>
                    <a:pt x="13436" y="194"/>
                    <a:pt x="12980" y="12"/>
                  </a:cubicBezTo>
                  <a:cubicBezTo>
                    <a:pt x="12957" y="4"/>
                    <a:pt x="12932" y="1"/>
                    <a:pt x="1290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7" name="Google Shape;207;p3"/>
          <p:cNvSpPr/>
          <p:nvPr/>
        </p:nvSpPr>
        <p:spPr>
          <a:xfrm rot="1799983">
            <a:off x="7336173" y="1172347"/>
            <a:ext cx="745342" cy="723089"/>
          </a:xfrm>
          <a:custGeom>
            <a:rect b="b" l="l" r="r" t="t"/>
            <a:pathLst>
              <a:path extrusionOk="0" h="6901" w="7113">
                <a:moveTo>
                  <a:pt x="5228" y="1"/>
                </a:moveTo>
                <a:cubicBezTo>
                  <a:pt x="5107" y="1"/>
                  <a:pt x="5015" y="31"/>
                  <a:pt x="4924" y="31"/>
                </a:cubicBezTo>
                <a:cubicBezTo>
                  <a:pt x="4134" y="153"/>
                  <a:pt x="3769" y="517"/>
                  <a:pt x="3404" y="1095"/>
                </a:cubicBezTo>
                <a:cubicBezTo>
                  <a:pt x="2965" y="707"/>
                  <a:pt x="2614" y="430"/>
                  <a:pt x="2014" y="430"/>
                </a:cubicBezTo>
                <a:cubicBezTo>
                  <a:pt x="1909" y="430"/>
                  <a:pt x="1795" y="438"/>
                  <a:pt x="1672" y="457"/>
                </a:cubicBezTo>
                <a:cubicBezTo>
                  <a:pt x="1611" y="457"/>
                  <a:pt x="1489" y="457"/>
                  <a:pt x="1368" y="487"/>
                </a:cubicBezTo>
                <a:cubicBezTo>
                  <a:pt x="699" y="639"/>
                  <a:pt x="0" y="1368"/>
                  <a:pt x="61" y="2584"/>
                </a:cubicBezTo>
                <a:lnTo>
                  <a:pt x="91" y="3010"/>
                </a:lnTo>
                <a:cubicBezTo>
                  <a:pt x="334" y="4134"/>
                  <a:pt x="1337" y="5441"/>
                  <a:pt x="4134" y="6900"/>
                </a:cubicBezTo>
                <a:cubicBezTo>
                  <a:pt x="6444" y="4834"/>
                  <a:pt x="7113" y="3314"/>
                  <a:pt x="7082" y="2128"/>
                </a:cubicBezTo>
                <a:lnTo>
                  <a:pt x="7052" y="1703"/>
                </a:lnTo>
                <a:cubicBezTo>
                  <a:pt x="6778" y="487"/>
                  <a:pt x="5897" y="1"/>
                  <a:pt x="5228" y="1"/>
                </a:cubicBezTo>
                <a:close/>
              </a:path>
            </a:pathLst>
          </a:custGeom>
          <a:solidFill>
            <a:schemeClr val="accent6"/>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4"/>
          <p:cNvSpPr txBox="1"/>
          <p:nvPr>
            <p:ph type="title"/>
          </p:nvPr>
        </p:nvSpPr>
        <p:spPr>
          <a:xfrm>
            <a:off x="-379091" y="1793431"/>
            <a:ext cx="5910600" cy="1656300"/>
          </a:xfrm>
          <a:prstGeom prst="rect">
            <a:avLst/>
          </a:prstGeom>
          <a:noFill/>
          <a:ln>
            <a:noFill/>
          </a:ln>
        </p:spPr>
        <p:txBody>
          <a:bodyPr anchorCtr="0" anchor="t" bIns="91425" lIns="228600" spcFirstLastPara="1" rIns="91425" wrap="square" tIns="91425">
            <a:noAutofit/>
          </a:bodyPr>
          <a:lstStyle/>
          <a:p>
            <a:pPr indent="0" lvl="0" marL="0" rtl="0" algn="ctr">
              <a:lnSpc>
                <a:spcPct val="90000"/>
              </a:lnSpc>
              <a:spcBef>
                <a:spcPts val="0"/>
              </a:spcBef>
              <a:spcAft>
                <a:spcPts val="0"/>
              </a:spcAft>
              <a:buSzPts val="4200"/>
              <a:buNone/>
            </a:pPr>
            <a:r>
              <a:rPr b="1" lang="en" sz="4800">
                <a:latin typeface="Microsoft JhengHei"/>
                <a:ea typeface="Microsoft JhengHei"/>
                <a:cs typeface="Microsoft JhengHei"/>
                <a:sym typeface="Microsoft JhengHei"/>
              </a:rPr>
              <a:t>提出論點</a:t>
            </a:r>
            <a:endParaRPr b="1" sz="4800">
              <a:latin typeface="Microsoft JhengHei"/>
              <a:ea typeface="Microsoft JhengHei"/>
              <a:cs typeface="Microsoft JhengHei"/>
              <a:sym typeface="Microsoft JhengHei"/>
            </a:endParaRPr>
          </a:p>
        </p:txBody>
      </p:sp>
      <p:sp>
        <p:nvSpPr>
          <p:cNvPr id="213" name="Google Shape;213;p4"/>
          <p:cNvSpPr txBox="1"/>
          <p:nvPr>
            <p:ph idx="1" type="subTitle"/>
          </p:nvPr>
        </p:nvSpPr>
        <p:spPr>
          <a:xfrm>
            <a:off x="429200" y="2286655"/>
            <a:ext cx="6014400" cy="2823820"/>
          </a:xfrm>
          <a:prstGeom prst="rect">
            <a:avLst/>
          </a:prstGeom>
          <a:noFill/>
          <a:ln>
            <a:noFill/>
          </a:ln>
        </p:spPr>
        <p:txBody>
          <a:bodyPr anchorCtr="0" anchor="b" bIns="91425" lIns="91425" spcFirstLastPara="1" rIns="91425" wrap="square" tIns="91425">
            <a:spAutoFit/>
          </a:bodyPr>
          <a:lstStyle/>
          <a:p>
            <a:pPr indent="0" lvl="0" marL="457200" rtl="0" algn="l">
              <a:lnSpc>
                <a:spcPct val="115000"/>
              </a:lnSpc>
              <a:spcBef>
                <a:spcPts val="1200"/>
              </a:spcBef>
              <a:spcAft>
                <a:spcPts val="0"/>
              </a:spcAft>
              <a:buSzPts val="2100"/>
              <a:buNone/>
            </a:pPr>
            <a:r>
              <a:t/>
            </a:r>
            <a:endParaRPr>
              <a:solidFill>
                <a:schemeClr val="dk2"/>
              </a:solidFill>
              <a:latin typeface="Times New Roman"/>
              <a:ea typeface="Times New Roman"/>
              <a:cs typeface="Times New Roman"/>
              <a:sym typeface="Times New Roman"/>
            </a:endParaRPr>
          </a:p>
          <a:p>
            <a:pPr indent="0" lvl="0" marL="457200" rtl="0" algn="l">
              <a:lnSpc>
                <a:spcPct val="115000"/>
              </a:lnSpc>
              <a:spcBef>
                <a:spcPts val="1200"/>
              </a:spcBef>
              <a:spcAft>
                <a:spcPts val="0"/>
              </a:spcAft>
              <a:buSzPts val="2100"/>
              <a:buNone/>
            </a:pPr>
            <a:r>
              <a:rPr lang="en">
                <a:solidFill>
                  <a:schemeClr val="dk2"/>
                </a:solidFill>
                <a:latin typeface="Microsoft JhengHei"/>
                <a:ea typeface="Microsoft JhengHei"/>
                <a:cs typeface="Microsoft JhengHei"/>
                <a:sym typeface="Microsoft JhengHei"/>
              </a:rPr>
              <a:t>減少碳排放量      對抗氣候變遷的積極做法</a:t>
            </a:r>
            <a:endParaRPr>
              <a:solidFill>
                <a:schemeClr val="dk2"/>
              </a:solidFill>
              <a:latin typeface="Microsoft JhengHei"/>
              <a:ea typeface="Microsoft JhengHei"/>
              <a:cs typeface="Microsoft JhengHei"/>
              <a:sym typeface="Microsoft JhengHei"/>
            </a:endParaRPr>
          </a:p>
          <a:p>
            <a:pPr indent="0" lvl="0" marL="457200" rtl="0" algn="l">
              <a:lnSpc>
                <a:spcPct val="115000"/>
              </a:lnSpc>
              <a:spcBef>
                <a:spcPts val="1200"/>
              </a:spcBef>
              <a:spcAft>
                <a:spcPts val="0"/>
              </a:spcAft>
              <a:buSzPts val="2100"/>
              <a:buNone/>
            </a:pPr>
            <a:r>
              <a:t/>
            </a:r>
            <a:endParaRPr>
              <a:latin typeface="Microsoft JhengHei"/>
              <a:ea typeface="Microsoft JhengHei"/>
              <a:cs typeface="Microsoft JhengHei"/>
              <a:sym typeface="Microsoft JhengHei"/>
            </a:endParaRPr>
          </a:p>
          <a:p>
            <a:pPr indent="0" lvl="0" marL="457200" rtl="0" algn="l">
              <a:lnSpc>
                <a:spcPct val="115000"/>
              </a:lnSpc>
              <a:spcBef>
                <a:spcPts val="1200"/>
              </a:spcBef>
              <a:spcAft>
                <a:spcPts val="0"/>
              </a:spcAft>
              <a:buSzPts val="2100"/>
              <a:buNone/>
            </a:pPr>
            <a:r>
              <a:rPr lang="en">
                <a:solidFill>
                  <a:schemeClr val="dk2"/>
                </a:solidFill>
                <a:latin typeface="Microsoft JhengHei"/>
                <a:ea typeface="Microsoft JhengHei"/>
                <a:cs typeface="Microsoft JhengHei"/>
                <a:sym typeface="Microsoft JhengHei"/>
              </a:rPr>
              <a:t>從日常容易忽略之處下手</a:t>
            </a:r>
            <a:r>
              <a:rPr lang="en">
                <a:latin typeface="Microsoft JhengHei"/>
                <a:ea typeface="Microsoft JhengHei"/>
                <a:cs typeface="Microsoft JhengHei"/>
                <a:sym typeface="Microsoft JhengHei"/>
              </a:rPr>
              <a:t>，                                </a:t>
            </a:r>
            <a:r>
              <a:rPr lang="en">
                <a:solidFill>
                  <a:schemeClr val="dk2"/>
                </a:solidFill>
                <a:latin typeface="Microsoft JhengHei"/>
                <a:ea typeface="Microsoft JhengHei"/>
                <a:cs typeface="Microsoft JhengHei"/>
                <a:sym typeface="Microsoft JhengHei"/>
              </a:rPr>
              <a:t>設法解決一次性使用餐具（杯）大量使用之社會問題</a:t>
            </a:r>
            <a:endParaRPr>
              <a:latin typeface="Microsoft JhengHei"/>
              <a:ea typeface="Microsoft JhengHei"/>
              <a:cs typeface="Microsoft JhengHei"/>
              <a:sym typeface="Microsoft JhengHei"/>
            </a:endParaRPr>
          </a:p>
          <a:p>
            <a:pPr indent="0" lvl="0" marL="0" rtl="0" algn="ctr">
              <a:lnSpc>
                <a:spcPct val="100000"/>
              </a:lnSpc>
              <a:spcBef>
                <a:spcPts val="1200"/>
              </a:spcBef>
              <a:spcAft>
                <a:spcPts val="0"/>
              </a:spcAft>
              <a:buSzPts val="2100"/>
              <a:buNone/>
            </a:pPr>
            <a:r>
              <a:t/>
            </a:r>
            <a:endParaRPr/>
          </a:p>
        </p:txBody>
      </p:sp>
      <p:sp>
        <p:nvSpPr>
          <p:cNvPr id="214" name="Google Shape;214;p4"/>
          <p:cNvSpPr/>
          <p:nvPr/>
        </p:nvSpPr>
        <p:spPr>
          <a:xfrm>
            <a:off x="6375500" y="979975"/>
            <a:ext cx="715800" cy="13899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 sz="2100" u="none" cap="none" strike="noStrike">
                <a:solidFill>
                  <a:schemeClr val="lt2"/>
                </a:solidFill>
                <a:latin typeface="Microsoft JhengHei"/>
                <a:ea typeface="Microsoft JhengHei"/>
                <a:cs typeface="Microsoft JhengHei"/>
                <a:sym typeface="Microsoft JhengHei"/>
              </a:rPr>
              <a:t>氣候變遷</a:t>
            </a:r>
            <a:endParaRPr b="0" i="0" sz="2100" u="none" cap="none" strike="noStrike">
              <a:solidFill>
                <a:schemeClr val="lt2"/>
              </a:solidFill>
              <a:latin typeface="Microsoft JhengHei"/>
              <a:ea typeface="Microsoft JhengHei"/>
              <a:cs typeface="Microsoft JhengHei"/>
              <a:sym typeface="Microsoft JhengHei"/>
            </a:endParaRPr>
          </a:p>
        </p:txBody>
      </p:sp>
      <p:sp>
        <p:nvSpPr>
          <p:cNvPr id="215" name="Google Shape;215;p4"/>
          <p:cNvSpPr/>
          <p:nvPr/>
        </p:nvSpPr>
        <p:spPr>
          <a:xfrm>
            <a:off x="6443600" y="2873275"/>
            <a:ext cx="647700" cy="718500"/>
          </a:xfrm>
          <a:prstGeom prst="roundRect">
            <a:avLst>
              <a:gd fmla="val 16667"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 sz="2100" u="none" cap="none" strike="noStrike">
                <a:solidFill>
                  <a:srgbClr val="000000"/>
                </a:solidFill>
                <a:latin typeface="Microsoft JhengHei"/>
                <a:ea typeface="Microsoft JhengHei"/>
                <a:cs typeface="Microsoft JhengHei"/>
                <a:sym typeface="Microsoft JhengHei"/>
              </a:rPr>
              <a:t>減碳</a:t>
            </a:r>
            <a:endParaRPr b="0" i="0" sz="2100" u="none" cap="none" strike="noStrike">
              <a:solidFill>
                <a:srgbClr val="000000"/>
              </a:solidFill>
              <a:latin typeface="Microsoft JhengHei"/>
              <a:ea typeface="Microsoft JhengHei"/>
              <a:cs typeface="Microsoft JhengHei"/>
              <a:sym typeface="Microsoft JhengHei"/>
            </a:endParaRPr>
          </a:p>
        </p:txBody>
      </p:sp>
      <p:sp>
        <p:nvSpPr>
          <p:cNvPr id="216" name="Google Shape;216;p4"/>
          <p:cNvSpPr/>
          <p:nvPr/>
        </p:nvSpPr>
        <p:spPr>
          <a:xfrm>
            <a:off x="6443600" y="4126175"/>
            <a:ext cx="647700" cy="772500"/>
          </a:xfrm>
          <a:prstGeom prst="roundRect">
            <a:avLst>
              <a:gd fmla="val 16667"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0" i="0" lang="en" sz="2100" u="none" cap="none" strike="noStrike">
                <a:solidFill>
                  <a:srgbClr val="000000"/>
                </a:solidFill>
                <a:latin typeface="Microsoft JhengHei"/>
                <a:ea typeface="Microsoft JhengHei"/>
                <a:cs typeface="Microsoft JhengHei"/>
                <a:sym typeface="Microsoft JhengHei"/>
              </a:rPr>
              <a:t>減塑</a:t>
            </a:r>
            <a:endParaRPr b="0" i="0" sz="2100" u="none" cap="none" strike="noStrike">
              <a:solidFill>
                <a:srgbClr val="000000"/>
              </a:solidFill>
              <a:latin typeface="Microsoft JhengHei"/>
              <a:ea typeface="Microsoft JhengHei"/>
              <a:cs typeface="Microsoft JhengHei"/>
              <a:sym typeface="Microsoft JhengHei"/>
            </a:endParaRPr>
          </a:p>
        </p:txBody>
      </p:sp>
      <p:sp>
        <p:nvSpPr>
          <p:cNvPr id="217" name="Google Shape;217;p4"/>
          <p:cNvSpPr/>
          <p:nvPr/>
        </p:nvSpPr>
        <p:spPr>
          <a:xfrm>
            <a:off x="6636952" y="2492867"/>
            <a:ext cx="192900" cy="257400"/>
          </a:xfrm>
          <a:prstGeom prst="downArrow">
            <a:avLst>
              <a:gd fmla="val 50000" name="adj1"/>
              <a:gd fmla="val 50000" name="adj2"/>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4"/>
          <p:cNvSpPr/>
          <p:nvPr/>
        </p:nvSpPr>
        <p:spPr>
          <a:xfrm>
            <a:off x="6636952" y="3730281"/>
            <a:ext cx="192900" cy="257400"/>
          </a:xfrm>
          <a:prstGeom prst="downArrow">
            <a:avLst>
              <a:gd fmla="val 50000" name="adj1"/>
              <a:gd fmla="val 50000" name="adj2"/>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4"/>
          <p:cNvSpPr/>
          <p:nvPr/>
        </p:nvSpPr>
        <p:spPr>
          <a:xfrm rot="-5400000">
            <a:off x="6188648" y="2720500"/>
            <a:ext cx="2708700" cy="621600"/>
          </a:xfrm>
          <a:prstGeom prst="curvedUpArrow">
            <a:avLst>
              <a:gd fmla="val 25000" name="adj1"/>
              <a:gd fmla="val 50000" name="adj2"/>
              <a:gd fmla="val 25000" name="adj3"/>
            </a:avLst>
          </a:prstGeom>
          <a:solidFill>
            <a:srgbClr val="6AA84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4"/>
          <p:cNvSpPr txBox="1"/>
          <p:nvPr/>
        </p:nvSpPr>
        <p:spPr>
          <a:xfrm>
            <a:off x="7853800" y="2569588"/>
            <a:ext cx="12003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Microsoft JhengHei"/>
                <a:ea typeface="Microsoft JhengHei"/>
                <a:cs typeface="Microsoft JhengHei"/>
                <a:sym typeface="Microsoft JhengHei"/>
              </a:rPr>
              <a:t>環境保育</a:t>
            </a:r>
            <a:endParaRPr b="0" i="0" sz="1600" u="none" cap="none" strike="noStrike">
              <a:solidFill>
                <a:srgbClr val="000000"/>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Microsoft JhengHei"/>
                <a:ea typeface="Microsoft JhengHei"/>
                <a:cs typeface="Microsoft JhengHei"/>
                <a:sym typeface="Microsoft JhengHei"/>
              </a:rPr>
              <a:t>減少垃圾量</a:t>
            </a:r>
            <a:endParaRPr b="0" i="0" sz="1600" u="none" cap="none" strike="noStrike">
              <a:solidFill>
                <a:srgbClr val="000000"/>
              </a:solidFill>
              <a:latin typeface="Microsoft JhengHei"/>
              <a:ea typeface="Microsoft JhengHei"/>
              <a:cs typeface="Microsoft JhengHei"/>
              <a:sym typeface="Microsoft JhengHei"/>
            </a:endParaRPr>
          </a:p>
        </p:txBody>
      </p:sp>
      <p:grpSp>
        <p:nvGrpSpPr>
          <p:cNvPr id="221" name="Google Shape;221;p4"/>
          <p:cNvGrpSpPr/>
          <p:nvPr/>
        </p:nvGrpSpPr>
        <p:grpSpPr>
          <a:xfrm>
            <a:off x="328692" y="2787361"/>
            <a:ext cx="547230" cy="487875"/>
            <a:chOff x="2718450" y="9070463"/>
            <a:chExt cx="909625" cy="665950"/>
          </a:xfrm>
        </p:grpSpPr>
        <p:sp>
          <p:nvSpPr>
            <p:cNvPr id="222" name="Google Shape;222;p4"/>
            <p:cNvSpPr/>
            <p:nvPr/>
          </p:nvSpPr>
          <p:spPr>
            <a:xfrm>
              <a:off x="2718450" y="9070463"/>
              <a:ext cx="909625" cy="665950"/>
            </a:xfrm>
            <a:custGeom>
              <a:rect b="b" l="l" r="r" t="t"/>
              <a:pathLst>
                <a:path extrusionOk="0" h="26638" w="36385">
                  <a:moveTo>
                    <a:pt x="14523" y="1"/>
                  </a:moveTo>
                  <a:cubicBezTo>
                    <a:pt x="12533" y="1"/>
                    <a:pt x="10604" y="1254"/>
                    <a:pt x="9748" y="3144"/>
                  </a:cubicBezTo>
                  <a:cubicBezTo>
                    <a:pt x="8893" y="4974"/>
                    <a:pt x="9191" y="6983"/>
                    <a:pt x="10524" y="8535"/>
                  </a:cubicBezTo>
                  <a:cubicBezTo>
                    <a:pt x="10644" y="8674"/>
                    <a:pt x="10763" y="8794"/>
                    <a:pt x="10882" y="8933"/>
                  </a:cubicBezTo>
                  <a:cubicBezTo>
                    <a:pt x="12195" y="10226"/>
                    <a:pt x="13866" y="10862"/>
                    <a:pt x="15298" y="11161"/>
                  </a:cubicBezTo>
                  <a:lnTo>
                    <a:pt x="15298" y="17109"/>
                  </a:lnTo>
                  <a:cubicBezTo>
                    <a:pt x="14483" y="16751"/>
                    <a:pt x="13608" y="16572"/>
                    <a:pt x="12692" y="16572"/>
                  </a:cubicBezTo>
                  <a:cubicBezTo>
                    <a:pt x="11360" y="16572"/>
                    <a:pt x="10067" y="16969"/>
                    <a:pt x="9012" y="17725"/>
                  </a:cubicBezTo>
                  <a:cubicBezTo>
                    <a:pt x="8435" y="17526"/>
                    <a:pt x="7819" y="17407"/>
                    <a:pt x="7202" y="17407"/>
                  </a:cubicBezTo>
                  <a:cubicBezTo>
                    <a:pt x="5989" y="17407"/>
                    <a:pt x="4775" y="17825"/>
                    <a:pt x="3820" y="18581"/>
                  </a:cubicBezTo>
                  <a:lnTo>
                    <a:pt x="956" y="20849"/>
                  </a:lnTo>
                  <a:cubicBezTo>
                    <a:pt x="359" y="21326"/>
                    <a:pt x="1" y="22042"/>
                    <a:pt x="1" y="22798"/>
                  </a:cubicBezTo>
                  <a:lnTo>
                    <a:pt x="1" y="24151"/>
                  </a:lnTo>
                  <a:cubicBezTo>
                    <a:pt x="1" y="25523"/>
                    <a:pt x="1115" y="26637"/>
                    <a:pt x="2488" y="26637"/>
                  </a:cubicBezTo>
                  <a:lnTo>
                    <a:pt x="33898" y="26637"/>
                  </a:lnTo>
                  <a:cubicBezTo>
                    <a:pt x="35271" y="26637"/>
                    <a:pt x="36385" y="25523"/>
                    <a:pt x="36385" y="24151"/>
                  </a:cubicBezTo>
                  <a:lnTo>
                    <a:pt x="36385" y="22798"/>
                  </a:lnTo>
                  <a:cubicBezTo>
                    <a:pt x="36385" y="22281"/>
                    <a:pt x="36226" y="21784"/>
                    <a:pt x="35927" y="21366"/>
                  </a:cubicBezTo>
                  <a:lnTo>
                    <a:pt x="34435" y="19257"/>
                  </a:lnTo>
                  <a:cubicBezTo>
                    <a:pt x="33222" y="17566"/>
                    <a:pt x="31272" y="16552"/>
                    <a:pt x="29184" y="16552"/>
                  </a:cubicBezTo>
                  <a:cubicBezTo>
                    <a:pt x="28050" y="16552"/>
                    <a:pt x="26936" y="16870"/>
                    <a:pt x="25961" y="17427"/>
                  </a:cubicBezTo>
                  <a:cubicBezTo>
                    <a:pt x="25245" y="17148"/>
                    <a:pt x="24469" y="17009"/>
                    <a:pt x="23693" y="17009"/>
                  </a:cubicBezTo>
                  <a:cubicBezTo>
                    <a:pt x="22917" y="17009"/>
                    <a:pt x="22142" y="17168"/>
                    <a:pt x="21425" y="17427"/>
                  </a:cubicBezTo>
                  <a:cubicBezTo>
                    <a:pt x="21326" y="17367"/>
                    <a:pt x="21207" y="17308"/>
                    <a:pt x="21107" y="17248"/>
                  </a:cubicBezTo>
                  <a:lnTo>
                    <a:pt x="21107" y="11161"/>
                  </a:lnTo>
                  <a:cubicBezTo>
                    <a:pt x="22539" y="10862"/>
                    <a:pt x="24210" y="10246"/>
                    <a:pt x="25523" y="8933"/>
                  </a:cubicBezTo>
                  <a:cubicBezTo>
                    <a:pt x="25643" y="8794"/>
                    <a:pt x="25762" y="8674"/>
                    <a:pt x="25881" y="8535"/>
                  </a:cubicBezTo>
                  <a:cubicBezTo>
                    <a:pt x="27214" y="6983"/>
                    <a:pt x="27513" y="4974"/>
                    <a:pt x="26657" y="3144"/>
                  </a:cubicBezTo>
                  <a:cubicBezTo>
                    <a:pt x="25802" y="1254"/>
                    <a:pt x="23872" y="1"/>
                    <a:pt x="21883" y="1"/>
                  </a:cubicBezTo>
                  <a:cubicBezTo>
                    <a:pt x="20689" y="1"/>
                    <a:pt x="19555" y="419"/>
                    <a:pt x="18601" y="1234"/>
                  </a:cubicBezTo>
                  <a:cubicBezTo>
                    <a:pt x="18461" y="1354"/>
                    <a:pt x="18322" y="1493"/>
                    <a:pt x="18203" y="1612"/>
                  </a:cubicBezTo>
                  <a:cubicBezTo>
                    <a:pt x="18083" y="1493"/>
                    <a:pt x="17944" y="1354"/>
                    <a:pt x="17805" y="1234"/>
                  </a:cubicBezTo>
                  <a:cubicBezTo>
                    <a:pt x="16850" y="419"/>
                    <a:pt x="15716" y="1"/>
                    <a:pt x="14523" y="1"/>
                  </a:cubicBezTo>
                  <a:close/>
                </a:path>
              </a:pathLst>
            </a:custGeom>
            <a:solidFill>
              <a:srgbClr val="FFFFFF"/>
            </a:solidFill>
            <a:ln>
              <a:noFill/>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23" name="Google Shape;223;p4"/>
            <p:cNvGrpSpPr/>
            <p:nvPr/>
          </p:nvGrpSpPr>
          <p:grpSpPr>
            <a:xfrm>
              <a:off x="2780625" y="9132675"/>
              <a:ext cx="785300" cy="541625"/>
              <a:chOff x="2780625" y="9132675"/>
              <a:chExt cx="785300" cy="541625"/>
            </a:xfrm>
          </p:grpSpPr>
          <p:sp>
            <p:nvSpPr>
              <p:cNvPr id="224" name="Google Shape;224;p4"/>
              <p:cNvSpPr/>
              <p:nvPr/>
            </p:nvSpPr>
            <p:spPr>
              <a:xfrm>
                <a:off x="3163075" y="9284375"/>
                <a:ext cx="20900" cy="263600"/>
              </a:xfrm>
              <a:custGeom>
                <a:rect b="b" l="l" r="r" t="t"/>
                <a:pathLst>
                  <a:path extrusionOk="0" h="10544" w="836">
                    <a:moveTo>
                      <a:pt x="0" y="0"/>
                    </a:moveTo>
                    <a:lnTo>
                      <a:pt x="0" y="10544"/>
                    </a:lnTo>
                    <a:lnTo>
                      <a:pt x="835" y="10544"/>
                    </a:lnTo>
                    <a:lnTo>
                      <a:pt x="835" y="0"/>
                    </a:lnTo>
                    <a:close/>
                  </a:path>
                </a:pathLst>
              </a:custGeom>
              <a:solidFill>
                <a:srgbClr val="02546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4"/>
              <p:cNvSpPr/>
              <p:nvPr/>
            </p:nvSpPr>
            <p:spPr>
              <a:xfrm>
                <a:off x="3167050" y="9132675"/>
                <a:ext cx="192650" cy="161450"/>
              </a:xfrm>
              <a:custGeom>
                <a:rect b="b" l="l" r="r" t="t"/>
                <a:pathLst>
                  <a:path extrusionOk="0" h="6458" w="7706">
                    <a:moveTo>
                      <a:pt x="3936" y="0"/>
                    </a:moveTo>
                    <a:cubicBezTo>
                      <a:pt x="3383" y="0"/>
                      <a:pt x="2812" y="191"/>
                      <a:pt x="2288" y="638"/>
                    </a:cubicBezTo>
                    <a:cubicBezTo>
                      <a:pt x="2188" y="717"/>
                      <a:pt x="2109" y="797"/>
                      <a:pt x="2009" y="896"/>
                    </a:cubicBezTo>
                    <a:cubicBezTo>
                      <a:pt x="0" y="2905"/>
                      <a:pt x="259" y="6446"/>
                      <a:pt x="259" y="6446"/>
                    </a:cubicBezTo>
                    <a:cubicBezTo>
                      <a:pt x="259" y="6446"/>
                      <a:pt x="407" y="6457"/>
                      <a:pt x="661" y="6457"/>
                    </a:cubicBezTo>
                    <a:cubicBezTo>
                      <a:pt x="1645" y="6457"/>
                      <a:pt x="4215" y="6294"/>
                      <a:pt x="5829" y="4696"/>
                    </a:cubicBezTo>
                    <a:cubicBezTo>
                      <a:pt x="5908" y="4596"/>
                      <a:pt x="5988" y="4517"/>
                      <a:pt x="6067" y="4417"/>
                    </a:cubicBezTo>
                    <a:cubicBezTo>
                      <a:pt x="7705" y="2515"/>
                      <a:pt x="5943" y="0"/>
                      <a:pt x="3936" y="0"/>
                    </a:cubicBezTo>
                    <a:close/>
                  </a:path>
                </a:pathLst>
              </a:custGeom>
              <a:solidFill>
                <a:srgbClr val="9F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 name="Google Shape;226;p4"/>
              <p:cNvSpPr/>
              <p:nvPr/>
            </p:nvSpPr>
            <p:spPr>
              <a:xfrm>
                <a:off x="2987350" y="9132675"/>
                <a:ext cx="192650" cy="161450"/>
              </a:xfrm>
              <a:custGeom>
                <a:rect b="b" l="l" r="r" t="t"/>
                <a:pathLst>
                  <a:path extrusionOk="0" h="6458" w="7706">
                    <a:moveTo>
                      <a:pt x="3769" y="0"/>
                    </a:moveTo>
                    <a:cubicBezTo>
                      <a:pt x="1762" y="0"/>
                      <a:pt x="0" y="2515"/>
                      <a:pt x="1638" y="4417"/>
                    </a:cubicBezTo>
                    <a:cubicBezTo>
                      <a:pt x="1718" y="4517"/>
                      <a:pt x="1797" y="4596"/>
                      <a:pt x="1897" y="4696"/>
                    </a:cubicBezTo>
                    <a:cubicBezTo>
                      <a:pt x="3495" y="6294"/>
                      <a:pt x="6061" y="6457"/>
                      <a:pt x="7045" y="6457"/>
                    </a:cubicBezTo>
                    <a:cubicBezTo>
                      <a:pt x="7298" y="6457"/>
                      <a:pt x="7447" y="6446"/>
                      <a:pt x="7447" y="6446"/>
                    </a:cubicBezTo>
                    <a:cubicBezTo>
                      <a:pt x="7447" y="6446"/>
                      <a:pt x="7705" y="2905"/>
                      <a:pt x="5696" y="896"/>
                    </a:cubicBezTo>
                    <a:cubicBezTo>
                      <a:pt x="5597" y="797"/>
                      <a:pt x="5517" y="717"/>
                      <a:pt x="5418" y="638"/>
                    </a:cubicBezTo>
                    <a:cubicBezTo>
                      <a:pt x="4894" y="191"/>
                      <a:pt x="4322" y="0"/>
                      <a:pt x="3769" y="0"/>
                    </a:cubicBezTo>
                    <a:close/>
                  </a:path>
                </a:pathLst>
              </a:custGeom>
              <a:solidFill>
                <a:srgbClr val="9F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4"/>
              <p:cNvSpPr/>
              <p:nvPr/>
            </p:nvSpPr>
            <p:spPr>
              <a:xfrm>
                <a:off x="2780625" y="9546750"/>
                <a:ext cx="785300" cy="127550"/>
              </a:xfrm>
              <a:custGeom>
                <a:rect b="b" l="l" r="r" t="t"/>
                <a:pathLst>
                  <a:path extrusionOk="0" h="5102" w="31412">
                    <a:moveTo>
                      <a:pt x="26696" y="0"/>
                    </a:moveTo>
                    <a:cubicBezTo>
                      <a:pt x="25596" y="0"/>
                      <a:pt x="24497" y="454"/>
                      <a:pt x="23713" y="1361"/>
                    </a:cubicBezTo>
                    <a:cubicBezTo>
                      <a:pt x="22987" y="755"/>
                      <a:pt x="22091" y="451"/>
                      <a:pt x="21196" y="451"/>
                    </a:cubicBezTo>
                    <a:cubicBezTo>
                      <a:pt x="20301" y="451"/>
                      <a:pt x="19406" y="755"/>
                      <a:pt x="18680" y="1361"/>
                    </a:cubicBezTo>
                    <a:cubicBezTo>
                      <a:pt x="17898" y="454"/>
                      <a:pt x="16804" y="1"/>
                      <a:pt x="15709" y="1"/>
                    </a:cubicBezTo>
                    <a:cubicBezTo>
                      <a:pt x="14714" y="1"/>
                      <a:pt x="13717" y="375"/>
                      <a:pt x="12951" y="1123"/>
                    </a:cubicBezTo>
                    <a:cubicBezTo>
                      <a:pt x="12197" y="378"/>
                      <a:pt x="11204" y="6"/>
                      <a:pt x="10210" y="6"/>
                    </a:cubicBezTo>
                    <a:cubicBezTo>
                      <a:pt x="9001" y="6"/>
                      <a:pt x="7789" y="557"/>
                      <a:pt x="7003" y="1660"/>
                    </a:cubicBezTo>
                    <a:lnTo>
                      <a:pt x="6903" y="1779"/>
                    </a:lnTo>
                    <a:lnTo>
                      <a:pt x="6545" y="1481"/>
                    </a:lnTo>
                    <a:cubicBezTo>
                      <a:pt x="6008" y="1063"/>
                      <a:pt x="5362" y="854"/>
                      <a:pt x="4713" y="854"/>
                    </a:cubicBezTo>
                    <a:cubicBezTo>
                      <a:pt x="4064" y="854"/>
                      <a:pt x="3412" y="1063"/>
                      <a:pt x="2865" y="1481"/>
                    </a:cubicBezTo>
                    <a:lnTo>
                      <a:pt x="1" y="3749"/>
                    </a:lnTo>
                    <a:lnTo>
                      <a:pt x="1" y="5101"/>
                    </a:lnTo>
                    <a:lnTo>
                      <a:pt x="31411" y="5101"/>
                    </a:lnTo>
                    <a:lnTo>
                      <a:pt x="31411" y="3749"/>
                    </a:lnTo>
                    <a:lnTo>
                      <a:pt x="29919" y="1660"/>
                    </a:lnTo>
                    <a:cubicBezTo>
                      <a:pt x="29126" y="553"/>
                      <a:pt x="27911" y="0"/>
                      <a:pt x="26696" y="0"/>
                    </a:cubicBezTo>
                    <a:close/>
                  </a:path>
                </a:pathLst>
              </a:custGeom>
              <a:solidFill>
                <a:srgbClr val="0B7E3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28" name="Google Shape;228;p4"/>
          <p:cNvSpPr/>
          <p:nvPr/>
        </p:nvSpPr>
        <p:spPr>
          <a:xfrm>
            <a:off x="2419071" y="3106036"/>
            <a:ext cx="240300" cy="1692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29" name="Google Shape;229;p4"/>
          <p:cNvGrpSpPr/>
          <p:nvPr/>
        </p:nvGrpSpPr>
        <p:grpSpPr>
          <a:xfrm>
            <a:off x="328692" y="3766586"/>
            <a:ext cx="547230" cy="487875"/>
            <a:chOff x="2718450" y="9070463"/>
            <a:chExt cx="909625" cy="665950"/>
          </a:xfrm>
        </p:grpSpPr>
        <p:sp>
          <p:nvSpPr>
            <p:cNvPr id="230" name="Google Shape;230;p4"/>
            <p:cNvSpPr/>
            <p:nvPr/>
          </p:nvSpPr>
          <p:spPr>
            <a:xfrm>
              <a:off x="2718450" y="9070463"/>
              <a:ext cx="909625" cy="665950"/>
            </a:xfrm>
            <a:custGeom>
              <a:rect b="b" l="l" r="r" t="t"/>
              <a:pathLst>
                <a:path extrusionOk="0" h="26638" w="36385">
                  <a:moveTo>
                    <a:pt x="14523" y="1"/>
                  </a:moveTo>
                  <a:cubicBezTo>
                    <a:pt x="12533" y="1"/>
                    <a:pt x="10604" y="1254"/>
                    <a:pt x="9748" y="3144"/>
                  </a:cubicBezTo>
                  <a:cubicBezTo>
                    <a:pt x="8893" y="4974"/>
                    <a:pt x="9191" y="6983"/>
                    <a:pt x="10524" y="8535"/>
                  </a:cubicBezTo>
                  <a:cubicBezTo>
                    <a:pt x="10644" y="8674"/>
                    <a:pt x="10763" y="8794"/>
                    <a:pt x="10882" y="8933"/>
                  </a:cubicBezTo>
                  <a:cubicBezTo>
                    <a:pt x="12195" y="10226"/>
                    <a:pt x="13866" y="10862"/>
                    <a:pt x="15298" y="11161"/>
                  </a:cubicBezTo>
                  <a:lnTo>
                    <a:pt x="15298" y="17109"/>
                  </a:lnTo>
                  <a:cubicBezTo>
                    <a:pt x="14483" y="16751"/>
                    <a:pt x="13608" y="16572"/>
                    <a:pt x="12692" y="16572"/>
                  </a:cubicBezTo>
                  <a:cubicBezTo>
                    <a:pt x="11360" y="16572"/>
                    <a:pt x="10067" y="16969"/>
                    <a:pt x="9012" y="17725"/>
                  </a:cubicBezTo>
                  <a:cubicBezTo>
                    <a:pt x="8435" y="17526"/>
                    <a:pt x="7819" y="17407"/>
                    <a:pt x="7202" y="17407"/>
                  </a:cubicBezTo>
                  <a:cubicBezTo>
                    <a:pt x="5989" y="17407"/>
                    <a:pt x="4775" y="17825"/>
                    <a:pt x="3820" y="18581"/>
                  </a:cubicBezTo>
                  <a:lnTo>
                    <a:pt x="956" y="20849"/>
                  </a:lnTo>
                  <a:cubicBezTo>
                    <a:pt x="359" y="21326"/>
                    <a:pt x="1" y="22042"/>
                    <a:pt x="1" y="22798"/>
                  </a:cubicBezTo>
                  <a:lnTo>
                    <a:pt x="1" y="24151"/>
                  </a:lnTo>
                  <a:cubicBezTo>
                    <a:pt x="1" y="25523"/>
                    <a:pt x="1115" y="26637"/>
                    <a:pt x="2488" y="26637"/>
                  </a:cubicBezTo>
                  <a:lnTo>
                    <a:pt x="33898" y="26637"/>
                  </a:lnTo>
                  <a:cubicBezTo>
                    <a:pt x="35271" y="26637"/>
                    <a:pt x="36385" y="25523"/>
                    <a:pt x="36385" y="24151"/>
                  </a:cubicBezTo>
                  <a:lnTo>
                    <a:pt x="36385" y="22798"/>
                  </a:lnTo>
                  <a:cubicBezTo>
                    <a:pt x="36385" y="22281"/>
                    <a:pt x="36226" y="21784"/>
                    <a:pt x="35927" y="21366"/>
                  </a:cubicBezTo>
                  <a:lnTo>
                    <a:pt x="34435" y="19257"/>
                  </a:lnTo>
                  <a:cubicBezTo>
                    <a:pt x="33222" y="17566"/>
                    <a:pt x="31272" y="16552"/>
                    <a:pt x="29184" y="16552"/>
                  </a:cubicBezTo>
                  <a:cubicBezTo>
                    <a:pt x="28050" y="16552"/>
                    <a:pt x="26936" y="16870"/>
                    <a:pt x="25961" y="17427"/>
                  </a:cubicBezTo>
                  <a:cubicBezTo>
                    <a:pt x="25245" y="17148"/>
                    <a:pt x="24469" y="17009"/>
                    <a:pt x="23693" y="17009"/>
                  </a:cubicBezTo>
                  <a:cubicBezTo>
                    <a:pt x="22917" y="17009"/>
                    <a:pt x="22142" y="17168"/>
                    <a:pt x="21425" y="17427"/>
                  </a:cubicBezTo>
                  <a:cubicBezTo>
                    <a:pt x="21326" y="17367"/>
                    <a:pt x="21207" y="17308"/>
                    <a:pt x="21107" y="17248"/>
                  </a:cubicBezTo>
                  <a:lnTo>
                    <a:pt x="21107" y="11161"/>
                  </a:lnTo>
                  <a:cubicBezTo>
                    <a:pt x="22539" y="10862"/>
                    <a:pt x="24210" y="10246"/>
                    <a:pt x="25523" y="8933"/>
                  </a:cubicBezTo>
                  <a:cubicBezTo>
                    <a:pt x="25643" y="8794"/>
                    <a:pt x="25762" y="8674"/>
                    <a:pt x="25881" y="8535"/>
                  </a:cubicBezTo>
                  <a:cubicBezTo>
                    <a:pt x="27214" y="6983"/>
                    <a:pt x="27513" y="4974"/>
                    <a:pt x="26657" y="3144"/>
                  </a:cubicBezTo>
                  <a:cubicBezTo>
                    <a:pt x="25802" y="1254"/>
                    <a:pt x="23872" y="1"/>
                    <a:pt x="21883" y="1"/>
                  </a:cubicBezTo>
                  <a:cubicBezTo>
                    <a:pt x="20689" y="1"/>
                    <a:pt x="19555" y="419"/>
                    <a:pt x="18601" y="1234"/>
                  </a:cubicBezTo>
                  <a:cubicBezTo>
                    <a:pt x="18461" y="1354"/>
                    <a:pt x="18322" y="1493"/>
                    <a:pt x="18203" y="1612"/>
                  </a:cubicBezTo>
                  <a:cubicBezTo>
                    <a:pt x="18083" y="1493"/>
                    <a:pt x="17944" y="1354"/>
                    <a:pt x="17805" y="1234"/>
                  </a:cubicBezTo>
                  <a:cubicBezTo>
                    <a:pt x="16850" y="419"/>
                    <a:pt x="15716" y="1"/>
                    <a:pt x="14523" y="1"/>
                  </a:cubicBezTo>
                  <a:close/>
                </a:path>
              </a:pathLst>
            </a:custGeom>
            <a:solidFill>
              <a:srgbClr val="FFFFFF"/>
            </a:solidFill>
            <a:ln>
              <a:noFill/>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31" name="Google Shape;231;p4"/>
            <p:cNvGrpSpPr/>
            <p:nvPr/>
          </p:nvGrpSpPr>
          <p:grpSpPr>
            <a:xfrm>
              <a:off x="2780625" y="9132675"/>
              <a:ext cx="785300" cy="541625"/>
              <a:chOff x="2780625" y="9132675"/>
              <a:chExt cx="785300" cy="541625"/>
            </a:xfrm>
          </p:grpSpPr>
          <p:sp>
            <p:nvSpPr>
              <p:cNvPr id="232" name="Google Shape;232;p4"/>
              <p:cNvSpPr/>
              <p:nvPr/>
            </p:nvSpPr>
            <p:spPr>
              <a:xfrm>
                <a:off x="3163075" y="9284375"/>
                <a:ext cx="20900" cy="263600"/>
              </a:xfrm>
              <a:custGeom>
                <a:rect b="b" l="l" r="r" t="t"/>
                <a:pathLst>
                  <a:path extrusionOk="0" h="10544" w="836">
                    <a:moveTo>
                      <a:pt x="0" y="0"/>
                    </a:moveTo>
                    <a:lnTo>
                      <a:pt x="0" y="10544"/>
                    </a:lnTo>
                    <a:lnTo>
                      <a:pt x="835" y="10544"/>
                    </a:lnTo>
                    <a:lnTo>
                      <a:pt x="835" y="0"/>
                    </a:lnTo>
                    <a:close/>
                  </a:path>
                </a:pathLst>
              </a:custGeom>
              <a:solidFill>
                <a:srgbClr val="02546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4"/>
              <p:cNvSpPr/>
              <p:nvPr/>
            </p:nvSpPr>
            <p:spPr>
              <a:xfrm>
                <a:off x="3167050" y="9132675"/>
                <a:ext cx="192650" cy="161450"/>
              </a:xfrm>
              <a:custGeom>
                <a:rect b="b" l="l" r="r" t="t"/>
                <a:pathLst>
                  <a:path extrusionOk="0" h="6458" w="7706">
                    <a:moveTo>
                      <a:pt x="3936" y="0"/>
                    </a:moveTo>
                    <a:cubicBezTo>
                      <a:pt x="3383" y="0"/>
                      <a:pt x="2812" y="191"/>
                      <a:pt x="2288" y="638"/>
                    </a:cubicBezTo>
                    <a:cubicBezTo>
                      <a:pt x="2188" y="717"/>
                      <a:pt x="2109" y="797"/>
                      <a:pt x="2009" y="896"/>
                    </a:cubicBezTo>
                    <a:cubicBezTo>
                      <a:pt x="0" y="2905"/>
                      <a:pt x="259" y="6446"/>
                      <a:pt x="259" y="6446"/>
                    </a:cubicBezTo>
                    <a:cubicBezTo>
                      <a:pt x="259" y="6446"/>
                      <a:pt x="407" y="6457"/>
                      <a:pt x="661" y="6457"/>
                    </a:cubicBezTo>
                    <a:cubicBezTo>
                      <a:pt x="1645" y="6457"/>
                      <a:pt x="4215" y="6294"/>
                      <a:pt x="5829" y="4696"/>
                    </a:cubicBezTo>
                    <a:cubicBezTo>
                      <a:pt x="5908" y="4596"/>
                      <a:pt x="5988" y="4517"/>
                      <a:pt x="6067" y="4417"/>
                    </a:cubicBezTo>
                    <a:cubicBezTo>
                      <a:pt x="7705" y="2515"/>
                      <a:pt x="5943" y="0"/>
                      <a:pt x="3936" y="0"/>
                    </a:cubicBezTo>
                    <a:close/>
                  </a:path>
                </a:pathLst>
              </a:custGeom>
              <a:solidFill>
                <a:srgbClr val="9F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4"/>
              <p:cNvSpPr/>
              <p:nvPr/>
            </p:nvSpPr>
            <p:spPr>
              <a:xfrm>
                <a:off x="2987350" y="9132675"/>
                <a:ext cx="192650" cy="161450"/>
              </a:xfrm>
              <a:custGeom>
                <a:rect b="b" l="l" r="r" t="t"/>
                <a:pathLst>
                  <a:path extrusionOk="0" h="6458" w="7706">
                    <a:moveTo>
                      <a:pt x="3769" y="0"/>
                    </a:moveTo>
                    <a:cubicBezTo>
                      <a:pt x="1762" y="0"/>
                      <a:pt x="0" y="2515"/>
                      <a:pt x="1638" y="4417"/>
                    </a:cubicBezTo>
                    <a:cubicBezTo>
                      <a:pt x="1718" y="4517"/>
                      <a:pt x="1797" y="4596"/>
                      <a:pt x="1897" y="4696"/>
                    </a:cubicBezTo>
                    <a:cubicBezTo>
                      <a:pt x="3495" y="6294"/>
                      <a:pt x="6061" y="6457"/>
                      <a:pt x="7045" y="6457"/>
                    </a:cubicBezTo>
                    <a:cubicBezTo>
                      <a:pt x="7298" y="6457"/>
                      <a:pt x="7447" y="6446"/>
                      <a:pt x="7447" y="6446"/>
                    </a:cubicBezTo>
                    <a:cubicBezTo>
                      <a:pt x="7447" y="6446"/>
                      <a:pt x="7705" y="2905"/>
                      <a:pt x="5696" y="896"/>
                    </a:cubicBezTo>
                    <a:cubicBezTo>
                      <a:pt x="5597" y="797"/>
                      <a:pt x="5517" y="717"/>
                      <a:pt x="5418" y="638"/>
                    </a:cubicBezTo>
                    <a:cubicBezTo>
                      <a:pt x="4894" y="191"/>
                      <a:pt x="4322" y="0"/>
                      <a:pt x="3769" y="0"/>
                    </a:cubicBezTo>
                    <a:close/>
                  </a:path>
                </a:pathLst>
              </a:custGeom>
              <a:solidFill>
                <a:srgbClr val="9F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4"/>
              <p:cNvSpPr/>
              <p:nvPr/>
            </p:nvSpPr>
            <p:spPr>
              <a:xfrm>
                <a:off x="2780625" y="9546750"/>
                <a:ext cx="785300" cy="127550"/>
              </a:xfrm>
              <a:custGeom>
                <a:rect b="b" l="l" r="r" t="t"/>
                <a:pathLst>
                  <a:path extrusionOk="0" h="5102" w="31412">
                    <a:moveTo>
                      <a:pt x="26696" y="0"/>
                    </a:moveTo>
                    <a:cubicBezTo>
                      <a:pt x="25596" y="0"/>
                      <a:pt x="24497" y="454"/>
                      <a:pt x="23713" y="1361"/>
                    </a:cubicBezTo>
                    <a:cubicBezTo>
                      <a:pt x="22987" y="755"/>
                      <a:pt x="22091" y="451"/>
                      <a:pt x="21196" y="451"/>
                    </a:cubicBezTo>
                    <a:cubicBezTo>
                      <a:pt x="20301" y="451"/>
                      <a:pt x="19406" y="755"/>
                      <a:pt x="18680" y="1361"/>
                    </a:cubicBezTo>
                    <a:cubicBezTo>
                      <a:pt x="17898" y="454"/>
                      <a:pt x="16804" y="1"/>
                      <a:pt x="15709" y="1"/>
                    </a:cubicBezTo>
                    <a:cubicBezTo>
                      <a:pt x="14714" y="1"/>
                      <a:pt x="13717" y="375"/>
                      <a:pt x="12951" y="1123"/>
                    </a:cubicBezTo>
                    <a:cubicBezTo>
                      <a:pt x="12197" y="378"/>
                      <a:pt x="11204" y="6"/>
                      <a:pt x="10210" y="6"/>
                    </a:cubicBezTo>
                    <a:cubicBezTo>
                      <a:pt x="9001" y="6"/>
                      <a:pt x="7789" y="557"/>
                      <a:pt x="7003" y="1660"/>
                    </a:cubicBezTo>
                    <a:lnTo>
                      <a:pt x="6903" y="1779"/>
                    </a:lnTo>
                    <a:lnTo>
                      <a:pt x="6545" y="1481"/>
                    </a:lnTo>
                    <a:cubicBezTo>
                      <a:pt x="6008" y="1063"/>
                      <a:pt x="5362" y="854"/>
                      <a:pt x="4713" y="854"/>
                    </a:cubicBezTo>
                    <a:cubicBezTo>
                      <a:pt x="4064" y="854"/>
                      <a:pt x="3412" y="1063"/>
                      <a:pt x="2865" y="1481"/>
                    </a:cubicBezTo>
                    <a:lnTo>
                      <a:pt x="1" y="3749"/>
                    </a:lnTo>
                    <a:lnTo>
                      <a:pt x="1" y="5101"/>
                    </a:lnTo>
                    <a:lnTo>
                      <a:pt x="31411" y="5101"/>
                    </a:lnTo>
                    <a:lnTo>
                      <a:pt x="31411" y="3749"/>
                    </a:lnTo>
                    <a:lnTo>
                      <a:pt x="29919" y="1660"/>
                    </a:lnTo>
                    <a:cubicBezTo>
                      <a:pt x="29126" y="553"/>
                      <a:pt x="27911" y="0"/>
                      <a:pt x="26696" y="0"/>
                    </a:cubicBezTo>
                    <a:close/>
                  </a:path>
                </a:pathLst>
              </a:custGeom>
              <a:solidFill>
                <a:srgbClr val="0B7E3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236" name="Google Shape;236;p4"/>
          <p:cNvSpPr/>
          <p:nvPr/>
        </p:nvSpPr>
        <p:spPr>
          <a:xfrm rot="-3600098">
            <a:off x="519281" y="1901852"/>
            <a:ext cx="842332" cy="559389"/>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5"/>
          <p:cNvSpPr txBox="1"/>
          <p:nvPr>
            <p:ph type="title"/>
          </p:nvPr>
        </p:nvSpPr>
        <p:spPr>
          <a:xfrm>
            <a:off x="6" y="1481519"/>
            <a:ext cx="5910600" cy="1656300"/>
          </a:xfrm>
          <a:prstGeom prst="rect">
            <a:avLst/>
          </a:prstGeom>
          <a:noFill/>
          <a:ln>
            <a:noFill/>
          </a:ln>
        </p:spPr>
        <p:txBody>
          <a:bodyPr anchorCtr="0" anchor="t" bIns="91425" lIns="228600" spcFirstLastPara="1" rIns="91425" wrap="square" tIns="91425">
            <a:noAutofit/>
          </a:bodyPr>
          <a:lstStyle/>
          <a:p>
            <a:pPr indent="0" lvl="0" marL="0" rtl="0" algn="ctr">
              <a:lnSpc>
                <a:spcPct val="90000"/>
              </a:lnSpc>
              <a:spcBef>
                <a:spcPts val="0"/>
              </a:spcBef>
              <a:spcAft>
                <a:spcPts val="0"/>
              </a:spcAft>
              <a:buClr>
                <a:schemeClr val="dk1"/>
              </a:buClr>
              <a:buSzPts val="4200"/>
              <a:buNone/>
            </a:pPr>
            <a:r>
              <a:rPr b="1" lang="en" sz="4800">
                <a:latin typeface="Microsoft JhengHei"/>
                <a:ea typeface="Microsoft JhengHei"/>
                <a:cs typeface="Microsoft JhengHei"/>
                <a:sym typeface="Microsoft JhengHei"/>
              </a:rPr>
              <a:t>論據佐證</a:t>
            </a:r>
            <a:br>
              <a:rPr lang="en" sz="5000"/>
            </a:br>
            <a:endParaRPr/>
          </a:p>
        </p:txBody>
      </p:sp>
      <p:sp>
        <p:nvSpPr>
          <p:cNvPr id="242" name="Google Shape;242;p5"/>
          <p:cNvSpPr txBox="1"/>
          <p:nvPr>
            <p:ph idx="1" type="subTitle"/>
          </p:nvPr>
        </p:nvSpPr>
        <p:spPr>
          <a:xfrm>
            <a:off x="1633900" y="2261775"/>
            <a:ext cx="5553300" cy="11445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0"/>
              </a:spcBef>
              <a:spcAft>
                <a:spcPts val="0"/>
              </a:spcAft>
              <a:buSzPts val="4200"/>
              <a:buNone/>
            </a:pPr>
            <a:r>
              <a:rPr b="1" lang="en" sz="2000">
                <a:latin typeface="Microsoft JhengHei"/>
                <a:ea typeface="Microsoft JhengHei"/>
                <a:cs typeface="Microsoft JhengHei"/>
                <a:sym typeface="Microsoft JhengHei"/>
              </a:rPr>
              <a:t>一、台灣人民環保意識調查問卷</a:t>
            </a:r>
            <a:endParaRPr>
              <a:latin typeface="Microsoft JhengHei"/>
              <a:ea typeface="Microsoft JhengHei"/>
              <a:cs typeface="Microsoft JhengHei"/>
              <a:sym typeface="Microsoft JhengHei"/>
            </a:endParaRPr>
          </a:p>
          <a:p>
            <a:pPr indent="0" lvl="0" marL="0" rtl="0" algn="l">
              <a:lnSpc>
                <a:spcPct val="115000"/>
              </a:lnSpc>
              <a:spcBef>
                <a:spcPts val="0"/>
              </a:spcBef>
              <a:spcAft>
                <a:spcPts val="0"/>
              </a:spcAft>
              <a:buSzPts val="2100"/>
              <a:buNone/>
            </a:pPr>
            <a:r>
              <a:rPr lang="en"/>
              <a:t>            </a:t>
            </a:r>
            <a:r>
              <a:rPr lang="en">
                <a:solidFill>
                  <a:srgbClr val="739250"/>
                </a:solidFill>
                <a:latin typeface="Microsoft JhengHei"/>
                <a:ea typeface="Microsoft JhengHei"/>
                <a:cs typeface="Microsoft JhengHei"/>
                <a:sym typeface="Microsoft JhengHei"/>
              </a:rPr>
              <a:t>（截至</a:t>
            </a:r>
            <a:r>
              <a:rPr lang="en">
                <a:solidFill>
                  <a:srgbClr val="739250"/>
                </a:solidFill>
                <a:latin typeface="Lilita One"/>
                <a:ea typeface="Lilita One"/>
                <a:cs typeface="Lilita One"/>
                <a:sym typeface="Lilita One"/>
              </a:rPr>
              <a:t>5/5</a:t>
            </a:r>
            <a:r>
              <a:rPr lang="en">
                <a:solidFill>
                  <a:srgbClr val="739250"/>
                </a:solidFill>
                <a:latin typeface="Microsoft JhengHei"/>
                <a:ea typeface="Microsoft JhengHei"/>
                <a:cs typeface="Microsoft JhengHei"/>
                <a:sym typeface="Microsoft JhengHei"/>
              </a:rPr>
              <a:t>日共</a:t>
            </a:r>
            <a:r>
              <a:rPr lang="en">
                <a:solidFill>
                  <a:srgbClr val="739250"/>
                </a:solidFill>
                <a:latin typeface="Lilita One"/>
                <a:ea typeface="Lilita One"/>
                <a:cs typeface="Lilita One"/>
                <a:sym typeface="Lilita One"/>
              </a:rPr>
              <a:t>459</a:t>
            </a:r>
            <a:r>
              <a:rPr lang="en">
                <a:solidFill>
                  <a:srgbClr val="739250"/>
                </a:solidFill>
                <a:latin typeface="Microsoft JhengHei"/>
                <a:ea typeface="Microsoft JhengHei"/>
                <a:cs typeface="Microsoft JhengHei"/>
                <a:sym typeface="Microsoft JhengHei"/>
              </a:rPr>
              <a:t>份）</a:t>
            </a:r>
            <a:endParaRPr>
              <a:solidFill>
                <a:srgbClr val="739250"/>
              </a:solidFill>
              <a:latin typeface="Microsoft JhengHei"/>
              <a:ea typeface="Microsoft JhengHei"/>
              <a:cs typeface="Microsoft JhengHei"/>
              <a:sym typeface="Microsoft JhengHei"/>
            </a:endParaRPr>
          </a:p>
          <a:p>
            <a:pPr indent="0" lvl="0" marL="0" rtl="0" algn="ctr">
              <a:lnSpc>
                <a:spcPct val="100000"/>
              </a:lnSpc>
              <a:spcBef>
                <a:spcPts val="0"/>
              </a:spcBef>
              <a:spcAft>
                <a:spcPts val="0"/>
              </a:spcAft>
              <a:buSzPts val="2100"/>
              <a:buNone/>
            </a:pPr>
            <a:r>
              <a:t/>
            </a:r>
            <a:endParaRPr/>
          </a:p>
        </p:txBody>
      </p:sp>
      <p:sp>
        <p:nvSpPr>
          <p:cNvPr id="243" name="Google Shape;243;p5"/>
          <p:cNvSpPr/>
          <p:nvPr/>
        </p:nvSpPr>
        <p:spPr>
          <a:xfrm rot="2700000">
            <a:off x="2415696" y="3079975"/>
            <a:ext cx="517585" cy="700896"/>
          </a:xfrm>
          <a:prstGeom prst="downArrow">
            <a:avLst>
              <a:gd fmla="val 50000" name="adj1"/>
              <a:gd fmla="val 50000" name="adj2"/>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4" name="Google Shape;244;p5"/>
          <p:cNvSpPr txBox="1"/>
          <p:nvPr/>
        </p:nvSpPr>
        <p:spPr>
          <a:xfrm>
            <a:off x="478225" y="3802850"/>
            <a:ext cx="36921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2"/>
                </a:solidFill>
                <a:latin typeface="Microsoft JhengHei"/>
                <a:ea typeface="Microsoft JhengHei"/>
                <a:cs typeface="Microsoft JhengHei"/>
                <a:sym typeface="Microsoft JhengHei"/>
              </a:rPr>
              <a:t>半數民眾於日常生活中</a:t>
            </a:r>
            <a:endParaRPr b="0" i="0" sz="18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2"/>
                </a:solidFill>
                <a:latin typeface="Microsoft JhengHei"/>
                <a:ea typeface="Microsoft JhengHei"/>
                <a:cs typeface="Microsoft JhengHei"/>
                <a:sym typeface="Microsoft JhengHei"/>
              </a:rPr>
              <a:t>已有攜帶環保餐具及環保袋的習慣</a:t>
            </a:r>
            <a:endParaRPr b="0" i="0" sz="1800" u="none" cap="none" strike="noStrike">
              <a:solidFill>
                <a:schemeClr val="dk2"/>
              </a:solidFill>
              <a:latin typeface="Microsoft JhengHei"/>
              <a:ea typeface="Microsoft JhengHei"/>
              <a:cs typeface="Microsoft JhengHei"/>
              <a:sym typeface="Microsoft JhengHei"/>
            </a:endParaRPr>
          </a:p>
        </p:txBody>
      </p:sp>
      <p:sp>
        <p:nvSpPr>
          <p:cNvPr id="245" name="Google Shape;245;p5"/>
          <p:cNvSpPr/>
          <p:nvPr/>
        </p:nvSpPr>
        <p:spPr>
          <a:xfrm rot="-2460000">
            <a:off x="4151761" y="3112324"/>
            <a:ext cx="517585" cy="700896"/>
          </a:xfrm>
          <a:prstGeom prst="downArrow">
            <a:avLst>
              <a:gd fmla="val 50000" name="adj1"/>
              <a:gd fmla="val 50000" name="adj2"/>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6" name="Google Shape;246;p5"/>
          <p:cNvSpPr txBox="1"/>
          <p:nvPr/>
        </p:nvSpPr>
        <p:spPr>
          <a:xfrm>
            <a:off x="4324500" y="3802850"/>
            <a:ext cx="48195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2"/>
                </a:solidFill>
                <a:latin typeface="Microsoft JhengHei"/>
                <a:ea typeface="Microsoft JhengHei"/>
                <a:cs typeface="Microsoft JhengHei"/>
                <a:sym typeface="Microsoft JhengHei"/>
              </a:rPr>
              <a:t>多數民眾表示：</a:t>
            </a:r>
            <a:endParaRPr b="0" i="0" sz="18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2"/>
                </a:solidFill>
                <a:latin typeface="Microsoft JhengHei"/>
                <a:ea typeface="Microsoft JhengHei"/>
                <a:cs typeface="Microsoft JhengHei"/>
                <a:sym typeface="Microsoft JhengHei"/>
              </a:rPr>
              <a:t>雖明白使用環保餐具取代一次性餐具等行為</a:t>
            </a:r>
            <a:endParaRPr b="0" i="0" sz="18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2"/>
                </a:solidFill>
                <a:latin typeface="Microsoft JhengHei"/>
                <a:ea typeface="Microsoft JhengHei"/>
                <a:cs typeface="Microsoft JhengHei"/>
                <a:sym typeface="Microsoft JhengHei"/>
              </a:rPr>
              <a:t>能有助於減緩氣候變遷，但因其</a:t>
            </a:r>
            <a:r>
              <a:rPr b="1" i="0" lang="en" sz="1800" u="none" cap="none" strike="noStrike">
                <a:solidFill>
                  <a:schemeClr val="dk2"/>
                </a:solidFill>
                <a:latin typeface="Microsoft JhengHei"/>
                <a:ea typeface="Microsoft JhengHei"/>
                <a:cs typeface="Microsoft JhengHei"/>
                <a:sym typeface="Microsoft JhengHei"/>
              </a:rPr>
              <a:t>高麻煩性</a:t>
            </a:r>
            <a:r>
              <a:rPr b="0" i="0" lang="en" sz="1800" u="none" cap="none" strike="noStrike">
                <a:solidFill>
                  <a:schemeClr val="dk2"/>
                </a:solidFill>
                <a:latin typeface="Microsoft JhengHei"/>
                <a:ea typeface="Microsoft JhengHei"/>
                <a:cs typeface="Microsoft JhengHei"/>
                <a:sym typeface="Microsoft JhengHei"/>
              </a:rPr>
              <a:t>及</a:t>
            </a:r>
            <a:endParaRPr b="0" i="0" sz="18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2"/>
                </a:solidFill>
                <a:latin typeface="Microsoft JhengHei"/>
                <a:ea typeface="Microsoft JhengHei"/>
                <a:cs typeface="Microsoft JhengHei"/>
                <a:sym typeface="Microsoft JhengHei"/>
              </a:rPr>
              <a:t>自身惰性</a:t>
            </a:r>
            <a:r>
              <a:rPr b="0" i="0" lang="en" sz="1800" u="none" cap="none" strike="noStrike">
                <a:solidFill>
                  <a:schemeClr val="dk2"/>
                </a:solidFill>
                <a:latin typeface="Microsoft JhengHei"/>
                <a:ea typeface="Microsoft JhengHei"/>
                <a:cs typeface="Microsoft JhengHei"/>
                <a:sym typeface="Microsoft JhengHei"/>
              </a:rPr>
              <a:t>並未實行。</a:t>
            </a:r>
            <a:endParaRPr b="0" i="0" sz="1800" u="none" cap="none" strike="noStrike">
              <a:solidFill>
                <a:schemeClr val="dk2"/>
              </a:solidFill>
              <a:latin typeface="Microsoft JhengHei"/>
              <a:ea typeface="Microsoft JhengHei"/>
              <a:cs typeface="Microsoft JhengHei"/>
              <a:sym typeface="Microsoft JhengHei"/>
            </a:endParaRPr>
          </a:p>
        </p:txBody>
      </p:sp>
      <p:grpSp>
        <p:nvGrpSpPr>
          <p:cNvPr id="247" name="Google Shape;247;p5"/>
          <p:cNvGrpSpPr/>
          <p:nvPr/>
        </p:nvGrpSpPr>
        <p:grpSpPr>
          <a:xfrm rot="582563">
            <a:off x="5437476" y="2189043"/>
            <a:ext cx="629322" cy="765425"/>
            <a:chOff x="908482" y="1502585"/>
            <a:chExt cx="257112" cy="362808"/>
          </a:xfrm>
        </p:grpSpPr>
        <p:sp>
          <p:nvSpPr>
            <p:cNvPr id="248" name="Google Shape;248;p5"/>
            <p:cNvSpPr/>
            <p:nvPr/>
          </p:nvSpPr>
          <p:spPr>
            <a:xfrm>
              <a:off x="908482" y="1526088"/>
              <a:ext cx="257112" cy="339305"/>
            </a:xfrm>
            <a:custGeom>
              <a:rect b="b" l="l" r="r" t="t"/>
              <a:pathLst>
                <a:path extrusionOk="0" h="12921" w="9791">
                  <a:moveTo>
                    <a:pt x="670" y="0"/>
                  </a:moveTo>
                  <a:cubicBezTo>
                    <a:pt x="297" y="0"/>
                    <a:pt x="0" y="297"/>
                    <a:pt x="0" y="670"/>
                  </a:cubicBezTo>
                  <a:lnTo>
                    <a:pt x="0" y="12250"/>
                  </a:lnTo>
                  <a:cubicBezTo>
                    <a:pt x="0" y="12623"/>
                    <a:pt x="297" y="12920"/>
                    <a:pt x="670" y="12920"/>
                  </a:cubicBezTo>
                  <a:lnTo>
                    <a:pt x="9131" y="12920"/>
                  </a:lnTo>
                  <a:cubicBezTo>
                    <a:pt x="9494" y="12920"/>
                    <a:pt x="9791" y="12623"/>
                    <a:pt x="9791" y="12250"/>
                  </a:cubicBezTo>
                  <a:lnTo>
                    <a:pt x="9791" y="670"/>
                  </a:lnTo>
                  <a:cubicBezTo>
                    <a:pt x="9791" y="297"/>
                    <a:pt x="9494" y="0"/>
                    <a:pt x="9131" y="0"/>
                  </a:cubicBezTo>
                  <a:lnTo>
                    <a:pt x="5561" y="0"/>
                  </a:lnTo>
                  <a:cubicBezTo>
                    <a:pt x="5551" y="354"/>
                    <a:pt x="5255" y="642"/>
                    <a:pt x="4900" y="642"/>
                  </a:cubicBezTo>
                  <a:cubicBezTo>
                    <a:pt x="4537" y="642"/>
                    <a:pt x="4240" y="354"/>
                    <a:pt x="4231" y="0"/>
                  </a:cubicBezTo>
                  <a:close/>
                </a:path>
              </a:pathLst>
            </a:custGeom>
            <a:solidFill>
              <a:srgbClr val="BBC6C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5"/>
            <p:cNvSpPr/>
            <p:nvPr/>
          </p:nvSpPr>
          <p:spPr>
            <a:xfrm>
              <a:off x="920036" y="1526088"/>
              <a:ext cx="234003" cy="315671"/>
            </a:xfrm>
            <a:custGeom>
              <a:rect b="b" l="l" r="r" t="t"/>
              <a:pathLst>
                <a:path extrusionOk="0" h="12021" w="8911">
                  <a:moveTo>
                    <a:pt x="2010" y="0"/>
                  </a:moveTo>
                  <a:lnTo>
                    <a:pt x="2010" y="220"/>
                  </a:lnTo>
                  <a:cubicBezTo>
                    <a:pt x="2001" y="345"/>
                    <a:pt x="1905" y="441"/>
                    <a:pt x="1790" y="441"/>
                  </a:cubicBezTo>
                  <a:lnTo>
                    <a:pt x="450" y="441"/>
                  </a:lnTo>
                  <a:cubicBezTo>
                    <a:pt x="202" y="441"/>
                    <a:pt x="1" y="642"/>
                    <a:pt x="1" y="890"/>
                  </a:cubicBezTo>
                  <a:lnTo>
                    <a:pt x="1" y="11580"/>
                  </a:lnTo>
                  <a:cubicBezTo>
                    <a:pt x="1" y="11820"/>
                    <a:pt x="202" y="12021"/>
                    <a:pt x="450" y="12021"/>
                  </a:cubicBezTo>
                  <a:lnTo>
                    <a:pt x="8461" y="12021"/>
                  </a:lnTo>
                  <a:cubicBezTo>
                    <a:pt x="8710" y="12021"/>
                    <a:pt x="8911" y="11820"/>
                    <a:pt x="8911" y="11580"/>
                  </a:cubicBezTo>
                  <a:lnTo>
                    <a:pt x="8911" y="890"/>
                  </a:lnTo>
                  <a:cubicBezTo>
                    <a:pt x="8911" y="642"/>
                    <a:pt x="8710" y="441"/>
                    <a:pt x="8470" y="441"/>
                  </a:cubicBezTo>
                  <a:lnTo>
                    <a:pt x="7131" y="441"/>
                  </a:lnTo>
                  <a:cubicBezTo>
                    <a:pt x="7006" y="441"/>
                    <a:pt x="6910" y="345"/>
                    <a:pt x="6910" y="220"/>
                  </a:cubicBezTo>
                  <a:lnTo>
                    <a:pt x="6910" y="0"/>
                  </a:lnTo>
                  <a:lnTo>
                    <a:pt x="5121" y="0"/>
                  </a:lnTo>
                  <a:cubicBezTo>
                    <a:pt x="5111" y="354"/>
                    <a:pt x="4815" y="642"/>
                    <a:pt x="4460" y="642"/>
                  </a:cubicBezTo>
                  <a:cubicBezTo>
                    <a:pt x="4097" y="642"/>
                    <a:pt x="3800" y="354"/>
                    <a:pt x="3791" y="0"/>
                  </a:cubicBezTo>
                  <a:close/>
                </a:path>
              </a:pathLst>
            </a:custGeom>
            <a:solidFill>
              <a:srgbClr val="AAB8C4"/>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5"/>
            <p:cNvSpPr/>
            <p:nvPr/>
          </p:nvSpPr>
          <p:spPr>
            <a:xfrm>
              <a:off x="931853" y="1549459"/>
              <a:ext cx="210631" cy="280746"/>
            </a:xfrm>
            <a:custGeom>
              <a:rect b="b" l="l" r="r" t="t"/>
              <a:pathLst>
                <a:path extrusionOk="0" h="10691" w="8021">
                  <a:moveTo>
                    <a:pt x="221" y="0"/>
                  </a:moveTo>
                  <a:cubicBezTo>
                    <a:pt x="96" y="0"/>
                    <a:pt x="0" y="106"/>
                    <a:pt x="0" y="220"/>
                  </a:cubicBezTo>
                  <a:lnTo>
                    <a:pt x="0" y="10470"/>
                  </a:lnTo>
                  <a:cubicBezTo>
                    <a:pt x="0" y="10595"/>
                    <a:pt x="96" y="10690"/>
                    <a:pt x="221" y="10690"/>
                  </a:cubicBezTo>
                  <a:lnTo>
                    <a:pt x="7791" y="10690"/>
                  </a:lnTo>
                  <a:cubicBezTo>
                    <a:pt x="7915" y="10690"/>
                    <a:pt x="8020" y="10595"/>
                    <a:pt x="8020" y="10470"/>
                  </a:cubicBezTo>
                  <a:lnTo>
                    <a:pt x="8020" y="220"/>
                  </a:lnTo>
                  <a:cubicBezTo>
                    <a:pt x="8020" y="106"/>
                    <a:pt x="7915" y="0"/>
                    <a:pt x="7791"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5"/>
            <p:cNvSpPr/>
            <p:nvPr/>
          </p:nvSpPr>
          <p:spPr>
            <a:xfrm>
              <a:off x="984373" y="1502585"/>
              <a:ext cx="105329" cy="52678"/>
            </a:xfrm>
            <a:custGeom>
              <a:rect b="b" l="l" r="r" t="t"/>
              <a:pathLst>
                <a:path extrusionOk="0" h="2006" w="4011">
                  <a:moveTo>
                    <a:pt x="2004" y="558"/>
                  </a:moveTo>
                  <a:cubicBezTo>
                    <a:pt x="2178" y="558"/>
                    <a:pt x="2345" y="694"/>
                    <a:pt x="2345" y="895"/>
                  </a:cubicBezTo>
                  <a:cubicBezTo>
                    <a:pt x="2345" y="1087"/>
                    <a:pt x="2192" y="1230"/>
                    <a:pt x="2010" y="1230"/>
                  </a:cubicBezTo>
                  <a:cubicBezTo>
                    <a:pt x="1714" y="1230"/>
                    <a:pt x="1561" y="867"/>
                    <a:pt x="1771" y="656"/>
                  </a:cubicBezTo>
                  <a:cubicBezTo>
                    <a:pt x="1839" y="589"/>
                    <a:pt x="1922" y="558"/>
                    <a:pt x="2004" y="558"/>
                  </a:cubicBezTo>
                  <a:close/>
                  <a:moveTo>
                    <a:pt x="2006" y="0"/>
                  </a:moveTo>
                  <a:cubicBezTo>
                    <a:pt x="1707" y="0"/>
                    <a:pt x="1408" y="149"/>
                    <a:pt x="1235" y="446"/>
                  </a:cubicBezTo>
                  <a:lnTo>
                    <a:pt x="450" y="446"/>
                  </a:lnTo>
                  <a:cubicBezTo>
                    <a:pt x="202" y="446"/>
                    <a:pt x="1" y="646"/>
                    <a:pt x="1" y="895"/>
                  </a:cubicBezTo>
                  <a:lnTo>
                    <a:pt x="1" y="1785"/>
                  </a:lnTo>
                  <a:cubicBezTo>
                    <a:pt x="1" y="1910"/>
                    <a:pt x="106" y="2005"/>
                    <a:pt x="230" y="2005"/>
                  </a:cubicBezTo>
                  <a:lnTo>
                    <a:pt x="3791" y="2005"/>
                  </a:lnTo>
                  <a:cubicBezTo>
                    <a:pt x="3915" y="2005"/>
                    <a:pt x="4011" y="1910"/>
                    <a:pt x="4011" y="1785"/>
                  </a:cubicBezTo>
                  <a:lnTo>
                    <a:pt x="4011" y="895"/>
                  </a:lnTo>
                  <a:cubicBezTo>
                    <a:pt x="4011" y="646"/>
                    <a:pt x="3810" y="446"/>
                    <a:pt x="3570" y="446"/>
                  </a:cubicBezTo>
                  <a:lnTo>
                    <a:pt x="2776" y="446"/>
                  </a:lnTo>
                  <a:cubicBezTo>
                    <a:pt x="2604" y="149"/>
                    <a:pt x="2305" y="0"/>
                    <a:pt x="2006" y="0"/>
                  </a:cubicBezTo>
                  <a:close/>
                </a:path>
              </a:pathLst>
            </a:custGeom>
            <a:solidFill>
              <a:srgbClr val="C3CDD5"/>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5"/>
            <p:cNvSpPr/>
            <p:nvPr/>
          </p:nvSpPr>
          <p:spPr>
            <a:xfrm>
              <a:off x="964022" y="1663559"/>
              <a:ext cx="29175" cy="29175"/>
            </a:xfrm>
            <a:custGeom>
              <a:rect b="b" l="l" r="r" t="t"/>
              <a:pathLst>
                <a:path extrusionOk="0" h="1111" w="1111">
                  <a:moveTo>
                    <a:pt x="556" y="0"/>
                  </a:moveTo>
                  <a:cubicBezTo>
                    <a:pt x="249" y="0"/>
                    <a:pt x="0" y="249"/>
                    <a:pt x="0" y="555"/>
                  </a:cubicBezTo>
                  <a:cubicBezTo>
                    <a:pt x="0" y="862"/>
                    <a:pt x="249" y="1110"/>
                    <a:pt x="556" y="1110"/>
                  </a:cubicBezTo>
                  <a:cubicBezTo>
                    <a:pt x="862" y="1110"/>
                    <a:pt x="1111" y="862"/>
                    <a:pt x="1111" y="555"/>
                  </a:cubicBezTo>
                  <a:cubicBezTo>
                    <a:pt x="1111" y="249"/>
                    <a:pt x="862" y="0"/>
                    <a:pt x="556" y="0"/>
                  </a:cubicBezTo>
                  <a:close/>
                </a:path>
              </a:pathLst>
            </a:custGeom>
            <a:solidFill>
              <a:srgbClr val="5D7487"/>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5"/>
            <p:cNvSpPr/>
            <p:nvPr/>
          </p:nvSpPr>
          <p:spPr>
            <a:xfrm>
              <a:off x="964022" y="1716079"/>
              <a:ext cx="29175" cy="29437"/>
            </a:xfrm>
            <a:custGeom>
              <a:rect b="b" l="l" r="r" t="t"/>
              <a:pathLst>
                <a:path extrusionOk="0" h="1121" w="1111">
                  <a:moveTo>
                    <a:pt x="556" y="0"/>
                  </a:moveTo>
                  <a:cubicBezTo>
                    <a:pt x="249" y="0"/>
                    <a:pt x="0" y="249"/>
                    <a:pt x="0" y="565"/>
                  </a:cubicBezTo>
                  <a:cubicBezTo>
                    <a:pt x="0" y="871"/>
                    <a:pt x="249" y="1120"/>
                    <a:pt x="556" y="1120"/>
                  </a:cubicBezTo>
                  <a:cubicBezTo>
                    <a:pt x="862" y="1120"/>
                    <a:pt x="1111" y="871"/>
                    <a:pt x="1111" y="565"/>
                  </a:cubicBezTo>
                  <a:cubicBezTo>
                    <a:pt x="1111" y="249"/>
                    <a:pt x="862" y="0"/>
                    <a:pt x="556" y="0"/>
                  </a:cubicBezTo>
                  <a:close/>
                </a:path>
              </a:pathLst>
            </a:custGeom>
            <a:solidFill>
              <a:srgbClr val="5D7487"/>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5"/>
            <p:cNvSpPr/>
            <p:nvPr/>
          </p:nvSpPr>
          <p:spPr>
            <a:xfrm>
              <a:off x="964022" y="1768862"/>
              <a:ext cx="29175" cy="29175"/>
            </a:xfrm>
            <a:custGeom>
              <a:rect b="b" l="l" r="r" t="t"/>
              <a:pathLst>
                <a:path extrusionOk="0" h="1111" w="1111">
                  <a:moveTo>
                    <a:pt x="556" y="0"/>
                  </a:moveTo>
                  <a:cubicBezTo>
                    <a:pt x="249" y="0"/>
                    <a:pt x="0" y="249"/>
                    <a:pt x="0" y="555"/>
                  </a:cubicBezTo>
                  <a:cubicBezTo>
                    <a:pt x="0" y="861"/>
                    <a:pt x="249" y="1110"/>
                    <a:pt x="556" y="1110"/>
                  </a:cubicBezTo>
                  <a:cubicBezTo>
                    <a:pt x="862" y="1110"/>
                    <a:pt x="1111" y="861"/>
                    <a:pt x="1111" y="555"/>
                  </a:cubicBezTo>
                  <a:cubicBezTo>
                    <a:pt x="1111" y="249"/>
                    <a:pt x="862" y="0"/>
                    <a:pt x="556" y="0"/>
                  </a:cubicBezTo>
                  <a:close/>
                </a:path>
              </a:pathLst>
            </a:custGeom>
            <a:solidFill>
              <a:srgbClr val="5D7487"/>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5"/>
            <p:cNvSpPr/>
            <p:nvPr/>
          </p:nvSpPr>
          <p:spPr>
            <a:xfrm>
              <a:off x="1005985" y="1660539"/>
              <a:ext cx="68145" cy="11843"/>
            </a:xfrm>
            <a:custGeom>
              <a:rect b="b" l="l" r="r" t="t"/>
              <a:pathLst>
                <a:path extrusionOk="0" h="451" w="2595">
                  <a:moveTo>
                    <a:pt x="297" y="0"/>
                  </a:moveTo>
                  <a:cubicBezTo>
                    <a:pt x="1" y="0"/>
                    <a:pt x="1" y="450"/>
                    <a:pt x="297" y="450"/>
                  </a:cubicBezTo>
                  <a:lnTo>
                    <a:pt x="2307" y="450"/>
                  </a:lnTo>
                  <a:cubicBezTo>
                    <a:pt x="2594" y="450"/>
                    <a:pt x="2594" y="0"/>
                    <a:pt x="2307" y="0"/>
                  </a:cubicBezTo>
                  <a:close/>
                </a:path>
              </a:pathLst>
            </a:custGeom>
            <a:solidFill>
              <a:srgbClr val="E2E9E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5"/>
            <p:cNvSpPr/>
            <p:nvPr/>
          </p:nvSpPr>
          <p:spPr>
            <a:xfrm>
              <a:off x="1005985" y="1683910"/>
              <a:ext cx="109110" cy="11843"/>
            </a:xfrm>
            <a:custGeom>
              <a:rect b="b" l="l" r="r" t="t"/>
              <a:pathLst>
                <a:path extrusionOk="0" h="451" w="4155">
                  <a:moveTo>
                    <a:pt x="297" y="0"/>
                  </a:moveTo>
                  <a:cubicBezTo>
                    <a:pt x="1" y="0"/>
                    <a:pt x="1" y="450"/>
                    <a:pt x="297" y="450"/>
                  </a:cubicBezTo>
                  <a:lnTo>
                    <a:pt x="3858" y="450"/>
                  </a:lnTo>
                  <a:cubicBezTo>
                    <a:pt x="4154" y="450"/>
                    <a:pt x="4154" y="0"/>
                    <a:pt x="3858" y="0"/>
                  </a:cubicBezTo>
                  <a:close/>
                </a:path>
              </a:pathLst>
            </a:custGeom>
            <a:solidFill>
              <a:srgbClr val="C3CDD5"/>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5"/>
            <p:cNvSpPr/>
            <p:nvPr/>
          </p:nvSpPr>
          <p:spPr>
            <a:xfrm>
              <a:off x="1005985" y="1713322"/>
              <a:ext cx="68145" cy="11581"/>
            </a:xfrm>
            <a:custGeom>
              <a:rect b="b" l="l" r="r" t="t"/>
              <a:pathLst>
                <a:path extrusionOk="0" h="441" w="2595">
                  <a:moveTo>
                    <a:pt x="297" y="0"/>
                  </a:moveTo>
                  <a:cubicBezTo>
                    <a:pt x="1" y="0"/>
                    <a:pt x="1" y="440"/>
                    <a:pt x="297" y="440"/>
                  </a:cubicBezTo>
                  <a:lnTo>
                    <a:pt x="2307" y="440"/>
                  </a:lnTo>
                  <a:cubicBezTo>
                    <a:pt x="2594" y="440"/>
                    <a:pt x="2594" y="0"/>
                    <a:pt x="2307" y="0"/>
                  </a:cubicBezTo>
                  <a:close/>
                </a:path>
              </a:pathLst>
            </a:custGeom>
            <a:solidFill>
              <a:srgbClr val="E2E9E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p5"/>
            <p:cNvSpPr/>
            <p:nvPr/>
          </p:nvSpPr>
          <p:spPr>
            <a:xfrm>
              <a:off x="1005985" y="1736693"/>
              <a:ext cx="109110" cy="11581"/>
            </a:xfrm>
            <a:custGeom>
              <a:rect b="b" l="l" r="r" t="t"/>
              <a:pathLst>
                <a:path extrusionOk="0" h="441" w="4155">
                  <a:moveTo>
                    <a:pt x="297" y="0"/>
                  </a:moveTo>
                  <a:cubicBezTo>
                    <a:pt x="1" y="0"/>
                    <a:pt x="1" y="440"/>
                    <a:pt x="297" y="440"/>
                  </a:cubicBezTo>
                  <a:lnTo>
                    <a:pt x="3858" y="440"/>
                  </a:lnTo>
                  <a:cubicBezTo>
                    <a:pt x="4154" y="440"/>
                    <a:pt x="4154" y="0"/>
                    <a:pt x="3858" y="0"/>
                  </a:cubicBezTo>
                  <a:close/>
                </a:path>
              </a:pathLst>
            </a:custGeom>
            <a:solidFill>
              <a:srgbClr val="C3CDD5"/>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5"/>
            <p:cNvSpPr/>
            <p:nvPr/>
          </p:nvSpPr>
          <p:spPr>
            <a:xfrm>
              <a:off x="1005985" y="1765842"/>
              <a:ext cx="68145" cy="11843"/>
            </a:xfrm>
            <a:custGeom>
              <a:rect b="b" l="l" r="r" t="t"/>
              <a:pathLst>
                <a:path extrusionOk="0" h="451" w="2595">
                  <a:moveTo>
                    <a:pt x="297" y="0"/>
                  </a:moveTo>
                  <a:cubicBezTo>
                    <a:pt x="1" y="0"/>
                    <a:pt x="1" y="450"/>
                    <a:pt x="297" y="450"/>
                  </a:cubicBezTo>
                  <a:lnTo>
                    <a:pt x="2307" y="450"/>
                  </a:lnTo>
                  <a:cubicBezTo>
                    <a:pt x="2594" y="450"/>
                    <a:pt x="2594" y="0"/>
                    <a:pt x="2307" y="0"/>
                  </a:cubicBezTo>
                  <a:close/>
                </a:path>
              </a:pathLst>
            </a:custGeom>
            <a:solidFill>
              <a:srgbClr val="E2E9E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5"/>
            <p:cNvSpPr/>
            <p:nvPr/>
          </p:nvSpPr>
          <p:spPr>
            <a:xfrm>
              <a:off x="1005985" y="1789213"/>
              <a:ext cx="109110" cy="11843"/>
            </a:xfrm>
            <a:custGeom>
              <a:rect b="b" l="l" r="r" t="t"/>
              <a:pathLst>
                <a:path extrusionOk="0" h="451" w="4155">
                  <a:moveTo>
                    <a:pt x="297" y="0"/>
                  </a:moveTo>
                  <a:cubicBezTo>
                    <a:pt x="1" y="0"/>
                    <a:pt x="1" y="450"/>
                    <a:pt x="297" y="450"/>
                  </a:cubicBezTo>
                  <a:lnTo>
                    <a:pt x="3858" y="450"/>
                  </a:lnTo>
                  <a:cubicBezTo>
                    <a:pt x="4154" y="450"/>
                    <a:pt x="4154" y="0"/>
                    <a:pt x="3858" y="0"/>
                  </a:cubicBezTo>
                  <a:close/>
                </a:path>
              </a:pathLst>
            </a:custGeom>
            <a:solidFill>
              <a:srgbClr val="C3CDD5"/>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5"/>
            <p:cNvSpPr/>
            <p:nvPr/>
          </p:nvSpPr>
          <p:spPr>
            <a:xfrm>
              <a:off x="1005985" y="1572831"/>
              <a:ext cx="103333" cy="11843"/>
            </a:xfrm>
            <a:custGeom>
              <a:rect b="b" l="l" r="r" t="t"/>
              <a:pathLst>
                <a:path extrusionOk="0" h="451" w="3935">
                  <a:moveTo>
                    <a:pt x="297" y="0"/>
                  </a:moveTo>
                  <a:cubicBezTo>
                    <a:pt x="1" y="0"/>
                    <a:pt x="1" y="450"/>
                    <a:pt x="297" y="450"/>
                  </a:cubicBezTo>
                  <a:lnTo>
                    <a:pt x="3637" y="450"/>
                  </a:lnTo>
                  <a:cubicBezTo>
                    <a:pt x="3934" y="450"/>
                    <a:pt x="3934" y="0"/>
                    <a:pt x="3637" y="0"/>
                  </a:cubicBezTo>
                  <a:close/>
                </a:path>
              </a:pathLst>
            </a:custGeom>
            <a:solidFill>
              <a:srgbClr val="657A8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5"/>
            <p:cNvSpPr/>
            <p:nvPr/>
          </p:nvSpPr>
          <p:spPr>
            <a:xfrm>
              <a:off x="959243" y="1625613"/>
              <a:ext cx="155853" cy="11581"/>
            </a:xfrm>
            <a:custGeom>
              <a:rect b="b" l="l" r="r" t="t"/>
              <a:pathLst>
                <a:path extrusionOk="0" h="441" w="5935">
                  <a:moveTo>
                    <a:pt x="297" y="0"/>
                  </a:moveTo>
                  <a:cubicBezTo>
                    <a:pt x="1" y="0"/>
                    <a:pt x="1" y="440"/>
                    <a:pt x="297" y="440"/>
                  </a:cubicBezTo>
                  <a:lnTo>
                    <a:pt x="5638" y="440"/>
                  </a:lnTo>
                  <a:cubicBezTo>
                    <a:pt x="5934" y="440"/>
                    <a:pt x="5934" y="0"/>
                    <a:pt x="5638" y="0"/>
                  </a:cubicBezTo>
                  <a:close/>
                </a:path>
              </a:pathLst>
            </a:custGeom>
            <a:solidFill>
              <a:srgbClr val="C3CDD5"/>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5"/>
            <p:cNvSpPr/>
            <p:nvPr/>
          </p:nvSpPr>
          <p:spPr>
            <a:xfrm>
              <a:off x="1005985" y="1596202"/>
              <a:ext cx="27179" cy="11843"/>
            </a:xfrm>
            <a:custGeom>
              <a:rect b="b" l="l" r="r" t="t"/>
              <a:pathLst>
                <a:path extrusionOk="0" h="451" w="1035">
                  <a:moveTo>
                    <a:pt x="297" y="0"/>
                  </a:moveTo>
                  <a:cubicBezTo>
                    <a:pt x="1" y="0"/>
                    <a:pt x="1" y="450"/>
                    <a:pt x="297" y="450"/>
                  </a:cubicBezTo>
                  <a:lnTo>
                    <a:pt x="738" y="450"/>
                  </a:lnTo>
                  <a:cubicBezTo>
                    <a:pt x="1034" y="450"/>
                    <a:pt x="1034" y="0"/>
                    <a:pt x="738" y="0"/>
                  </a:cubicBezTo>
                  <a:close/>
                </a:path>
              </a:pathLst>
            </a:custGeom>
            <a:solidFill>
              <a:srgbClr val="8E9EAC"/>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5"/>
            <p:cNvSpPr/>
            <p:nvPr/>
          </p:nvSpPr>
          <p:spPr>
            <a:xfrm>
              <a:off x="1040911" y="1596202"/>
              <a:ext cx="38996" cy="11843"/>
            </a:xfrm>
            <a:custGeom>
              <a:rect b="b" l="l" r="r" t="t"/>
              <a:pathLst>
                <a:path extrusionOk="0" h="451" w="1485">
                  <a:moveTo>
                    <a:pt x="298" y="0"/>
                  </a:moveTo>
                  <a:cubicBezTo>
                    <a:pt x="1" y="0"/>
                    <a:pt x="1" y="450"/>
                    <a:pt x="298" y="450"/>
                  </a:cubicBezTo>
                  <a:lnTo>
                    <a:pt x="1188" y="450"/>
                  </a:lnTo>
                  <a:cubicBezTo>
                    <a:pt x="1484" y="450"/>
                    <a:pt x="1484" y="0"/>
                    <a:pt x="1188" y="0"/>
                  </a:cubicBezTo>
                  <a:close/>
                </a:path>
              </a:pathLst>
            </a:custGeom>
            <a:solidFill>
              <a:srgbClr val="E2E9E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5"/>
            <p:cNvSpPr/>
            <p:nvPr/>
          </p:nvSpPr>
          <p:spPr>
            <a:xfrm>
              <a:off x="961002" y="1572831"/>
              <a:ext cx="35215" cy="35215"/>
            </a:xfrm>
            <a:custGeom>
              <a:rect b="b" l="l" r="r" t="t"/>
              <a:pathLst>
                <a:path extrusionOk="0" h="1341" w="1341">
                  <a:moveTo>
                    <a:pt x="230" y="0"/>
                  </a:moveTo>
                  <a:cubicBezTo>
                    <a:pt x="106" y="0"/>
                    <a:pt x="1" y="106"/>
                    <a:pt x="1" y="230"/>
                  </a:cubicBezTo>
                  <a:lnTo>
                    <a:pt x="1" y="1120"/>
                  </a:lnTo>
                  <a:cubicBezTo>
                    <a:pt x="1" y="1235"/>
                    <a:pt x="106" y="1340"/>
                    <a:pt x="230" y="1340"/>
                  </a:cubicBezTo>
                  <a:lnTo>
                    <a:pt x="1120" y="1340"/>
                  </a:lnTo>
                  <a:cubicBezTo>
                    <a:pt x="1235" y="1340"/>
                    <a:pt x="1340" y="1245"/>
                    <a:pt x="1340" y="1120"/>
                  </a:cubicBezTo>
                  <a:lnTo>
                    <a:pt x="1340" y="230"/>
                  </a:lnTo>
                  <a:cubicBezTo>
                    <a:pt x="1340" y="106"/>
                    <a:pt x="1235" y="0"/>
                    <a:pt x="1120" y="0"/>
                  </a:cubicBezTo>
                  <a:close/>
                </a:path>
              </a:pathLst>
            </a:custGeom>
            <a:solidFill>
              <a:srgbClr val="657A8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5"/>
            <p:cNvSpPr/>
            <p:nvPr/>
          </p:nvSpPr>
          <p:spPr>
            <a:xfrm>
              <a:off x="984373" y="1543682"/>
              <a:ext cx="105329" cy="11581"/>
            </a:xfrm>
            <a:custGeom>
              <a:rect b="b" l="l" r="r" t="t"/>
              <a:pathLst>
                <a:path extrusionOk="0" h="441" w="4011">
                  <a:moveTo>
                    <a:pt x="230" y="0"/>
                  </a:moveTo>
                  <a:cubicBezTo>
                    <a:pt x="106" y="0"/>
                    <a:pt x="1" y="96"/>
                    <a:pt x="1" y="220"/>
                  </a:cubicBezTo>
                  <a:cubicBezTo>
                    <a:pt x="1" y="345"/>
                    <a:pt x="106" y="440"/>
                    <a:pt x="230" y="440"/>
                  </a:cubicBezTo>
                  <a:lnTo>
                    <a:pt x="3791" y="440"/>
                  </a:lnTo>
                  <a:cubicBezTo>
                    <a:pt x="3915" y="440"/>
                    <a:pt x="4011" y="345"/>
                    <a:pt x="4011" y="220"/>
                  </a:cubicBezTo>
                  <a:cubicBezTo>
                    <a:pt x="4011" y="96"/>
                    <a:pt x="3915" y="0"/>
                    <a:pt x="3791" y="0"/>
                  </a:cubicBezTo>
                  <a:close/>
                </a:path>
              </a:pathLst>
            </a:custGeom>
            <a:solidFill>
              <a:srgbClr val="E2E9E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5"/>
            <p:cNvSpPr/>
            <p:nvPr/>
          </p:nvSpPr>
          <p:spPr>
            <a:xfrm>
              <a:off x="969799" y="1581628"/>
              <a:ext cx="17620" cy="17620"/>
            </a:xfrm>
            <a:custGeom>
              <a:rect b="b" l="l" r="r" t="t"/>
              <a:pathLst>
                <a:path extrusionOk="0" h="671" w="671">
                  <a:moveTo>
                    <a:pt x="336" y="0"/>
                  </a:moveTo>
                  <a:cubicBezTo>
                    <a:pt x="154" y="0"/>
                    <a:pt x="1" y="153"/>
                    <a:pt x="1" y="335"/>
                  </a:cubicBezTo>
                  <a:cubicBezTo>
                    <a:pt x="1" y="517"/>
                    <a:pt x="154" y="670"/>
                    <a:pt x="336" y="670"/>
                  </a:cubicBezTo>
                  <a:cubicBezTo>
                    <a:pt x="517" y="670"/>
                    <a:pt x="671" y="517"/>
                    <a:pt x="671" y="335"/>
                  </a:cubicBezTo>
                  <a:cubicBezTo>
                    <a:pt x="671" y="153"/>
                    <a:pt x="517" y="0"/>
                    <a:pt x="336" y="0"/>
                  </a:cubicBezTo>
                  <a:close/>
                </a:path>
              </a:pathLst>
            </a:custGeom>
            <a:solidFill>
              <a:srgbClr val="657A8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68" name="Google Shape;268;p5"/>
          <p:cNvSpPr/>
          <p:nvPr/>
        </p:nvSpPr>
        <p:spPr>
          <a:xfrm rot="-3600098">
            <a:off x="759931" y="1649902"/>
            <a:ext cx="842332" cy="559389"/>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6"/>
          <p:cNvSpPr txBox="1"/>
          <p:nvPr>
            <p:ph type="title"/>
          </p:nvPr>
        </p:nvSpPr>
        <p:spPr>
          <a:xfrm>
            <a:off x="732225" y="1155550"/>
            <a:ext cx="4410300" cy="1251600"/>
          </a:xfrm>
          <a:prstGeom prst="rect">
            <a:avLst/>
          </a:prstGeom>
          <a:noFill/>
          <a:ln>
            <a:noFill/>
          </a:ln>
        </p:spPr>
        <p:txBody>
          <a:bodyPr anchorCtr="0" anchor="t" bIns="91425" lIns="228600" spcFirstLastPara="1" rIns="91425" wrap="square" tIns="91425">
            <a:noAutofit/>
          </a:bodyPr>
          <a:lstStyle/>
          <a:p>
            <a:pPr indent="0" lvl="0" marL="0" rtl="0" algn="ctr">
              <a:lnSpc>
                <a:spcPct val="90000"/>
              </a:lnSpc>
              <a:spcBef>
                <a:spcPts val="0"/>
              </a:spcBef>
              <a:spcAft>
                <a:spcPts val="0"/>
              </a:spcAft>
              <a:buSzPts val="4200"/>
              <a:buNone/>
            </a:pPr>
            <a:r>
              <a:rPr b="1" lang="en" sz="2000">
                <a:latin typeface="Microsoft JhengHei"/>
                <a:ea typeface="Microsoft JhengHei"/>
                <a:cs typeface="Microsoft JhengHei"/>
                <a:sym typeface="Microsoft JhengHei"/>
              </a:rPr>
              <a:t>二、一次性餐具大量使用</a:t>
            </a:r>
            <a:endParaRPr>
              <a:latin typeface="Microsoft JhengHei"/>
              <a:ea typeface="Microsoft JhengHei"/>
              <a:cs typeface="Microsoft JhengHei"/>
              <a:sym typeface="Microsoft JhengHei"/>
            </a:endParaRPr>
          </a:p>
        </p:txBody>
      </p:sp>
      <p:sp>
        <p:nvSpPr>
          <p:cNvPr id="274" name="Google Shape;274;p6"/>
          <p:cNvSpPr/>
          <p:nvPr/>
        </p:nvSpPr>
        <p:spPr>
          <a:xfrm rot="-3600098">
            <a:off x="528707" y="1304050"/>
            <a:ext cx="842332" cy="559389"/>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75" name="Google Shape;275;p6"/>
          <p:cNvPicPr preferRelativeResize="0"/>
          <p:nvPr/>
        </p:nvPicPr>
        <p:blipFill rotWithShape="1">
          <a:blip r:embed="rId3">
            <a:alphaModFix/>
          </a:blip>
          <a:srcRect b="0" l="0" r="0" t="0"/>
          <a:stretch/>
        </p:blipFill>
        <p:spPr>
          <a:xfrm>
            <a:off x="1837575" y="1886525"/>
            <a:ext cx="5294750" cy="2742075"/>
          </a:xfrm>
          <a:prstGeom prst="rect">
            <a:avLst/>
          </a:prstGeom>
          <a:noFill/>
          <a:ln>
            <a:noFill/>
          </a:ln>
        </p:spPr>
      </p:pic>
      <p:sp>
        <p:nvSpPr>
          <p:cNvPr id="276" name="Google Shape;276;p6"/>
          <p:cNvSpPr txBox="1"/>
          <p:nvPr/>
        </p:nvSpPr>
        <p:spPr>
          <a:xfrm>
            <a:off x="2642950" y="4593000"/>
            <a:ext cx="36840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333333"/>
                </a:solidFill>
                <a:highlight>
                  <a:srgbClr val="FFFFFF"/>
                </a:highlight>
                <a:latin typeface="Arial"/>
                <a:ea typeface="Arial"/>
                <a:cs typeface="Arial"/>
                <a:sym typeface="Arial"/>
              </a:rPr>
              <a:t>近十年臺灣每年塑膠餐具生產量統計圖</a:t>
            </a:r>
            <a:endParaRPr b="0" i="0" sz="1400" u="none" cap="none" strike="noStrike">
              <a:solidFill>
                <a:srgbClr val="333333"/>
              </a:solidFill>
              <a:highlight>
                <a:srgbClr val="FFFFFF"/>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highlight>
                  <a:schemeClr val="lt2"/>
                </a:highlight>
                <a:latin typeface="Arial"/>
                <a:ea typeface="Arial"/>
                <a:cs typeface="Arial"/>
                <a:sym typeface="Arial"/>
              </a:rPr>
              <a:t>（來源：經濟部統計處）</a:t>
            </a:r>
            <a:endParaRPr b="0" i="0" sz="1400" u="none" cap="none" strike="noStrike">
              <a:solidFill>
                <a:srgbClr val="333333"/>
              </a:solidFill>
              <a:highlight>
                <a:srgbClr val="FFFFFF"/>
              </a:highlight>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id="281" name="Google Shape;281;p7"/>
          <p:cNvPicPr preferRelativeResize="0"/>
          <p:nvPr/>
        </p:nvPicPr>
        <p:blipFill rotWithShape="1">
          <a:blip r:embed="rId3">
            <a:alphaModFix/>
          </a:blip>
          <a:srcRect b="0" l="0" r="0" t="10944"/>
          <a:stretch/>
        </p:blipFill>
        <p:spPr>
          <a:xfrm>
            <a:off x="1744125" y="1848725"/>
            <a:ext cx="5419375" cy="2751950"/>
          </a:xfrm>
          <a:prstGeom prst="rect">
            <a:avLst/>
          </a:prstGeom>
          <a:noFill/>
          <a:ln>
            <a:noFill/>
          </a:ln>
        </p:spPr>
      </p:pic>
      <p:sp>
        <p:nvSpPr>
          <p:cNvPr id="282" name="Google Shape;282;p7"/>
          <p:cNvSpPr txBox="1"/>
          <p:nvPr>
            <p:ph type="title"/>
          </p:nvPr>
        </p:nvSpPr>
        <p:spPr>
          <a:xfrm>
            <a:off x="1283975" y="1128875"/>
            <a:ext cx="5995200" cy="12516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sz="2000">
                <a:latin typeface="Microsoft JhengHei"/>
                <a:ea typeface="Microsoft JhengHei"/>
                <a:cs typeface="Microsoft JhengHei"/>
                <a:sym typeface="Microsoft JhengHei"/>
              </a:rPr>
              <a:t>二、一次性餐具大量使用</a:t>
            </a:r>
            <a:endParaRPr>
              <a:latin typeface="Microsoft JhengHei"/>
              <a:ea typeface="Microsoft JhengHei"/>
              <a:cs typeface="Microsoft JhengHei"/>
              <a:sym typeface="Microsoft JhengHei"/>
            </a:endParaRPr>
          </a:p>
        </p:txBody>
      </p:sp>
      <p:sp>
        <p:nvSpPr>
          <p:cNvPr id="283" name="Google Shape;283;p7"/>
          <p:cNvSpPr/>
          <p:nvPr/>
        </p:nvSpPr>
        <p:spPr>
          <a:xfrm rot="-3600098">
            <a:off x="528706" y="1304052"/>
            <a:ext cx="842332" cy="559389"/>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7"/>
          <p:cNvSpPr txBox="1"/>
          <p:nvPr/>
        </p:nvSpPr>
        <p:spPr>
          <a:xfrm>
            <a:off x="2730000" y="4600675"/>
            <a:ext cx="36840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highlight>
                  <a:schemeClr val="lt2"/>
                </a:highlight>
                <a:latin typeface="Poppins"/>
                <a:ea typeface="Poppins"/>
                <a:cs typeface="Poppins"/>
                <a:sym typeface="Poppins"/>
              </a:rPr>
              <a:t>六都疫情期間平均紙容器與塑膠容器回收量</a:t>
            </a:r>
            <a:endParaRPr b="0" i="0" sz="1400" u="none" cap="none" strike="noStrike">
              <a:solidFill>
                <a:srgbClr val="000000"/>
              </a:solidFill>
              <a:highlight>
                <a:schemeClr val="lt2"/>
              </a:highlight>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highlight>
                <a:schemeClr val="lt2"/>
              </a:highlight>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8"/>
          <p:cNvSpPr txBox="1"/>
          <p:nvPr>
            <p:ph type="title"/>
          </p:nvPr>
        </p:nvSpPr>
        <p:spPr>
          <a:xfrm>
            <a:off x="1459200" y="1049149"/>
            <a:ext cx="7506000" cy="5781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sz="4800">
                <a:latin typeface="Microsoft JhengHei"/>
                <a:ea typeface="Microsoft JhengHei"/>
                <a:cs typeface="Microsoft JhengHei"/>
                <a:sym typeface="Microsoft JhengHei"/>
              </a:rPr>
              <a:t>論證</a:t>
            </a:r>
            <a:endParaRPr b="1" sz="4300">
              <a:latin typeface="Microsoft JhengHei"/>
              <a:ea typeface="Microsoft JhengHei"/>
              <a:cs typeface="Microsoft JhengHei"/>
              <a:sym typeface="Microsoft JhengHei"/>
            </a:endParaRPr>
          </a:p>
        </p:txBody>
      </p:sp>
      <p:grpSp>
        <p:nvGrpSpPr>
          <p:cNvPr id="290" name="Google Shape;290;p8"/>
          <p:cNvGrpSpPr/>
          <p:nvPr/>
        </p:nvGrpSpPr>
        <p:grpSpPr>
          <a:xfrm>
            <a:off x="237484" y="2182217"/>
            <a:ext cx="2150937" cy="1653234"/>
            <a:chOff x="3323488" y="1546413"/>
            <a:chExt cx="2497025" cy="2050650"/>
          </a:xfrm>
        </p:grpSpPr>
        <p:sp>
          <p:nvSpPr>
            <p:cNvPr id="291" name="Google Shape;291;p8"/>
            <p:cNvSpPr/>
            <p:nvPr/>
          </p:nvSpPr>
          <p:spPr>
            <a:xfrm>
              <a:off x="3323488" y="1546413"/>
              <a:ext cx="2497025" cy="2050650"/>
            </a:xfrm>
            <a:custGeom>
              <a:rect b="b" l="l" r="r" t="t"/>
              <a:pathLst>
                <a:path extrusionOk="0" h="82026" w="99881">
                  <a:moveTo>
                    <a:pt x="47703" y="0"/>
                  </a:moveTo>
                  <a:cubicBezTo>
                    <a:pt x="43457" y="0"/>
                    <a:pt x="39842" y="877"/>
                    <a:pt x="36567" y="2318"/>
                  </a:cubicBezTo>
                  <a:cubicBezTo>
                    <a:pt x="12402" y="12744"/>
                    <a:pt x="1" y="35875"/>
                    <a:pt x="11976" y="60708"/>
                  </a:cubicBezTo>
                  <a:cubicBezTo>
                    <a:pt x="13162" y="63140"/>
                    <a:pt x="14560" y="65511"/>
                    <a:pt x="16262" y="67669"/>
                  </a:cubicBezTo>
                  <a:cubicBezTo>
                    <a:pt x="17964" y="69796"/>
                    <a:pt x="19940" y="71742"/>
                    <a:pt x="22159" y="73383"/>
                  </a:cubicBezTo>
                  <a:cubicBezTo>
                    <a:pt x="24348" y="74994"/>
                    <a:pt x="26749" y="76362"/>
                    <a:pt x="29211" y="77426"/>
                  </a:cubicBezTo>
                  <a:cubicBezTo>
                    <a:pt x="35463" y="80085"/>
                    <a:pt x="43464" y="82025"/>
                    <a:pt x="51014" y="82025"/>
                  </a:cubicBezTo>
                  <a:cubicBezTo>
                    <a:pt x="54769" y="82025"/>
                    <a:pt x="58412" y="81545"/>
                    <a:pt x="61673" y="80435"/>
                  </a:cubicBezTo>
                  <a:cubicBezTo>
                    <a:pt x="69728" y="77699"/>
                    <a:pt x="74166" y="71802"/>
                    <a:pt x="79516" y="65723"/>
                  </a:cubicBezTo>
                  <a:cubicBezTo>
                    <a:pt x="81248" y="63748"/>
                    <a:pt x="82798" y="61590"/>
                    <a:pt x="84166" y="59340"/>
                  </a:cubicBezTo>
                  <a:cubicBezTo>
                    <a:pt x="99881" y="33960"/>
                    <a:pt x="77479" y="1710"/>
                    <a:pt x="49789" y="69"/>
                  </a:cubicBezTo>
                  <a:cubicBezTo>
                    <a:pt x="49076" y="23"/>
                    <a:pt x="48381" y="0"/>
                    <a:pt x="47703" y="0"/>
                  </a:cubicBezTo>
                  <a:close/>
                </a:path>
              </a:pathLst>
            </a:custGeom>
            <a:solidFill>
              <a:srgbClr val="FFFFFF"/>
            </a:solidFill>
            <a:ln>
              <a:noFill/>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92" name="Google Shape;292;p8"/>
            <p:cNvGrpSpPr/>
            <p:nvPr/>
          </p:nvGrpSpPr>
          <p:grpSpPr>
            <a:xfrm>
              <a:off x="3488388" y="1688888"/>
              <a:ext cx="2156600" cy="1768150"/>
              <a:chOff x="1463650" y="3877163"/>
              <a:chExt cx="2156600" cy="1768150"/>
            </a:xfrm>
          </p:grpSpPr>
          <p:sp>
            <p:nvSpPr>
              <p:cNvPr id="293" name="Google Shape;293;p8"/>
              <p:cNvSpPr/>
              <p:nvPr/>
            </p:nvSpPr>
            <p:spPr>
              <a:xfrm>
                <a:off x="1463650" y="3877163"/>
                <a:ext cx="2156600" cy="1768150"/>
              </a:xfrm>
              <a:custGeom>
                <a:rect b="b" l="l" r="r" t="t"/>
                <a:pathLst>
                  <a:path extrusionOk="0" h="70726" w="86264">
                    <a:moveTo>
                      <a:pt x="41288" y="0"/>
                    </a:moveTo>
                    <a:cubicBezTo>
                      <a:pt x="37552" y="0"/>
                      <a:pt x="34426" y="756"/>
                      <a:pt x="31551" y="1969"/>
                    </a:cubicBezTo>
                    <a:cubicBezTo>
                      <a:pt x="10730" y="10935"/>
                      <a:pt x="0" y="30875"/>
                      <a:pt x="10365" y="52365"/>
                    </a:cubicBezTo>
                    <a:cubicBezTo>
                      <a:pt x="11368" y="54432"/>
                      <a:pt x="12554" y="56498"/>
                      <a:pt x="14043" y="58353"/>
                    </a:cubicBezTo>
                    <a:cubicBezTo>
                      <a:pt x="15533" y="60237"/>
                      <a:pt x="17235" y="61848"/>
                      <a:pt x="19119" y="63277"/>
                    </a:cubicBezTo>
                    <a:cubicBezTo>
                      <a:pt x="21034" y="64675"/>
                      <a:pt x="23071" y="65860"/>
                      <a:pt x="25259" y="66772"/>
                    </a:cubicBezTo>
                    <a:cubicBezTo>
                      <a:pt x="30644" y="69048"/>
                      <a:pt x="37549" y="70726"/>
                      <a:pt x="44069" y="70726"/>
                    </a:cubicBezTo>
                    <a:cubicBezTo>
                      <a:pt x="47303" y="70726"/>
                      <a:pt x="50442" y="70313"/>
                      <a:pt x="53254" y="69356"/>
                    </a:cubicBezTo>
                    <a:cubicBezTo>
                      <a:pt x="60214" y="66985"/>
                      <a:pt x="64044" y="61909"/>
                      <a:pt x="68664" y="56650"/>
                    </a:cubicBezTo>
                    <a:cubicBezTo>
                      <a:pt x="70154" y="54948"/>
                      <a:pt x="71491" y="53094"/>
                      <a:pt x="72707" y="51149"/>
                    </a:cubicBezTo>
                    <a:cubicBezTo>
                      <a:pt x="86263" y="29264"/>
                      <a:pt x="66932" y="1452"/>
                      <a:pt x="43041" y="54"/>
                    </a:cubicBezTo>
                    <a:cubicBezTo>
                      <a:pt x="42441" y="18"/>
                      <a:pt x="41858" y="0"/>
                      <a:pt x="41288"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8"/>
              <p:cNvSpPr/>
              <p:nvPr/>
            </p:nvSpPr>
            <p:spPr>
              <a:xfrm>
                <a:off x="1826875" y="4385138"/>
                <a:ext cx="629975" cy="137775"/>
              </a:xfrm>
              <a:custGeom>
                <a:rect b="b" l="l" r="r" t="t"/>
                <a:pathLst>
                  <a:path extrusionOk="0" h="5511" w="25199">
                    <a:moveTo>
                      <a:pt x="11210" y="1"/>
                    </a:moveTo>
                    <a:cubicBezTo>
                      <a:pt x="10368" y="1"/>
                      <a:pt x="9466" y="422"/>
                      <a:pt x="8815" y="1073"/>
                    </a:cubicBezTo>
                    <a:cubicBezTo>
                      <a:pt x="8694" y="1164"/>
                      <a:pt x="8633" y="1255"/>
                      <a:pt x="8511" y="1376"/>
                    </a:cubicBezTo>
                    <a:cubicBezTo>
                      <a:pt x="7439" y="2565"/>
                      <a:pt x="7057" y="3450"/>
                      <a:pt x="5178" y="3450"/>
                    </a:cubicBezTo>
                    <a:cubicBezTo>
                      <a:pt x="5087" y="3450"/>
                      <a:pt x="4992" y="3448"/>
                      <a:pt x="4894" y="3443"/>
                    </a:cubicBezTo>
                    <a:cubicBezTo>
                      <a:pt x="4681" y="3428"/>
                      <a:pt x="4477" y="3421"/>
                      <a:pt x="4280" y="3421"/>
                    </a:cubicBezTo>
                    <a:cubicBezTo>
                      <a:pt x="923" y="3421"/>
                      <a:pt x="1" y="5510"/>
                      <a:pt x="1" y="5510"/>
                    </a:cubicBezTo>
                    <a:lnTo>
                      <a:pt x="25199" y="5510"/>
                    </a:lnTo>
                    <a:cubicBezTo>
                      <a:pt x="25199" y="3516"/>
                      <a:pt x="23711" y="3262"/>
                      <a:pt x="22955" y="3262"/>
                    </a:cubicBezTo>
                    <a:cubicBezTo>
                      <a:pt x="22697" y="3262"/>
                      <a:pt x="22524" y="3291"/>
                      <a:pt x="22524" y="3291"/>
                    </a:cubicBezTo>
                    <a:cubicBezTo>
                      <a:pt x="22418" y="3282"/>
                      <a:pt x="22296" y="3279"/>
                      <a:pt x="22162" y="3279"/>
                    </a:cubicBezTo>
                    <a:cubicBezTo>
                      <a:pt x="21296" y="3279"/>
                      <a:pt x="19876" y="3438"/>
                      <a:pt x="18406" y="3438"/>
                    </a:cubicBezTo>
                    <a:cubicBezTo>
                      <a:pt x="16229" y="3438"/>
                      <a:pt x="13944" y="3088"/>
                      <a:pt x="13192" y="1346"/>
                    </a:cubicBezTo>
                    <a:cubicBezTo>
                      <a:pt x="12775" y="392"/>
                      <a:pt x="12021" y="1"/>
                      <a:pt x="11210"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p8"/>
              <p:cNvSpPr/>
              <p:nvPr/>
            </p:nvSpPr>
            <p:spPr>
              <a:xfrm>
                <a:off x="2904400" y="4476813"/>
                <a:ext cx="396700" cy="86375"/>
              </a:xfrm>
              <a:custGeom>
                <a:rect b="b" l="l" r="r" t="t"/>
                <a:pathLst>
                  <a:path extrusionOk="0" h="3455" w="15868">
                    <a:moveTo>
                      <a:pt x="7054" y="0"/>
                    </a:moveTo>
                    <a:cubicBezTo>
                      <a:pt x="6515" y="0"/>
                      <a:pt x="5937" y="269"/>
                      <a:pt x="5533" y="688"/>
                    </a:cubicBezTo>
                    <a:cubicBezTo>
                      <a:pt x="5472" y="719"/>
                      <a:pt x="5411" y="779"/>
                      <a:pt x="5350" y="871"/>
                    </a:cubicBezTo>
                    <a:cubicBezTo>
                      <a:pt x="4643" y="1606"/>
                      <a:pt x="4436" y="2157"/>
                      <a:pt x="3335" y="2157"/>
                    </a:cubicBezTo>
                    <a:cubicBezTo>
                      <a:pt x="3252" y="2157"/>
                      <a:pt x="3164" y="2154"/>
                      <a:pt x="3071" y="2147"/>
                    </a:cubicBezTo>
                    <a:cubicBezTo>
                      <a:pt x="2930" y="2137"/>
                      <a:pt x="2796" y="2132"/>
                      <a:pt x="2667" y="2132"/>
                    </a:cubicBezTo>
                    <a:cubicBezTo>
                      <a:pt x="567" y="2132"/>
                      <a:pt x="1" y="3454"/>
                      <a:pt x="1" y="3454"/>
                    </a:cubicBezTo>
                    <a:lnTo>
                      <a:pt x="15867" y="3454"/>
                    </a:lnTo>
                    <a:cubicBezTo>
                      <a:pt x="15867" y="2195"/>
                      <a:pt x="14918" y="2039"/>
                      <a:pt x="14450" y="2039"/>
                    </a:cubicBezTo>
                    <a:cubicBezTo>
                      <a:pt x="14297" y="2039"/>
                      <a:pt x="14195" y="2056"/>
                      <a:pt x="14195" y="2056"/>
                    </a:cubicBezTo>
                    <a:cubicBezTo>
                      <a:pt x="14134" y="2051"/>
                      <a:pt x="14065" y="2049"/>
                      <a:pt x="13989" y="2049"/>
                    </a:cubicBezTo>
                    <a:cubicBezTo>
                      <a:pt x="13436" y="2049"/>
                      <a:pt x="12504" y="2162"/>
                      <a:pt x="11544" y="2162"/>
                    </a:cubicBezTo>
                    <a:cubicBezTo>
                      <a:pt x="10185" y="2162"/>
                      <a:pt x="8770" y="1935"/>
                      <a:pt x="8299" y="840"/>
                    </a:cubicBezTo>
                    <a:cubicBezTo>
                      <a:pt x="8046" y="246"/>
                      <a:pt x="7568" y="0"/>
                      <a:pt x="7054"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8"/>
              <p:cNvSpPr/>
              <p:nvPr/>
            </p:nvSpPr>
            <p:spPr>
              <a:xfrm>
                <a:off x="1826875" y="5113863"/>
                <a:ext cx="397450" cy="86875"/>
              </a:xfrm>
              <a:custGeom>
                <a:rect b="b" l="l" r="r" t="t"/>
                <a:pathLst>
                  <a:path extrusionOk="0" h="3475" w="15898">
                    <a:moveTo>
                      <a:pt x="7084" y="1"/>
                    </a:moveTo>
                    <a:cubicBezTo>
                      <a:pt x="6546" y="1"/>
                      <a:pt x="5970" y="271"/>
                      <a:pt x="5563" y="678"/>
                    </a:cubicBezTo>
                    <a:cubicBezTo>
                      <a:pt x="5472" y="739"/>
                      <a:pt x="5441" y="799"/>
                      <a:pt x="5350" y="891"/>
                    </a:cubicBezTo>
                    <a:cubicBezTo>
                      <a:pt x="4700" y="1626"/>
                      <a:pt x="4470" y="2177"/>
                      <a:pt x="3341" y="2177"/>
                    </a:cubicBezTo>
                    <a:cubicBezTo>
                      <a:pt x="3256" y="2177"/>
                      <a:pt x="3166" y="2174"/>
                      <a:pt x="3071" y="2167"/>
                    </a:cubicBezTo>
                    <a:cubicBezTo>
                      <a:pt x="2930" y="2157"/>
                      <a:pt x="2796" y="2152"/>
                      <a:pt x="2667" y="2152"/>
                    </a:cubicBezTo>
                    <a:cubicBezTo>
                      <a:pt x="567" y="2152"/>
                      <a:pt x="1" y="3474"/>
                      <a:pt x="1" y="3474"/>
                    </a:cubicBezTo>
                    <a:lnTo>
                      <a:pt x="15898" y="3474"/>
                    </a:lnTo>
                    <a:cubicBezTo>
                      <a:pt x="15898" y="2179"/>
                      <a:pt x="14894" y="2033"/>
                      <a:pt x="14442" y="2033"/>
                    </a:cubicBezTo>
                    <a:cubicBezTo>
                      <a:pt x="14311" y="2033"/>
                      <a:pt x="14226" y="2046"/>
                      <a:pt x="14226" y="2046"/>
                    </a:cubicBezTo>
                    <a:cubicBezTo>
                      <a:pt x="14183" y="2043"/>
                      <a:pt x="14135" y="2042"/>
                      <a:pt x="14085" y="2042"/>
                    </a:cubicBezTo>
                    <a:cubicBezTo>
                      <a:pt x="13537" y="2042"/>
                      <a:pt x="12573" y="2164"/>
                      <a:pt x="11580" y="2164"/>
                    </a:cubicBezTo>
                    <a:cubicBezTo>
                      <a:pt x="10211" y="2164"/>
                      <a:pt x="8787" y="1932"/>
                      <a:pt x="8329" y="830"/>
                    </a:cubicBezTo>
                    <a:cubicBezTo>
                      <a:pt x="8064" y="240"/>
                      <a:pt x="7591" y="1"/>
                      <a:pt x="7084"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p8"/>
              <p:cNvSpPr/>
              <p:nvPr/>
            </p:nvSpPr>
            <p:spPr>
              <a:xfrm>
                <a:off x="2848925" y="4769638"/>
                <a:ext cx="526625" cy="138525"/>
              </a:xfrm>
              <a:custGeom>
                <a:rect b="b" l="l" r="r" t="t"/>
                <a:pathLst>
                  <a:path extrusionOk="0" h="5541" w="21065">
                    <a:moveTo>
                      <a:pt x="9386" y="1"/>
                    </a:moveTo>
                    <a:cubicBezTo>
                      <a:pt x="8684" y="1"/>
                      <a:pt x="7929" y="422"/>
                      <a:pt x="7387" y="1073"/>
                    </a:cubicBezTo>
                    <a:cubicBezTo>
                      <a:pt x="7265" y="1164"/>
                      <a:pt x="7174" y="1285"/>
                      <a:pt x="7113" y="1377"/>
                    </a:cubicBezTo>
                    <a:cubicBezTo>
                      <a:pt x="6240" y="2588"/>
                      <a:pt x="5941" y="3460"/>
                      <a:pt x="4450" y="3460"/>
                    </a:cubicBezTo>
                    <a:cubicBezTo>
                      <a:pt x="4332" y="3460"/>
                      <a:pt x="4207" y="3455"/>
                      <a:pt x="4074" y="3444"/>
                    </a:cubicBezTo>
                    <a:cubicBezTo>
                      <a:pt x="3900" y="3429"/>
                      <a:pt x="3733" y="3422"/>
                      <a:pt x="3572" y="3422"/>
                    </a:cubicBezTo>
                    <a:cubicBezTo>
                      <a:pt x="789" y="3422"/>
                      <a:pt x="1" y="5541"/>
                      <a:pt x="1" y="5541"/>
                    </a:cubicBezTo>
                    <a:lnTo>
                      <a:pt x="21065" y="5541"/>
                    </a:lnTo>
                    <a:cubicBezTo>
                      <a:pt x="21065" y="3518"/>
                      <a:pt x="19807" y="3263"/>
                      <a:pt x="19173" y="3263"/>
                    </a:cubicBezTo>
                    <a:cubicBezTo>
                      <a:pt x="18959" y="3263"/>
                      <a:pt x="18816" y="3292"/>
                      <a:pt x="18816" y="3292"/>
                    </a:cubicBezTo>
                    <a:cubicBezTo>
                      <a:pt x="18730" y="3283"/>
                      <a:pt x="18632" y="3279"/>
                      <a:pt x="18523" y="3279"/>
                    </a:cubicBezTo>
                    <a:cubicBezTo>
                      <a:pt x="17795" y="3279"/>
                      <a:pt x="16586" y="3449"/>
                      <a:pt x="15339" y="3449"/>
                    </a:cubicBezTo>
                    <a:cubicBezTo>
                      <a:pt x="13531" y="3449"/>
                      <a:pt x="11645" y="3092"/>
                      <a:pt x="11034" y="1346"/>
                    </a:cubicBezTo>
                    <a:cubicBezTo>
                      <a:pt x="10691" y="392"/>
                      <a:pt x="10063" y="1"/>
                      <a:pt x="9386"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8"/>
              <p:cNvSpPr/>
              <p:nvPr/>
            </p:nvSpPr>
            <p:spPr>
              <a:xfrm>
                <a:off x="1640700" y="4618813"/>
                <a:ext cx="459750" cy="119900"/>
              </a:xfrm>
              <a:custGeom>
                <a:rect b="b" l="l" r="r" t="t"/>
                <a:pathLst>
                  <a:path extrusionOk="0" h="4796" w="18390">
                    <a:moveTo>
                      <a:pt x="8234" y="0"/>
                    </a:moveTo>
                    <a:cubicBezTo>
                      <a:pt x="7619" y="0"/>
                      <a:pt x="6956" y="376"/>
                      <a:pt x="6475" y="966"/>
                    </a:cubicBezTo>
                    <a:cubicBezTo>
                      <a:pt x="6384" y="1027"/>
                      <a:pt x="6323" y="1148"/>
                      <a:pt x="6232" y="1239"/>
                    </a:cubicBezTo>
                    <a:cubicBezTo>
                      <a:pt x="5491" y="2255"/>
                      <a:pt x="5220" y="2998"/>
                      <a:pt x="3988" y="2998"/>
                    </a:cubicBezTo>
                    <a:cubicBezTo>
                      <a:pt x="3856" y="2998"/>
                      <a:pt x="3713" y="2990"/>
                      <a:pt x="3557" y="2972"/>
                    </a:cubicBezTo>
                    <a:cubicBezTo>
                      <a:pt x="3386" y="2955"/>
                      <a:pt x="3222" y="2947"/>
                      <a:pt x="3066" y="2947"/>
                    </a:cubicBezTo>
                    <a:cubicBezTo>
                      <a:pt x="670" y="2947"/>
                      <a:pt x="1" y="4796"/>
                      <a:pt x="1" y="4796"/>
                    </a:cubicBezTo>
                    <a:lnTo>
                      <a:pt x="18390" y="4796"/>
                    </a:lnTo>
                    <a:cubicBezTo>
                      <a:pt x="18390" y="3040"/>
                      <a:pt x="17266" y="2829"/>
                      <a:pt x="16727" y="2829"/>
                    </a:cubicBezTo>
                    <a:cubicBezTo>
                      <a:pt x="16557" y="2829"/>
                      <a:pt x="16445" y="2850"/>
                      <a:pt x="16445" y="2850"/>
                    </a:cubicBezTo>
                    <a:cubicBezTo>
                      <a:pt x="16378" y="2844"/>
                      <a:pt x="16303" y="2841"/>
                      <a:pt x="16221" y="2841"/>
                    </a:cubicBezTo>
                    <a:cubicBezTo>
                      <a:pt x="15588" y="2841"/>
                      <a:pt x="14501" y="3004"/>
                      <a:pt x="13382" y="3004"/>
                    </a:cubicBezTo>
                    <a:cubicBezTo>
                      <a:pt x="11823" y="3004"/>
                      <a:pt x="10203" y="2688"/>
                      <a:pt x="9666" y="1179"/>
                    </a:cubicBezTo>
                    <a:cubicBezTo>
                      <a:pt x="9369" y="346"/>
                      <a:pt x="8824" y="0"/>
                      <a:pt x="8234"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8"/>
              <p:cNvSpPr/>
              <p:nvPr/>
            </p:nvSpPr>
            <p:spPr>
              <a:xfrm>
                <a:off x="1892225" y="4244788"/>
                <a:ext cx="1269050" cy="1040750"/>
              </a:xfrm>
              <a:custGeom>
                <a:rect b="b" l="l" r="r" t="t"/>
                <a:pathLst>
                  <a:path extrusionOk="0" h="41630" w="50762">
                    <a:moveTo>
                      <a:pt x="24320" y="1"/>
                    </a:moveTo>
                    <a:cubicBezTo>
                      <a:pt x="22105" y="1"/>
                      <a:pt x="20273" y="443"/>
                      <a:pt x="18603" y="1185"/>
                    </a:cubicBezTo>
                    <a:cubicBezTo>
                      <a:pt x="6323" y="6474"/>
                      <a:pt x="1" y="18206"/>
                      <a:pt x="6080" y="30821"/>
                    </a:cubicBezTo>
                    <a:cubicBezTo>
                      <a:pt x="6688" y="32067"/>
                      <a:pt x="7387" y="33252"/>
                      <a:pt x="8268" y="34347"/>
                    </a:cubicBezTo>
                    <a:cubicBezTo>
                      <a:pt x="9119" y="35441"/>
                      <a:pt x="10122" y="36413"/>
                      <a:pt x="11247" y="37234"/>
                    </a:cubicBezTo>
                    <a:cubicBezTo>
                      <a:pt x="12372" y="38085"/>
                      <a:pt x="13587" y="38754"/>
                      <a:pt x="14864" y="39301"/>
                    </a:cubicBezTo>
                    <a:cubicBezTo>
                      <a:pt x="18032" y="40641"/>
                      <a:pt x="22110" y="41629"/>
                      <a:pt x="25955" y="41629"/>
                    </a:cubicBezTo>
                    <a:cubicBezTo>
                      <a:pt x="27863" y="41629"/>
                      <a:pt x="29715" y="41386"/>
                      <a:pt x="31369" y="40821"/>
                    </a:cubicBezTo>
                    <a:cubicBezTo>
                      <a:pt x="35472" y="39392"/>
                      <a:pt x="37691" y="36444"/>
                      <a:pt x="40427" y="33374"/>
                    </a:cubicBezTo>
                    <a:cubicBezTo>
                      <a:pt x="41308" y="32340"/>
                      <a:pt x="42099" y="31277"/>
                      <a:pt x="42798" y="30122"/>
                    </a:cubicBezTo>
                    <a:cubicBezTo>
                      <a:pt x="50761" y="17264"/>
                      <a:pt x="39424" y="881"/>
                      <a:pt x="25320" y="30"/>
                    </a:cubicBezTo>
                    <a:cubicBezTo>
                      <a:pt x="24978" y="10"/>
                      <a:pt x="24645" y="1"/>
                      <a:pt x="24320" y="1"/>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8"/>
              <p:cNvSpPr/>
              <p:nvPr/>
            </p:nvSpPr>
            <p:spPr>
              <a:xfrm>
                <a:off x="2145275" y="4282063"/>
                <a:ext cx="607175" cy="993900"/>
              </a:xfrm>
              <a:custGeom>
                <a:rect b="b" l="l" r="r" t="t"/>
                <a:pathLst>
                  <a:path extrusionOk="0" h="39756" w="24287">
                    <a:moveTo>
                      <a:pt x="9635" y="0"/>
                    </a:moveTo>
                    <a:cubicBezTo>
                      <a:pt x="7368" y="0"/>
                      <a:pt x="4037" y="2494"/>
                      <a:pt x="4438" y="3068"/>
                    </a:cubicBezTo>
                    <a:cubicBezTo>
                      <a:pt x="4864" y="3706"/>
                      <a:pt x="5198" y="4436"/>
                      <a:pt x="5046" y="5196"/>
                    </a:cubicBezTo>
                    <a:cubicBezTo>
                      <a:pt x="4906" y="5756"/>
                      <a:pt x="4335" y="6209"/>
                      <a:pt x="3802" y="6209"/>
                    </a:cubicBezTo>
                    <a:cubicBezTo>
                      <a:pt x="3641" y="6209"/>
                      <a:pt x="3484" y="6168"/>
                      <a:pt x="3344" y="6077"/>
                    </a:cubicBezTo>
                    <a:cubicBezTo>
                      <a:pt x="2679" y="5578"/>
                      <a:pt x="2494" y="4245"/>
                      <a:pt x="1844" y="4245"/>
                    </a:cubicBezTo>
                    <a:cubicBezTo>
                      <a:pt x="1781" y="4245"/>
                      <a:pt x="1714" y="4257"/>
                      <a:pt x="1642" y="4284"/>
                    </a:cubicBezTo>
                    <a:cubicBezTo>
                      <a:pt x="1095" y="4466"/>
                      <a:pt x="1186" y="5317"/>
                      <a:pt x="1520" y="5773"/>
                    </a:cubicBezTo>
                    <a:cubicBezTo>
                      <a:pt x="1854" y="6259"/>
                      <a:pt x="2310" y="6746"/>
                      <a:pt x="2158" y="7293"/>
                    </a:cubicBezTo>
                    <a:cubicBezTo>
                      <a:pt x="2098" y="7627"/>
                      <a:pt x="1794" y="7840"/>
                      <a:pt x="1520" y="8114"/>
                    </a:cubicBezTo>
                    <a:cubicBezTo>
                      <a:pt x="304" y="9329"/>
                      <a:pt x="0" y="11335"/>
                      <a:pt x="760" y="12916"/>
                    </a:cubicBezTo>
                    <a:cubicBezTo>
                      <a:pt x="1064" y="13524"/>
                      <a:pt x="1520" y="14041"/>
                      <a:pt x="1794" y="14649"/>
                    </a:cubicBezTo>
                    <a:cubicBezTo>
                      <a:pt x="2189" y="15652"/>
                      <a:pt x="2006" y="16776"/>
                      <a:pt x="2189" y="17840"/>
                    </a:cubicBezTo>
                    <a:cubicBezTo>
                      <a:pt x="2554" y="19816"/>
                      <a:pt x="4225" y="21488"/>
                      <a:pt x="6201" y="21883"/>
                    </a:cubicBezTo>
                    <a:cubicBezTo>
                      <a:pt x="6657" y="21944"/>
                      <a:pt x="7143" y="21974"/>
                      <a:pt x="7508" y="22217"/>
                    </a:cubicBezTo>
                    <a:cubicBezTo>
                      <a:pt x="8177" y="22582"/>
                      <a:pt x="8359" y="23463"/>
                      <a:pt x="8967" y="23889"/>
                    </a:cubicBezTo>
                    <a:cubicBezTo>
                      <a:pt x="9605" y="24345"/>
                      <a:pt x="10487" y="24193"/>
                      <a:pt x="11277" y="24314"/>
                    </a:cubicBezTo>
                    <a:cubicBezTo>
                      <a:pt x="12067" y="24375"/>
                      <a:pt x="12949" y="25105"/>
                      <a:pt x="12645" y="25834"/>
                    </a:cubicBezTo>
                    <a:cubicBezTo>
                      <a:pt x="12463" y="26320"/>
                      <a:pt x="11824" y="26472"/>
                      <a:pt x="11399" y="26776"/>
                    </a:cubicBezTo>
                    <a:cubicBezTo>
                      <a:pt x="10487" y="27445"/>
                      <a:pt x="10608" y="28934"/>
                      <a:pt x="11308" y="29846"/>
                    </a:cubicBezTo>
                    <a:cubicBezTo>
                      <a:pt x="12007" y="30758"/>
                      <a:pt x="13101" y="31245"/>
                      <a:pt x="14104" y="31822"/>
                    </a:cubicBezTo>
                    <a:cubicBezTo>
                      <a:pt x="15077" y="32400"/>
                      <a:pt x="16110" y="33129"/>
                      <a:pt x="16414" y="34223"/>
                    </a:cubicBezTo>
                    <a:cubicBezTo>
                      <a:pt x="16718" y="35318"/>
                      <a:pt x="15928" y="38388"/>
                      <a:pt x="15654" y="39512"/>
                    </a:cubicBezTo>
                    <a:cubicBezTo>
                      <a:pt x="15612" y="39681"/>
                      <a:pt x="15675" y="39756"/>
                      <a:pt x="15817" y="39756"/>
                    </a:cubicBezTo>
                    <a:cubicBezTo>
                      <a:pt x="16594" y="39756"/>
                      <a:pt x="19735" y="37519"/>
                      <a:pt x="20943" y="36260"/>
                    </a:cubicBezTo>
                    <a:cubicBezTo>
                      <a:pt x="22007" y="35135"/>
                      <a:pt x="23101" y="33950"/>
                      <a:pt x="23679" y="32521"/>
                    </a:cubicBezTo>
                    <a:cubicBezTo>
                      <a:pt x="24287" y="31001"/>
                      <a:pt x="24226" y="29299"/>
                      <a:pt x="24165" y="27658"/>
                    </a:cubicBezTo>
                    <a:cubicBezTo>
                      <a:pt x="21490" y="27202"/>
                      <a:pt x="19788" y="23980"/>
                      <a:pt x="17144" y="23980"/>
                    </a:cubicBezTo>
                    <a:cubicBezTo>
                      <a:pt x="16427" y="23980"/>
                      <a:pt x="15726" y="24213"/>
                      <a:pt x="15052" y="24213"/>
                    </a:cubicBezTo>
                    <a:cubicBezTo>
                      <a:pt x="14782" y="24213"/>
                      <a:pt x="14516" y="24175"/>
                      <a:pt x="14256" y="24071"/>
                    </a:cubicBezTo>
                    <a:cubicBezTo>
                      <a:pt x="13557" y="23858"/>
                      <a:pt x="13071" y="23220"/>
                      <a:pt x="12432" y="22855"/>
                    </a:cubicBezTo>
                    <a:cubicBezTo>
                      <a:pt x="11824" y="22551"/>
                      <a:pt x="11095" y="22551"/>
                      <a:pt x="10396" y="22399"/>
                    </a:cubicBezTo>
                    <a:cubicBezTo>
                      <a:pt x="8086" y="21944"/>
                      <a:pt x="6262" y="19633"/>
                      <a:pt x="6383" y="17263"/>
                    </a:cubicBezTo>
                    <a:cubicBezTo>
                      <a:pt x="6414" y="16715"/>
                      <a:pt x="6596" y="16016"/>
                      <a:pt x="7113" y="15804"/>
                    </a:cubicBezTo>
                    <a:cubicBezTo>
                      <a:pt x="7265" y="15723"/>
                      <a:pt x="7427" y="15693"/>
                      <a:pt x="7595" y="15693"/>
                    </a:cubicBezTo>
                    <a:cubicBezTo>
                      <a:pt x="7999" y="15693"/>
                      <a:pt x="8438" y="15870"/>
                      <a:pt x="8846" y="15956"/>
                    </a:cubicBezTo>
                    <a:cubicBezTo>
                      <a:pt x="9093" y="16010"/>
                      <a:pt x="9345" y="16036"/>
                      <a:pt x="9596" y="16036"/>
                    </a:cubicBezTo>
                    <a:cubicBezTo>
                      <a:pt x="11166" y="16036"/>
                      <a:pt x="12725" y="15017"/>
                      <a:pt x="13222" y="13524"/>
                    </a:cubicBezTo>
                    <a:cubicBezTo>
                      <a:pt x="13435" y="12825"/>
                      <a:pt x="13496" y="12065"/>
                      <a:pt x="13830" y="11457"/>
                    </a:cubicBezTo>
                    <a:cubicBezTo>
                      <a:pt x="14317" y="10576"/>
                      <a:pt x="15350" y="10180"/>
                      <a:pt x="16171" y="9603"/>
                    </a:cubicBezTo>
                    <a:cubicBezTo>
                      <a:pt x="17022" y="9025"/>
                      <a:pt x="17782" y="7962"/>
                      <a:pt x="17326" y="7050"/>
                    </a:cubicBezTo>
                    <a:cubicBezTo>
                      <a:pt x="16566" y="5499"/>
                      <a:pt x="13830" y="6594"/>
                      <a:pt x="12645" y="5317"/>
                    </a:cubicBezTo>
                    <a:cubicBezTo>
                      <a:pt x="11612" y="4132"/>
                      <a:pt x="12797" y="2034"/>
                      <a:pt x="11763" y="819"/>
                    </a:cubicBezTo>
                    <a:cubicBezTo>
                      <a:pt x="11368" y="332"/>
                      <a:pt x="10669" y="150"/>
                      <a:pt x="10031" y="28"/>
                    </a:cubicBezTo>
                    <a:cubicBezTo>
                      <a:pt x="9904" y="9"/>
                      <a:pt x="9771" y="0"/>
                      <a:pt x="9635"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p8"/>
              <p:cNvSpPr/>
              <p:nvPr/>
            </p:nvSpPr>
            <p:spPr>
              <a:xfrm>
                <a:off x="2680225" y="4304038"/>
                <a:ext cx="319200" cy="305500"/>
              </a:xfrm>
              <a:custGeom>
                <a:rect b="b" l="l" r="r" t="t"/>
                <a:pathLst>
                  <a:path extrusionOk="0" h="12220" w="12768">
                    <a:moveTo>
                      <a:pt x="1977" y="0"/>
                    </a:moveTo>
                    <a:lnTo>
                      <a:pt x="1977" y="0"/>
                    </a:lnTo>
                    <a:cubicBezTo>
                      <a:pt x="1" y="2523"/>
                      <a:pt x="974" y="6870"/>
                      <a:pt x="3375" y="9271"/>
                    </a:cubicBezTo>
                    <a:cubicBezTo>
                      <a:pt x="5199" y="11125"/>
                      <a:pt x="8238" y="11581"/>
                      <a:pt x="10700" y="11946"/>
                    </a:cubicBezTo>
                    <a:cubicBezTo>
                      <a:pt x="11399" y="12067"/>
                      <a:pt x="12068" y="12159"/>
                      <a:pt x="12767" y="12219"/>
                    </a:cubicBezTo>
                    <a:cubicBezTo>
                      <a:pt x="10883" y="7083"/>
                      <a:pt x="6931" y="2584"/>
                      <a:pt x="1977"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8"/>
              <p:cNvSpPr/>
              <p:nvPr/>
            </p:nvSpPr>
            <p:spPr>
              <a:xfrm>
                <a:off x="2022925" y="4235638"/>
                <a:ext cx="20550" cy="16000"/>
              </a:xfrm>
              <a:custGeom>
                <a:rect b="b" l="l" r="r" t="t"/>
                <a:pathLst>
                  <a:path extrusionOk="0" h="640" w="822">
                    <a:moveTo>
                      <a:pt x="396" y="1"/>
                    </a:moveTo>
                    <a:cubicBezTo>
                      <a:pt x="1" y="1"/>
                      <a:pt x="1" y="639"/>
                      <a:pt x="396" y="639"/>
                    </a:cubicBezTo>
                    <a:cubicBezTo>
                      <a:pt x="821" y="639"/>
                      <a:pt x="821" y="1"/>
                      <a:pt x="396" y="1"/>
                    </a:cubicBezTo>
                    <a:close/>
                  </a:path>
                </a:pathLst>
              </a:custGeom>
              <a:solidFill>
                <a:srgbClr val="00C8CE"/>
              </a:solidFill>
              <a:ln cap="flat" cmpd="sng" w="9875">
                <a:solidFill>
                  <a:srgbClr val="00C8CE"/>
                </a:solidFill>
                <a:prstDash val="solid"/>
                <a:miter lim="3039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8"/>
              <p:cNvSpPr/>
              <p:nvPr/>
            </p:nvSpPr>
            <p:spPr>
              <a:xfrm>
                <a:off x="1853475" y="4878488"/>
                <a:ext cx="22050" cy="12975"/>
              </a:xfrm>
              <a:custGeom>
                <a:rect b="b" l="l" r="r" t="t"/>
                <a:pathLst>
                  <a:path extrusionOk="0" h="519" w="882">
                    <a:moveTo>
                      <a:pt x="574" y="0"/>
                    </a:moveTo>
                    <a:cubicBezTo>
                      <a:pt x="565" y="0"/>
                      <a:pt x="557" y="1"/>
                      <a:pt x="548" y="1"/>
                    </a:cubicBezTo>
                    <a:cubicBezTo>
                      <a:pt x="335" y="1"/>
                      <a:pt x="244" y="1"/>
                      <a:pt x="92" y="123"/>
                    </a:cubicBezTo>
                    <a:cubicBezTo>
                      <a:pt x="0" y="184"/>
                      <a:pt x="0" y="336"/>
                      <a:pt x="92" y="427"/>
                    </a:cubicBezTo>
                    <a:cubicBezTo>
                      <a:pt x="244" y="518"/>
                      <a:pt x="335" y="518"/>
                      <a:pt x="548" y="518"/>
                    </a:cubicBezTo>
                    <a:cubicBezTo>
                      <a:pt x="873" y="518"/>
                      <a:pt x="882" y="0"/>
                      <a:pt x="574" y="0"/>
                    </a:cubicBezTo>
                    <a:close/>
                  </a:path>
                </a:pathLst>
              </a:custGeom>
              <a:solidFill>
                <a:srgbClr val="00C8CE"/>
              </a:solidFill>
              <a:ln cap="flat" cmpd="sng" w="9875">
                <a:solidFill>
                  <a:srgbClr val="00C8CE"/>
                </a:solidFill>
                <a:prstDash val="solid"/>
                <a:miter lim="3039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8"/>
              <p:cNvSpPr/>
              <p:nvPr/>
            </p:nvSpPr>
            <p:spPr>
              <a:xfrm>
                <a:off x="1745575" y="4976538"/>
                <a:ext cx="16725" cy="12950"/>
              </a:xfrm>
              <a:custGeom>
                <a:rect b="b" l="l" r="r" t="t"/>
                <a:pathLst>
                  <a:path extrusionOk="0" h="518" w="669">
                    <a:moveTo>
                      <a:pt x="335" y="0"/>
                    </a:moveTo>
                    <a:cubicBezTo>
                      <a:pt x="0" y="0"/>
                      <a:pt x="0" y="517"/>
                      <a:pt x="335" y="517"/>
                    </a:cubicBezTo>
                    <a:cubicBezTo>
                      <a:pt x="669" y="517"/>
                      <a:pt x="669" y="0"/>
                      <a:pt x="335" y="0"/>
                    </a:cubicBezTo>
                    <a:close/>
                  </a:path>
                </a:pathLst>
              </a:custGeom>
              <a:solidFill>
                <a:srgbClr val="00C8CE"/>
              </a:solidFill>
              <a:ln cap="flat" cmpd="sng" w="9875">
                <a:solidFill>
                  <a:srgbClr val="00C8CE"/>
                </a:solidFill>
                <a:prstDash val="solid"/>
                <a:miter lim="3039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p8"/>
              <p:cNvSpPr/>
              <p:nvPr/>
            </p:nvSpPr>
            <p:spPr>
              <a:xfrm>
                <a:off x="1719725" y="4842788"/>
                <a:ext cx="7625" cy="15900"/>
              </a:xfrm>
              <a:custGeom>
                <a:rect b="b" l="l" r="r" t="t"/>
                <a:pathLst>
                  <a:path extrusionOk="0" h="636" w="305">
                    <a:moveTo>
                      <a:pt x="153" y="1"/>
                    </a:moveTo>
                    <a:cubicBezTo>
                      <a:pt x="77" y="1"/>
                      <a:pt x="1" y="62"/>
                      <a:pt x="1" y="183"/>
                    </a:cubicBezTo>
                    <a:lnTo>
                      <a:pt x="1" y="487"/>
                    </a:lnTo>
                    <a:cubicBezTo>
                      <a:pt x="17" y="582"/>
                      <a:pt x="98" y="636"/>
                      <a:pt x="172" y="636"/>
                    </a:cubicBezTo>
                    <a:cubicBezTo>
                      <a:pt x="241" y="636"/>
                      <a:pt x="305" y="589"/>
                      <a:pt x="305" y="487"/>
                    </a:cubicBezTo>
                    <a:lnTo>
                      <a:pt x="305" y="183"/>
                    </a:lnTo>
                    <a:cubicBezTo>
                      <a:pt x="305" y="62"/>
                      <a:pt x="229" y="1"/>
                      <a:pt x="153" y="1"/>
                    </a:cubicBezTo>
                    <a:close/>
                  </a:path>
                </a:pathLst>
              </a:custGeom>
              <a:solidFill>
                <a:srgbClr val="00C8CE"/>
              </a:solidFill>
              <a:ln cap="flat" cmpd="sng" w="9875">
                <a:solidFill>
                  <a:srgbClr val="00C8CE"/>
                </a:solidFill>
                <a:prstDash val="solid"/>
                <a:miter lim="3039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p8"/>
              <p:cNvSpPr/>
              <p:nvPr/>
            </p:nvSpPr>
            <p:spPr>
              <a:xfrm>
                <a:off x="3030550" y="4305563"/>
                <a:ext cx="12950" cy="10650"/>
              </a:xfrm>
              <a:custGeom>
                <a:rect b="b" l="l" r="r" t="t"/>
                <a:pathLst>
                  <a:path extrusionOk="0" h="426" w="518">
                    <a:moveTo>
                      <a:pt x="274" y="0"/>
                    </a:moveTo>
                    <a:cubicBezTo>
                      <a:pt x="0" y="31"/>
                      <a:pt x="0" y="426"/>
                      <a:pt x="274" y="426"/>
                    </a:cubicBezTo>
                    <a:cubicBezTo>
                      <a:pt x="517" y="426"/>
                      <a:pt x="517" y="0"/>
                      <a:pt x="274" y="0"/>
                    </a:cubicBezTo>
                    <a:close/>
                  </a:path>
                </a:pathLst>
              </a:custGeom>
              <a:solidFill>
                <a:srgbClr val="00C8CE"/>
              </a:solidFill>
              <a:ln cap="flat" cmpd="sng" w="9875">
                <a:solidFill>
                  <a:srgbClr val="00C8CE"/>
                </a:solidFill>
                <a:prstDash val="solid"/>
                <a:miter lim="3039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8"/>
              <p:cNvSpPr/>
              <p:nvPr/>
            </p:nvSpPr>
            <p:spPr>
              <a:xfrm>
                <a:off x="3149100" y="4373188"/>
                <a:ext cx="17500" cy="12175"/>
              </a:xfrm>
              <a:custGeom>
                <a:rect b="b" l="l" r="r" t="t"/>
                <a:pathLst>
                  <a:path extrusionOk="0" h="487" w="700">
                    <a:moveTo>
                      <a:pt x="334" y="0"/>
                    </a:moveTo>
                    <a:cubicBezTo>
                      <a:pt x="0" y="0"/>
                      <a:pt x="0" y="487"/>
                      <a:pt x="334" y="487"/>
                    </a:cubicBezTo>
                    <a:cubicBezTo>
                      <a:pt x="699" y="487"/>
                      <a:pt x="699" y="0"/>
                      <a:pt x="334" y="0"/>
                    </a:cubicBezTo>
                    <a:close/>
                  </a:path>
                </a:pathLst>
              </a:custGeom>
              <a:solidFill>
                <a:srgbClr val="00C8CE"/>
              </a:solidFill>
              <a:ln cap="flat" cmpd="sng" w="9875">
                <a:solidFill>
                  <a:srgbClr val="00C8CE"/>
                </a:solidFill>
                <a:prstDash val="solid"/>
                <a:miter lim="3039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8"/>
              <p:cNvSpPr/>
              <p:nvPr/>
            </p:nvSpPr>
            <p:spPr>
              <a:xfrm>
                <a:off x="2902125" y="4186263"/>
                <a:ext cx="12175" cy="9125"/>
              </a:xfrm>
              <a:custGeom>
                <a:rect b="b" l="l" r="r" t="t"/>
                <a:pathLst>
                  <a:path extrusionOk="0" h="365" w="487">
                    <a:moveTo>
                      <a:pt x="274" y="0"/>
                    </a:moveTo>
                    <a:cubicBezTo>
                      <a:pt x="31" y="0"/>
                      <a:pt x="0" y="365"/>
                      <a:pt x="274" y="365"/>
                    </a:cubicBezTo>
                    <a:cubicBezTo>
                      <a:pt x="487" y="365"/>
                      <a:pt x="487" y="0"/>
                      <a:pt x="274" y="0"/>
                    </a:cubicBezTo>
                    <a:close/>
                  </a:path>
                </a:pathLst>
              </a:custGeom>
              <a:solidFill>
                <a:srgbClr val="00C8CE"/>
              </a:solidFill>
              <a:ln cap="flat" cmpd="sng" w="9875">
                <a:solidFill>
                  <a:srgbClr val="00C8CE"/>
                </a:solidFill>
                <a:prstDash val="solid"/>
                <a:miter lim="3039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8"/>
              <p:cNvSpPr/>
              <p:nvPr/>
            </p:nvSpPr>
            <p:spPr>
              <a:xfrm>
                <a:off x="2775975" y="4201438"/>
                <a:ext cx="16750" cy="7675"/>
              </a:xfrm>
              <a:custGeom>
                <a:rect b="b" l="l" r="r" t="t"/>
                <a:pathLst>
                  <a:path extrusionOk="0" h="307" w="670">
                    <a:moveTo>
                      <a:pt x="183" y="1"/>
                    </a:moveTo>
                    <a:cubicBezTo>
                      <a:pt x="1" y="1"/>
                      <a:pt x="1" y="305"/>
                      <a:pt x="183" y="305"/>
                    </a:cubicBezTo>
                    <a:lnTo>
                      <a:pt x="487" y="305"/>
                    </a:lnTo>
                    <a:cubicBezTo>
                      <a:pt x="495" y="306"/>
                      <a:pt x="503" y="307"/>
                      <a:pt x="510" y="307"/>
                    </a:cubicBezTo>
                    <a:cubicBezTo>
                      <a:pt x="669" y="307"/>
                      <a:pt x="662" y="1"/>
                      <a:pt x="487" y="1"/>
                    </a:cubicBezTo>
                    <a:close/>
                  </a:path>
                </a:pathLst>
              </a:custGeom>
              <a:solidFill>
                <a:srgbClr val="00C8CE"/>
              </a:solidFill>
              <a:ln cap="flat" cmpd="sng" w="9875">
                <a:solidFill>
                  <a:srgbClr val="00C8CE"/>
                </a:solidFill>
                <a:prstDash val="solid"/>
                <a:miter lim="3039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8"/>
              <p:cNvSpPr/>
              <p:nvPr/>
            </p:nvSpPr>
            <p:spPr>
              <a:xfrm>
                <a:off x="3174175" y="4653588"/>
                <a:ext cx="12925" cy="9900"/>
              </a:xfrm>
              <a:custGeom>
                <a:rect b="b" l="l" r="r" t="t"/>
                <a:pathLst>
                  <a:path extrusionOk="0" h="396" w="517">
                    <a:moveTo>
                      <a:pt x="243" y="0"/>
                    </a:moveTo>
                    <a:cubicBezTo>
                      <a:pt x="0" y="0"/>
                      <a:pt x="0" y="395"/>
                      <a:pt x="243" y="395"/>
                    </a:cubicBezTo>
                    <a:cubicBezTo>
                      <a:pt x="517" y="395"/>
                      <a:pt x="517" y="0"/>
                      <a:pt x="243" y="0"/>
                    </a:cubicBezTo>
                    <a:close/>
                  </a:path>
                </a:pathLst>
              </a:custGeom>
              <a:solidFill>
                <a:srgbClr val="00C8CE"/>
              </a:solidFill>
              <a:ln cap="flat" cmpd="sng" w="9875">
                <a:solidFill>
                  <a:srgbClr val="00C8CE"/>
                </a:solidFill>
                <a:prstDash val="solid"/>
                <a:miter lim="3039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p8"/>
              <p:cNvSpPr/>
              <p:nvPr/>
            </p:nvSpPr>
            <p:spPr>
              <a:xfrm>
                <a:off x="3205325" y="5006738"/>
                <a:ext cx="21525" cy="13350"/>
              </a:xfrm>
              <a:custGeom>
                <a:rect b="b" l="l" r="r" t="t"/>
                <a:pathLst>
                  <a:path extrusionOk="0" h="534" w="861">
                    <a:moveTo>
                      <a:pt x="530" y="0"/>
                    </a:moveTo>
                    <a:cubicBezTo>
                      <a:pt x="507" y="0"/>
                      <a:pt x="482" y="3"/>
                      <a:pt x="456" y="8"/>
                    </a:cubicBezTo>
                    <a:cubicBezTo>
                      <a:pt x="335" y="8"/>
                      <a:pt x="274" y="39"/>
                      <a:pt x="183" y="69"/>
                    </a:cubicBezTo>
                    <a:cubicBezTo>
                      <a:pt x="0" y="160"/>
                      <a:pt x="0" y="373"/>
                      <a:pt x="183" y="464"/>
                    </a:cubicBezTo>
                    <a:cubicBezTo>
                      <a:pt x="304" y="495"/>
                      <a:pt x="426" y="525"/>
                      <a:pt x="517" y="525"/>
                    </a:cubicBezTo>
                    <a:cubicBezTo>
                      <a:pt x="540" y="531"/>
                      <a:pt x="561" y="533"/>
                      <a:pt x="580" y="533"/>
                    </a:cubicBezTo>
                    <a:cubicBezTo>
                      <a:pt x="861" y="533"/>
                      <a:pt x="858" y="0"/>
                      <a:pt x="530" y="0"/>
                    </a:cubicBezTo>
                    <a:close/>
                  </a:path>
                </a:pathLst>
              </a:custGeom>
              <a:solidFill>
                <a:srgbClr val="00C8CE"/>
              </a:solidFill>
              <a:ln cap="flat" cmpd="sng" w="9875">
                <a:solidFill>
                  <a:srgbClr val="00C8CE"/>
                </a:solidFill>
                <a:prstDash val="solid"/>
                <a:miter lim="3039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8"/>
              <p:cNvSpPr/>
              <p:nvPr/>
            </p:nvSpPr>
            <p:spPr>
              <a:xfrm>
                <a:off x="3058675" y="5007663"/>
                <a:ext cx="17500" cy="12200"/>
              </a:xfrm>
              <a:custGeom>
                <a:rect b="b" l="l" r="r" t="t"/>
                <a:pathLst>
                  <a:path extrusionOk="0" h="488" w="700">
                    <a:moveTo>
                      <a:pt x="334" y="0"/>
                    </a:moveTo>
                    <a:cubicBezTo>
                      <a:pt x="0" y="0"/>
                      <a:pt x="10" y="488"/>
                      <a:pt x="365" y="488"/>
                    </a:cubicBezTo>
                    <a:cubicBezTo>
                      <a:pt x="699" y="488"/>
                      <a:pt x="699" y="2"/>
                      <a:pt x="365" y="2"/>
                    </a:cubicBezTo>
                    <a:cubicBezTo>
                      <a:pt x="354" y="1"/>
                      <a:pt x="344" y="0"/>
                      <a:pt x="334" y="0"/>
                    </a:cubicBezTo>
                    <a:close/>
                  </a:path>
                </a:pathLst>
              </a:custGeom>
              <a:solidFill>
                <a:srgbClr val="00C8CE"/>
              </a:solidFill>
              <a:ln cap="flat" cmpd="sng" w="9875">
                <a:solidFill>
                  <a:srgbClr val="00C8CE"/>
                </a:solidFill>
                <a:prstDash val="solid"/>
                <a:miter lim="3039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8"/>
              <p:cNvSpPr/>
              <p:nvPr/>
            </p:nvSpPr>
            <p:spPr>
              <a:xfrm>
                <a:off x="2826125" y="5242488"/>
                <a:ext cx="13725" cy="9900"/>
              </a:xfrm>
              <a:custGeom>
                <a:rect b="b" l="l" r="r" t="t"/>
                <a:pathLst>
                  <a:path extrusionOk="0" h="396" w="549">
                    <a:moveTo>
                      <a:pt x="274" y="1"/>
                    </a:moveTo>
                    <a:cubicBezTo>
                      <a:pt x="1" y="1"/>
                      <a:pt x="1" y="396"/>
                      <a:pt x="274" y="396"/>
                    </a:cubicBezTo>
                    <a:cubicBezTo>
                      <a:pt x="548" y="396"/>
                      <a:pt x="548" y="1"/>
                      <a:pt x="274" y="1"/>
                    </a:cubicBezTo>
                    <a:close/>
                  </a:path>
                </a:pathLst>
              </a:custGeom>
              <a:solidFill>
                <a:srgbClr val="00C8CE"/>
              </a:solidFill>
              <a:ln cap="flat" cmpd="sng" w="9875">
                <a:solidFill>
                  <a:srgbClr val="00C8CE"/>
                </a:solidFill>
                <a:prstDash val="solid"/>
                <a:miter lim="30395"/>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314" name="Google Shape;314;p8"/>
          <p:cNvSpPr/>
          <p:nvPr/>
        </p:nvSpPr>
        <p:spPr>
          <a:xfrm>
            <a:off x="663337" y="2182225"/>
            <a:ext cx="1299222" cy="480526"/>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Lilita One"/>
              </a:rPr>
              <a:t>Climate</a:t>
            </a:r>
          </a:p>
        </p:txBody>
      </p:sp>
      <p:sp>
        <p:nvSpPr>
          <p:cNvPr id="315" name="Google Shape;315;p8"/>
          <p:cNvSpPr/>
          <p:nvPr/>
        </p:nvSpPr>
        <p:spPr>
          <a:xfrm>
            <a:off x="663337" y="3247075"/>
            <a:ext cx="1245475" cy="603497"/>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Lilita One"/>
              </a:rPr>
              <a:t>Change</a:t>
            </a:r>
          </a:p>
        </p:txBody>
      </p:sp>
      <p:sp>
        <p:nvSpPr>
          <p:cNvPr id="316" name="Google Shape;316;p8"/>
          <p:cNvSpPr/>
          <p:nvPr/>
        </p:nvSpPr>
        <p:spPr>
          <a:xfrm>
            <a:off x="2294199" y="2768581"/>
            <a:ext cx="476842" cy="480508"/>
          </a:xfrm>
          <a:custGeom>
            <a:rect b="b" l="l" r="r" t="t"/>
            <a:pathLst>
              <a:path extrusionOk="0" h="26923" w="65726">
                <a:moveTo>
                  <a:pt x="0" y="0"/>
                </a:moveTo>
                <a:lnTo>
                  <a:pt x="10782" y="13477"/>
                </a:lnTo>
                <a:lnTo>
                  <a:pt x="0" y="26923"/>
                </a:lnTo>
                <a:lnTo>
                  <a:pt x="54943" y="26923"/>
                </a:lnTo>
                <a:lnTo>
                  <a:pt x="65725" y="13477"/>
                </a:lnTo>
                <a:lnTo>
                  <a:pt x="54943"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17" name="Google Shape;317;p8"/>
          <p:cNvGrpSpPr/>
          <p:nvPr/>
        </p:nvGrpSpPr>
        <p:grpSpPr>
          <a:xfrm>
            <a:off x="5072459" y="1897030"/>
            <a:ext cx="1688541" cy="2010055"/>
            <a:chOff x="819000" y="2057600"/>
            <a:chExt cx="1790226" cy="2236377"/>
          </a:xfrm>
        </p:grpSpPr>
        <p:sp>
          <p:nvSpPr>
            <p:cNvPr id="318" name="Google Shape;318;p8"/>
            <p:cNvSpPr/>
            <p:nvPr/>
          </p:nvSpPr>
          <p:spPr>
            <a:xfrm>
              <a:off x="819000" y="2057600"/>
              <a:ext cx="1790226" cy="2236377"/>
            </a:xfrm>
            <a:custGeom>
              <a:rect b="b" l="l" r="r" t="t"/>
              <a:pathLst>
                <a:path extrusionOk="0" h="108142" w="86568">
                  <a:moveTo>
                    <a:pt x="44077" y="1"/>
                  </a:moveTo>
                  <a:cubicBezTo>
                    <a:pt x="41872" y="1"/>
                    <a:pt x="39705" y="620"/>
                    <a:pt x="37843" y="1879"/>
                  </a:cubicBezTo>
                  <a:cubicBezTo>
                    <a:pt x="33557" y="4767"/>
                    <a:pt x="31673" y="9903"/>
                    <a:pt x="30487" y="14037"/>
                  </a:cubicBezTo>
                  <a:cubicBezTo>
                    <a:pt x="29727" y="16651"/>
                    <a:pt x="29302" y="19387"/>
                    <a:pt x="29150" y="22214"/>
                  </a:cubicBezTo>
                  <a:cubicBezTo>
                    <a:pt x="24682" y="23429"/>
                    <a:pt x="21825" y="24706"/>
                    <a:pt x="21673" y="24797"/>
                  </a:cubicBezTo>
                  <a:cubicBezTo>
                    <a:pt x="21399" y="24888"/>
                    <a:pt x="21186" y="25071"/>
                    <a:pt x="20943" y="25253"/>
                  </a:cubicBezTo>
                  <a:cubicBezTo>
                    <a:pt x="19910" y="26013"/>
                    <a:pt x="19241" y="27107"/>
                    <a:pt x="18998" y="28323"/>
                  </a:cubicBezTo>
                  <a:cubicBezTo>
                    <a:pt x="18271" y="28108"/>
                    <a:pt x="17523" y="28000"/>
                    <a:pt x="16778" y="28000"/>
                  </a:cubicBezTo>
                  <a:cubicBezTo>
                    <a:pt x="15311" y="28000"/>
                    <a:pt x="13854" y="28419"/>
                    <a:pt x="12584" y="29265"/>
                  </a:cubicBezTo>
                  <a:cubicBezTo>
                    <a:pt x="10578" y="30633"/>
                    <a:pt x="8876" y="33369"/>
                    <a:pt x="9119" y="36256"/>
                  </a:cubicBezTo>
                  <a:cubicBezTo>
                    <a:pt x="9058" y="37594"/>
                    <a:pt x="9210" y="38931"/>
                    <a:pt x="9636" y="40177"/>
                  </a:cubicBezTo>
                  <a:cubicBezTo>
                    <a:pt x="8754" y="40603"/>
                    <a:pt x="7964" y="41211"/>
                    <a:pt x="7235" y="42001"/>
                  </a:cubicBezTo>
                  <a:cubicBezTo>
                    <a:pt x="6839" y="42427"/>
                    <a:pt x="6535" y="42883"/>
                    <a:pt x="6232" y="43369"/>
                  </a:cubicBezTo>
                  <a:cubicBezTo>
                    <a:pt x="4803" y="45740"/>
                    <a:pt x="4712" y="48536"/>
                    <a:pt x="6049" y="50937"/>
                  </a:cubicBezTo>
                  <a:cubicBezTo>
                    <a:pt x="7295" y="53156"/>
                    <a:pt x="9697" y="54676"/>
                    <a:pt x="12280" y="55162"/>
                  </a:cubicBezTo>
                  <a:cubicBezTo>
                    <a:pt x="11703" y="56561"/>
                    <a:pt x="11308" y="58293"/>
                    <a:pt x="11095" y="60421"/>
                  </a:cubicBezTo>
                  <a:cubicBezTo>
                    <a:pt x="10791" y="63643"/>
                    <a:pt x="11095" y="66409"/>
                    <a:pt x="12098" y="68567"/>
                  </a:cubicBezTo>
                  <a:cubicBezTo>
                    <a:pt x="8724" y="69965"/>
                    <a:pt x="6049" y="73582"/>
                    <a:pt x="5532" y="77594"/>
                  </a:cubicBezTo>
                  <a:cubicBezTo>
                    <a:pt x="5228" y="79813"/>
                    <a:pt x="5563" y="81850"/>
                    <a:pt x="6475" y="83613"/>
                  </a:cubicBezTo>
                  <a:cubicBezTo>
                    <a:pt x="5928" y="83795"/>
                    <a:pt x="5441" y="84069"/>
                    <a:pt x="4955" y="84312"/>
                  </a:cubicBezTo>
                  <a:cubicBezTo>
                    <a:pt x="1216" y="86652"/>
                    <a:pt x="0" y="91515"/>
                    <a:pt x="2128" y="95467"/>
                  </a:cubicBezTo>
                  <a:cubicBezTo>
                    <a:pt x="2189" y="95497"/>
                    <a:pt x="2189" y="95528"/>
                    <a:pt x="2219" y="95558"/>
                  </a:cubicBezTo>
                  <a:cubicBezTo>
                    <a:pt x="2402" y="95984"/>
                    <a:pt x="2675" y="96409"/>
                    <a:pt x="2949" y="96744"/>
                  </a:cubicBezTo>
                  <a:cubicBezTo>
                    <a:pt x="4408" y="98750"/>
                    <a:pt x="6627" y="99965"/>
                    <a:pt x="9210" y="100178"/>
                  </a:cubicBezTo>
                  <a:cubicBezTo>
                    <a:pt x="9788" y="100239"/>
                    <a:pt x="10305" y="100269"/>
                    <a:pt x="10882" y="100269"/>
                  </a:cubicBezTo>
                  <a:lnTo>
                    <a:pt x="11186" y="100269"/>
                  </a:lnTo>
                  <a:cubicBezTo>
                    <a:pt x="11642" y="102701"/>
                    <a:pt x="13162" y="104950"/>
                    <a:pt x="15411" y="106440"/>
                  </a:cubicBezTo>
                  <a:cubicBezTo>
                    <a:pt x="16961" y="107564"/>
                    <a:pt x="18694" y="108142"/>
                    <a:pt x="20426" y="108142"/>
                  </a:cubicBezTo>
                  <a:cubicBezTo>
                    <a:pt x="21825" y="108142"/>
                    <a:pt x="23192" y="107777"/>
                    <a:pt x="24378" y="106956"/>
                  </a:cubicBezTo>
                  <a:cubicBezTo>
                    <a:pt x="26293" y="105862"/>
                    <a:pt x="27721" y="103978"/>
                    <a:pt x="28238" y="101728"/>
                  </a:cubicBezTo>
                  <a:cubicBezTo>
                    <a:pt x="28572" y="100209"/>
                    <a:pt x="28512" y="98598"/>
                    <a:pt x="27964" y="97139"/>
                  </a:cubicBezTo>
                  <a:cubicBezTo>
                    <a:pt x="28086" y="97017"/>
                    <a:pt x="28177" y="96865"/>
                    <a:pt x="28238" y="96744"/>
                  </a:cubicBezTo>
                  <a:cubicBezTo>
                    <a:pt x="29089" y="97990"/>
                    <a:pt x="30396" y="98810"/>
                    <a:pt x="31916" y="98962"/>
                  </a:cubicBezTo>
                  <a:cubicBezTo>
                    <a:pt x="33071" y="99054"/>
                    <a:pt x="34196" y="99145"/>
                    <a:pt x="35351" y="99145"/>
                  </a:cubicBezTo>
                  <a:cubicBezTo>
                    <a:pt x="35715" y="99145"/>
                    <a:pt x="36141" y="99145"/>
                    <a:pt x="36536" y="99114"/>
                  </a:cubicBezTo>
                  <a:cubicBezTo>
                    <a:pt x="37205" y="99054"/>
                    <a:pt x="37843" y="98902"/>
                    <a:pt x="38421" y="98689"/>
                  </a:cubicBezTo>
                  <a:cubicBezTo>
                    <a:pt x="39636" y="100178"/>
                    <a:pt x="41460" y="101181"/>
                    <a:pt x="43375" y="101424"/>
                  </a:cubicBezTo>
                  <a:cubicBezTo>
                    <a:pt x="43709" y="101455"/>
                    <a:pt x="44013" y="101485"/>
                    <a:pt x="44348" y="101485"/>
                  </a:cubicBezTo>
                  <a:cubicBezTo>
                    <a:pt x="46445" y="101485"/>
                    <a:pt x="48451" y="100665"/>
                    <a:pt x="50093" y="99206"/>
                  </a:cubicBezTo>
                  <a:cubicBezTo>
                    <a:pt x="50640" y="99449"/>
                    <a:pt x="51187" y="99601"/>
                    <a:pt x="51795" y="99601"/>
                  </a:cubicBezTo>
                  <a:lnTo>
                    <a:pt x="52007" y="99601"/>
                  </a:lnTo>
                  <a:cubicBezTo>
                    <a:pt x="52707" y="99601"/>
                    <a:pt x="53436" y="99418"/>
                    <a:pt x="54074" y="99114"/>
                  </a:cubicBezTo>
                  <a:cubicBezTo>
                    <a:pt x="54348" y="99266"/>
                    <a:pt x="54622" y="99418"/>
                    <a:pt x="54925" y="99510"/>
                  </a:cubicBezTo>
                  <a:cubicBezTo>
                    <a:pt x="55959" y="99874"/>
                    <a:pt x="57084" y="100057"/>
                    <a:pt x="58269" y="100057"/>
                  </a:cubicBezTo>
                  <a:cubicBezTo>
                    <a:pt x="59090" y="100057"/>
                    <a:pt x="59941" y="99965"/>
                    <a:pt x="60853" y="99783"/>
                  </a:cubicBezTo>
                  <a:cubicBezTo>
                    <a:pt x="62251" y="99510"/>
                    <a:pt x="63345" y="98689"/>
                    <a:pt x="64044" y="97595"/>
                  </a:cubicBezTo>
                  <a:cubicBezTo>
                    <a:pt x="64105" y="97595"/>
                    <a:pt x="64196" y="97625"/>
                    <a:pt x="64227" y="97625"/>
                  </a:cubicBezTo>
                  <a:cubicBezTo>
                    <a:pt x="64713" y="97747"/>
                    <a:pt x="65230" y="97807"/>
                    <a:pt x="65716" y="97807"/>
                  </a:cubicBezTo>
                  <a:cubicBezTo>
                    <a:pt x="65898" y="97807"/>
                    <a:pt x="66081" y="97807"/>
                    <a:pt x="66263" y="97777"/>
                  </a:cubicBezTo>
                  <a:cubicBezTo>
                    <a:pt x="66506" y="98385"/>
                    <a:pt x="66780" y="98962"/>
                    <a:pt x="67114" y="99479"/>
                  </a:cubicBezTo>
                  <a:cubicBezTo>
                    <a:pt x="68725" y="102002"/>
                    <a:pt x="71430" y="103552"/>
                    <a:pt x="74196" y="103552"/>
                  </a:cubicBezTo>
                  <a:lnTo>
                    <a:pt x="74591" y="103552"/>
                  </a:lnTo>
                  <a:cubicBezTo>
                    <a:pt x="76020" y="103461"/>
                    <a:pt x="77297" y="102944"/>
                    <a:pt x="78330" y="102063"/>
                  </a:cubicBezTo>
                  <a:cubicBezTo>
                    <a:pt x="79911" y="101090"/>
                    <a:pt x="81096" y="99449"/>
                    <a:pt x="81674" y="97595"/>
                  </a:cubicBezTo>
                  <a:cubicBezTo>
                    <a:pt x="82312" y="95467"/>
                    <a:pt x="82038" y="93126"/>
                    <a:pt x="80975" y="91212"/>
                  </a:cubicBezTo>
                  <a:cubicBezTo>
                    <a:pt x="80336" y="90056"/>
                    <a:pt x="79455" y="89114"/>
                    <a:pt x="78482" y="88354"/>
                  </a:cubicBezTo>
                  <a:cubicBezTo>
                    <a:pt x="78695" y="88324"/>
                    <a:pt x="78908" y="88263"/>
                    <a:pt x="79120" y="88233"/>
                  </a:cubicBezTo>
                  <a:cubicBezTo>
                    <a:pt x="82190" y="87534"/>
                    <a:pt x="84926" y="84828"/>
                    <a:pt x="85807" y="81637"/>
                  </a:cubicBezTo>
                  <a:cubicBezTo>
                    <a:pt x="86567" y="78780"/>
                    <a:pt x="85929" y="76227"/>
                    <a:pt x="83984" y="74403"/>
                  </a:cubicBezTo>
                  <a:cubicBezTo>
                    <a:pt x="82555" y="73005"/>
                    <a:pt x="80519" y="72214"/>
                    <a:pt x="78330" y="72093"/>
                  </a:cubicBezTo>
                  <a:cubicBezTo>
                    <a:pt x="78000" y="72054"/>
                    <a:pt x="77668" y="72034"/>
                    <a:pt x="77338" y="72034"/>
                  </a:cubicBezTo>
                  <a:cubicBezTo>
                    <a:pt x="75873" y="72034"/>
                    <a:pt x="74422" y="72418"/>
                    <a:pt x="73132" y="73187"/>
                  </a:cubicBezTo>
                  <a:cubicBezTo>
                    <a:pt x="72251" y="73643"/>
                    <a:pt x="71491" y="74220"/>
                    <a:pt x="70853" y="74920"/>
                  </a:cubicBezTo>
                  <a:cubicBezTo>
                    <a:pt x="70701" y="74707"/>
                    <a:pt x="70579" y="74555"/>
                    <a:pt x="70427" y="74372"/>
                  </a:cubicBezTo>
                  <a:cubicBezTo>
                    <a:pt x="72707" y="73157"/>
                    <a:pt x="73953" y="70968"/>
                    <a:pt x="74804" y="69509"/>
                  </a:cubicBezTo>
                  <a:cubicBezTo>
                    <a:pt x="74956" y="69236"/>
                    <a:pt x="75108" y="68992"/>
                    <a:pt x="75260" y="68749"/>
                  </a:cubicBezTo>
                  <a:cubicBezTo>
                    <a:pt x="76202" y="67229"/>
                    <a:pt x="76202" y="65497"/>
                    <a:pt x="75351" y="64038"/>
                  </a:cubicBezTo>
                  <a:cubicBezTo>
                    <a:pt x="77601" y="63460"/>
                    <a:pt x="79576" y="62001"/>
                    <a:pt x="80579" y="60086"/>
                  </a:cubicBezTo>
                  <a:cubicBezTo>
                    <a:pt x="81643" y="58080"/>
                    <a:pt x="81552" y="55709"/>
                    <a:pt x="80367" y="53673"/>
                  </a:cubicBezTo>
                  <a:cubicBezTo>
                    <a:pt x="79546" y="52214"/>
                    <a:pt x="78178" y="51089"/>
                    <a:pt x="76506" y="50360"/>
                  </a:cubicBezTo>
                  <a:cubicBezTo>
                    <a:pt x="76841" y="49722"/>
                    <a:pt x="77114" y="48992"/>
                    <a:pt x="77327" y="48263"/>
                  </a:cubicBezTo>
                  <a:cubicBezTo>
                    <a:pt x="78361" y="44919"/>
                    <a:pt x="77266" y="41636"/>
                    <a:pt x="74561" y="39873"/>
                  </a:cubicBezTo>
                  <a:cubicBezTo>
                    <a:pt x="73224" y="38992"/>
                    <a:pt x="71673" y="38597"/>
                    <a:pt x="70002" y="38597"/>
                  </a:cubicBezTo>
                  <a:cubicBezTo>
                    <a:pt x="70275" y="37381"/>
                    <a:pt x="70488" y="36196"/>
                    <a:pt x="70731" y="35010"/>
                  </a:cubicBezTo>
                  <a:cubicBezTo>
                    <a:pt x="70792" y="34554"/>
                    <a:pt x="70914" y="34098"/>
                    <a:pt x="71035" y="33642"/>
                  </a:cubicBezTo>
                  <a:cubicBezTo>
                    <a:pt x="71309" y="32426"/>
                    <a:pt x="71613" y="31059"/>
                    <a:pt x="71704" y="29630"/>
                  </a:cubicBezTo>
                  <a:cubicBezTo>
                    <a:pt x="71765" y="29235"/>
                    <a:pt x="71704" y="28901"/>
                    <a:pt x="71673" y="28505"/>
                  </a:cubicBezTo>
                  <a:cubicBezTo>
                    <a:pt x="71522" y="27290"/>
                    <a:pt x="70762" y="26226"/>
                    <a:pt x="69698" y="25618"/>
                  </a:cubicBezTo>
                  <a:cubicBezTo>
                    <a:pt x="69363" y="25436"/>
                    <a:pt x="68968" y="25284"/>
                    <a:pt x="68543" y="25223"/>
                  </a:cubicBezTo>
                  <a:cubicBezTo>
                    <a:pt x="67236" y="24615"/>
                    <a:pt x="64652" y="23490"/>
                    <a:pt x="60913" y="22457"/>
                  </a:cubicBezTo>
                  <a:cubicBezTo>
                    <a:pt x="60883" y="21697"/>
                    <a:pt x="60853" y="20998"/>
                    <a:pt x="60731" y="20299"/>
                  </a:cubicBezTo>
                  <a:cubicBezTo>
                    <a:pt x="60305" y="17138"/>
                    <a:pt x="59059" y="14250"/>
                    <a:pt x="57205" y="12031"/>
                  </a:cubicBezTo>
                  <a:cubicBezTo>
                    <a:pt x="56506" y="8323"/>
                    <a:pt x="54834" y="5283"/>
                    <a:pt x="52372" y="3186"/>
                  </a:cubicBezTo>
                  <a:cubicBezTo>
                    <a:pt x="49952" y="1077"/>
                    <a:pt x="46982" y="1"/>
                    <a:pt x="44077" y="1"/>
                  </a:cubicBezTo>
                  <a:close/>
                </a:path>
              </a:pathLst>
            </a:custGeom>
            <a:solidFill>
              <a:srgbClr val="FFFFFF"/>
            </a:solidFill>
            <a:ln>
              <a:noFill/>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19" name="Google Shape;319;p8"/>
            <p:cNvGrpSpPr/>
            <p:nvPr/>
          </p:nvGrpSpPr>
          <p:grpSpPr>
            <a:xfrm>
              <a:off x="921452" y="2136580"/>
              <a:ext cx="1636259" cy="2073852"/>
              <a:chOff x="921452" y="2136580"/>
              <a:chExt cx="1636259" cy="2073852"/>
            </a:xfrm>
          </p:grpSpPr>
          <p:sp>
            <p:nvSpPr>
              <p:cNvPr id="320" name="Google Shape;320;p8"/>
              <p:cNvSpPr/>
              <p:nvPr/>
            </p:nvSpPr>
            <p:spPr>
              <a:xfrm>
                <a:off x="1841737" y="3710152"/>
                <a:ext cx="148979" cy="322256"/>
              </a:xfrm>
              <a:custGeom>
                <a:rect b="b" l="l" r="r" t="t"/>
                <a:pathLst>
                  <a:path extrusionOk="0" h="15583" w="7204">
                    <a:moveTo>
                      <a:pt x="5431" y="0"/>
                    </a:moveTo>
                    <a:cubicBezTo>
                      <a:pt x="4909" y="0"/>
                      <a:pt x="4366" y="88"/>
                      <a:pt x="3830" y="118"/>
                    </a:cubicBezTo>
                    <a:lnTo>
                      <a:pt x="3739" y="118"/>
                    </a:lnTo>
                    <a:cubicBezTo>
                      <a:pt x="3691" y="82"/>
                      <a:pt x="3629" y="65"/>
                      <a:pt x="3564" y="65"/>
                    </a:cubicBezTo>
                    <a:cubicBezTo>
                      <a:pt x="3464" y="65"/>
                      <a:pt x="3357" y="105"/>
                      <a:pt x="3283" y="179"/>
                    </a:cubicBezTo>
                    <a:cubicBezTo>
                      <a:pt x="2341" y="240"/>
                      <a:pt x="1368" y="331"/>
                      <a:pt x="456" y="695"/>
                    </a:cubicBezTo>
                    <a:cubicBezTo>
                      <a:pt x="0" y="878"/>
                      <a:pt x="183" y="1547"/>
                      <a:pt x="547" y="1699"/>
                    </a:cubicBezTo>
                    <a:cubicBezTo>
                      <a:pt x="1246" y="1911"/>
                      <a:pt x="1976" y="1942"/>
                      <a:pt x="2675" y="1942"/>
                    </a:cubicBezTo>
                    <a:cubicBezTo>
                      <a:pt x="2310" y="3826"/>
                      <a:pt x="2341" y="5863"/>
                      <a:pt x="2219" y="7656"/>
                    </a:cubicBezTo>
                    <a:cubicBezTo>
                      <a:pt x="2128" y="9905"/>
                      <a:pt x="1368" y="12975"/>
                      <a:pt x="2189" y="15073"/>
                    </a:cubicBezTo>
                    <a:cubicBezTo>
                      <a:pt x="2295" y="15374"/>
                      <a:pt x="2620" y="15583"/>
                      <a:pt x="2932" y="15583"/>
                    </a:cubicBezTo>
                    <a:cubicBezTo>
                      <a:pt x="3154" y="15583"/>
                      <a:pt x="3369" y="15477"/>
                      <a:pt x="3496" y="15225"/>
                    </a:cubicBezTo>
                    <a:cubicBezTo>
                      <a:pt x="4499" y="13158"/>
                      <a:pt x="4043" y="10240"/>
                      <a:pt x="4134" y="7990"/>
                    </a:cubicBezTo>
                    <a:cubicBezTo>
                      <a:pt x="4195" y="6045"/>
                      <a:pt x="4438" y="3887"/>
                      <a:pt x="4164" y="1911"/>
                    </a:cubicBezTo>
                    <a:cubicBezTo>
                      <a:pt x="4415" y="1911"/>
                      <a:pt x="4670" y="1919"/>
                      <a:pt x="4922" y="1919"/>
                    </a:cubicBezTo>
                    <a:cubicBezTo>
                      <a:pt x="5679" y="1919"/>
                      <a:pt x="6414" y="1851"/>
                      <a:pt x="6961" y="1303"/>
                    </a:cubicBezTo>
                    <a:cubicBezTo>
                      <a:pt x="7174" y="1121"/>
                      <a:pt x="7204" y="665"/>
                      <a:pt x="6961" y="452"/>
                    </a:cubicBezTo>
                    <a:cubicBezTo>
                      <a:pt x="6496" y="96"/>
                      <a:pt x="5975" y="0"/>
                      <a:pt x="5431"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p8"/>
              <p:cNvSpPr/>
              <p:nvPr/>
            </p:nvSpPr>
            <p:spPr>
              <a:xfrm>
                <a:off x="981797" y="3162176"/>
                <a:ext cx="1338223" cy="636985"/>
              </a:xfrm>
              <a:custGeom>
                <a:rect b="b" l="l" r="r" t="t"/>
                <a:pathLst>
                  <a:path extrusionOk="0" h="30802" w="64711">
                    <a:moveTo>
                      <a:pt x="16292" y="8472"/>
                    </a:moveTo>
                    <a:cubicBezTo>
                      <a:pt x="16294" y="8472"/>
                      <a:pt x="16238" y="8714"/>
                      <a:pt x="16050" y="9502"/>
                    </a:cubicBezTo>
                    <a:cubicBezTo>
                      <a:pt x="15867" y="10353"/>
                      <a:pt x="15655" y="11265"/>
                      <a:pt x="15260" y="12025"/>
                    </a:cubicBezTo>
                    <a:cubicBezTo>
                      <a:pt x="15108" y="12299"/>
                      <a:pt x="14956" y="12542"/>
                      <a:pt x="14743" y="12755"/>
                    </a:cubicBezTo>
                    <a:cubicBezTo>
                      <a:pt x="14834" y="11934"/>
                      <a:pt x="14895" y="11052"/>
                      <a:pt x="15108" y="10293"/>
                    </a:cubicBezTo>
                    <a:cubicBezTo>
                      <a:pt x="15165" y="10065"/>
                      <a:pt x="15595" y="9063"/>
                      <a:pt x="16049" y="9063"/>
                    </a:cubicBezTo>
                    <a:cubicBezTo>
                      <a:pt x="16080" y="9063"/>
                      <a:pt x="16110" y="9067"/>
                      <a:pt x="16141" y="9077"/>
                    </a:cubicBezTo>
                    <a:cubicBezTo>
                      <a:pt x="16141" y="9077"/>
                      <a:pt x="16289" y="8472"/>
                      <a:pt x="16292" y="8472"/>
                    </a:cubicBezTo>
                    <a:close/>
                    <a:moveTo>
                      <a:pt x="23462" y="12631"/>
                    </a:moveTo>
                    <a:cubicBezTo>
                      <a:pt x="23687" y="12631"/>
                      <a:pt x="23970" y="12756"/>
                      <a:pt x="24287" y="13089"/>
                    </a:cubicBezTo>
                    <a:cubicBezTo>
                      <a:pt x="24439" y="13241"/>
                      <a:pt x="24561" y="13484"/>
                      <a:pt x="24621" y="13788"/>
                    </a:cubicBezTo>
                    <a:cubicBezTo>
                      <a:pt x="24385" y="13831"/>
                      <a:pt x="24164" y="13874"/>
                      <a:pt x="23947" y="13874"/>
                    </a:cubicBezTo>
                    <a:cubicBezTo>
                      <a:pt x="23857" y="13874"/>
                      <a:pt x="23768" y="13867"/>
                      <a:pt x="23679" y="13849"/>
                    </a:cubicBezTo>
                    <a:cubicBezTo>
                      <a:pt x="22659" y="13713"/>
                      <a:pt x="22805" y="12631"/>
                      <a:pt x="23462" y="12631"/>
                    </a:cubicBezTo>
                    <a:close/>
                    <a:moveTo>
                      <a:pt x="31152" y="13507"/>
                    </a:moveTo>
                    <a:cubicBezTo>
                      <a:pt x="31483" y="13507"/>
                      <a:pt x="31784" y="13817"/>
                      <a:pt x="32008" y="14153"/>
                    </a:cubicBezTo>
                    <a:lnTo>
                      <a:pt x="31825" y="14153"/>
                    </a:lnTo>
                    <a:cubicBezTo>
                      <a:pt x="31582" y="14122"/>
                      <a:pt x="31339" y="14062"/>
                      <a:pt x="31126" y="14001"/>
                    </a:cubicBezTo>
                    <a:cubicBezTo>
                      <a:pt x="31096" y="13849"/>
                      <a:pt x="31096" y="13666"/>
                      <a:pt x="31065" y="13514"/>
                    </a:cubicBezTo>
                    <a:cubicBezTo>
                      <a:pt x="31094" y="13510"/>
                      <a:pt x="31123" y="13507"/>
                      <a:pt x="31152" y="13507"/>
                    </a:cubicBezTo>
                    <a:close/>
                    <a:moveTo>
                      <a:pt x="58013" y="12107"/>
                    </a:moveTo>
                    <a:cubicBezTo>
                      <a:pt x="58065" y="12107"/>
                      <a:pt x="58080" y="12243"/>
                      <a:pt x="58026" y="12603"/>
                    </a:cubicBezTo>
                    <a:cubicBezTo>
                      <a:pt x="57966" y="13150"/>
                      <a:pt x="57662" y="13758"/>
                      <a:pt x="57388" y="14244"/>
                    </a:cubicBezTo>
                    <a:cubicBezTo>
                      <a:pt x="57358" y="13940"/>
                      <a:pt x="57388" y="13575"/>
                      <a:pt x="57449" y="13241"/>
                    </a:cubicBezTo>
                    <a:cubicBezTo>
                      <a:pt x="57556" y="12877"/>
                      <a:pt x="57889" y="12107"/>
                      <a:pt x="58013" y="12107"/>
                    </a:cubicBezTo>
                    <a:close/>
                    <a:moveTo>
                      <a:pt x="38639" y="13363"/>
                    </a:moveTo>
                    <a:cubicBezTo>
                      <a:pt x="38724" y="13363"/>
                      <a:pt x="38814" y="13373"/>
                      <a:pt x="38907" y="13393"/>
                    </a:cubicBezTo>
                    <a:lnTo>
                      <a:pt x="39120" y="13393"/>
                    </a:lnTo>
                    <a:cubicBezTo>
                      <a:pt x="39151" y="13454"/>
                      <a:pt x="39181" y="13454"/>
                      <a:pt x="39211" y="13484"/>
                    </a:cubicBezTo>
                    <a:cubicBezTo>
                      <a:pt x="39424" y="13666"/>
                      <a:pt x="39515" y="13940"/>
                      <a:pt x="39515" y="14214"/>
                    </a:cubicBezTo>
                    <a:cubicBezTo>
                      <a:pt x="39515" y="14457"/>
                      <a:pt x="39515" y="14700"/>
                      <a:pt x="39485" y="14973"/>
                    </a:cubicBezTo>
                    <a:cubicBezTo>
                      <a:pt x="39424" y="15338"/>
                      <a:pt x="39272" y="15673"/>
                      <a:pt x="39151" y="15946"/>
                    </a:cubicBezTo>
                    <a:cubicBezTo>
                      <a:pt x="38999" y="16280"/>
                      <a:pt x="38755" y="16858"/>
                      <a:pt x="38421" y="17040"/>
                    </a:cubicBezTo>
                    <a:cubicBezTo>
                      <a:pt x="38313" y="17097"/>
                      <a:pt x="38210" y="17122"/>
                      <a:pt x="38112" y="17122"/>
                    </a:cubicBezTo>
                    <a:cubicBezTo>
                      <a:pt x="37686" y="17122"/>
                      <a:pt x="37371" y="16646"/>
                      <a:pt x="37296" y="16250"/>
                    </a:cubicBezTo>
                    <a:cubicBezTo>
                      <a:pt x="37069" y="15284"/>
                      <a:pt x="37426" y="13363"/>
                      <a:pt x="38639" y="13363"/>
                    </a:cubicBezTo>
                    <a:close/>
                    <a:moveTo>
                      <a:pt x="48847" y="15977"/>
                    </a:moveTo>
                    <a:cubicBezTo>
                      <a:pt x="48725" y="16524"/>
                      <a:pt x="48452" y="17040"/>
                      <a:pt x="47874" y="17314"/>
                    </a:cubicBezTo>
                    <a:cubicBezTo>
                      <a:pt x="47996" y="16584"/>
                      <a:pt x="48330" y="16189"/>
                      <a:pt x="48847" y="15977"/>
                    </a:cubicBezTo>
                    <a:close/>
                    <a:moveTo>
                      <a:pt x="29576" y="15277"/>
                    </a:moveTo>
                    <a:cubicBezTo>
                      <a:pt x="30184" y="15794"/>
                      <a:pt x="31156" y="16037"/>
                      <a:pt x="32220" y="16068"/>
                    </a:cubicBezTo>
                    <a:cubicBezTo>
                      <a:pt x="32190" y="16493"/>
                      <a:pt x="32068" y="16888"/>
                      <a:pt x="31886" y="17284"/>
                    </a:cubicBezTo>
                    <a:cubicBezTo>
                      <a:pt x="31628" y="17774"/>
                      <a:pt x="31106" y="18309"/>
                      <a:pt x="30507" y="18309"/>
                    </a:cubicBezTo>
                    <a:cubicBezTo>
                      <a:pt x="30401" y="18309"/>
                      <a:pt x="30293" y="18293"/>
                      <a:pt x="30184" y="18256"/>
                    </a:cubicBezTo>
                    <a:cubicBezTo>
                      <a:pt x="29333" y="18043"/>
                      <a:pt x="29424" y="16980"/>
                      <a:pt x="29454" y="16280"/>
                    </a:cubicBezTo>
                    <a:cubicBezTo>
                      <a:pt x="29485" y="15916"/>
                      <a:pt x="29546" y="15581"/>
                      <a:pt x="29576" y="15277"/>
                    </a:cubicBezTo>
                    <a:close/>
                    <a:moveTo>
                      <a:pt x="21551" y="15217"/>
                    </a:moveTo>
                    <a:lnTo>
                      <a:pt x="21551" y="15217"/>
                    </a:lnTo>
                    <a:cubicBezTo>
                      <a:pt x="22159" y="15731"/>
                      <a:pt x="22982" y="15939"/>
                      <a:pt x="23869" y="15939"/>
                    </a:cubicBezTo>
                    <a:cubicBezTo>
                      <a:pt x="24136" y="15939"/>
                      <a:pt x="24408" y="15920"/>
                      <a:pt x="24682" y="15885"/>
                    </a:cubicBezTo>
                    <a:lnTo>
                      <a:pt x="24682" y="15885"/>
                    </a:lnTo>
                    <a:cubicBezTo>
                      <a:pt x="24439" y="17253"/>
                      <a:pt x="23831" y="18621"/>
                      <a:pt x="22798" y="18682"/>
                    </a:cubicBezTo>
                    <a:cubicBezTo>
                      <a:pt x="22742" y="18687"/>
                      <a:pt x="22688" y="18690"/>
                      <a:pt x="22637" y="18690"/>
                    </a:cubicBezTo>
                    <a:cubicBezTo>
                      <a:pt x="21256" y="18690"/>
                      <a:pt x="21376" y="16770"/>
                      <a:pt x="21551" y="15217"/>
                    </a:cubicBezTo>
                    <a:close/>
                    <a:moveTo>
                      <a:pt x="53163" y="20353"/>
                    </a:moveTo>
                    <a:cubicBezTo>
                      <a:pt x="52981" y="21387"/>
                      <a:pt x="52585" y="22420"/>
                      <a:pt x="51978" y="23271"/>
                    </a:cubicBezTo>
                    <a:cubicBezTo>
                      <a:pt x="51643" y="23727"/>
                      <a:pt x="51278" y="24153"/>
                      <a:pt x="50823" y="24487"/>
                    </a:cubicBezTo>
                    <a:cubicBezTo>
                      <a:pt x="50275" y="24335"/>
                      <a:pt x="49789" y="24183"/>
                      <a:pt x="49242" y="24031"/>
                    </a:cubicBezTo>
                    <a:cubicBezTo>
                      <a:pt x="48604" y="23119"/>
                      <a:pt x="50397" y="21964"/>
                      <a:pt x="50975" y="21600"/>
                    </a:cubicBezTo>
                    <a:cubicBezTo>
                      <a:pt x="51674" y="21144"/>
                      <a:pt x="52433" y="20779"/>
                      <a:pt x="53163" y="20353"/>
                    </a:cubicBezTo>
                    <a:close/>
                    <a:moveTo>
                      <a:pt x="8232" y="20418"/>
                    </a:moveTo>
                    <a:cubicBezTo>
                      <a:pt x="8622" y="20418"/>
                      <a:pt x="9030" y="20484"/>
                      <a:pt x="9454" y="20627"/>
                    </a:cubicBezTo>
                    <a:cubicBezTo>
                      <a:pt x="10427" y="20931"/>
                      <a:pt x="11247" y="21387"/>
                      <a:pt x="12129" y="21691"/>
                    </a:cubicBezTo>
                    <a:cubicBezTo>
                      <a:pt x="11977" y="23028"/>
                      <a:pt x="11703" y="24396"/>
                      <a:pt x="11095" y="25612"/>
                    </a:cubicBezTo>
                    <a:cubicBezTo>
                      <a:pt x="10320" y="27162"/>
                      <a:pt x="8873" y="28653"/>
                      <a:pt x="7040" y="28653"/>
                    </a:cubicBezTo>
                    <a:cubicBezTo>
                      <a:pt x="7004" y="28653"/>
                      <a:pt x="6968" y="28653"/>
                      <a:pt x="6931" y="28651"/>
                    </a:cubicBezTo>
                    <a:cubicBezTo>
                      <a:pt x="4196" y="28560"/>
                      <a:pt x="3618" y="25703"/>
                      <a:pt x="4408" y="23545"/>
                    </a:cubicBezTo>
                    <a:cubicBezTo>
                      <a:pt x="5080" y="21777"/>
                      <a:pt x="6466" y="20418"/>
                      <a:pt x="8232" y="20418"/>
                    </a:cubicBezTo>
                    <a:close/>
                    <a:moveTo>
                      <a:pt x="12211" y="1"/>
                    </a:moveTo>
                    <a:cubicBezTo>
                      <a:pt x="12095" y="1"/>
                      <a:pt x="11977" y="7"/>
                      <a:pt x="11855" y="19"/>
                    </a:cubicBezTo>
                    <a:cubicBezTo>
                      <a:pt x="8481" y="353"/>
                      <a:pt x="7782" y="4578"/>
                      <a:pt x="7539" y="7253"/>
                    </a:cubicBezTo>
                    <a:cubicBezTo>
                      <a:pt x="7265" y="10019"/>
                      <a:pt x="7417" y="13484"/>
                      <a:pt x="9728" y="15460"/>
                    </a:cubicBezTo>
                    <a:cubicBezTo>
                      <a:pt x="10579" y="16159"/>
                      <a:pt x="11521" y="16432"/>
                      <a:pt x="12463" y="16432"/>
                    </a:cubicBezTo>
                    <a:cubicBezTo>
                      <a:pt x="12402" y="17284"/>
                      <a:pt x="12342" y="18074"/>
                      <a:pt x="12281" y="18894"/>
                    </a:cubicBezTo>
                    <a:cubicBezTo>
                      <a:pt x="12281" y="19107"/>
                      <a:pt x="12250" y="19290"/>
                      <a:pt x="12250" y="19472"/>
                    </a:cubicBezTo>
                    <a:cubicBezTo>
                      <a:pt x="10745" y="19023"/>
                      <a:pt x="9405" y="18258"/>
                      <a:pt x="7888" y="18258"/>
                    </a:cubicBezTo>
                    <a:cubicBezTo>
                      <a:pt x="7353" y="18258"/>
                      <a:pt x="6796" y="18353"/>
                      <a:pt x="6202" y="18591"/>
                    </a:cubicBezTo>
                    <a:cubicBezTo>
                      <a:pt x="2281" y="20171"/>
                      <a:pt x="1" y="26797"/>
                      <a:pt x="3740" y="29655"/>
                    </a:cubicBezTo>
                    <a:cubicBezTo>
                      <a:pt x="4777" y="30458"/>
                      <a:pt x="5834" y="30802"/>
                      <a:pt x="6854" y="30802"/>
                    </a:cubicBezTo>
                    <a:cubicBezTo>
                      <a:pt x="10081" y="30802"/>
                      <a:pt x="12947" y="27370"/>
                      <a:pt x="13709" y="24183"/>
                    </a:cubicBezTo>
                    <a:cubicBezTo>
                      <a:pt x="13922" y="23454"/>
                      <a:pt x="14013" y="22755"/>
                      <a:pt x="14135" y="22025"/>
                    </a:cubicBezTo>
                    <a:cubicBezTo>
                      <a:pt x="14317" y="22025"/>
                      <a:pt x="14530" y="22025"/>
                      <a:pt x="14712" y="21995"/>
                    </a:cubicBezTo>
                    <a:cubicBezTo>
                      <a:pt x="16962" y="21691"/>
                      <a:pt x="18542" y="20323"/>
                      <a:pt x="19637" y="18560"/>
                    </a:cubicBezTo>
                    <a:cubicBezTo>
                      <a:pt x="19728" y="18743"/>
                      <a:pt x="19789" y="18986"/>
                      <a:pt x="19880" y="19168"/>
                    </a:cubicBezTo>
                    <a:cubicBezTo>
                      <a:pt x="20406" y="20178"/>
                      <a:pt x="21370" y="20679"/>
                      <a:pt x="22387" y="20679"/>
                    </a:cubicBezTo>
                    <a:cubicBezTo>
                      <a:pt x="22839" y="20679"/>
                      <a:pt x="23301" y="20580"/>
                      <a:pt x="23740" y="20384"/>
                    </a:cubicBezTo>
                    <a:cubicBezTo>
                      <a:pt x="25503" y="19624"/>
                      <a:pt x="26597" y="17466"/>
                      <a:pt x="26719" y="15338"/>
                    </a:cubicBezTo>
                    <a:cubicBezTo>
                      <a:pt x="27053" y="15217"/>
                      <a:pt x="27357" y="15065"/>
                      <a:pt x="27691" y="14943"/>
                    </a:cubicBezTo>
                    <a:lnTo>
                      <a:pt x="27691" y="14943"/>
                    </a:lnTo>
                    <a:cubicBezTo>
                      <a:pt x="27296" y="16524"/>
                      <a:pt x="27327" y="18226"/>
                      <a:pt x="28117" y="19198"/>
                    </a:cubicBezTo>
                    <a:cubicBezTo>
                      <a:pt x="28695" y="19896"/>
                      <a:pt x="29548" y="20241"/>
                      <a:pt x="30410" y="20241"/>
                    </a:cubicBezTo>
                    <a:cubicBezTo>
                      <a:pt x="30862" y="20241"/>
                      <a:pt x="31316" y="20146"/>
                      <a:pt x="31734" y="19958"/>
                    </a:cubicBezTo>
                    <a:cubicBezTo>
                      <a:pt x="33345" y="19259"/>
                      <a:pt x="34014" y="17527"/>
                      <a:pt x="34135" y="15855"/>
                    </a:cubicBezTo>
                    <a:cubicBezTo>
                      <a:pt x="34591" y="15764"/>
                      <a:pt x="34986" y="15642"/>
                      <a:pt x="35381" y="15490"/>
                    </a:cubicBezTo>
                    <a:lnTo>
                      <a:pt x="35381" y="15490"/>
                    </a:lnTo>
                    <a:cubicBezTo>
                      <a:pt x="35260" y="17195"/>
                      <a:pt x="36465" y="19173"/>
                      <a:pt x="38121" y="19173"/>
                    </a:cubicBezTo>
                    <a:cubicBezTo>
                      <a:pt x="38532" y="19173"/>
                      <a:pt x="38971" y="19051"/>
                      <a:pt x="39424" y="18773"/>
                    </a:cubicBezTo>
                    <a:cubicBezTo>
                      <a:pt x="39667" y="18621"/>
                      <a:pt x="39941" y="18378"/>
                      <a:pt x="40184" y="18104"/>
                    </a:cubicBezTo>
                    <a:cubicBezTo>
                      <a:pt x="40245" y="18195"/>
                      <a:pt x="40336" y="18256"/>
                      <a:pt x="40397" y="18317"/>
                    </a:cubicBezTo>
                    <a:cubicBezTo>
                      <a:pt x="40886" y="18684"/>
                      <a:pt x="41378" y="18843"/>
                      <a:pt x="41857" y="18843"/>
                    </a:cubicBezTo>
                    <a:cubicBezTo>
                      <a:pt x="42689" y="18843"/>
                      <a:pt x="43480" y="18362"/>
                      <a:pt x="44135" y="17648"/>
                    </a:cubicBezTo>
                    <a:cubicBezTo>
                      <a:pt x="44166" y="17922"/>
                      <a:pt x="44166" y="18195"/>
                      <a:pt x="44196" y="18469"/>
                    </a:cubicBezTo>
                    <a:cubicBezTo>
                      <a:pt x="44260" y="18867"/>
                      <a:pt x="44536" y="19037"/>
                      <a:pt x="44837" y="19037"/>
                    </a:cubicBezTo>
                    <a:cubicBezTo>
                      <a:pt x="45250" y="19037"/>
                      <a:pt x="45711" y="18718"/>
                      <a:pt x="45746" y="18226"/>
                    </a:cubicBezTo>
                    <a:cubicBezTo>
                      <a:pt x="45898" y="16554"/>
                      <a:pt x="45990" y="14852"/>
                      <a:pt x="46111" y="13150"/>
                    </a:cubicBezTo>
                    <a:cubicBezTo>
                      <a:pt x="46202" y="12907"/>
                      <a:pt x="46324" y="12663"/>
                      <a:pt x="46506" y="12511"/>
                    </a:cubicBezTo>
                    <a:cubicBezTo>
                      <a:pt x="46820" y="12198"/>
                      <a:pt x="47127" y="12038"/>
                      <a:pt x="47433" y="12038"/>
                    </a:cubicBezTo>
                    <a:cubicBezTo>
                      <a:pt x="47811" y="12038"/>
                      <a:pt x="48187" y="12282"/>
                      <a:pt x="48573" y="12785"/>
                    </a:cubicBezTo>
                    <a:cubicBezTo>
                      <a:pt x="48634" y="13241"/>
                      <a:pt x="48725" y="13758"/>
                      <a:pt x="48756" y="14214"/>
                    </a:cubicBezTo>
                    <a:cubicBezTo>
                      <a:pt x="48756" y="14396"/>
                      <a:pt x="48786" y="14578"/>
                      <a:pt x="48786" y="14761"/>
                    </a:cubicBezTo>
                    <a:cubicBezTo>
                      <a:pt x="48604" y="14852"/>
                      <a:pt x="48452" y="14882"/>
                      <a:pt x="48269" y="14973"/>
                    </a:cubicBezTo>
                    <a:cubicBezTo>
                      <a:pt x="47236" y="15369"/>
                      <a:pt x="46415" y="16068"/>
                      <a:pt x="46354" y="17284"/>
                    </a:cubicBezTo>
                    <a:cubicBezTo>
                      <a:pt x="46354" y="18413"/>
                      <a:pt x="46871" y="18843"/>
                      <a:pt x="47528" y="18843"/>
                    </a:cubicBezTo>
                    <a:cubicBezTo>
                      <a:pt x="48480" y="18843"/>
                      <a:pt x="49728" y="17939"/>
                      <a:pt x="50123" y="16949"/>
                    </a:cubicBezTo>
                    <a:cubicBezTo>
                      <a:pt x="50275" y="16554"/>
                      <a:pt x="50397" y="16068"/>
                      <a:pt x="50427" y="15521"/>
                    </a:cubicBezTo>
                    <a:cubicBezTo>
                      <a:pt x="50579" y="15490"/>
                      <a:pt x="50701" y="15429"/>
                      <a:pt x="50853" y="15338"/>
                    </a:cubicBezTo>
                    <a:cubicBezTo>
                      <a:pt x="50906" y="16695"/>
                      <a:pt x="51309" y="17842"/>
                      <a:pt x="52468" y="17842"/>
                    </a:cubicBezTo>
                    <a:cubicBezTo>
                      <a:pt x="52633" y="17842"/>
                      <a:pt x="52814" y="17819"/>
                      <a:pt x="53011" y="17770"/>
                    </a:cubicBezTo>
                    <a:cubicBezTo>
                      <a:pt x="53163" y="17739"/>
                      <a:pt x="53285" y="17709"/>
                      <a:pt x="53437" y="17618"/>
                    </a:cubicBezTo>
                    <a:lnTo>
                      <a:pt x="53437" y="17618"/>
                    </a:lnTo>
                    <a:cubicBezTo>
                      <a:pt x="53437" y="17800"/>
                      <a:pt x="53437" y="17952"/>
                      <a:pt x="53406" y="18165"/>
                    </a:cubicBezTo>
                    <a:cubicBezTo>
                      <a:pt x="50883" y="19624"/>
                      <a:pt x="47053" y="21357"/>
                      <a:pt x="47661" y="24426"/>
                    </a:cubicBezTo>
                    <a:cubicBezTo>
                      <a:pt x="47865" y="25559"/>
                      <a:pt x="48789" y="26469"/>
                      <a:pt x="49957" y="26469"/>
                    </a:cubicBezTo>
                    <a:cubicBezTo>
                      <a:pt x="50012" y="26469"/>
                      <a:pt x="50067" y="26467"/>
                      <a:pt x="50123" y="26463"/>
                    </a:cubicBezTo>
                    <a:cubicBezTo>
                      <a:pt x="51643" y="26372"/>
                      <a:pt x="52889" y="24943"/>
                      <a:pt x="53649" y="23697"/>
                    </a:cubicBezTo>
                    <a:cubicBezTo>
                      <a:pt x="54500" y="22268"/>
                      <a:pt x="54865" y="20749"/>
                      <a:pt x="55017" y="19138"/>
                    </a:cubicBezTo>
                    <a:cubicBezTo>
                      <a:pt x="55777" y="18651"/>
                      <a:pt x="56507" y="18074"/>
                      <a:pt x="57145" y="17344"/>
                    </a:cubicBezTo>
                    <a:cubicBezTo>
                      <a:pt x="57206" y="17314"/>
                      <a:pt x="57266" y="17253"/>
                      <a:pt x="57297" y="17162"/>
                    </a:cubicBezTo>
                    <a:cubicBezTo>
                      <a:pt x="57859" y="17571"/>
                      <a:pt x="58528" y="17829"/>
                      <a:pt x="59232" y="17829"/>
                    </a:cubicBezTo>
                    <a:cubicBezTo>
                      <a:pt x="59366" y="17829"/>
                      <a:pt x="59501" y="17820"/>
                      <a:pt x="59637" y="17800"/>
                    </a:cubicBezTo>
                    <a:cubicBezTo>
                      <a:pt x="62099" y="17496"/>
                      <a:pt x="63163" y="15004"/>
                      <a:pt x="64288" y="13150"/>
                    </a:cubicBezTo>
                    <a:cubicBezTo>
                      <a:pt x="64710" y="12622"/>
                      <a:pt x="64237" y="12123"/>
                      <a:pt x="63715" y="12123"/>
                    </a:cubicBezTo>
                    <a:cubicBezTo>
                      <a:pt x="63486" y="12123"/>
                      <a:pt x="63248" y="12219"/>
                      <a:pt x="63072" y="12451"/>
                    </a:cubicBezTo>
                    <a:cubicBezTo>
                      <a:pt x="62373" y="13454"/>
                      <a:pt x="61795" y="14669"/>
                      <a:pt x="60884" y="15490"/>
                    </a:cubicBezTo>
                    <a:cubicBezTo>
                      <a:pt x="60370" y="15930"/>
                      <a:pt x="59834" y="16127"/>
                      <a:pt x="59343" y="16127"/>
                    </a:cubicBezTo>
                    <a:cubicBezTo>
                      <a:pt x="59021" y="16127"/>
                      <a:pt x="58717" y="16042"/>
                      <a:pt x="58452" y="15885"/>
                    </a:cubicBezTo>
                    <a:cubicBezTo>
                      <a:pt x="59273" y="14669"/>
                      <a:pt x="59880" y="13211"/>
                      <a:pt x="59789" y="11873"/>
                    </a:cubicBezTo>
                    <a:cubicBezTo>
                      <a:pt x="59699" y="10950"/>
                      <a:pt x="59042" y="10210"/>
                      <a:pt x="58237" y="10210"/>
                    </a:cubicBezTo>
                    <a:cubicBezTo>
                      <a:pt x="57956" y="10210"/>
                      <a:pt x="57657" y="10301"/>
                      <a:pt x="57358" y="10505"/>
                    </a:cubicBezTo>
                    <a:cubicBezTo>
                      <a:pt x="55899" y="11508"/>
                      <a:pt x="55625" y="14122"/>
                      <a:pt x="56203" y="15612"/>
                    </a:cubicBezTo>
                    <a:cubicBezTo>
                      <a:pt x="56233" y="15673"/>
                      <a:pt x="56233" y="15703"/>
                      <a:pt x="56294" y="15794"/>
                    </a:cubicBezTo>
                    <a:cubicBezTo>
                      <a:pt x="55929" y="16220"/>
                      <a:pt x="55564" y="16554"/>
                      <a:pt x="55139" y="16949"/>
                    </a:cubicBezTo>
                    <a:cubicBezTo>
                      <a:pt x="55139" y="16280"/>
                      <a:pt x="55108" y="15642"/>
                      <a:pt x="55078" y="14943"/>
                    </a:cubicBezTo>
                    <a:cubicBezTo>
                      <a:pt x="55534" y="13393"/>
                      <a:pt x="55595" y="11873"/>
                      <a:pt x="54835" y="10384"/>
                    </a:cubicBezTo>
                    <a:cubicBezTo>
                      <a:pt x="54698" y="10099"/>
                      <a:pt x="54450" y="9976"/>
                      <a:pt x="54191" y="9976"/>
                    </a:cubicBezTo>
                    <a:cubicBezTo>
                      <a:pt x="53761" y="9976"/>
                      <a:pt x="53304" y="10316"/>
                      <a:pt x="53285" y="10809"/>
                    </a:cubicBezTo>
                    <a:cubicBezTo>
                      <a:pt x="53254" y="12055"/>
                      <a:pt x="53315" y="13332"/>
                      <a:pt x="53406" y="14578"/>
                    </a:cubicBezTo>
                    <a:cubicBezTo>
                      <a:pt x="53285" y="14913"/>
                      <a:pt x="53163" y="15308"/>
                      <a:pt x="53011" y="15642"/>
                    </a:cubicBezTo>
                    <a:cubicBezTo>
                      <a:pt x="52862" y="15821"/>
                      <a:pt x="52757" y="15912"/>
                      <a:pt x="52696" y="15912"/>
                    </a:cubicBezTo>
                    <a:cubicBezTo>
                      <a:pt x="52632" y="15912"/>
                      <a:pt x="52615" y="15813"/>
                      <a:pt x="52646" y="15612"/>
                    </a:cubicBezTo>
                    <a:cubicBezTo>
                      <a:pt x="52342" y="15186"/>
                      <a:pt x="52585" y="13879"/>
                      <a:pt x="52646" y="13393"/>
                    </a:cubicBezTo>
                    <a:cubicBezTo>
                      <a:pt x="52646" y="13211"/>
                      <a:pt x="52646" y="13028"/>
                      <a:pt x="52677" y="12815"/>
                    </a:cubicBezTo>
                    <a:cubicBezTo>
                      <a:pt x="52798" y="12207"/>
                      <a:pt x="52829" y="11569"/>
                      <a:pt x="52829" y="10840"/>
                    </a:cubicBezTo>
                    <a:cubicBezTo>
                      <a:pt x="52829" y="10412"/>
                      <a:pt x="52434" y="10158"/>
                      <a:pt x="52068" y="10158"/>
                    </a:cubicBezTo>
                    <a:cubicBezTo>
                      <a:pt x="51782" y="10158"/>
                      <a:pt x="51514" y="10312"/>
                      <a:pt x="51461" y="10657"/>
                    </a:cubicBezTo>
                    <a:cubicBezTo>
                      <a:pt x="51370" y="11144"/>
                      <a:pt x="51157" y="12177"/>
                      <a:pt x="51005" y="13332"/>
                    </a:cubicBezTo>
                    <a:lnTo>
                      <a:pt x="50762" y="13666"/>
                    </a:lnTo>
                    <a:cubicBezTo>
                      <a:pt x="50701" y="13788"/>
                      <a:pt x="50579" y="13879"/>
                      <a:pt x="50458" y="13970"/>
                    </a:cubicBezTo>
                    <a:cubicBezTo>
                      <a:pt x="50275" y="12451"/>
                      <a:pt x="49637" y="10992"/>
                      <a:pt x="48269" y="10748"/>
                    </a:cubicBezTo>
                    <a:cubicBezTo>
                      <a:pt x="48048" y="10709"/>
                      <a:pt x="47841" y="10690"/>
                      <a:pt x="47647" y="10690"/>
                    </a:cubicBezTo>
                    <a:cubicBezTo>
                      <a:pt x="47096" y="10690"/>
                      <a:pt x="46653" y="10843"/>
                      <a:pt x="46294" y="11113"/>
                    </a:cubicBezTo>
                    <a:cubicBezTo>
                      <a:pt x="46324" y="10384"/>
                      <a:pt x="46294" y="9715"/>
                      <a:pt x="46202" y="8986"/>
                    </a:cubicBezTo>
                    <a:cubicBezTo>
                      <a:pt x="46202" y="8013"/>
                      <a:pt x="46172" y="7040"/>
                      <a:pt x="46142" y="6128"/>
                    </a:cubicBezTo>
                    <a:cubicBezTo>
                      <a:pt x="46142" y="5842"/>
                      <a:pt x="45870" y="5667"/>
                      <a:pt x="45613" y="5667"/>
                    </a:cubicBezTo>
                    <a:cubicBezTo>
                      <a:pt x="45407" y="5667"/>
                      <a:pt x="45210" y="5780"/>
                      <a:pt x="45169" y="6037"/>
                    </a:cubicBezTo>
                    <a:cubicBezTo>
                      <a:pt x="45169" y="6128"/>
                      <a:pt x="45139" y="6250"/>
                      <a:pt x="45139" y="6341"/>
                    </a:cubicBezTo>
                    <a:cubicBezTo>
                      <a:pt x="45017" y="6372"/>
                      <a:pt x="44956" y="6493"/>
                      <a:pt x="44956" y="6645"/>
                    </a:cubicBezTo>
                    <a:cubicBezTo>
                      <a:pt x="44956" y="6797"/>
                      <a:pt x="44987" y="6949"/>
                      <a:pt x="44987" y="7131"/>
                    </a:cubicBezTo>
                    <a:cubicBezTo>
                      <a:pt x="44561" y="9381"/>
                      <a:pt x="44166" y="11752"/>
                      <a:pt x="44166" y="14092"/>
                    </a:cubicBezTo>
                    <a:cubicBezTo>
                      <a:pt x="43892" y="14609"/>
                      <a:pt x="43649" y="15156"/>
                      <a:pt x="43345" y="15673"/>
                    </a:cubicBezTo>
                    <a:cubicBezTo>
                      <a:pt x="43193" y="15946"/>
                      <a:pt x="43011" y="16220"/>
                      <a:pt x="42828" y="16432"/>
                    </a:cubicBezTo>
                    <a:cubicBezTo>
                      <a:pt x="42373" y="16402"/>
                      <a:pt x="41886" y="16372"/>
                      <a:pt x="41430" y="16311"/>
                    </a:cubicBezTo>
                    <a:cubicBezTo>
                      <a:pt x="41369" y="16250"/>
                      <a:pt x="41339" y="16128"/>
                      <a:pt x="41339" y="15977"/>
                    </a:cubicBezTo>
                    <a:cubicBezTo>
                      <a:pt x="41613" y="15095"/>
                      <a:pt x="41643" y="14244"/>
                      <a:pt x="41491" y="13484"/>
                    </a:cubicBezTo>
                    <a:cubicBezTo>
                      <a:pt x="41582" y="11296"/>
                      <a:pt x="41734" y="9138"/>
                      <a:pt x="41461" y="6949"/>
                    </a:cubicBezTo>
                    <a:cubicBezTo>
                      <a:pt x="41443" y="6709"/>
                      <a:pt x="41262" y="6575"/>
                      <a:pt x="41080" y="6575"/>
                    </a:cubicBezTo>
                    <a:cubicBezTo>
                      <a:pt x="40939" y="6575"/>
                      <a:pt x="40797" y="6655"/>
                      <a:pt x="40731" y="6827"/>
                    </a:cubicBezTo>
                    <a:cubicBezTo>
                      <a:pt x="40214" y="8378"/>
                      <a:pt x="39971" y="9928"/>
                      <a:pt x="39789" y="11539"/>
                    </a:cubicBezTo>
                    <a:cubicBezTo>
                      <a:pt x="39405" y="11389"/>
                      <a:pt x="38987" y="11314"/>
                      <a:pt x="38567" y="11314"/>
                    </a:cubicBezTo>
                    <a:cubicBezTo>
                      <a:pt x="37620" y="11314"/>
                      <a:pt x="36660" y="11693"/>
                      <a:pt x="36050" y="12451"/>
                    </a:cubicBezTo>
                    <a:cubicBezTo>
                      <a:pt x="35837" y="12755"/>
                      <a:pt x="35837" y="13332"/>
                      <a:pt x="36141" y="13545"/>
                    </a:cubicBezTo>
                    <a:cubicBezTo>
                      <a:pt x="36111" y="13636"/>
                      <a:pt x="36020" y="13697"/>
                      <a:pt x="35989" y="13818"/>
                    </a:cubicBezTo>
                    <a:cubicBezTo>
                      <a:pt x="35898" y="13788"/>
                      <a:pt x="35868" y="13788"/>
                      <a:pt x="35807" y="13788"/>
                    </a:cubicBezTo>
                    <a:cubicBezTo>
                      <a:pt x="35701" y="13777"/>
                      <a:pt x="35594" y="13772"/>
                      <a:pt x="35486" y="13772"/>
                    </a:cubicBezTo>
                    <a:cubicBezTo>
                      <a:pt x="35007" y="13772"/>
                      <a:pt x="34516" y="13871"/>
                      <a:pt x="34044" y="13970"/>
                    </a:cubicBezTo>
                    <a:cubicBezTo>
                      <a:pt x="33771" y="13089"/>
                      <a:pt x="33284" y="12299"/>
                      <a:pt x="32372" y="11873"/>
                    </a:cubicBezTo>
                    <a:cubicBezTo>
                      <a:pt x="32036" y="11729"/>
                      <a:pt x="31661" y="11642"/>
                      <a:pt x="31293" y="11642"/>
                    </a:cubicBezTo>
                    <a:cubicBezTo>
                      <a:pt x="31196" y="11642"/>
                      <a:pt x="31100" y="11648"/>
                      <a:pt x="31005" y="11660"/>
                    </a:cubicBezTo>
                    <a:cubicBezTo>
                      <a:pt x="30910" y="11565"/>
                      <a:pt x="30778" y="11489"/>
                      <a:pt x="30637" y="11489"/>
                    </a:cubicBezTo>
                    <a:cubicBezTo>
                      <a:pt x="30598" y="11489"/>
                      <a:pt x="30558" y="11495"/>
                      <a:pt x="30518" y="11508"/>
                    </a:cubicBezTo>
                    <a:cubicBezTo>
                      <a:pt x="29941" y="11660"/>
                      <a:pt x="29454" y="11995"/>
                      <a:pt x="29029" y="12451"/>
                    </a:cubicBezTo>
                    <a:cubicBezTo>
                      <a:pt x="28208" y="12663"/>
                      <a:pt x="27357" y="12967"/>
                      <a:pt x="26536" y="13241"/>
                    </a:cubicBezTo>
                    <a:cubicBezTo>
                      <a:pt x="26293" y="12481"/>
                      <a:pt x="25928" y="11843"/>
                      <a:pt x="25321" y="11356"/>
                    </a:cubicBezTo>
                    <a:cubicBezTo>
                      <a:pt x="24774" y="10889"/>
                      <a:pt x="24133" y="10689"/>
                      <a:pt x="23499" y="10689"/>
                    </a:cubicBezTo>
                    <a:cubicBezTo>
                      <a:pt x="22193" y="10689"/>
                      <a:pt x="20917" y="11538"/>
                      <a:pt x="20548" y="12663"/>
                    </a:cubicBezTo>
                    <a:cubicBezTo>
                      <a:pt x="20336" y="12724"/>
                      <a:pt x="20153" y="12876"/>
                      <a:pt x="20032" y="13119"/>
                    </a:cubicBezTo>
                    <a:cubicBezTo>
                      <a:pt x="18968" y="15551"/>
                      <a:pt x="17448" y="19502"/>
                      <a:pt x="14408" y="19776"/>
                    </a:cubicBezTo>
                    <a:lnTo>
                      <a:pt x="14621" y="15916"/>
                    </a:lnTo>
                    <a:cubicBezTo>
                      <a:pt x="15503" y="15490"/>
                      <a:pt x="16293" y="14791"/>
                      <a:pt x="16871" y="13970"/>
                    </a:cubicBezTo>
                    <a:cubicBezTo>
                      <a:pt x="18056" y="12299"/>
                      <a:pt x="20062" y="7344"/>
                      <a:pt x="16688" y="6888"/>
                    </a:cubicBezTo>
                    <a:cubicBezTo>
                      <a:pt x="16507" y="6864"/>
                      <a:pt x="16335" y="6853"/>
                      <a:pt x="16171" y="6853"/>
                    </a:cubicBezTo>
                    <a:cubicBezTo>
                      <a:pt x="13192" y="6853"/>
                      <a:pt x="12911" y="10631"/>
                      <a:pt x="12767" y="12907"/>
                    </a:cubicBezTo>
                    <a:cubicBezTo>
                      <a:pt x="12737" y="13271"/>
                      <a:pt x="12737" y="13636"/>
                      <a:pt x="12706" y="13970"/>
                    </a:cubicBezTo>
                    <a:cubicBezTo>
                      <a:pt x="12666" y="13972"/>
                      <a:pt x="12625" y="13973"/>
                      <a:pt x="12585" y="13973"/>
                    </a:cubicBezTo>
                    <a:cubicBezTo>
                      <a:pt x="11960" y="13973"/>
                      <a:pt x="11364" y="13746"/>
                      <a:pt x="10822" y="13089"/>
                    </a:cubicBezTo>
                    <a:cubicBezTo>
                      <a:pt x="9910" y="11964"/>
                      <a:pt x="9758" y="10293"/>
                      <a:pt x="9758" y="8864"/>
                    </a:cubicBezTo>
                    <a:cubicBezTo>
                      <a:pt x="9758" y="7192"/>
                      <a:pt x="9880" y="5338"/>
                      <a:pt x="10518" y="3757"/>
                    </a:cubicBezTo>
                    <a:cubicBezTo>
                      <a:pt x="10848" y="2920"/>
                      <a:pt x="11627" y="2066"/>
                      <a:pt x="12459" y="2066"/>
                    </a:cubicBezTo>
                    <a:cubicBezTo>
                      <a:pt x="12774" y="2066"/>
                      <a:pt x="13096" y="2189"/>
                      <a:pt x="13405" y="2481"/>
                    </a:cubicBezTo>
                    <a:cubicBezTo>
                      <a:pt x="14074" y="3058"/>
                      <a:pt x="14165" y="4092"/>
                      <a:pt x="14165" y="4913"/>
                    </a:cubicBezTo>
                    <a:cubicBezTo>
                      <a:pt x="14165" y="5334"/>
                      <a:pt x="14464" y="5539"/>
                      <a:pt x="14776" y="5539"/>
                    </a:cubicBezTo>
                    <a:cubicBezTo>
                      <a:pt x="15094" y="5539"/>
                      <a:pt x="15426" y="5327"/>
                      <a:pt x="15472" y="4913"/>
                    </a:cubicBezTo>
                    <a:cubicBezTo>
                      <a:pt x="15734" y="2734"/>
                      <a:pt x="14691" y="1"/>
                      <a:pt x="12211" y="1"/>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p8"/>
              <p:cNvSpPr/>
              <p:nvPr/>
            </p:nvSpPr>
            <p:spPr>
              <a:xfrm>
                <a:off x="1264046" y="3611319"/>
                <a:ext cx="225681" cy="411511"/>
              </a:xfrm>
              <a:custGeom>
                <a:rect b="b" l="l" r="r" t="t"/>
                <a:pathLst>
                  <a:path extrusionOk="0" h="19899" w="10913">
                    <a:moveTo>
                      <a:pt x="5830" y="1751"/>
                    </a:moveTo>
                    <a:cubicBezTo>
                      <a:pt x="6764" y="1751"/>
                      <a:pt x="7656" y="2346"/>
                      <a:pt x="8086" y="3256"/>
                    </a:cubicBezTo>
                    <a:cubicBezTo>
                      <a:pt x="8846" y="4745"/>
                      <a:pt x="8147" y="6538"/>
                      <a:pt x="7296" y="7785"/>
                    </a:cubicBezTo>
                    <a:cubicBezTo>
                      <a:pt x="6627" y="8788"/>
                      <a:pt x="5685" y="9669"/>
                      <a:pt x="4682" y="10277"/>
                    </a:cubicBezTo>
                    <a:lnTo>
                      <a:pt x="4682" y="10186"/>
                    </a:lnTo>
                    <a:cubicBezTo>
                      <a:pt x="4955" y="7450"/>
                      <a:pt x="5411" y="4593"/>
                      <a:pt x="5259" y="1827"/>
                    </a:cubicBezTo>
                    <a:cubicBezTo>
                      <a:pt x="5449" y="1776"/>
                      <a:pt x="5640" y="1751"/>
                      <a:pt x="5830" y="1751"/>
                    </a:cubicBezTo>
                    <a:close/>
                    <a:moveTo>
                      <a:pt x="6623" y="0"/>
                    </a:moveTo>
                    <a:cubicBezTo>
                      <a:pt x="6001" y="0"/>
                      <a:pt x="5398" y="166"/>
                      <a:pt x="4864" y="459"/>
                    </a:cubicBezTo>
                    <a:cubicBezTo>
                      <a:pt x="4822" y="445"/>
                      <a:pt x="4777" y="438"/>
                      <a:pt x="4731" y="438"/>
                    </a:cubicBezTo>
                    <a:cubicBezTo>
                      <a:pt x="4578" y="438"/>
                      <a:pt x="4417" y="522"/>
                      <a:pt x="4347" y="733"/>
                    </a:cubicBezTo>
                    <a:cubicBezTo>
                      <a:pt x="4347" y="763"/>
                      <a:pt x="4286" y="794"/>
                      <a:pt x="4286" y="885"/>
                    </a:cubicBezTo>
                    <a:cubicBezTo>
                      <a:pt x="4074" y="1067"/>
                      <a:pt x="3830" y="1341"/>
                      <a:pt x="3648" y="1614"/>
                    </a:cubicBezTo>
                    <a:cubicBezTo>
                      <a:pt x="3466" y="1857"/>
                      <a:pt x="3618" y="2161"/>
                      <a:pt x="3830" y="2313"/>
                    </a:cubicBezTo>
                    <a:cubicBezTo>
                      <a:pt x="3131" y="4988"/>
                      <a:pt x="2888" y="7876"/>
                      <a:pt x="2554" y="10581"/>
                    </a:cubicBezTo>
                    <a:cubicBezTo>
                      <a:pt x="2493" y="10763"/>
                      <a:pt x="2493" y="10976"/>
                      <a:pt x="2463" y="11189"/>
                    </a:cubicBezTo>
                    <a:cubicBezTo>
                      <a:pt x="1855" y="11371"/>
                      <a:pt x="1277" y="11523"/>
                      <a:pt x="760" y="11827"/>
                    </a:cubicBezTo>
                    <a:cubicBezTo>
                      <a:pt x="1" y="12192"/>
                      <a:pt x="153" y="13499"/>
                      <a:pt x="973" y="13681"/>
                    </a:cubicBezTo>
                    <a:cubicBezTo>
                      <a:pt x="1270" y="13750"/>
                      <a:pt x="1549" y="13784"/>
                      <a:pt x="1837" y="13784"/>
                    </a:cubicBezTo>
                    <a:cubicBezTo>
                      <a:pt x="1933" y="13784"/>
                      <a:pt x="2029" y="13780"/>
                      <a:pt x="2128" y="13772"/>
                    </a:cubicBezTo>
                    <a:lnTo>
                      <a:pt x="2128" y="13772"/>
                    </a:lnTo>
                    <a:cubicBezTo>
                      <a:pt x="2037" y="14320"/>
                      <a:pt x="1976" y="14867"/>
                      <a:pt x="1885" y="15444"/>
                    </a:cubicBezTo>
                    <a:cubicBezTo>
                      <a:pt x="1733" y="16690"/>
                      <a:pt x="1216" y="18210"/>
                      <a:pt x="1824" y="19396"/>
                    </a:cubicBezTo>
                    <a:cubicBezTo>
                      <a:pt x="1999" y="19770"/>
                      <a:pt x="2400" y="19899"/>
                      <a:pt x="2791" y="19899"/>
                    </a:cubicBezTo>
                    <a:cubicBezTo>
                      <a:pt x="2875" y="19899"/>
                      <a:pt x="2959" y="19893"/>
                      <a:pt x="3040" y="19882"/>
                    </a:cubicBezTo>
                    <a:cubicBezTo>
                      <a:pt x="3131" y="19882"/>
                      <a:pt x="3162" y="19852"/>
                      <a:pt x="3223" y="19852"/>
                    </a:cubicBezTo>
                    <a:cubicBezTo>
                      <a:pt x="3678" y="19760"/>
                      <a:pt x="3982" y="19183"/>
                      <a:pt x="3830" y="18727"/>
                    </a:cubicBezTo>
                    <a:cubicBezTo>
                      <a:pt x="3466" y="17663"/>
                      <a:pt x="3982" y="15839"/>
                      <a:pt x="4104" y="14715"/>
                    </a:cubicBezTo>
                    <a:cubicBezTo>
                      <a:pt x="4134" y="14168"/>
                      <a:pt x="4226" y="13681"/>
                      <a:pt x="4256" y="13165"/>
                    </a:cubicBezTo>
                    <a:cubicBezTo>
                      <a:pt x="5259" y="12739"/>
                      <a:pt x="6171" y="12131"/>
                      <a:pt x="6870" y="11554"/>
                    </a:cubicBezTo>
                    <a:cubicBezTo>
                      <a:pt x="8724" y="10064"/>
                      <a:pt x="10305" y="7937"/>
                      <a:pt x="10578" y="5505"/>
                    </a:cubicBezTo>
                    <a:cubicBezTo>
                      <a:pt x="10913" y="3468"/>
                      <a:pt x="10031" y="1219"/>
                      <a:pt x="8055" y="307"/>
                    </a:cubicBezTo>
                    <a:cubicBezTo>
                      <a:pt x="7582" y="97"/>
                      <a:pt x="7097" y="0"/>
                      <a:pt x="6623"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8"/>
              <p:cNvSpPr/>
              <p:nvPr/>
            </p:nvSpPr>
            <p:spPr>
              <a:xfrm>
                <a:off x="1470851" y="3627801"/>
                <a:ext cx="135164" cy="394905"/>
              </a:xfrm>
              <a:custGeom>
                <a:rect b="b" l="l" r="r" t="t"/>
                <a:pathLst>
                  <a:path extrusionOk="0" h="19096" w="6536">
                    <a:moveTo>
                      <a:pt x="2824" y="0"/>
                    </a:moveTo>
                    <a:cubicBezTo>
                      <a:pt x="2595" y="0"/>
                      <a:pt x="2377" y="130"/>
                      <a:pt x="2311" y="422"/>
                    </a:cubicBezTo>
                    <a:cubicBezTo>
                      <a:pt x="1581" y="3249"/>
                      <a:pt x="1247" y="6076"/>
                      <a:pt x="943" y="8963"/>
                    </a:cubicBezTo>
                    <a:lnTo>
                      <a:pt x="487" y="13188"/>
                    </a:lnTo>
                    <a:cubicBezTo>
                      <a:pt x="335" y="14556"/>
                      <a:pt x="1" y="16045"/>
                      <a:pt x="305" y="17413"/>
                    </a:cubicBezTo>
                    <a:cubicBezTo>
                      <a:pt x="62" y="18021"/>
                      <a:pt x="396" y="18842"/>
                      <a:pt x="1277" y="18933"/>
                    </a:cubicBezTo>
                    <a:cubicBezTo>
                      <a:pt x="2314" y="19051"/>
                      <a:pt x="3369" y="19096"/>
                      <a:pt x="4414" y="19096"/>
                    </a:cubicBezTo>
                    <a:cubicBezTo>
                      <a:pt x="4717" y="19096"/>
                      <a:pt x="5019" y="19092"/>
                      <a:pt x="5320" y="19085"/>
                    </a:cubicBezTo>
                    <a:cubicBezTo>
                      <a:pt x="5837" y="19055"/>
                      <a:pt x="6293" y="18751"/>
                      <a:pt x="6445" y="18204"/>
                    </a:cubicBezTo>
                    <a:cubicBezTo>
                      <a:pt x="6536" y="17991"/>
                      <a:pt x="6536" y="17778"/>
                      <a:pt x="6445" y="17565"/>
                    </a:cubicBezTo>
                    <a:cubicBezTo>
                      <a:pt x="6232" y="17109"/>
                      <a:pt x="5837" y="16714"/>
                      <a:pt x="5320" y="16714"/>
                    </a:cubicBezTo>
                    <a:cubicBezTo>
                      <a:pt x="4378" y="16714"/>
                      <a:pt x="3405" y="16714"/>
                      <a:pt x="2463" y="16775"/>
                    </a:cubicBezTo>
                    <a:cubicBezTo>
                      <a:pt x="2645" y="15954"/>
                      <a:pt x="2645" y="15134"/>
                      <a:pt x="2736" y="14252"/>
                    </a:cubicBezTo>
                    <a:cubicBezTo>
                      <a:pt x="2888" y="12732"/>
                      <a:pt x="3010" y="11213"/>
                      <a:pt x="3101" y="9693"/>
                    </a:cubicBezTo>
                    <a:cubicBezTo>
                      <a:pt x="3375" y="6653"/>
                      <a:pt x="3618" y="3644"/>
                      <a:pt x="3466" y="574"/>
                    </a:cubicBezTo>
                    <a:cubicBezTo>
                      <a:pt x="3432" y="215"/>
                      <a:pt x="3118" y="0"/>
                      <a:pt x="2824"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8"/>
              <p:cNvSpPr/>
              <p:nvPr/>
            </p:nvSpPr>
            <p:spPr>
              <a:xfrm>
                <a:off x="1661319" y="3659505"/>
                <a:ext cx="206821" cy="411449"/>
              </a:xfrm>
              <a:custGeom>
                <a:rect b="b" l="l" r="r" t="t"/>
                <a:pathLst>
                  <a:path extrusionOk="0" h="19896" w="10001">
                    <a:moveTo>
                      <a:pt x="6566" y="0"/>
                    </a:moveTo>
                    <a:cubicBezTo>
                      <a:pt x="4774" y="0"/>
                      <a:pt x="3236" y="2694"/>
                      <a:pt x="4834" y="4634"/>
                    </a:cubicBezTo>
                    <a:cubicBezTo>
                      <a:pt x="5685" y="5667"/>
                      <a:pt x="6840" y="5698"/>
                      <a:pt x="7326" y="7096"/>
                    </a:cubicBezTo>
                    <a:cubicBezTo>
                      <a:pt x="7721" y="8433"/>
                      <a:pt x="7569" y="10135"/>
                      <a:pt x="7417" y="11503"/>
                    </a:cubicBezTo>
                    <a:cubicBezTo>
                      <a:pt x="7265" y="12901"/>
                      <a:pt x="6992" y="14512"/>
                      <a:pt x="6323" y="15759"/>
                    </a:cubicBezTo>
                    <a:cubicBezTo>
                      <a:pt x="5814" y="16692"/>
                      <a:pt x="4898" y="17388"/>
                      <a:pt x="4098" y="17388"/>
                    </a:cubicBezTo>
                    <a:cubicBezTo>
                      <a:pt x="3465" y="17388"/>
                      <a:pt x="2904" y="16951"/>
                      <a:pt x="2675" y="15850"/>
                    </a:cubicBezTo>
                    <a:cubicBezTo>
                      <a:pt x="2557" y="15330"/>
                      <a:pt x="2133" y="15086"/>
                      <a:pt x="1698" y="15086"/>
                    </a:cubicBezTo>
                    <a:cubicBezTo>
                      <a:pt x="1244" y="15086"/>
                      <a:pt x="779" y="15353"/>
                      <a:pt x="639" y="15850"/>
                    </a:cubicBezTo>
                    <a:cubicBezTo>
                      <a:pt x="1" y="17826"/>
                      <a:pt x="1642" y="19649"/>
                      <a:pt x="3587" y="19862"/>
                    </a:cubicBezTo>
                    <a:cubicBezTo>
                      <a:pt x="3767" y="19885"/>
                      <a:pt x="3944" y="19896"/>
                      <a:pt x="4119" y="19896"/>
                    </a:cubicBezTo>
                    <a:cubicBezTo>
                      <a:pt x="6270" y="19896"/>
                      <a:pt x="7970" y="18218"/>
                      <a:pt x="8785" y="16306"/>
                    </a:cubicBezTo>
                    <a:cubicBezTo>
                      <a:pt x="9910" y="13722"/>
                      <a:pt x="10001" y="10713"/>
                      <a:pt x="9666" y="7947"/>
                    </a:cubicBezTo>
                    <a:cubicBezTo>
                      <a:pt x="9484" y="6822"/>
                      <a:pt x="9363" y="5607"/>
                      <a:pt x="8542" y="4755"/>
                    </a:cubicBezTo>
                    <a:cubicBezTo>
                      <a:pt x="8177" y="4360"/>
                      <a:pt x="7691" y="4178"/>
                      <a:pt x="7265" y="3874"/>
                    </a:cubicBezTo>
                    <a:cubicBezTo>
                      <a:pt x="6749" y="3692"/>
                      <a:pt x="6323" y="3296"/>
                      <a:pt x="6049" y="2780"/>
                    </a:cubicBezTo>
                    <a:cubicBezTo>
                      <a:pt x="6117" y="2036"/>
                      <a:pt x="6402" y="1677"/>
                      <a:pt x="6916" y="1677"/>
                    </a:cubicBezTo>
                    <a:cubicBezTo>
                      <a:pt x="7095" y="1677"/>
                      <a:pt x="7303" y="1721"/>
                      <a:pt x="7539" y="1807"/>
                    </a:cubicBezTo>
                    <a:cubicBezTo>
                      <a:pt x="7616" y="1848"/>
                      <a:pt x="7701" y="1867"/>
                      <a:pt x="7787" y="1867"/>
                    </a:cubicBezTo>
                    <a:cubicBezTo>
                      <a:pt x="8209" y="1867"/>
                      <a:pt x="8657" y="1421"/>
                      <a:pt x="8329" y="1017"/>
                    </a:cubicBezTo>
                    <a:cubicBezTo>
                      <a:pt x="7784" y="297"/>
                      <a:pt x="7161" y="0"/>
                      <a:pt x="6566"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8"/>
              <p:cNvSpPr/>
              <p:nvPr/>
            </p:nvSpPr>
            <p:spPr>
              <a:xfrm>
                <a:off x="1979386" y="3746343"/>
                <a:ext cx="114484" cy="295269"/>
              </a:xfrm>
              <a:custGeom>
                <a:rect b="b" l="l" r="r" t="t"/>
                <a:pathLst>
                  <a:path extrusionOk="0" h="14278" w="5536">
                    <a:moveTo>
                      <a:pt x="3701" y="1"/>
                    </a:moveTo>
                    <a:cubicBezTo>
                      <a:pt x="2785" y="1"/>
                      <a:pt x="1806" y="82"/>
                      <a:pt x="974" y="435"/>
                    </a:cubicBezTo>
                    <a:cubicBezTo>
                      <a:pt x="396" y="648"/>
                      <a:pt x="244" y="1620"/>
                      <a:pt x="974" y="1772"/>
                    </a:cubicBezTo>
                    <a:cubicBezTo>
                      <a:pt x="1308" y="1833"/>
                      <a:pt x="1642" y="1863"/>
                      <a:pt x="2007" y="1924"/>
                    </a:cubicBezTo>
                    <a:cubicBezTo>
                      <a:pt x="1764" y="3657"/>
                      <a:pt x="1673" y="5420"/>
                      <a:pt x="1612" y="7183"/>
                    </a:cubicBezTo>
                    <a:cubicBezTo>
                      <a:pt x="1581" y="8946"/>
                      <a:pt x="1308" y="10921"/>
                      <a:pt x="1581" y="12715"/>
                    </a:cubicBezTo>
                    <a:cubicBezTo>
                      <a:pt x="1247" y="12745"/>
                      <a:pt x="913" y="12806"/>
                      <a:pt x="548" y="12867"/>
                    </a:cubicBezTo>
                    <a:cubicBezTo>
                      <a:pt x="1" y="12958"/>
                      <a:pt x="62" y="13779"/>
                      <a:pt x="548" y="13961"/>
                    </a:cubicBezTo>
                    <a:cubicBezTo>
                      <a:pt x="1216" y="14189"/>
                      <a:pt x="1920" y="14277"/>
                      <a:pt x="2630" y="14277"/>
                    </a:cubicBezTo>
                    <a:cubicBezTo>
                      <a:pt x="3244" y="14277"/>
                      <a:pt x="3863" y="14212"/>
                      <a:pt x="4469" y="14113"/>
                    </a:cubicBezTo>
                    <a:cubicBezTo>
                      <a:pt x="5536" y="13882"/>
                      <a:pt x="5153" y="12366"/>
                      <a:pt x="4177" y="12366"/>
                    </a:cubicBezTo>
                    <a:cubicBezTo>
                      <a:pt x="4124" y="12366"/>
                      <a:pt x="4070" y="12371"/>
                      <a:pt x="4013" y="12380"/>
                    </a:cubicBezTo>
                    <a:cubicBezTo>
                      <a:pt x="3892" y="12380"/>
                      <a:pt x="3770" y="12441"/>
                      <a:pt x="3679" y="12441"/>
                    </a:cubicBezTo>
                    <a:cubicBezTo>
                      <a:pt x="3892" y="10739"/>
                      <a:pt x="3679" y="8854"/>
                      <a:pt x="3618" y="7213"/>
                    </a:cubicBezTo>
                    <a:cubicBezTo>
                      <a:pt x="3588" y="5481"/>
                      <a:pt x="3466" y="3718"/>
                      <a:pt x="3253" y="1985"/>
                    </a:cubicBezTo>
                    <a:lnTo>
                      <a:pt x="4317" y="1985"/>
                    </a:lnTo>
                    <a:cubicBezTo>
                      <a:pt x="5503" y="1955"/>
                      <a:pt x="5472" y="101"/>
                      <a:pt x="4256" y="9"/>
                    </a:cubicBezTo>
                    <a:cubicBezTo>
                      <a:pt x="4075" y="4"/>
                      <a:pt x="3890" y="1"/>
                      <a:pt x="3701" y="1"/>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8"/>
              <p:cNvSpPr/>
              <p:nvPr/>
            </p:nvSpPr>
            <p:spPr>
              <a:xfrm>
                <a:off x="1580231" y="3610202"/>
                <a:ext cx="160932" cy="330404"/>
              </a:xfrm>
              <a:custGeom>
                <a:rect b="b" l="l" r="r" t="t"/>
                <a:pathLst>
                  <a:path extrusionOk="0" h="15977" w="7782">
                    <a:moveTo>
                      <a:pt x="3861" y="3431"/>
                    </a:moveTo>
                    <a:cubicBezTo>
                      <a:pt x="4013" y="3887"/>
                      <a:pt x="4104" y="4343"/>
                      <a:pt x="4195" y="4799"/>
                    </a:cubicBezTo>
                    <a:cubicBezTo>
                      <a:pt x="4347" y="5711"/>
                      <a:pt x="4438" y="6623"/>
                      <a:pt x="4499" y="7535"/>
                    </a:cubicBezTo>
                    <a:cubicBezTo>
                      <a:pt x="4295" y="7513"/>
                      <a:pt x="4090" y="7503"/>
                      <a:pt x="3885" y="7503"/>
                    </a:cubicBezTo>
                    <a:cubicBezTo>
                      <a:pt x="3512" y="7503"/>
                      <a:pt x="3140" y="7536"/>
                      <a:pt x="2767" y="7595"/>
                    </a:cubicBezTo>
                    <a:cubicBezTo>
                      <a:pt x="2919" y="6896"/>
                      <a:pt x="3101" y="6167"/>
                      <a:pt x="3283" y="5498"/>
                    </a:cubicBezTo>
                    <a:cubicBezTo>
                      <a:pt x="3405" y="5042"/>
                      <a:pt x="3587" y="4161"/>
                      <a:pt x="3861" y="3431"/>
                    </a:cubicBezTo>
                    <a:close/>
                    <a:moveTo>
                      <a:pt x="3962" y="0"/>
                    </a:moveTo>
                    <a:cubicBezTo>
                      <a:pt x="1804" y="0"/>
                      <a:pt x="1234" y="4465"/>
                      <a:pt x="943" y="5863"/>
                    </a:cubicBezTo>
                    <a:cubicBezTo>
                      <a:pt x="761" y="6744"/>
                      <a:pt x="609" y="7595"/>
                      <a:pt x="487" y="8446"/>
                    </a:cubicBezTo>
                    <a:cubicBezTo>
                      <a:pt x="274" y="8690"/>
                      <a:pt x="244" y="8994"/>
                      <a:pt x="365" y="9206"/>
                    </a:cubicBezTo>
                    <a:cubicBezTo>
                      <a:pt x="92" y="11182"/>
                      <a:pt x="1" y="13127"/>
                      <a:pt x="1" y="15133"/>
                    </a:cubicBezTo>
                    <a:cubicBezTo>
                      <a:pt x="1" y="15696"/>
                      <a:pt x="411" y="15977"/>
                      <a:pt x="829" y="15977"/>
                    </a:cubicBezTo>
                    <a:cubicBezTo>
                      <a:pt x="1247" y="15977"/>
                      <a:pt x="1672" y="15696"/>
                      <a:pt x="1703" y="15133"/>
                    </a:cubicBezTo>
                    <a:cubicBezTo>
                      <a:pt x="1794" y="13371"/>
                      <a:pt x="2007" y="11608"/>
                      <a:pt x="2311" y="9875"/>
                    </a:cubicBezTo>
                    <a:lnTo>
                      <a:pt x="3162" y="9875"/>
                    </a:lnTo>
                    <a:cubicBezTo>
                      <a:pt x="3678" y="9875"/>
                      <a:pt x="4134" y="9936"/>
                      <a:pt x="4590" y="9936"/>
                    </a:cubicBezTo>
                    <a:cubicBezTo>
                      <a:pt x="4590" y="11790"/>
                      <a:pt x="4560" y="13978"/>
                      <a:pt x="5502" y="15346"/>
                    </a:cubicBezTo>
                    <a:cubicBezTo>
                      <a:pt x="5678" y="15618"/>
                      <a:pt x="6014" y="15781"/>
                      <a:pt x="6337" y="15781"/>
                    </a:cubicBezTo>
                    <a:cubicBezTo>
                      <a:pt x="6628" y="15781"/>
                      <a:pt x="6908" y="15649"/>
                      <a:pt x="7052" y="15346"/>
                    </a:cubicBezTo>
                    <a:cubicBezTo>
                      <a:pt x="7782" y="13857"/>
                      <a:pt x="7387" y="12216"/>
                      <a:pt x="7235" y="10635"/>
                    </a:cubicBezTo>
                    <a:cubicBezTo>
                      <a:pt x="7144" y="9054"/>
                      <a:pt x="7022" y="7474"/>
                      <a:pt x="6840" y="5924"/>
                    </a:cubicBezTo>
                    <a:cubicBezTo>
                      <a:pt x="6627" y="4343"/>
                      <a:pt x="6293" y="361"/>
                      <a:pt x="4256" y="27"/>
                    </a:cubicBezTo>
                    <a:cubicBezTo>
                      <a:pt x="4155" y="9"/>
                      <a:pt x="4057" y="0"/>
                      <a:pt x="3962"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8"/>
              <p:cNvSpPr/>
              <p:nvPr/>
            </p:nvSpPr>
            <p:spPr>
              <a:xfrm>
                <a:off x="2089407" y="3640561"/>
                <a:ext cx="158223" cy="355138"/>
              </a:xfrm>
              <a:custGeom>
                <a:rect b="b" l="l" r="r" t="t"/>
                <a:pathLst>
                  <a:path extrusionOk="0" h="17173" w="7651">
                    <a:moveTo>
                      <a:pt x="5363" y="1"/>
                    </a:moveTo>
                    <a:cubicBezTo>
                      <a:pt x="4824" y="1"/>
                      <a:pt x="4263" y="290"/>
                      <a:pt x="3800" y="687"/>
                    </a:cubicBezTo>
                    <a:cubicBezTo>
                      <a:pt x="1246" y="2693"/>
                      <a:pt x="456" y="6279"/>
                      <a:pt x="213" y="9319"/>
                    </a:cubicBezTo>
                    <a:cubicBezTo>
                      <a:pt x="0" y="12085"/>
                      <a:pt x="790" y="16340"/>
                      <a:pt x="4104" y="17100"/>
                    </a:cubicBezTo>
                    <a:cubicBezTo>
                      <a:pt x="4312" y="17149"/>
                      <a:pt x="4509" y="17173"/>
                      <a:pt x="4695" y="17173"/>
                    </a:cubicBezTo>
                    <a:cubicBezTo>
                      <a:pt x="7369" y="17173"/>
                      <a:pt x="7651" y="12322"/>
                      <a:pt x="7082" y="10474"/>
                    </a:cubicBezTo>
                    <a:cubicBezTo>
                      <a:pt x="6972" y="10031"/>
                      <a:pt x="6523" y="9777"/>
                      <a:pt x="6093" y="9777"/>
                    </a:cubicBezTo>
                    <a:cubicBezTo>
                      <a:pt x="5697" y="9777"/>
                      <a:pt x="5316" y="9993"/>
                      <a:pt x="5228" y="10474"/>
                    </a:cubicBezTo>
                    <a:cubicBezTo>
                      <a:pt x="5076" y="11295"/>
                      <a:pt x="5046" y="12115"/>
                      <a:pt x="4924" y="12906"/>
                    </a:cubicBezTo>
                    <a:cubicBezTo>
                      <a:pt x="4813" y="13637"/>
                      <a:pt x="4767" y="14433"/>
                      <a:pt x="4326" y="14433"/>
                    </a:cubicBezTo>
                    <a:cubicBezTo>
                      <a:pt x="4162" y="14433"/>
                      <a:pt x="3944" y="14324"/>
                      <a:pt x="3648" y="14061"/>
                    </a:cubicBezTo>
                    <a:cubicBezTo>
                      <a:pt x="2158" y="12693"/>
                      <a:pt x="2432" y="9927"/>
                      <a:pt x="2614" y="8103"/>
                    </a:cubicBezTo>
                    <a:cubicBezTo>
                      <a:pt x="2797" y="6462"/>
                      <a:pt x="3192" y="4699"/>
                      <a:pt x="4104" y="3331"/>
                    </a:cubicBezTo>
                    <a:cubicBezTo>
                      <a:pt x="4192" y="3183"/>
                      <a:pt x="4827" y="2173"/>
                      <a:pt x="5057" y="2173"/>
                    </a:cubicBezTo>
                    <a:cubicBezTo>
                      <a:pt x="5064" y="2173"/>
                      <a:pt x="5070" y="2174"/>
                      <a:pt x="5076" y="2176"/>
                    </a:cubicBezTo>
                    <a:cubicBezTo>
                      <a:pt x="5228" y="2206"/>
                      <a:pt x="5228" y="2541"/>
                      <a:pt x="5319" y="2966"/>
                    </a:cubicBezTo>
                    <a:cubicBezTo>
                      <a:pt x="5411" y="3908"/>
                      <a:pt x="5563" y="4912"/>
                      <a:pt x="5715" y="5854"/>
                    </a:cubicBezTo>
                    <a:cubicBezTo>
                      <a:pt x="5767" y="6142"/>
                      <a:pt x="5982" y="6266"/>
                      <a:pt x="6214" y="6266"/>
                    </a:cubicBezTo>
                    <a:cubicBezTo>
                      <a:pt x="6519" y="6266"/>
                      <a:pt x="6852" y="6048"/>
                      <a:pt x="6870" y="5702"/>
                    </a:cubicBezTo>
                    <a:cubicBezTo>
                      <a:pt x="6930" y="4243"/>
                      <a:pt x="7477" y="2024"/>
                      <a:pt x="6596" y="717"/>
                    </a:cubicBezTo>
                    <a:cubicBezTo>
                      <a:pt x="6249" y="204"/>
                      <a:pt x="5814" y="1"/>
                      <a:pt x="5363" y="1"/>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8"/>
              <p:cNvSpPr/>
              <p:nvPr/>
            </p:nvSpPr>
            <p:spPr>
              <a:xfrm>
                <a:off x="921452" y="3851587"/>
                <a:ext cx="250207" cy="196046"/>
              </a:xfrm>
              <a:custGeom>
                <a:rect b="b" l="l" r="r" t="t"/>
                <a:pathLst>
                  <a:path extrusionOk="0" h="9480" w="12099">
                    <a:moveTo>
                      <a:pt x="5370" y="1"/>
                    </a:moveTo>
                    <a:cubicBezTo>
                      <a:pt x="4349" y="1"/>
                      <a:pt x="3338" y="250"/>
                      <a:pt x="2493" y="787"/>
                    </a:cubicBezTo>
                    <a:cubicBezTo>
                      <a:pt x="518" y="2033"/>
                      <a:pt x="1" y="4677"/>
                      <a:pt x="1095" y="6714"/>
                    </a:cubicBezTo>
                    <a:cubicBezTo>
                      <a:pt x="1126" y="6744"/>
                      <a:pt x="1126" y="6775"/>
                      <a:pt x="1186" y="6805"/>
                    </a:cubicBezTo>
                    <a:cubicBezTo>
                      <a:pt x="1278" y="7079"/>
                      <a:pt x="1460" y="7291"/>
                      <a:pt x="1581" y="7534"/>
                    </a:cubicBezTo>
                    <a:cubicBezTo>
                      <a:pt x="2463" y="8720"/>
                      <a:pt x="3800" y="9297"/>
                      <a:pt x="5138" y="9358"/>
                    </a:cubicBezTo>
                    <a:cubicBezTo>
                      <a:pt x="5503" y="9449"/>
                      <a:pt x="5928" y="9480"/>
                      <a:pt x="6293" y="9480"/>
                    </a:cubicBezTo>
                    <a:cubicBezTo>
                      <a:pt x="8481" y="9480"/>
                      <a:pt x="10670" y="8203"/>
                      <a:pt x="11339" y="6045"/>
                    </a:cubicBezTo>
                    <a:cubicBezTo>
                      <a:pt x="12098" y="3583"/>
                      <a:pt x="10579" y="1425"/>
                      <a:pt x="8238" y="635"/>
                    </a:cubicBezTo>
                    <a:cubicBezTo>
                      <a:pt x="8177" y="574"/>
                      <a:pt x="8086" y="574"/>
                      <a:pt x="7965" y="544"/>
                    </a:cubicBezTo>
                    <a:cubicBezTo>
                      <a:pt x="7158" y="190"/>
                      <a:pt x="6260" y="1"/>
                      <a:pt x="5370"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8"/>
              <p:cNvSpPr/>
              <p:nvPr/>
            </p:nvSpPr>
            <p:spPr>
              <a:xfrm>
                <a:off x="1130160" y="4011883"/>
                <a:ext cx="209344" cy="198549"/>
              </a:xfrm>
              <a:custGeom>
                <a:rect b="b" l="l" r="r" t="t"/>
                <a:pathLst>
                  <a:path extrusionOk="0" h="9601" w="10123">
                    <a:moveTo>
                      <a:pt x="3987" y="0"/>
                    </a:moveTo>
                    <a:cubicBezTo>
                      <a:pt x="3302" y="0"/>
                      <a:pt x="2624" y="196"/>
                      <a:pt x="2067" y="695"/>
                    </a:cubicBezTo>
                    <a:cubicBezTo>
                      <a:pt x="2037" y="695"/>
                      <a:pt x="2037" y="726"/>
                      <a:pt x="2037" y="787"/>
                    </a:cubicBezTo>
                    <a:cubicBezTo>
                      <a:pt x="1277" y="1273"/>
                      <a:pt x="669" y="2094"/>
                      <a:pt x="426" y="3249"/>
                    </a:cubicBezTo>
                    <a:cubicBezTo>
                      <a:pt x="0" y="5376"/>
                      <a:pt x="1216" y="7474"/>
                      <a:pt x="3009" y="8598"/>
                    </a:cubicBezTo>
                    <a:cubicBezTo>
                      <a:pt x="3836" y="9227"/>
                      <a:pt x="4842" y="9601"/>
                      <a:pt x="5810" y="9601"/>
                    </a:cubicBezTo>
                    <a:cubicBezTo>
                      <a:pt x="6480" y="9601"/>
                      <a:pt x="7131" y="9422"/>
                      <a:pt x="7690" y="9024"/>
                    </a:cubicBezTo>
                    <a:cubicBezTo>
                      <a:pt x="8754" y="8446"/>
                      <a:pt x="9514" y="7413"/>
                      <a:pt x="9818" y="6258"/>
                    </a:cubicBezTo>
                    <a:cubicBezTo>
                      <a:pt x="10122" y="4890"/>
                      <a:pt x="9788" y="3583"/>
                      <a:pt x="8967" y="2549"/>
                    </a:cubicBezTo>
                    <a:cubicBezTo>
                      <a:pt x="8754" y="2185"/>
                      <a:pt x="8450" y="1790"/>
                      <a:pt x="8116" y="1486"/>
                    </a:cubicBezTo>
                    <a:cubicBezTo>
                      <a:pt x="7265" y="787"/>
                      <a:pt x="6262" y="331"/>
                      <a:pt x="5168" y="179"/>
                    </a:cubicBezTo>
                    <a:cubicBezTo>
                      <a:pt x="4787" y="67"/>
                      <a:pt x="4386" y="0"/>
                      <a:pt x="3987"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8"/>
              <p:cNvSpPr/>
              <p:nvPr/>
            </p:nvSpPr>
            <p:spPr>
              <a:xfrm>
                <a:off x="970299" y="3752733"/>
                <a:ext cx="352842" cy="442738"/>
              </a:xfrm>
              <a:custGeom>
                <a:rect b="b" l="l" r="r" t="t"/>
                <a:pathLst>
                  <a:path extrusionOk="0" h="21409" w="17062">
                    <a:moveTo>
                      <a:pt x="15432" y="0"/>
                    </a:moveTo>
                    <a:cubicBezTo>
                      <a:pt x="15353" y="0"/>
                      <a:pt x="15267" y="20"/>
                      <a:pt x="15177" y="65"/>
                    </a:cubicBezTo>
                    <a:cubicBezTo>
                      <a:pt x="14144" y="673"/>
                      <a:pt x="13323" y="1798"/>
                      <a:pt x="12442" y="2649"/>
                    </a:cubicBezTo>
                    <a:cubicBezTo>
                      <a:pt x="11347" y="3713"/>
                      <a:pt x="10223" y="4746"/>
                      <a:pt x="9037" y="5688"/>
                    </a:cubicBezTo>
                    <a:cubicBezTo>
                      <a:pt x="8186" y="6387"/>
                      <a:pt x="7366" y="6995"/>
                      <a:pt x="6484" y="7603"/>
                    </a:cubicBezTo>
                    <a:cubicBezTo>
                      <a:pt x="6454" y="7512"/>
                      <a:pt x="6423" y="7482"/>
                      <a:pt x="6302" y="7421"/>
                    </a:cubicBezTo>
                    <a:cubicBezTo>
                      <a:pt x="5694" y="7056"/>
                      <a:pt x="4964" y="6965"/>
                      <a:pt x="4296" y="6813"/>
                    </a:cubicBezTo>
                    <a:cubicBezTo>
                      <a:pt x="3596" y="6661"/>
                      <a:pt x="2928" y="6539"/>
                      <a:pt x="2229" y="6448"/>
                    </a:cubicBezTo>
                    <a:cubicBezTo>
                      <a:pt x="2220" y="6447"/>
                      <a:pt x="2211" y="6447"/>
                      <a:pt x="2202" y="6447"/>
                    </a:cubicBezTo>
                    <a:cubicBezTo>
                      <a:pt x="1854" y="6447"/>
                      <a:pt x="1661" y="7029"/>
                      <a:pt x="2046" y="7178"/>
                    </a:cubicBezTo>
                    <a:cubicBezTo>
                      <a:pt x="2685" y="7451"/>
                      <a:pt x="3323" y="7664"/>
                      <a:pt x="4022" y="7877"/>
                    </a:cubicBezTo>
                    <a:cubicBezTo>
                      <a:pt x="4478" y="7968"/>
                      <a:pt x="4964" y="8181"/>
                      <a:pt x="5451" y="8241"/>
                    </a:cubicBezTo>
                    <a:cubicBezTo>
                      <a:pt x="4964" y="8545"/>
                      <a:pt x="4478" y="8880"/>
                      <a:pt x="3992" y="9184"/>
                    </a:cubicBezTo>
                    <a:lnTo>
                      <a:pt x="3900" y="9123"/>
                    </a:lnTo>
                    <a:cubicBezTo>
                      <a:pt x="2989" y="8637"/>
                      <a:pt x="1651" y="8545"/>
                      <a:pt x="648" y="8393"/>
                    </a:cubicBezTo>
                    <a:cubicBezTo>
                      <a:pt x="627" y="8391"/>
                      <a:pt x="605" y="8389"/>
                      <a:pt x="585" y="8389"/>
                    </a:cubicBezTo>
                    <a:cubicBezTo>
                      <a:pt x="174" y="8389"/>
                      <a:pt x="1" y="8948"/>
                      <a:pt x="435" y="9093"/>
                    </a:cubicBezTo>
                    <a:cubicBezTo>
                      <a:pt x="982" y="9275"/>
                      <a:pt x="1560" y="9488"/>
                      <a:pt x="2077" y="9640"/>
                    </a:cubicBezTo>
                    <a:cubicBezTo>
                      <a:pt x="2320" y="9731"/>
                      <a:pt x="2533" y="9792"/>
                      <a:pt x="2776" y="9852"/>
                    </a:cubicBezTo>
                    <a:cubicBezTo>
                      <a:pt x="2077" y="10217"/>
                      <a:pt x="1408" y="10552"/>
                      <a:pt x="709" y="10855"/>
                    </a:cubicBezTo>
                    <a:cubicBezTo>
                      <a:pt x="274" y="11073"/>
                      <a:pt x="495" y="11800"/>
                      <a:pt x="938" y="11800"/>
                    </a:cubicBezTo>
                    <a:cubicBezTo>
                      <a:pt x="990" y="11800"/>
                      <a:pt x="1046" y="11790"/>
                      <a:pt x="1104" y="11767"/>
                    </a:cubicBezTo>
                    <a:cubicBezTo>
                      <a:pt x="1955" y="11463"/>
                      <a:pt x="2776" y="11099"/>
                      <a:pt x="3596" y="10704"/>
                    </a:cubicBezTo>
                    <a:lnTo>
                      <a:pt x="3596" y="10704"/>
                    </a:lnTo>
                    <a:cubicBezTo>
                      <a:pt x="3596" y="11311"/>
                      <a:pt x="3566" y="11919"/>
                      <a:pt x="3566" y="12527"/>
                    </a:cubicBezTo>
                    <a:cubicBezTo>
                      <a:pt x="3566" y="12877"/>
                      <a:pt x="3840" y="13052"/>
                      <a:pt x="4109" y="13052"/>
                    </a:cubicBezTo>
                    <a:cubicBezTo>
                      <a:pt x="4379" y="13052"/>
                      <a:pt x="4645" y="12877"/>
                      <a:pt x="4630" y="12527"/>
                    </a:cubicBezTo>
                    <a:cubicBezTo>
                      <a:pt x="4630" y="11767"/>
                      <a:pt x="4600" y="10977"/>
                      <a:pt x="4600" y="10217"/>
                    </a:cubicBezTo>
                    <a:cubicBezTo>
                      <a:pt x="5086" y="9944"/>
                      <a:pt x="5572" y="9640"/>
                      <a:pt x="6059" y="9397"/>
                    </a:cubicBezTo>
                    <a:lnTo>
                      <a:pt x="6059" y="9397"/>
                    </a:lnTo>
                    <a:cubicBezTo>
                      <a:pt x="5998" y="9731"/>
                      <a:pt x="5967" y="10065"/>
                      <a:pt x="5907" y="10400"/>
                    </a:cubicBezTo>
                    <a:cubicBezTo>
                      <a:pt x="5846" y="11099"/>
                      <a:pt x="5694" y="11889"/>
                      <a:pt x="6028" y="12527"/>
                    </a:cubicBezTo>
                    <a:cubicBezTo>
                      <a:pt x="6091" y="12652"/>
                      <a:pt x="6242" y="12721"/>
                      <a:pt x="6390" y="12721"/>
                    </a:cubicBezTo>
                    <a:cubicBezTo>
                      <a:pt x="6530" y="12721"/>
                      <a:pt x="6668" y="12660"/>
                      <a:pt x="6727" y="12527"/>
                    </a:cubicBezTo>
                    <a:cubicBezTo>
                      <a:pt x="6970" y="11919"/>
                      <a:pt x="6879" y="11311"/>
                      <a:pt x="6879" y="10704"/>
                    </a:cubicBezTo>
                    <a:cubicBezTo>
                      <a:pt x="6879" y="10065"/>
                      <a:pt x="6970" y="9427"/>
                      <a:pt x="6970" y="8819"/>
                    </a:cubicBezTo>
                    <a:cubicBezTo>
                      <a:pt x="7791" y="8272"/>
                      <a:pt x="8551" y="7755"/>
                      <a:pt x="9311" y="7147"/>
                    </a:cubicBezTo>
                    <a:cubicBezTo>
                      <a:pt x="9919" y="6691"/>
                      <a:pt x="10466" y="6205"/>
                      <a:pt x="11043" y="5688"/>
                    </a:cubicBezTo>
                    <a:lnTo>
                      <a:pt x="11043" y="5688"/>
                    </a:lnTo>
                    <a:cubicBezTo>
                      <a:pt x="10770" y="8272"/>
                      <a:pt x="10831" y="10855"/>
                      <a:pt x="11195" y="13439"/>
                    </a:cubicBezTo>
                    <a:cubicBezTo>
                      <a:pt x="10861" y="13895"/>
                      <a:pt x="10679" y="14473"/>
                      <a:pt x="10436" y="15020"/>
                    </a:cubicBezTo>
                    <a:cubicBezTo>
                      <a:pt x="10132" y="15628"/>
                      <a:pt x="9676" y="16144"/>
                      <a:pt x="9493" y="16783"/>
                    </a:cubicBezTo>
                    <a:cubicBezTo>
                      <a:pt x="9397" y="17073"/>
                      <a:pt x="9646" y="17362"/>
                      <a:pt x="9920" y="17362"/>
                    </a:cubicBezTo>
                    <a:cubicBezTo>
                      <a:pt x="9990" y="17362"/>
                      <a:pt x="10063" y="17343"/>
                      <a:pt x="10132" y="17299"/>
                    </a:cubicBezTo>
                    <a:cubicBezTo>
                      <a:pt x="10739" y="16874"/>
                      <a:pt x="11074" y="16114"/>
                      <a:pt x="11378" y="15476"/>
                    </a:cubicBezTo>
                    <a:lnTo>
                      <a:pt x="11499" y="15232"/>
                    </a:lnTo>
                    <a:cubicBezTo>
                      <a:pt x="11591" y="15658"/>
                      <a:pt x="11651" y="16144"/>
                      <a:pt x="11773" y="16631"/>
                    </a:cubicBezTo>
                    <a:cubicBezTo>
                      <a:pt x="11378" y="17178"/>
                      <a:pt x="11165" y="17755"/>
                      <a:pt x="11013" y="18363"/>
                    </a:cubicBezTo>
                    <a:cubicBezTo>
                      <a:pt x="10861" y="18910"/>
                      <a:pt x="10709" y="19609"/>
                      <a:pt x="11013" y="20126"/>
                    </a:cubicBezTo>
                    <a:cubicBezTo>
                      <a:pt x="11089" y="20263"/>
                      <a:pt x="11233" y="20331"/>
                      <a:pt x="11378" y="20331"/>
                    </a:cubicBezTo>
                    <a:cubicBezTo>
                      <a:pt x="11522" y="20331"/>
                      <a:pt x="11667" y="20263"/>
                      <a:pt x="11743" y="20126"/>
                    </a:cubicBezTo>
                    <a:cubicBezTo>
                      <a:pt x="11986" y="19670"/>
                      <a:pt x="11894" y="19153"/>
                      <a:pt x="11986" y="18667"/>
                    </a:cubicBezTo>
                    <a:cubicBezTo>
                      <a:pt x="12046" y="18454"/>
                      <a:pt x="12077" y="18272"/>
                      <a:pt x="12138" y="18090"/>
                    </a:cubicBezTo>
                    <a:cubicBezTo>
                      <a:pt x="12654" y="19670"/>
                      <a:pt x="13445" y="21129"/>
                      <a:pt x="14812" y="21403"/>
                    </a:cubicBezTo>
                    <a:cubicBezTo>
                      <a:pt x="14836" y="21407"/>
                      <a:pt x="14859" y="21409"/>
                      <a:pt x="14884" y="21409"/>
                    </a:cubicBezTo>
                    <a:cubicBezTo>
                      <a:pt x="15210" y="21409"/>
                      <a:pt x="15612" y="21041"/>
                      <a:pt x="15329" y="20673"/>
                    </a:cubicBezTo>
                    <a:cubicBezTo>
                      <a:pt x="14661" y="19761"/>
                      <a:pt x="14083" y="18728"/>
                      <a:pt x="13627" y="17634"/>
                    </a:cubicBezTo>
                    <a:lnTo>
                      <a:pt x="13627" y="17634"/>
                    </a:lnTo>
                    <a:cubicBezTo>
                      <a:pt x="13961" y="17755"/>
                      <a:pt x="14357" y="17816"/>
                      <a:pt x="14721" y="17938"/>
                    </a:cubicBezTo>
                    <a:cubicBezTo>
                      <a:pt x="15207" y="18048"/>
                      <a:pt x="15692" y="18190"/>
                      <a:pt x="16189" y="18190"/>
                    </a:cubicBezTo>
                    <a:cubicBezTo>
                      <a:pt x="16377" y="18190"/>
                      <a:pt x="16566" y="18170"/>
                      <a:pt x="16758" y="18120"/>
                    </a:cubicBezTo>
                    <a:cubicBezTo>
                      <a:pt x="17031" y="18090"/>
                      <a:pt x="17062" y="17664"/>
                      <a:pt x="16819" y="17512"/>
                    </a:cubicBezTo>
                    <a:cubicBezTo>
                      <a:pt x="16211" y="17178"/>
                      <a:pt x="15512" y="17178"/>
                      <a:pt x="14812" y="17026"/>
                    </a:cubicBezTo>
                    <a:cubicBezTo>
                      <a:pt x="14296" y="16904"/>
                      <a:pt x="13749" y="16752"/>
                      <a:pt x="13232" y="16600"/>
                    </a:cubicBezTo>
                    <a:cubicBezTo>
                      <a:pt x="12989" y="15962"/>
                      <a:pt x="12806" y="15324"/>
                      <a:pt x="12654" y="14625"/>
                    </a:cubicBezTo>
                    <a:lnTo>
                      <a:pt x="12654" y="14625"/>
                    </a:lnTo>
                    <a:cubicBezTo>
                      <a:pt x="12867" y="14746"/>
                      <a:pt x="13141" y="14868"/>
                      <a:pt x="13384" y="14989"/>
                    </a:cubicBezTo>
                    <a:cubicBezTo>
                      <a:pt x="13931" y="15232"/>
                      <a:pt x="14509" y="15536"/>
                      <a:pt x="15116" y="15658"/>
                    </a:cubicBezTo>
                    <a:cubicBezTo>
                      <a:pt x="15128" y="15659"/>
                      <a:pt x="15140" y="15660"/>
                      <a:pt x="15153" y="15660"/>
                    </a:cubicBezTo>
                    <a:cubicBezTo>
                      <a:pt x="15446" y="15660"/>
                      <a:pt x="15743" y="15314"/>
                      <a:pt x="15451" y="15080"/>
                    </a:cubicBezTo>
                    <a:cubicBezTo>
                      <a:pt x="14934" y="14655"/>
                      <a:pt x="14326" y="14412"/>
                      <a:pt x="13718" y="14138"/>
                    </a:cubicBezTo>
                    <a:cubicBezTo>
                      <a:pt x="13293" y="13956"/>
                      <a:pt x="12837" y="13743"/>
                      <a:pt x="12411" y="13561"/>
                    </a:cubicBezTo>
                    <a:cubicBezTo>
                      <a:pt x="11894" y="10673"/>
                      <a:pt x="11803" y="7664"/>
                      <a:pt x="11925" y="4928"/>
                    </a:cubicBezTo>
                    <a:cubicBezTo>
                      <a:pt x="12259" y="4624"/>
                      <a:pt x="12654" y="4290"/>
                      <a:pt x="12989" y="3956"/>
                    </a:cubicBezTo>
                    <a:cubicBezTo>
                      <a:pt x="13992" y="3013"/>
                      <a:pt x="15268" y="1980"/>
                      <a:pt x="15846" y="734"/>
                    </a:cubicBezTo>
                    <a:cubicBezTo>
                      <a:pt x="15995" y="387"/>
                      <a:pt x="15780" y="0"/>
                      <a:pt x="15432"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8"/>
              <p:cNvSpPr/>
              <p:nvPr/>
            </p:nvSpPr>
            <p:spPr>
              <a:xfrm>
                <a:off x="2169234" y="2934936"/>
                <a:ext cx="188602" cy="189015"/>
              </a:xfrm>
              <a:custGeom>
                <a:rect b="b" l="l" r="r" t="t"/>
                <a:pathLst>
                  <a:path extrusionOk="0" h="9140" w="9120">
                    <a:moveTo>
                      <a:pt x="5078" y="1"/>
                    </a:moveTo>
                    <a:cubicBezTo>
                      <a:pt x="4886" y="1"/>
                      <a:pt x="4692" y="12"/>
                      <a:pt x="4499" y="34"/>
                    </a:cubicBezTo>
                    <a:cubicBezTo>
                      <a:pt x="3800" y="64"/>
                      <a:pt x="3162" y="308"/>
                      <a:pt x="2554" y="703"/>
                    </a:cubicBezTo>
                    <a:cubicBezTo>
                      <a:pt x="2523" y="764"/>
                      <a:pt x="2462" y="764"/>
                      <a:pt x="2432" y="794"/>
                    </a:cubicBezTo>
                    <a:cubicBezTo>
                      <a:pt x="1095" y="1675"/>
                      <a:pt x="92" y="3195"/>
                      <a:pt x="396" y="4685"/>
                    </a:cubicBezTo>
                    <a:lnTo>
                      <a:pt x="396" y="4715"/>
                    </a:lnTo>
                    <a:cubicBezTo>
                      <a:pt x="0" y="5900"/>
                      <a:pt x="183" y="7177"/>
                      <a:pt x="1307" y="8180"/>
                    </a:cubicBezTo>
                    <a:cubicBezTo>
                      <a:pt x="1672" y="8514"/>
                      <a:pt x="2098" y="8727"/>
                      <a:pt x="2554" y="8849"/>
                    </a:cubicBezTo>
                    <a:cubicBezTo>
                      <a:pt x="2998" y="9034"/>
                      <a:pt x="3464" y="9140"/>
                      <a:pt x="3946" y="9140"/>
                    </a:cubicBezTo>
                    <a:cubicBezTo>
                      <a:pt x="4256" y="9140"/>
                      <a:pt x="4573" y="9096"/>
                      <a:pt x="4894" y="9001"/>
                    </a:cubicBezTo>
                    <a:cubicBezTo>
                      <a:pt x="6931" y="8423"/>
                      <a:pt x="8086" y="6539"/>
                      <a:pt x="8663" y="4624"/>
                    </a:cubicBezTo>
                    <a:cubicBezTo>
                      <a:pt x="9119" y="3195"/>
                      <a:pt x="8906" y="1554"/>
                      <a:pt x="7539" y="672"/>
                    </a:cubicBezTo>
                    <a:cubicBezTo>
                      <a:pt x="6792" y="225"/>
                      <a:pt x="5945" y="1"/>
                      <a:pt x="5078"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8"/>
              <p:cNvSpPr/>
              <p:nvPr/>
            </p:nvSpPr>
            <p:spPr>
              <a:xfrm>
                <a:off x="2218268" y="3161700"/>
                <a:ext cx="230706" cy="143788"/>
              </a:xfrm>
              <a:custGeom>
                <a:rect b="b" l="l" r="r" t="t"/>
                <a:pathLst>
                  <a:path extrusionOk="0" h="6953" w="11156">
                    <a:moveTo>
                      <a:pt x="5368" y="0"/>
                    </a:moveTo>
                    <a:cubicBezTo>
                      <a:pt x="4993" y="0"/>
                      <a:pt x="4620" y="45"/>
                      <a:pt x="4256" y="133"/>
                    </a:cubicBezTo>
                    <a:cubicBezTo>
                      <a:pt x="3587" y="285"/>
                      <a:pt x="2949" y="619"/>
                      <a:pt x="2432" y="1045"/>
                    </a:cubicBezTo>
                    <a:cubicBezTo>
                      <a:pt x="2158" y="1197"/>
                      <a:pt x="1885" y="1379"/>
                      <a:pt x="1672" y="1622"/>
                    </a:cubicBezTo>
                    <a:cubicBezTo>
                      <a:pt x="0" y="3203"/>
                      <a:pt x="821" y="5361"/>
                      <a:pt x="2736" y="6273"/>
                    </a:cubicBezTo>
                    <a:cubicBezTo>
                      <a:pt x="3405" y="6577"/>
                      <a:pt x="4134" y="6759"/>
                      <a:pt x="4864" y="6850"/>
                    </a:cubicBezTo>
                    <a:cubicBezTo>
                      <a:pt x="5228" y="6919"/>
                      <a:pt x="5576" y="6953"/>
                      <a:pt x="5919" y="6953"/>
                    </a:cubicBezTo>
                    <a:cubicBezTo>
                      <a:pt x="6034" y="6953"/>
                      <a:pt x="6148" y="6949"/>
                      <a:pt x="6262" y="6942"/>
                    </a:cubicBezTo>
                    <a:cubicBezTo>
                      <a:pt x="8541" y="6790"/>
                      <a:pt x="11155" y="4692"/>
                      <a:pt x="9727" y="2230"/>
                    </a:cubicBezTo>
                    <a:cubicBezTo>
                      <a:pt x="9210" y="1379"/>
                      <a:pt x="8298" y="741"/>
                      <a:pt x="7326" y="407"/>
                    </a:cubicBezTo>
                    <a:cubicBezTo>
                      <a:pt x="6687" y="136"/>
                      <a:pt x="6024" y="0"/>
                      <a:pt x="5368"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8"/>
              <p:cNvSpPr/>
              <p:nvPr/>
            </p:nvSpPr>
            <p:spPr>
              <a:xfrm>
                <a:off x="2093791" y="2946083"/>
                <a:ext cx="315143" cy="405059"/>
              </a:xfrm>
              <a:custGeom>
                <a:rect b="b" l="l" r="r" t="t"/>
                <a:pathLst>
                  <a:path extrusionOk="0" h="19587" w="15239">
                    <a:moveTo>
                      <a:pt x="8035" y="0"/>
                    </a:moveTo>
                    <a:cubicBezTo>
                      <a:pt x="7890" y="0"/>
                      <a:pt x="7752" y="92"/>
                      <a:pt x="7752" y="285"/>
                    </a:cubicBezTo>
                    <a:cubicBezTo>
                      <a:pt x="7752" y="1045"/>
                      <a:pt x="7630" y="1805"/>
                      <a:pt x="7448" y="2535"/>
                    </a:cubicBezTo>
                    <a:cubicBezTo>
                      <a:pt x="7296" y="3112"/>
                      <a:pt x="6962" y="3629"/>
                      <a:pt x="7144" y="4206"/>
                    </a:cubicBezTo>
                    <a:lnTo>
                      <a:pt x="6810" y="4662"/>
                    </a:lnTo>
                    <a:cubicBezTo>
                      <a:pt x="6870" y="3720"/>
                      <a:pt x="6931" y="2808"/>
                      <a:pt x="6870" y="1866"/>
                    </a:cubicBezTo>
                    <a:cubicBezTo>
                      <a:pt x="6853" y="1621"/>
                      <a:pt x="6624" y="1467"/>
                      <a:pt x="6415" y="1467"/>
                    </a:cubicBezTo>
                    <a:cubicBezTo>
                      <a:pt x="6262" y="1467"/>
                      <a:pt x="6119" y="1551"/>
                      <a:pt x="6080" y="1744"/>
                    </a:cubicBezTo>
                    <a:cubicBezTo>
                      <a:pt x="5928" y="2717"/>
                      <a:pt x="5776" y="3750"/>
                      <a:pt x="5655" y="4753"/>
                    </a:cubicBezTo>
                    <a:cubicBezTo>
                      <a:pt x="5594" y="5392"/>
                      <a:pt x="5351" y="6060"/>
                      <a:pt x="5442" y="6729"/>
                    </a:cubicBezTo>
                    <a:cubicBezTo>
                      <a:pt x="4834" y="7671"/>
                      <a:pt x="4256" y="8614"/>
                      <a:pt x="3740" y="9556"/>
                    </a:cubicBezTo>
                    <a:cubicBezTo>
                      <a:pt x="2250" y="12231"/>
                      <a:pt x="1" y="15909"/>
                      <a:pt x="122" y="19100"/>
                    </a:cubicBezTo>
                    <a:cubicBezTo>
                      <a:pt x="122" y="19385"/>
                      <a:pt x="372" y="19587"/>
                      <a:pt x="618" y="19587"/>
                    </a:cubicBezTo>
                    <a:cubicBezTo>
                      <a:pt x="766" y="19587"/>
                      <a:pt x="913" y="19514"/>
                      <a:pt x="1004" y="19343"/>
                    </a:cubicBezTo>
                    <a:cubicBezTo>
                      <a:pt x="1642" y="18067"/>
                      <a:pt x="1977" y="16638"/>
                      <a:pt x="2463" y="15301"/>
                    </a:cubicBezTo>
                    <a:cubicBezTo>
                      <a:pt x="2615" y="14845"/>
                      <a:pt x="2828" y="14419"/>
                      <a:pt x="3010" y="14024"/>
                    </a:cubicBezTo>
                    <a:cubicBezTo>
                      <a:pt x="4560" y="13872"/>
                      <a:pt x="6110" y="13568"/>
                      <a:pt x="7721" y="13568"/>
                    </a:cubicBezTo>
                    <a:lnTo>
                      <a:pt x="7752" y="13568"/>
                    </a:lnTo>
                    <a:cubicBezTo>
                      <a:pt x="7843" y="13599"/>
                      <a:pt x="7904" y="13599"/>
                      <a:pt x="7995" y="13599"/>
                    </a:cubicBezTo>
                    <a:cubicBezTo>
                      <a:pt x="8025" y="13599"/>
                      <a:pt x="8056" y="13568"/>
                      <a:pt x="8086" y="13568"/>
                    </a:cubicBezTo>
                    <a:lnTo>
                      <a:pt x="8785" y="13568"/>
                    </a:lnTo>
                    <a:cubicBezTo>
                      <a:pt x="9302" y="14632"/>
                      <a:pt x="10366" y="15909"/>
                      <a:pt x="11582" y="16030"/>
                    </a:cubicBezTo>
                    <a:cubicBezTo>
                      <a:pt x="11794" y="16030"/>
                      <a:pt x="11977" y="15757"/>
                      <a:pt x="11825" y="15605"/>
                    </a:cubicBezTo>
                    <a:cubicBezTo>
                      <a:pt x="11430" y="15118"/>
                      <a:pt x="10943" y="14845"/>
                      <a:pt x="10487" y="14419"/>
                    </a:cubicBezTo>
                    <a:cubicBezTo>
                      <a:pt x="10214" y="14176"/>
                      <a:pt x="10001" y="13903"/>
                      <a:pt x="9758" y="13599"/>
                    </a:cubicBezTo>
                    <a:lnTo>
                      <a:pt x="9758" y="13599"/>
                    </a:lnTo>
                    <a:cubicBezTo>
                      <a:pt x="10335" y="13629"/>
                      <a:pt x="10943" y="13720"/>
                      <a:pt x="11521" y="13751"/>
                    </a:cubicBezTo>
                    <a:cubicBezTo>
                      <a:pt x="11673" y="14085"/>
                      <a:pt x="11977" y="14358"/>
                      <a:pt x="12311" y="14602"/>
                    </a:cubicBezTo>
                    <a:cubicBezTo>
                      <a:pt x="12585" y="14814"/>
                      <a:pt x="12858" y="14966"/>
                      <a:pt x="13071" y="15149"/>
                    </a:cubicBezTo>
                    <a:cubicBezTo>
                      <a:pt x="13314" y="15331"/>
                      <a:pt x="13497" y="15635"/>
                      <a:pt x="13770" y="15787"/>
                    </a:cubicBezTo>
                    <a:cubicBezTo>
                      <a:pt x="13813" y="15821"/>
                      <a:pt x="13860" y="15836"/>
                      <a:pt x="13908" y="15836"/>
                    </a:cubicBezTo>
                    <a:cubicBezTo>
                      <a:pt x="14031" y="15836"/>
                      <a:pt x="14160" y="15736"/>
                      <a:pt x="14226" y="15605"/>
                    </a:cubicBezTo>
                    <a:cubicBezTo>
                      <a:pt x="14378" y="15027"/>
                      <a:pt x="13709" y="14541"/>
                      <a:pt x="13314" y="14267"/>
                    </a:cubicBezTo>
                    <a:cubicBezTo>
                      <a:pt x="13162" y="14176"/>
                      <a:pt x="12919" y="14055"/>
                      <a:pt x="12706" y="13903"/>
                    </a:cubicBezTo>
                    <a:lnTo>
                      <a:pt x="12706" y="13903"/>
                    </a:lnTo>
                    <a:cubicBezTo>
                      <a:pt x="13010" y="13933"/>
                      <a:pt x="13314" y="13963"/>
                      <a:pt x="13618" y="14055"/>
                    </a:cubicBezTo>
                    <a:cubicBezTo>
                      <a:pt x="13639" y="14057"/>
                      <a:pt x="13659" y="14059"/>
                      <a:pt x="13678" y="14059"/>
                    </a:cubicBezTo>
                    <a:cubicBezTo>
                      <a:pt x="14089" y="14059"/>
                      <a:pt x="14236" y="13470"/>
                      <a:pt x="13801" y="13325"/>
                    </a:cubicBezTo>
                    <a:cubicBezTo>
                      <a:pt x="13527" y="13234"/>
                      <a:pt x="13223" y="13143"/>
                      <a:pt x="12919" y="13051"/>
                    </a:cubicBezTo>
                    <a:cubicBezTo>
                      <a:pt x="12949" y="13051"/>
                      <a:pt x="13041" y="13021"/>
                      <a:pt x="13071" y="13021"/>
                    </a:cubicBezTo>
                    <a:cubicBezTo>
                      <a:pt x="13504" y="12953"/>
                      <a:pt x="13937" y="12918"/>
                      <a:pt x="14358" y="12918"/>
                    </a:cubicBezTo>
                    <a:cubicBezTo>
                      <a:pt x="14498" y="12918"/>
                      <a:pt x="14636" y="12922"/>
                      <a:pt x="14773" y="12930"/>
                    </a:cubicBezTo>
                    <a:cubicBezTo>
                      <a:pt x="14828" y="12953"/>
                      <a:pt x="14878" y="12964"/>
                      <a:pt x="14921" y="12964"/>
                    </a:cubicBezTo>
                    <a:cubicBezTo>
                      <a:pt x="15214" y="12964"/>
                      <a:pt x="15239" y="12493"/>
                      <a:pt x="14895" y="12413"/>
                    </a:cubicBezTo>
                    <a:cubicBezTo>
                      <a:pt x="14456" y="12345"/>
                      <a:pt x="13906" y="12270"/>
                      <a:pt x="13359" y="12270"/>
                    </a:cubicBezTo>
                    <a:cubicBezTo>
                      <a:pt x="12693" y="12270"/>
                      <a:pt x="12032" y="12380"/>
                      <a:pt x="11582" y="12747"/>
                    </a:cubicBezTo>
                    <a:cubicBezTo>
                      <a:pt x="11551" y="12808"/>
                      <a:pt x="11551" y="12808"/>
                      <a:pt x="11551" y="12839"/>
                    </a:cubicBezTo>
                    <a:cubicBezTo>
                      <a:pt x="11187" y="12747"/>
                      <a:pt x="10791" y="12687"/>
                      <a:pt x="10457" y="12656"/>
                    </a:cubicBezTo>
                    <a:lnTo>
                      <a:pt x="12038" y="12079"/>
                    </a:lnTo>
                    <a:cubicBezTo>
                      <a:pt x="12342" y="11957"/>
                      <a:pt x="12311" y="11501"/>
                      <a:pt x="11977" y="11501"/>
                    </a:cubicBezTo>
                    <a:cubicBezTo>
                      <a:pt x="10913" y="11532"/>
                      <a:pt x="9545" y="11775"/>
                      <a:pt x="8512" y="12413"/>
                    </a:cubicBezTo>
                    <a:cubicBezTo>
                      <a:pt x="8034" y="12378"/>
                      <a:pt x="7556" y="12361"/>
                      <a:pt x="7082" y="12361"/>
                    </a:cubicBezTo>
                    <a:cubicBezTo>
                      <a:pt x="5897" y="12361"/>
                      <a:pt x="4734" y="12470"/>
                      <a:pt x="3648" y="12687"/>
                    </a:cubicBezTo>
                    <a:cubicBezTo>
                      <a:pt x="4074" y="11775"/>
                      <a:pt x="4530" y="10893"/>
                      <a:pt x="5016" y="10012"/>
                    </a:cubicBezTo>
                    <a:cubicBezTo>
                      <a:pt x="5594" y="8948"/>
                      <a:pt x="6171" y="7945"/>
                      <a:pt x="6810" y="6912"/>
                    </a:cubicBezTo>
                    <a:cubicBezTo>
                      <a:pt x="7904" y="6577"/>
                      <a:pt x="9089" y="6304"/>
                      <a:pt x="10153" y="5848"/>
                    </a:cubicBezTo>
                    <a:cubicBezTo>
                      <a:pt x="10562" y="5672"/>
                      <a:pt x="10381" y="4963"/>
                      <a:pt x="9961" y="4963"/>
                    </a:cubicBezTo>
                    <a:cubicBezTo>
                      <a:pt x="9944" y="4963"/>
                      <a:pt x="9927" y="4964"/>
                      <a:pt x="9910" y="4966"/>
                    </a:cubicBezTo>
                    <a:cubicBezTo>
                      <a:pt x="9150" y="5057"/>
                      <a:pt x="8390" y="5270"/>
                      <a:pt x="7630" y="5574"/>
                    </a:cubicBezTo>
                    <a:cubicBezTo>
                      <a:pt x="7995" y="5057"/>
                      <a:pt x="8299" y="4541"/>
                      <a:pt x="8633" y="4024"/>
                    </a:cubicBezTo>
                    <a:cubicBezTo>
                      <a:pt x="9241" y="3750"/>
                      <a:pt x="9849" y="3568"/>
                      <a:pt x="10487" y="3416"/>
                    </a:cubicBezTo>
                    <a:cubicBezTo>
                      <a:pt x="11126" y="3264"/>
                      <a:pt x="11825" y="3264"/>
                      <a:pt x="12402" y="2960"/>
                    </a:cubicBezTo>
                    <a:cubicBezTo>
                      <a:pt x="12646" y="2839"/>
                      <a:pt x="12585" y="2413"/>
                      <a:pt x="12311" y="2352"/>
                    </a:cubicBezTo>
                    <a:cubicBezTo>
                      <a:pt x="12146" y="2307"/>
                      <a:pt x="11970" y="2288"/>
                      <a:pt x="11788" y="2288"/>
                    </a:cubicBezTo>
                    <a:cubicBezTo>
                      <a:pt x="11233" y="2288"/>
                      <a:pt x="10626" y="2466"/>
                      <a:pt x="10123" y="2626"/>
                    </a:cubicBezTo>
                    <a:cubicBezTo>
                      <a:pt x="9880" y="2687"/>
                      <a:pt x="9606" y="2778"/>
                      <a:pt x="9393" y="2839"/>
                    </a:cubicBezTo>
                    <a:cubicBezTo>
                      <a:pt x="9728" y="2322"/>
                      <a:pt x="10123" y="1775"/>
                      <a:pt x="10457" y="1258"/>
                    </a:cubicBezTo>
                    <a:cubicBezTo>
                      <a:pt x="10665" y="957"/>
                      <a:pt x="10328" y="587"/>
                      <a:pt x="10021" y="587"/>
                    </a:cubicBezTo>
                    <a:cubicBezTo>
                      <a:pt x="9924" y="587"/>
                      <a:pt x="9831" y="623"/>
                      <a:pt x="9758" y="711"/>
                    </a:cubicBezTo>
                    <a:cubicBezTo>
                      <a:pt x="9272" y="1319"/>
                      <a:pt x="8816" y="1957"/>
                      <a:pt x="8329" y="2565"/>
                    </a:cubicBezTo>
                    <a:cubicBezTo>
                      <a:pt x="8451" y="1805"/>
                      <a:pt x="8451" y="1045"/>
                      <a:pt x="8360" y="285"/>
                    </a:cubicBezTo>
                    <a:cubicBezTo>
                      <a:pt x="8344" y="99"/>
                      <a:pt x="8186" y="0"/>
                      <a:pt x="8035"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8"/>
              <p:cNvSpPr/>
              <p:nvPr/>
            </p:nvSpPr>
            <p:spPr>
              <a:xfrm>
                <a:off x="2302706" y="3627987"/>
                <a:ext cx="255005" cy="172140"/>
              </a:xfrm>
              <a:custGeom>
                <a:rect b="b" l="l" r="r" t="t"/>
                <a:pathLst>
                  <a:path extrusionOk="0" h="8324" w="12331">
                    <a:moveTo>
                      <a:pt x="5936" y="1"/>
                    </a:moveTo>
                    <a:cubicBezTo>
                      <a:pt x="5125" y="1"/>
                      <a:pt x="4334" y="224"/>
                      <a:pt x="3638" y="656"/>
                    </a:cubicBezTo>
                    <a:cubicBezTo>
                      <a:pt x="3091" y="899"/>
                      <a:pt x="2604" y="1295"/>
                      <a:pt x="2209" y="1720"/>
                    </a:cubicBezTo>
                    <a:cubicBezTo>
                      <a:pt x="0" y="4253"/>
                      <a:pt x="1672" y="8298"/>
                      <a:pt x="5014" y="8298"/>
                    </a:cubicBezTo>
                    <a:cubicBezTo>
                      <a:pt x="5121" y="8298"/>
                      <a:pt x="5229" y="8294"/>
                      <a:pt x="5340" y="8286"/>
                    </a:cubicBezTo>
                    <a:lnTo>
                      <a:pt x="5370" y="8286"/>
                    </a:lnTo>
                    <a:cubicBezTo>
                      <a:pt x="5559" y="8309"/>
                      <a:pt x="5756" y="8324"/>
                      <a:pt x="5958" y="8324"/>
                    </a:cubicBezTo>
                    <a:cubicBezTo>
                      <a:pt x="6276" y="8324"/>
                      <a:pt x="6604" y="8287"/>
                      <a:pt x="6921" y="8194"/>
                    </a:cubicBezTo>
                    <a:cubicBezTo>
                      <a:pt x="9535" y="7647"/>
                      <a:pt x="12331" y="3635"/>
                      <a:pt x="9899" y="1295"/>
                    </a:cubicBezTo>
                    <a:cubicBezTo>
                      <a:pt x="9048" y="504"/>
                      <a:pt x="7832" y="79"/>
                      <a:pt x="6586" y="48"/>
                    </a:cubicBezTo>
                    <a:cubicBezTo>
                      <a:pt x="6369" y="16"/>
                      <a:pt x="6152" y="1"/>
                      <a:pt x="5936"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8"/>
              <p:cNvSpPr/>
              <p:nvPr/>
            </p:nvSpPr>
            <p:spPr>
              <a:xfrm>
                <a:off x="2266040" y="3925913"/>
                <a:ext cx="189222" cy="187216"/>
              </a:xfrm>
              <a:custGeom>
                <a:rect b="b" l="l" r="r" t="t"/>
                <a:pathLst>
                  <a:path extrusionOk="0" h="9053" w="9150">
                    <a:moveTo>
                      <a:pt x="3800" y="0"/>
                    </a:moveTo>
                    <a:cubicBezTo>
                      <a:pt x="3321" y="0"/>
                      <a:pt x="2848" y="84"/>
                      <a:pt x="2402" y="263"/>
                    </a:cubicBezTo>
                    <a:cubicBezTo>
                      <a:pt x="2382" y="262"/>
                      <a:pt x="2363" y="262"/>
                      <a:pt x="2343" y="262"/>
                    </a:cubicBezTo>
                    <a:cubicBezTo>
                      <a:pt x="1365" y="262"/>
                      <a:pt x="512" y="1009"/>
                      <a:pt x="274" y="1843"/>
                    </a:cubicBezTo>
                    <a:cubicBezTo>
                      <a:pt x="122" y="2360"/>
                      <a:pt x="61" y="2877"/>
                      <a:pt x="61" y="3363"/>
                    </a:cubicBezTo>
                    <a:cubicBezTo>
                      <a:pt x="0" y="3971"/>
                      <a:pt x="31" y="4640"/>
                      <a:pt x="213" y="5247"/>
                    </a:cubicBezTo>
                    <a:cubicBezTo>
                      <a:pt x="335" y="5795"/>
                      <a:pt x="578" y="6342"/>
                      <a:pt x="882" y="6798"/>
                    </a:cubicBezTo>
                    <a:cubicBezTo>
                      <a:pt x="1670" y="8023"/>
                      <a:pt x="3101" y="9052"/>
                      <a:pt x="4586" y="9052"/>
                    </a:cubicBezTo>
                    <a:cubicBezTo>
                      <a:pt x="4648" y="9052"/>
                      <a:pt x="4710" y="9051"/>
                      <a:pt x="4772" y="9047"/>
                    </a:cubicBezTo>
                    <a:cubicBezTo>
                      <a:pt x="5472" y="8986"/>
                      <a:pt x="5988" y="8682"/>
                      <a:pt x="6414" y="8287"/>
                    </a:cubicBezTo>
                    <a:cubicBezTo>
                      <a:pt x="8298" y="7284"/>
                      <a:pt x="9149" y="4548"/>
                      <a:pt x="8025" y="2512"/>
                    </a:cubicBezTo>
                    <a:cubicBezTo>
                      <a:pt x="7131" y="983"/>
                      <a:pt x="5436" y="0"/>
                      <a:pt x="3800"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8"/>
              <p:cNvSpPr/>
              <p:nvPr/>
            </p:nvSpPr>
            <p:spPr>
              <a:xfrm>
                <a:off x="2244553" y="3659008"/>
                <a:ext cx="242411" cy="415751"/>
              </a:xfrm>
              <a:custGeom>
                <a:rect b="b" l="l" r="r" t="t"/>
                <a:pathLst>
                  <a:path extrusionOk="0" h="20104" w="11722">
                    <a:moveTo>
                      <a:pt x="9222" y="0"/>
                    </a:moveTo>
                    <a:cubicBezTo>
                      <a:pt x="9052" y="0"/>
                      <a:pt x="8890" y="77"/>
                      <a:pt x="8821" y="250"/>
                    </a:cubicBezTo>
                    <a:cubicBezTo>
                      <a:pt x="8577" y="767"/>
                      <a:pt x="8395" y="1314"/>
                      <a:pt x="8182" y="1831"/>
                    </a:cubicBezTo>
                    <a:cubicBezTo>
                      <a:pt x="8091" y="1740"/>
                      <a:pt x="8061" y="1618"/>
                      <a:pt x="8030" y="1588"/>
                    </a:cubicBezTo>
                    <a:cubicBezTo>
                      <a:pt x="7787" y="1162"/>
                      <a:pt x="7574" y="737"/>
                      <a:pt x="7422" y="281"/>
                    </a:cubicBezTo>
                    <a:cubicBezTo>
                      <a:pt x="7374" y="135"/>
                      <a:pt x="7267" y="72"/>
                      <a:pt x="7158" y="72"/>
                    </a:cubicBezTo>
                    <a:cubicBezTo>
                      <a:pt x="6994" y="72"/>
                      <a:pt x="6827" y="214"/>
                      <a:pt x="6845" y="433"/>
                    </a:cubicBezTo>
                    <a:cubicBezTo>
                      <a:pt x="6966" y="1162"/>
                      <a:pt x="7210" y="2257"/>
                      <a:pt x="7757" y="2956"/>
                    </a:cubicBezTo>
                    <a:cubicBezTo>
                      <a:pt x="7574" y="3412"/>
                      <a:pt x="7362" y="3807"/>
                      <a:pt x="7149" y="4263"/>
                    </a:cubicBezTo>
                    <a:cubicBezTo>
                      <a:pt x="7027" y="4172"/>
                      <a:pt x="6966" y="4050"/>
                      <a:pt x="6875" y="3898"/>
                    </a:cubicBezTo>
                    <a:cubicBezTo>
                      <a:pt x="6541" y="3351"/>
                      <a:pt x="6237" y="2834"/>
                      <a:pt x="5994" y="2226"/>
                    </a:cubicBezTo>
                    <a:cubicBezTo>
                      <a:pt x="5921" y="2044"/>
                      <a:pt x="5761" y="1964"/>
                      <a:pt x="5605" y="1964"/>
                    </a:cubicBezTo>
                    <a:cubicBezTo>
                      <a:pt x="5370" y="1964"/>
                      <a:pt x="5143" y="2147"/>
                      <a:pt x="5234" y="2439"/>
                    </a:cubicBezTo>
                    <a:cubicBezTo>
                      <a:pt x="5477" y="3108"/>
                      <a:pt x="5751" y="3746"/>
                      <a:pt x="6085" y="4354"/>
                    </a:cubicBezTo>
                    <a:cubicBezTo>
                      <a:pt x="6237" y="4627"/>
                      <a:pt x="6389" y="4931"/>
                      <a:pt x="6602" y="5175"/>
                    </a:cubicBezTo>
                    <a:cubicBezTo>
                      <a:pt x="6571" y="5235"/>
                      <a:pt x="6571" y="5266"/>
                      <a:pt x="6571" y="5266"/>
                    </a:cubicBezTo>
                    <a:cubicBezTo>
                      <a:pt x="5447" y="6907"/>
                      <a:pt x="4018" y="8062"/>
                      <a:pt x="2468" y="9248"/>
                    </a:cubicBezTo>
                    <a:cubicBezTo>
                      <a:pt x="2042" y="8579"/>
                      <a:pt x="1617" y="7910"/>
                      <a:pt x="1131" y="7272"/>
                    </a:cubicBezTo>
                    <a:cubicBezTo>
                      <a:pt x="1024" y="7129"/>
                      <a:pt x="873" y="7070"/>
                      <a:pt x="722" y="7070"/>
                    </a:cubicBezTo>
                    <a:cubicBezTo>
                      <a:pt x="359" y="7070"/>
                      <a:pt x="0" y="7414"/>
                      <a:pt x="279" y="7758"/>
                    </a:cubicBezTo>
                    <a:cubicBezTo>
                      <a:pt x="1708" y="9704"/>
                      <a:pt x="2772" y="11831"/>
                      <a:pt x="3653" y="14080"/>
                    </a:cubicBezTo>
                    <a:cubicBezTo>
                      <a:pt x="3684" y="14141"/>
                      <a:pt x="3684" y="14232"/>
                      <a:pt x="3745" y="14293"/>
                    </a:cubicBezTo>
                    <a:lnTo>
                      <a:pt x="3623" y="14415"/>
                    </a:lnTo>
                    <a:cubicBezTo>
                      <a:pt x="2924" y="15600"/>
                      <a:pt x="2529" y="16968"/>
                      <a:pt x="2438" y="18305"/>
                    </a:cubicBezTo>
                    <a:cubicBezTo>
                      <a:pt x="2438" y="18496"/>
                      <a:pt x="2570" y="18587"/>
                      <a:pt x="2715" y="18587"/>
                    </a:cubicBezTo>
                    <a:cubicBezTo>
                      <a:pt x="2846" y="18587"/>
                      <a:pt x="2987" y="18511"/>
                      <a:pt x="3045" y="18366"/>
                    </a:cubicBezTo>
                    <a:cubicBezTo>
                      <a:pt x="3441" y="17394"/>
                      <a:pt x="3775" y="16330"/>
                      <a:pt x="4079" y="15296"/>
                    </a:cubicBezTo>
                    <a:cubicBezTo>
                      <a:pt x="4200" y="15600"/>
                      <a:pt x="4261" y="15904"/>
                      <a:pt x="4352" y="16208"/>
                    </a:cubicBezTo>
                    <a:cubicBezTo>
                      <a:pt x="4292" y="16239"/>
                      <a:pt x="4292" y="16269"/>
                      <a:pt x="4292" y="16330"/>
                    </a:cubicBezTo>
                    <a:cubicBezTo>
                      <a:pt x="4049" y="16968"/>
                      <a:pt x="3836" y="17606"/>
                      <a:pt x="3684" y="18336"/>
                    </a:cubicBezTo>
                    <a:cubicBezTo>
                      <a:pt x="3623" y="18822"/>
                      <a:pt x="3441" y="19430"/>
                      <a:pt x="3836" y="19825"/>
                    </a:cubicBezTo>
                    <a:cubicBezTo>
                      <a:pt x="3892" y="19863"/>
                      <a:pt x="3983" y="19889"/>
                      <a:pt x="4066" y="19889"/>
                    </a:cubicBezTo>
                    <a:cubicBezTo>
                      <a:pt x="4118" y="19889"/>
                      <a:pt x="4166" y="19879"/>
                      <a:pt x="4200" y="19856"/>
                    </a:cubicBezTo>
                    <a:cubicBezTo>
                      <a:pt x="4656" y="19521"/>
                      <a:pt x="4565" y="19005"/>
                      <a:pt x="4656" y="18518"/>
                    </a:cubicBezTo>
                    <a:cubicBezTo>
                      <a:pt x="4687" y="18214"/>
                      <a:pt x="4748" y="17910"/>
                      <a:pt x="4808" y="17637"/>
                    </a:cubicBezTo>
                    <a:cubicBezTo>
                      <a:pt x="5052" y="18457"/>
                      <a:pt x="5416" y="19248"/>
                      <a:pt x="5872" y="19977"/>
                    </a:cubicBezTo>
                    <a:cubicBezTo>
                      <a:pt x="5933" y="20062"/>
                      <a:pt x="6032" y="20103"/>
                      <a:pt x="6129" y="20103"/>
                    </a:cubicBezTo>
                    <a:cubicBezTo>
                      <a:pt x="6276" y="20103"/>
                      <a:pt x="6419" y="20008"/>
                      <a:pt x="6419" y="19825"/>
                    </a:cubicBezTo>
                    <a:cubicBezTo>
                      <a:pt x="6389" y="18974"/>
                      <a:pt x="6237" y="18153"/>
                      <a:pt x="5963" y="17272"/>
                    </a:cubicBezTo>
                    <a:lnTo>
                      <a:pt x="5963" y="17272"/>
                    </a:lnTo>
                    <a:lnTo>
                      <a:pt x="6298" y="17485"/>
                    </a:lnTo>
                    <a:cubicBezTo>
                      <a:pt x="6815" y="17850"/>
                      <a:pt x="7270" y="18184"/>
                      <a:pt x="7787" y="18366"/>
                    </a:cubicBezTo>
                    <a:cubicBezTo>
                      <a:pt x="7824" y="18381"/>
                      <a:pt x="7860" y="18388"/>
                      <a:pt x="7894" y="18388"/>
                    </a:cubicBezTo>
                    <a:cubicBezTo>
                      <a:pt x="8143" y="18388"/>
                      <a:pt x="8305" y="18036"/>
                      <a:pt x="8091" y="17850"/>
                    </a:cubicBezTo>
                    <a:cubicBezTo>
                      <a:pt x="7726" y="17454"/>
                      <a:pt x="7270" y="17150"/>
                      <a:pt x="6815" y="16846"/>
                    </a:cubicBezTo>
                    <a:cubicBezTo>
                      <a:pt x="6419" y="16573"/>
                      <a:pt x="6055" y="16269"/>
                      <a:pt x="5599" y="16117"/>
                    </a:cubicBezTo>
                    <a:cubicBezTo>
                      <a:pt x="5477" y="15783"/>
                      <a:pt x="5325" y="15448"/>
                      <a:pt x="5204" y="15144"/>
                    </a:cubicBezTo>
                    <a:lnTo>
                      <a:pt x="5204" y="15144"/>
                    </a:lnTo>
                    <a:cubicBezTo>
                      <a:pt x="5903" y="15600"/>
                      <a:pt x="6571" y="16026"/>
                      <a:pt x="7301" y="16330"/>
                    </a:cubicBezTo>
                    <a:cubicBezTo>
                      <a:pt x="7336" y="16340"/>
                      <a:pt x="7371" y="16345"/>
                      <a:pt x="7407" y="16345"/>
                    </a:cubicBezTo>
                    <a:cubicBezTo>
                      <a:pt x="7680" y="16345"/>
                      <a:pt x="7935" y="16055"/>
                      <a:pt x="7666" y="15813"/>
                    </a:cubicBezTo>
                    <a:cubicBezTo>
                      <a:pt x="6815" y="15023"/>
                      <a:pt x="5751" y="14354"/>
                      <a:pt x="4687" y="13837"/>
                    </a:cubicBezTo>
                    <a:lnTo>
                      <a:pt x="4444" y="13290"/>
                    </a:lnTo>
                    <a:cubicBezTo>
                      <a:pt x="3957" y="12105"/>
                      <a:pt x="3410" y="10950"/>
                      <a:pt x="2772" y="9886"/>
                    </a:cubicBezTo>
                    <a:cubicBezTo>
                      <a:pt x="4535" y="9035"/>
                      <a:pt x="6237" y="7545"/>
                      <a:pt x="7514" y="5782"/>
                    </a:cubicBezTo>
                    <a:cubicBezTo>
                      <a:pt x="7514" y="5782"/>
                      <a:pt x="7574" y="5782"/>
                      <a:pt x="7574" y="5752"/>
                    </a:cubicBezTo>
                    <a:cubicBezTo>
                      <a:pt x="8851" y="5631"/>
                      <a:pt x="10492" y="5327"/>
                      <a:pt x="11404" y="4475"/>
                    </a:cubicBezTo>
                    <a:cubicBezTo>
                      <a:pt x="11639" y="4211"/>
                      <a:pt x="11364" y="3805"/>
                      <a:pt x="11016" y="3805"/>
                    </a:cubicBezTo>
                    <a:cubicBezTo>
                      <a:pt x="11004" y="3805"/>
                      <a:pt x="10991" y="3806"/>
                      <a:pt x="10979" y="3807"/>
                    </a:cubicBezTo>
                    <a:cubicBezTo>
                      <a:pt x="10340" y="3959"/>
                      <a:pt x="9733" y="4324"/>
                      <a:pt x="9125" y="4536"/>
                    </a:cubicBezTo>
                    <a:cubicBezTo>
                      <a:pt x="8790" y="4658"/>
                      <a:pt x="8486" y="4719"/>
                      <a:pt x="8152" y="4840"/>
                    </a:cubicBezTo>
                    <a:cubicBezTo>
                      <a:pt x="8395" y="4415"/>
                      <a:pt x="8638" y="3959"/>
                      <a:pt x="8851" y="3564"/>
                    </a:cubicBezTo>
                    <a:cubicBezTo>
                      <a:pt x="9094" y="3503"/>
                      <a:pt x="9307" y="3412"/>
                      <a:pt x="9581" y="3260"/>
                    </a:cubicBezTo>
                    <a:cubicBezTo>
                      <a:pt x="10219" y="2895"/>
                      <a:pt x="10948" y="2591"/>
                      <a:pt x="11435" y="2105"/>
                    </a:cubicBezTo>
                    <a:cubicBezTo>
                      <a:pt x="11721" y="1818"/>
                      <a:pt x="11468" y="1370"/>
                      <a:pt x="11082" y="1370"/>
                    </a:cubicBezTo>
                    <a:cubicBezTo>
                      <a:pt x="11058" y="1370"/>
                      <a:pt x="11034" y="1372"/>
                      <a:pt x="11009" y="1375"/>
                    </a:cubicBezTo>
                    <a:cubicBezTo>
                      <a:pt x="10644" y="1466"/>
                      <a:pt x="10310" y="1649"/>
                      <a:pt x="9976" y="1831"/>
                    </a:cubicBezTo>
                    <a:lnTo>
                      <a:pt x="9398" y="2226"/>
                    </a:lnTo>
                    <a:cubicBezTo>
                      <a:pt x="9581" y="1649"/>
                      <a:pt x="9702" y="1071"/>
                      <a:pt x="9763" y="524"/>
                    </a:cubicBezTo>
                    <a:cubicBezTo>
                      <a:pt x="9801" y="204"/>
                      <a:pt x="9500" y="0"/>
                      <a:pt x="9222"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8"/>
              <p:cNvSpPr/>
              <p:nvPr/>
            </p:nvSpPr>
            <p:spPr>
              <a:xfrm>
                <a:off x="1091818" y="2714604"/>
                <a:ext cx="183556" cy="207131"/>
              </a:xfrm>
              <a:custGeom>
                <a:rect b="b" l="l" r="r" t="t"/>
                <a:pathLst>
                  <a:path extrusionOk="0" h="10016" w="8876">
                    <a:moveTo>
                      <a:pt x="4000" y="0"/>
                    </a:moveTo>
                    <a:cubicBezTo>
                      <a:pt x="3306" y="0"/>
                      <a:pt x="2608" y="201"/>
                      <a:pt x="1976" y="627"/>
                    </a:cubicBezTo>
                    <a:cubicBezTo>
                      <a:pt x="912" y="1357"/>
                      <a:pt x="0" y="2937"/>
                      <a:pt x="304" y="4275"/>
                    </a:cubicBezTo>
                    <a:cubicBezTo>
                      <a:pt x="152" y="5460"/>
                      <a:pt x="365" y="6706"/>
                      <a:pt x="882" y="7679"/>
                    </a:cubicBezTo>
                    <a:cubicBezTo>
                      <a:pt x="1216" y="8378"/>
                      <a:pt x="1793" y="8895"/>
                      <a:pt x="2401" y="9259"/>
                    </a:cubicBezTo>
                    <a:cubicBezTo>
                      <a:pt x="3069" y="9741"/>
                      <a:pt x="3856" y="10016"/>
                      <a:pt x="4636" y="10016"/>
                    </a:cubicBezTo>
                    <a:cubicBezTo>
                      <a:pt x="5383" y="10016"/>
                      <a:pt x="6124" y="9764"/>
                      <a:pt x="6748" y="9199"/>
                    </a:cubicBezTo>
                    <a:cubicBezTo>
                      <a:pt x="8876" y="7314"/>
                      <a:pt x="8724" y="2907"/>
                      <a:pt x="6626" y="1053"/>
                    </a:cubicBezTo>
                    <a:cubicBezTo>
                      <a:pt x="5874" y="370"/>
                      <a:pt x="4941" y="0"/>
                      <a:pt x="4000"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p8"/>
              <p:cNvSpPr/>
              <p:nvPr/>
            </p:nvSpPr>
            <p:spPr>
              <a:xfrm>
                <a:off x="1010088" y="2948730"/>
                <a:ext cx="206200" cy="166991"/>
              </a:xfrm>
              <a:custGeom>
                <a:rect b="b" l="l" r="r" t="t"/>
                <a:pathLst>
                  <a:path extrusionOk="0" h="8075" w="9971">
                    <a:moveTo>
                      <a:pt x="4728" y="0"/>
                    </a:moveTo>
                    <a:cubicBezTo>
                      <a:pt x="3456" y="0"/>
                      <a:pt x="2218" y="414"/>
                      <a:pt x="1338" y="1373"/>
                    </a:cubicBezTo>
                    <a:cubicBezTo>
                      <a:pt x="1156" y="1616"/>
                      <a:pt x="973" y="1890"/>
                      <a:pt x="852" y="2103"/>
                    </a:cubicBezTo>
                    <a:cubicBezTo>
                      <a:pt x="153" y="3136"/>
                      <a:pt x="1" y="4473"/>
                      <a:pt x="700" y="5720"/>
                    </a:cubicBezTo>
                    <a:cubicBezTo>
                      <a:pt x="1556" y="7241"/>
                      <a:pt x="3434" y="8075"/>
                      <a:pt x="5201" y="8075"/>
                    </a:cubicBezTo>
                    <a:cubicBezTo>
                      <a:pt x="5693" y="8075"/>
                      <a:pt x="6177" y="8010"/>
                      <a:pt x="6627" y="7878"/>
                    </a:cubicBezTo>
                    <a:cubicBezTo>
                      <a:pt x="7843" y="7513"/>
                      <a:pt x="8815" y="6510"/>
                      <a:pt x="9119" y="5264"/>
                    </a:cubicBezTo>
                    <a:cubicBezTo>
                      <a:pt x="9970" y="3896"/>
                      <a:pt x="9819" y="1981"/>
                      <a:pt x="8116" y="978"/>
                    </a:cubicBezTo>
                    <a:cubicBezTo>
                      <a:pt x="7133" y="361"/>
                      <a:pt x="5915" y="0"/>
                      <a:pt x="4728"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8"/>
              <p:cNvSpPr/>
              <p:nvPr/>
            </p:nvSpPr>
            <p:spPr>
              <a:xfrm>
                <a:off x="1037945" y="2728502"/>
                <a:ext cx="404232" cy="497871"/>
              </a:xfrm>
              <a:custGeom>
                <a:rect b="b" l="l" r="r" t="t"/>
                <a:pathLst>
                  <a:path extrusionOk="0" h="24075" w="19547">
                    <a:moveTo>
                      <a:pt x="7328" y="1"/>
                    </a:moveTo>
                    <a:cubicBezTo>
                      <a:pt x="7210" y="1"/>
                      <a:pt x="7089" y="77"/>
                      <a:pt x="7073" y="229"/>
                    </a:cubicBezTo>
                    <a:cubicBezTo>
                      <a:pt x="7013" y="745"/>
                      <a:pt x="7013" y="1292"/>
                      <a:pt x="6982" y="1809"/>
                    </a:cubicBezTo>
                    <a:cubicBezTo>
                      <a:pt x="6982" y="2052"/>
                      <a:pt x="6952" y="2235"/>
                      <a:pt x="6952" y="2448"/>
                    </a:cubicBezTo>
                    <a:cubicBezTo>
                      <a:pt x="6709" y="2052"/>
                      <a:pt x="6496" y="1657"/>
                      <a:pt x="6253" y="1232"/>
                    </a:cubicBezTo>
                    <a:cubicBezTo>
                      <a:pt x="6187" y="1129"/>
                      <a:pt x="6096" y="1087"/>
                      <a:pt x="6007" y="1087"/>
                    </a:cubicBezTo>
                    <a:cubicBezTo>
                      <a:pt x="5804" y="1087"/>
                      <a:pt x="5609" y="1304"/>
                      <a:pt x="5736" y="1536"/>
                    </a:cubicBezTo>
                    <a:cubicBezTo>
                      <a:pt x="5888" y="1840"/>
                      <a:pt x="6009" y="2144"/>
                      <a:pt x="6161" y="2448"/>
                    </a:cubicBezTo>
                    <a:cubicBezTo>
                      <a:pt x="6101" y="2417"/>
                      <a:pt x="6040" y="2387"/>
                      <a:pt x="6009" y="2356"/>
                    </a:cubicBezTo>
                    <a:cubicBezTo>
                      <a:pt x="5402" y="1900"/>
                      <a:pt x="4794" y="1505"/>
                      <a:pt x="4186" y="1080"/>
                    </a:cubicBezTo>
                    <a:cubicBezTo>
                      <a:pt x="4142" y="1050"/>
                      <a:pt x="4094" y="1037"/>
                      <a:pt x="4047" y="1037"/>
                    </a:cubicBezTo>
                    <a:cubicBezTo>
                      <a:pt x="3802" y="1037"/>
                      <a:pt x="3561" y="1383"/>
                      <a:pt x="3791" y="1536"/>
                    </a:cubicBezTo>
                    <a:cubicBezTo>
                      <a:pt x="4368" y="2052"/>
                      <a:pt x="4946" y="2508"/>
                      <a:pt x="5493" y="2964"/>
                    </a:cubicBezTo>
                    <a:cubicBezTo>
                      <a:pt x="5888" y="3268"/>
                      <a:pt x="6253" y="3663"/>
                      <a:pt x="6709" y="3815"/>
                    </a:cubicBezTo>
                    <a:cubicBezTo>
                      <a:pt x="6861" y="4210"/>
                      <a:pt x="7013" y="4545"/>
                      <a:pt x="7165" y="4940"/>
                    </a:cubicBezTo>
                    <a:cubicBezTo>
                      <a:pt x="6374" y="4362"/>
                      <a:pt x="5462" y="3907"/>
                      <a:pt x="4642" y="3481"/>
                    </a:cubicBezTo>
                    <a:cubicBezTo>
                      <a:pt x="4599" y="3460"/>
                      <a:pt x="4557" y="3450"/>
                      <a:pt x="4517" y="3450"/>
                    </a:cubicBezTo>
                    <a:cubicBezTo>
                      <a:pt x="4266" y="3450"/>
                      <a:pt x="4080" y="3810"/>
                      <a:pt x="4368" y="3967"/>
                    </a:cubicBezTo>
                    <a:cubicBezTo>
                      <a:pt x="5493" y="4636"/>
                      <a:pt x="6496" y="5487"/>
                      <a:pt x="7590" y="6217"/>
                    </a:cubicBezTo>
                    <a:cubicBezTo>
                      <a:pt x="7620" y="6247"/>
                      <a:pt x="7712" y="6247"/>
                      <a:pt x="7742" y="6247"/>
                    </a:cubicBezTo>
                    <a:cubicBezTo>
                      <a:pt x="7864" y="6612"/>
                      <a:pt x="8016" y="6946"/>
                      <a:pt x="8137" y="7250"/>
                    </a:cubicBezTo>
                    <a:cubicBezTo>
                      <a:pt x="6952" y="6824"/>
                      <a:pt x="5857" y="6460"/>
                      <a:pt x="4733" y="5761"/>
                    </a:cubicBezTo>
                    <a:cubicBezTo>
                      <a:pt x="4684" y="5731"/>
                      <a:pt x="4637" y="5718"/>
                      <a:pt x="4594" y="5718"/>
                    </a:cubicBezTo>
                    <a:cubicBezTo>
                      <a:pt x="4373" y="5718"/>
                      <a:pt x="4260" y="6064"/>
                      <a:pt x="4490" y="6217"/>
                    </a:cubicBezTo>
                    <a:cubicBezTo>
                      <a:pt x="5614" y="7098"/>
                      <a:pt x="6982" y="7888"/>
                      <a:pt x="8380" y="8132"/>
                    </a:cubicBezTo>
                    <a:lnTo>
                      <a:pt x="8472" y="8132"/>
                    </a:lnTo>
                    <a:cubicBezTo>
                      <a:pt x="8684" y="8770"/>
                      <a:pt x="8958" y="9439"/>
                      <a:pt x="9201" y="10107"/>
                    </a:cubicBezTo>
                    <a:cubicBezTo>
                      <a:pt x="9961" y="12083"/>
                      <a:pt x="10569" y="14271"/>
                      <a:pt x="11481" y="16247"/>
                    </a:cubicBezTo>
                    <a:cubicBezTo>
                      <a:pt x="9991" y="15457"/>
                      <a:pt x="8380" y="14819"/>
                      <a:pt x="6830" y="14302"/>
                    </a:cubicBezTo>
                    <a:cubicBezTo>
                      <a:pt x="6830" y="13785"/>
                      <a:pt x="6313" y="13238"/>
                      <a:pt x="6040" y="12873"/>
                    </a:cubicBezTo>
                    <a:cubicBezTo>
                      <a:pt x="5645" y="12387"/>
                      <a:pt x="5189" y="11931"/>
                      <a:pt x="4702" y="11505"/>
                    </a:cubicBezTo>
                    <a:cubicBezTo>
                      <a:pt x="4663" y="11466"/>
                      <a:pt x="4618" y="11449"/>
                      <a:pt x="4573" y="11449"/>
                    </a:cubicBezTo>
                    <a:cubicBezTo>
                      <a:pt x="4411" y="11449"/>
                      <a:pt x="4256" y="11667"/>
                      <a:pt x="4398" y="11809"/>
                    </a:cubicBezTo>
                    <a:cubicBezTo>
                      <a:pt x="4885" y="12265"/>
                      <a:pt x="5310" y="12721"/>
                      <a:pt x="5706" y="13299"/>
                    </a:cubicBezTo>
                    <a:cubicBezTo>
                      <a:pt x="5857" y="13512"/>
                      <a:pt x="6009" y="13846"/>
                      <a:pt x="6161" y="14119"/>
                    </a:cubicBezTo>
                    <a:cubicBezTo>
                      <a:pt x="5614" y="13967"/>
                      <a:pt x="5128" y="13815"/>
                      <a:pt x="4581" y="13694"/>
                    </a:cubicBezTo>
                    <a:cubicBezTo>
                      <a:pt x="4581" y="13663"/>
                      <a:pt x="4581" y="13663"/>
                      <a:pt x="4550" y="13633"/>
                    </a:cubicBezTo>
                    <a:cubicBezTo>
                      <a:pt x="4247" y="13056"/>
                      <a:pt x="3730" y="12630"/>
                      <a:pt x="3274" y="12265"/>
                    </a:cubicBezTo>
                    <a:cubicBezTo>
                      <a:pt x="2757" y="11840"/>
                      <a:pt x="2240" y="11475"/>
                      <a:pt x="1693" y="11110"/>
                    </a:cubicBezTo>
                    <a:cubicBezTo>
                      <a:pt x="1634" y="11071"/>
                      <a:pt x="1576" y="11054"/>
                      <a:pt x="1522" y="11054"/>
                    </a:cubicBezTo>
                    <a:cubicBezTo>
                      <a:pt x="1239" y="11054"/>
                      <a:pt x="1053" y="11514"/>
                      <a:pt x="1359" y="11718"/>
                    </a:cubicBezTo>
                    <a:cubicBezTo>
                      <a:pt x="1906" y="12113"/>
                      <a:pt x="2392" y="12539"/>
                      <a:pt x="2848" y="12934"/>
                    </a:cubicBezTo>
                    <a:cubicBezTo>
                      <a:pt x="3031" y="13147"/>
                      <a:pt x="3274" y="13329"/>
                      <a:pt x="3456" y="13512"/>
                    </a:cubicBezTo>
                    <a:cubicBezTo>
                      <a:pt x="2757" y="13390"/>
                      <a:pt x="2088" y="13299"/>
                      <a:pt x="1389" y="13238"/>
                    </a:cubicBezTo>
                    <a:cubicBezTo>
                      <a:pt x="1381" y="13237"/>
                      <a:pt x="1373" y="13237"/>
                      <a:pt x="1364" y="13237"/>
                    </a:cubicBezTo>
                    <a:cubicBezTo>
                      <a:pt x="1021" y="13237"/>
                      <a:pt x="943" y="13847"/>
                      <a:pt x="1329" y="13907"/>
                    </a:cubicBezTo>
                    <a:cubicBezTo>
                      <a:pt x="1663" y="13967"/>
                      <a:pt x="2058" y="13998"/>
                      <a:pt x="2392" y="14089"/>
                    </a:cubicBezTo>
                    <a:cubicBezTo>
                      <a:pt x="2240" y="14150"/>
                      <a:pt x="2088" y="14271"/>
                      <a:pt x="1936" y="14363"/>
                    </a:cubicBezTo>
                    <a:cubicBezTo>
                      <a:pt x="1329" y="14697"/>
                      <a:pt x="721" y="15031"/>
                      <a:pt x="173" y="15487"/>
                    </a:cubicBezTo>
                    <a:cubicBezTo>
                      <a:pt x="1" y="15631"/>
                      <a:pt x="156" y="15885"/>
                      <a:pt x="379" y="15885"/>
                    </a:cubicBezTo>
                    <a:cubicBezTo>
                      <a:pt x="392" y="15885"/>
                      <a:pt x="404" y="15884"/>
                      <a:pt x="417" y="15882"/>
                    </a:cubicBezTo>
                    <a:cubicBezTo>
                      <a:pt x="1085" y="15730"/>
                      <a:pt x="1754" y="15426"/>
                      <a:pt x="2392" y="15122"/>
                    </a:cubicBezTo>
                    <a:cubicBezTo>
                      <a:pt x="2848" y="14879"/>
                      <a:pt x="3335" y="14697"/>
                      <a:pt x="3760" y="14393"/>
                    </a:cubicBezTo>
                    <a:cubicBezTo>
                      <a:pt x="4520" y="14575"/>
                      <a:pt x="5280" y="14758"/>
                      <a:pt x="6009" y="15031"/>
                    </a:cubicBezTo>
                    <a:cubicBezTo>
                      <a:pt x="5462" y="15426"/>
                      <a:pt x="5006" y="15882"/>
                      <a:pt x="4368" y="16126"/>
                    </a:cubicBezTo>
                    <a:cubicBezTo>
                      <a:pt x="3517" y="16521"/>
                      <a:pt x="2605" y="16521"/>
                      <a:pt x="1784" y="16855"/>
                    </a:cubicBezTo>
                    <a:cubicBezTo>
                      <a:pt x="1541" y="16946"/>
                      <a:pt x="1541" y="17189"/>
                      <a:pt x="1784" y="17311"/>
                    </a:cubicBezTo>
                    <a:cubicBezTo>
                      <a:pt x="2044" y="17421"/>
                      <a:pt x="2349" y="17472"/>
                      <a:pt x="2679" y="17472"/>
                    </a:cubicBezTo>
                    <a:cubicBezTo>
                      <a:pt x="4164" y="17472"/>
                      <a:pt x="6153" y="16454"/>
                      <a:pt x="6800" y="15335"/>
                    </a:cubicBezTo>
                    <a:cubicBezTo>
                      <a:pt x="8289" y="15882"/>
                      <a:pt x="9687" y="16521"/>
                      <a:pt x="11055" y="17311"/>
                    </a:cubicBezTo>
                    <a:cubicBezTo>
                      <a:pt x="11511" y="17585"/>
                      <a:pt x="11937" y="17858"/>
                      <a:pt x="12332" y="18101"/>
                    </a:cubicBezTo>
                    <a:cubicBezTo>
                      <a:pt x="12030" y="18075"/>
                      <a:pt x="11724" y="18064"/>
                      <a:pt x="11419" y="18064"/>
                    </a:cubicBezTo>
                    <a:cubicBezTo>
                      <a:pt x="10647" y="18064"/>
                      <a:pt x="9885" y="18136"/>
                      <a:pt x="9231" y="18223"/>
                    </a:cubicBezTo>
                    <a:cubicBezTo>
                      <a:pt x="8593" y="18344"/>
                      <a:pt x="7924" y="18496"/>
                      <a:pt x="7408" y="18861"/>
                    </a:cubicBezTo>
                    <a:cubicBezTo>
                      <a:pt x="7316" y="18800"/>
                      <a:pt x="7225" y="18709"/>
                      <a:pt x="7073" y="18679"/>
                    </a:cubicBezTo>
                    <a:cubicBezTo>
                      <a:pt x="6973" y="18657"/>
                      <a:pt x="6853" y="18642"/>
                      <a:pt x="6730" y="18642"/>
                    </a:cubicBezTo>
                    <a:cubicBezTo>
                      <a:pt x="6517" y="18642"/>
                      <a:pt x="6296" y="18685"/>
                      <a:pt x="6161" y="18800"/>
                    </a:cubicBezTo>
                    <a:cubicBezTo>
                      <a:pt x="6040" y="18861"/>
                      <a:pt x="5949" y="18983"/>
                      <a:pt x="5888" y="19104"/>
                    </a:cubicBezTo>
                    <a:cubicBezTo>
                      <a:pt x="5706" y="19256"/>
                      <a:pt x="5584" y="19439"/>
                      <a:pt x="5584" y="19712"/>
                    </a:cubicBezTo>
                    <a:cubicBezTo>
                      <a:pt x="5584" y="20047"/>
                      <a:pt x="5797" y="20290"/>
                      <a:pt x="6101" y="20381"/>
                    </a:cubicBezTo>
                    <a:cubicBezTo>
                      <a:pt x="6253" y="20503"/>
                      <a:pt x="6405" y="20594"/>
                      <a:pt x="6648" y="20624"/>
                    </a:cubicBezTo>
                    <a:cubicBezTo>
                      <a:pt x="6667" y="20625"/>
                      <a:pt x="6686" y="20626"/>
                      <a:pt x="6706" y="20626"/>
                    </a:cubicBezTo>
                    <a:cubicBezTo>
                      <a:pt x="7139" y="20626"/>
                      <a:pt x="7536" y="20302"/>
                      <a:pt x="7681" y="19895"/>
                    </a:cubicBezTo>
                    <a:cubicBezTo>
                      <a:pt x="7712" y="19834"/>
                      <a:pt x="7712" y="19743"/>
                      <a:pt x="7712" y="19682"/>
                    </a:cubicBezTo>
                    <a:cubicBezTo>
                      <a:pt x="8434" y="19213"/>
                      <a:pt x="9221" y="19114"/>
                      <a:pt x="10031" y="19114"/>
                    </a:cubicBezTo>
                    <a:cubicBezTo>
                      <a:pt x="10621" y="19114"/>
                      <a:pt x="11223" y="19166"/>
                      <a:pt x="11823" y="19166"/>
                    </a:cubicBezTo>
                    <a:cubicBezTo>
                      <a:pt x="12374" y="19166"/>
                      <a:pt x="12922" y="19122"/>
                      <a:pt x="13456" y="18952"/>
                    </a:cubicBezTo>
                    <a:cubicBezTo>
                      <a:pt x="15432" y="20442"/>
                      <a:pt x="17165" y="22174"/>
                      <a:pt x="18958" y="23968"/>
                    </a:cubicBezTo>
                    <a:cubicBezTo>
                      <a:pt x="19016" y="24043"/>
                      <a:pt x="19091" y="24074"/>
                      <a:pt x="19164" y="24074"/>
                    </a:cubicBezTo>
                    <a:cubicBezTo>
                      <a:pt x="19359" y="24074"/>
                      <a:pt x="19546" y="23854"/>
                      <a:pt x="19414" y="23633"/>
                    </a:cubicBezTo>
                    <a:cubicBezTo>
                      <a:pt x="18502" y="22113"/>
                      <a:pt x="17286" y="20685"/>
                      <a:pt x="15918" y="19469"/>
                    </a:cubicBezTo>
                    <a:cubicBezTo>
                      <a:pt x="15493" y="18648"/>
                      <a:pt x="15037" y="17797"/>
                      <a:pt x="14733" y="16885"/>
                    </a:cubicBezTo>
                    <a:cubicBezTo>
                      <a:pt x="14429" y="15882"/>
                      <a:pt x="14277" y="14849"/>
                      <a:pt x="14186" y="13815"/>
                    </a:cubicBezTo>
                    <a:cubicBezTo>
                      <a:pt x="14247" y="13815"/>
                      <a:pt x="14307" y="13785"/>
                      <a:pt x="14338" y="13755"/>
                    </a:cubicBezTo>
                    <a:cubicBezTo>
                      <a:pt x="14581" y="13694"/>
                      <a:pt x="14855" y="13603"/>
                      <a:pt x="15007" y="13360"/>
                    </a:cubicBezTo>
                    <a:cubicBezTo>
                      <a:pt x="15219" y="13056"/>
                      <a:pt x="15280" y="12691"/>
                      <a:pt x="15067" y="12326"/>
                    </a:cubicBezTo>
                    <a:cubicBezTo>
                      <a:pt x="14897" y="12042"/>
                      <a:pt x="14593" y="11837"/>
                      <a:pt x="14280" y="11837"/>
                    </a:cubicBezTo>
                    <a:cubicBezTo>
                      <a:pt x="14259" y="11837"/>
                      <a:pt x="14238" y="11838"/>
                      <a:pt x="14216" y="11840"/>
                    </a:cubicBezTo>
                    <a:lnTo>
                      <a:pt x="14095" y="11840"/>
                    </a:lnTo>
                    <a:cubicBezTo>
                      <a:pt x="14020" y="11826"/>
                      <a:pt x="13940" y="11819"/>
                      <a:pt x="13859" y="11819"/>
                    </a:cubicBezTo>
                    <a:cubicBezTo>
                      <a:pt x="13581" y="11819"/>
                      <a:pt x="13294" y="11908"/>
                      <a:pt x="13152" y="12144"/>
                    </a:cubicBezTo>
                    <a:cubicBezTo>
                      <a:pt x="12940" y="12448"/>
                      <a:pt x="13061" y="12904"/>
                      <a:pt x="13213" y="13208"/>
                    </a:cubicBezTo>
                    <a:cubicBezTo>
                      <a:pt x="13244" y="13299"/>
                      <a:pt x="13335" y="13360"/>
                      <a:pt x="13396" y="13451"/>
                    </a:cubicBezTo>
                    <a:cubicBezTo>
                      <a:pt x="13456" y="13481"/>
                      <a:pt x="13487" y="13542"/>
                      <a:pt x="13517" y="13603"/>
                    </a:cubicBezTo>
                    <a:cubicBezTo>
                      <a:pt x="13456" y="15001"/>
                      <a:pt x="13548" y="16581"/>
                      <a:pt x="14004" y="18010"/>
                    </a:cubicBezTo>
                    <a:cubicBezTo>
                      <a:pt x="13608" y="17706"/>
                      <a:pt x="13183" y="17433"/>
                      <a:pt x="12757" y="17159"/>
                    </a:cubicBezTo>
                    <a:cubicBezTo>
                      <a:pt x="12119" y="14393"/>
                      <a:pt x="10721" y="11566"/>
                      <a:pt x="9687" y="8983"/>
                    </a:cubicBezTo>
                    <a:cubicBezTo>
                      <a:pt x="9505" y="8527"/>
                      <a:pt x="9353" y="8071"/>
                      <a:pt x="9201" y="7615"/>
                    </a:cubicBezTo>
                    <a:cubicBezTo>
                      <a:pt x="9414" y="7250"/>
                      <a:pt x="9505" y="6794"/>
                      <a:pt x="9657" y="6369"/>
                    </a:cubicBezTo>
                    <a:cubicBezTo>
                      <a:pt x="9870" y="5700"/>
                      <a:pt x="10204" y="5031"/>
                      <a:pt x="10326" y="4332"/>
                    </a:cubicBezTo>
                    <a:cubicBezTo>
                      <a:pt x="10346" y="4148"/>
                      <a:pt x="10202" y="3992"/>
                      <a:pt x="10059" y="3992"/>
                    </a:cubicBezTo>
                    <a:cubicBezTo>
                      <a:pt x="9989" y="3992"/>
                      <a:pt x="9920" y="4029"/>
                      <a:pt x="9870" y="4119"/>
                    </a:cubicBezTo>
                    <a:cubicBezTo>
                      <a:pt x="9535" y="4697"/>
                      <a:pt x="9292" y="5335"/>
                      <a:pt x="9079" y="5913"/>
                    </a:cubicBezTo>
                    <a:cubicBezTo>
                      <a:pt x="8988" y="6095"/>
                      <a:pt x="8897" y="6338"/>
                      <a:pt x="8775" y="6551"/>
                    </a:cubicBezTo>
                    <a:cubicBezTo>
                      <a:pt x="8532" y="6004"/>
                      <a:pt x="8320" y="5396"/>
                      <a:pt x="8076" y="4818"/>
                    </a:cubicBezTo>
                    <a:cubicBezTo>
                      <a:pt x="8198" y="4545"/>
                      <a:pt x="8289" y="4241"/>
                      <a:pt x="8350" y="3937"/>
                    </a:cubicBezTo>
                    <a:cubicBezTo>
                      <a:pt x="8532" y="3299"/>
                      <a:pt x="8775" y="2691"/>
                      <a:pt x="8927" y="2052"/>
                    </a:cubicBezTo>
                    <a:cubicBezTo>
                      <a:pt x="8969" y="1847"/>
                      <a:pt x="8774" y="1670"/>
                      <a:pt x="8596" y="1670"/>
                    </a:cubicBezTo>
                    <a:cubicBezTo>
                      <a:pt x="8511" y="1670"/>
                      <a:pt x="8430" y="1711"/>
                      <a:pt x="8380" y="1809"/>
                    </a:cubicBezTo>
                    <a:cubicBezTo>
                      <a:pt x="8137" y="2387"/>
                      <a:pt x="7894" y="2964"/>
                      <a:pt x="7712" y="3511"/>
                    </a:cubicBezTo>
                    <a:lnTo>
                      <a:pt x="7590" y="3755"/>
                    </a:lnTo>
                    <a:cubicBezTo>
                      <a:pt x="7560" y="3633"/>
                      <a:pt x="7529" y="3572"/>
                      <a:pt x="7438" y="3451"/>
                    </a:cubicBezTo>
                    <a:cubicBezTo>
                      <a:pt x="7529" y="3420"/>
                      <a:pt x="7560" y="3359"/>
                      <a:pt x="7590" y="3268"/>
                    </a:cubicBezTo>
                    <a:cubicBezTo>
                      <a:pt x="7742" y="2812"/>
                      <a:pt x="7681" y="2265"/>
                      <a:pt x="7620" y="1809"/>
                    </a:cubicBezTo>
                    <a:cubicBezTo>
                      <a:pt x="7590" y="1292"/>
                      <a:pt x="7590" y="745"/>
                      <a:pt x="7560" y="229"/>
                    </a:cubicBezTo>
                    <a:cubicBezTo>
                      <a:pt x="7560" y="77"/>
                      <a:pt x="7446" y="1"/>
                      <a:pt x="7328" y="1"/>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p8"/>
              <p:cNvSpPr/>
              <p:nvPr/>
            </p:nvSpPr>
            <p:spPr>
              <a:xfrm>
                <a:off x="1451370" y="3248042"/>
                <a:ext cx="35859" cy="30979"/>
              </a:xfrm>
              <a:custGeom>
                <a:rect b="b" l="l" r="r" t="t"/>
                <a:pathLst>
                  <a:path extrusionOk="0" h="1498" w="1734">
                    <a:moveTo>
                      <a:pt x="700" y="1"/>
                    </a:moveTo>
                    <a:cubicBezTo>
                      <a:pt x="586" y="1"/>
                      <a:pt x="472" y="31"/>
                      <a:pt x="365" y="92"/>
                    </a:cubicBezTo>
                    <a:cubicBezTo>
                      <a:pt x="92" y="244"/>
                      <a:pt x="0" y="639"/>
                      <a:pt x="61" y="943"/>
                    </a:cubicBezTo>
                    <a:cubicBezTo>
                      <a:pt x="167" y="1323"/>
                      <a:pt x="492" y="1498"/>
                      <a:pt x="844" y="1498"/>
                    </a:cubicBezTo>
                    <a:cubicBezTo>
                      <a:pt x="999" y="1498"/>
                      <a:pt x="1159" y="1464"/>
                      <a:pt x="1308" y="1399"/>
                    </a:cubicBezTo>
                    <a:cubicBezTo>
                      <a:pt x="1581" y="1247"/>
                      <a:pt x="1733" y="852"/>
                      <a:pt x="1611" y="548"/>
                    </a:cubicBezTo>
                    <a:cubicBezTo>
                      <a:pt x="1551" y="244"/>
                      <a:pt x="1308" y="92"/>
                      <a:pt x="1034" y="92"/>
                    </a:cubicBezTo>
                    <a:cubicBezTo>
                      <a:pt x="928" y="31"/>
                      <a:pt x="814" y="1"/>
                      <a:pt x="700" y="1"/>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p8"/>
              <p:cNvSpPr/>
              <p:nvPr/>
            </p:nvSpPr>
            <p:spPr>
              <a:xfrm>
                <a:off x="1512337" y="3283592"/>
                <a:ext cx="37121" cy="32943"/>
              </a:xfrm>
              <a:custGeom>
                <a:rect b="b" l="l" r="r" t="t"/>
                <a:pathLst>
                  <a:path extrusionOk="0" h="1593" w="1795">
                    <a:moveTo>
                      <a:pt x="875" y="1"/>
                    </a:moveTo>
                    <a:cubicBezTo>
                      <a:pt x="588" y="1"/>
                      <a:pt x="300" y="145"/>
                      <a:pt x="153" y="440"/>
                    </a:cubicBezTo>
                    <a:cubicBezTo>
                      <a:pt x="1" y="774"/>
                      <a:pt x="31" y="1230"/>
                      <a:pt x="426" y="1412"/>
                    </a:cubicBezTo>
                    <a:cubicBezTo>
                      <a:pt x="457" y="1412"/>
                      <a:pt x="457" y="1443"/>
                      <a:pt x="487" y="1443"/>
                    </a:cubicBezTo>
                    <a:cubicBezTo>
                      <a:pt x="626" y="1540"/>
                      <a:pt x="789" y="1592"/>
                      <a:pt x="950" y="1592"/>
                    </a:cubicBezTo>
                    <a:cubicBezTo>
                      <a:pt x="1141" y="1592"/>
                      <a:pt x="1327" y="1517"/>
                      <a:pt x="1460" y="1352"/>
                    </a:cubicBezTo>
                    <a:cubicBezTo>
                      <a:pt x="1703" y="1078"/>
                      <a:pt x="1794" y="652"/>
                      <a:pt x="1521" y="318"/>
                    </a:cubicBezTo>
                    <a:cubicBezTo>
                      <a:pt x="1366" y="107"/>
                      <a:pt x="1121" y="1"/>
                      <a:pt x="875" y="1"/>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p8"/>
              <p:cNvSpPr/>
              <p:nvPr/>
            </p:nvSpPr>
            <p:spPr>
              <a:xfrm>
                <a:off x="1587138" y="3293891"/>
                <a:ext cx="27029" cy="28352"/>
              </a:xfrm>
              <a:custGeom>
                <a:rect b="b" l="l" r="r" t="t"/>
                <a:pathLst>
                  <a:path extrusionOk="0" h="1371" w="1307">
                    <a:moveTo>
                      <a:pt x="682" y="1"/>
                    </a:moveTo>
                    <a:cubicBezTo>
                      <a:pt x="668" y="1"/>
                      <a:pt x="654" y="1"/>
                      <a:pt x="639" y="3"/>
                    </a:cubicBezTo>
                    <a:cubicBezTo>
                      <a:pt x="305" y="3"/>
                      <a:pt x="1" y="276"/>
                      <a:pt x="1" y="641"/>
                    </a:cubicBezTo>
                    <a:lnTo>
                      <a:pt x="1" y="732"/>
                    </a:lnTo>
                    <a:cubicBezTo>
                      <a:pt x="31" y="1066"/>
                      <a:pt x="275" y="1370"/>
                      <a:pt x="639" y="1370"/>
                    </a:cubicBezTo>
                    <a:cubicBezTo>
                      <a:pt x="1034" y="1370"/>
                      <a:pt x="1247" y="1097"/>
                      <a:pt x="1278" y="732"/>
                    </a:cubicBezTo>
                    <a:lnTo>
                      <a:pt x="1278" y="641"/>
                    </a:lnTo>
                    <a:cubicBezTo>
                      <a:pt x="1307" y="321"/>
                      <a:pt x="1001" y="1"/>
                      <a:pt x="682" y="1"/>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8"/>
              <p:cNvSpPr/>
              <p:nvPr/>
            </p:nvSpPr>
            <p:spPr>
              <a:xfrm>
                <a:off x="1678298" y="3206556"/>
                <a:ext cx="331" cy="972"/>
              </a:xfrm>
              <a:custGeom>
                <a:rect b="b" l="l" r="r" t="t"/>
                <a:pathLst>
                  <a:path extrusionOk="0" h="47" w="16">
                    <a:moveTo>
                      <a:pt x="0" y="1"/>
                    </a:moveTo>
                    <a:cubicBezTo>
                      <a:pt x="0" y="31"/>
                      <a:pt x="8" y="46"/>
                      <a:pt x="12" y="46"/>
                    </a:cubicBezTo>
                    <a:cubicBezTo>
                      <a:pt x="16" y="46"/>
                      <a:pt x="16" y="31"/>
                      <a:pt x="0" y="1"/>
                    </a:cubicBezTo>
                    <a:lnTo>
                      <a:pt x="0" y="1"/>
                    </a:lnTo>
                    <a:cubicBezTo>
                      <a:pt x="0" y="1"/>
                      <a:pt x="0" y="1"/>
                      <a:pt x="0" y="1"/>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8"/>
              <p:cNvSpPr/>
              <p:nvPr/>
            </p:nvSpPr>
            <p:spPr>
              <a:xfrm>
                <a:off x="1504168" y="2136580"/>
                <a:ext cx="436265" cy="560283"/>
              </a:xfrm>
              <a:custGeom>
                <a:rect b="b" l="l" r="r" t="t"/>
                <a:pathLst>
                  <a:path extrusionOk="0" h="27093" w="21096">
                    <a:moveTo>
                      <a:pt x="11280" y="1"/>
                    </a:moveTo>
                    <a:cubicBezTo>
                      <a:pt x="9904" y="1"/>
                      <a:pt x="8543" y="361"/>
                      <a:pt x="7356" y="1160"/>
                    </a:cubicBezTo>
                    <a:cubicBezTo>
                      <a:pt x="4104" y="3349"/>
                      <a:pt x="2584" y="7543"/>
                      <a:pt x="1581" y="11130"/>
                    </a:cubicBezTo>
                    <a:cubicBezTo>
                      <a:pt x="244" y="15841"/>
                      <a:pt x="1" y="20735"/>
                      <a:pt x="730" y="25568"/>
                    </a:cubicBezTo>
                    <a:cubicBezTo>
                      <a:pt x="853" y="26412"/>
                      <a:pt x="1428" y="26774"/>
                      <a:pt x="2050" y="26774"/>
                    </a:cubicBezTo>
                    <a:cubicBezTo>
                      <a:pt x="2973" y="26774"/>
                      <a:pt x="4000" y="25976"/>
                      <a:pt x="3800" y="24778"/>
                    </a:cubicBezTo>
                    <a:cubicBezTo>
                      <a:pt x="3162" y="20431"/>
                      <a:pt x="3466" y="15993"/>
                      <a:pt x="4712" y="11768"/>
                    </a:cubicBezTo>
                    <a:cubicBezTo>
                      <a:pt x="5624" y="8698"/>
                      <a:pt x="7265" y="3288"/>
                      <a:pt x="11217" y="3197"/>
                    </a:cubicBezTo>
                    <a:cubicBezTo>
                      <a:pt x="11273" y="3195"/>
                      <a:pt x="11329" y="3194"/>
                      <a:pt x="11385" y="3194"/>
                    </a:cubicBezTo>
                    <a:cubicBezTo>
                      <a:pt x="15497" y="3194"/>
                      <a:pt x="17511" y="7592"/>
                      <a:pt x="17661" y="11160"/>
                    </a:cubicBezTo>
                    <a:cubicBezTo>
                      <a:pt x="17752" y="13592"/>
                      <a:pt x="17357" y="16024"/>
                      <a:pt x="16840" y="18395"/>
                    </a:cubicBezTo>
                    <a:cubicBezTo>
                      <a:pt x="16414" y="20553"/>
                      <a:pt x="15898" y="22711"/>
                      <a:pt x="14864" y="24656"/>
                    </a:cubicBezTo>
                    <a:cubicBezTo>
                      <a:pt x="14191" y="25918"/>
                      <a:pt x="15308" y="27092"/>
                      <a:pt x="16382" y="27092"/>
                    </a:cubicBezTo>
                    <a:cubicBezTo>
                      <a:pt x="16861" y="27092"/>
                      <a:pt x="17331" y="26859"/>
                      <a:pt x="17630" y="26297"/>
                    </a:cubicBezTo>
                    <a:cubicBezTo>
                      <a:pt x="19697" y="22437"/>
                      <a:pt x="20518" y="17665"/>
                      <a:pt x="20822" y="13379"/>
                    </a:cubicBezTo>
                    <a:cubicBezTo>
                      <a:pt x="21095" y="9428"/>
                      <a:pt x="20214" y="4899"/>
                      <a:pt x="17083" y="2194"/>
                    </a:cubicBezTo>
                    <a:cubicBezTo>
                      <a:pt x="15474" y="822"/>
                      <a:pt x="13359" y="1"/>
                      <a:pt x="11280" y="1"/>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8"/>
              <p:cNvSpPr/>
              <p:nvPr/>
            </p:nvSpPr>
            <p:spPr>
              <a:xfrm>
                <a:off x="1309936" y="2552592"/>
                <a:ext cx="915855" cy="225288"/>
              </a:xfrm>
              <a:custGeom>
                <a:rect b="b" l="l" r="r" t="t"/>
                <a:pathLst>
                  <a:path extrusionOk="0" h="10894" w="44287">
                    <a:moveTo>
                      <a:pt x="20783" y="0"/>
                    </a:moveTo>
                    <a:cubicBezTo>
                      <a:pt x="9402" y="0"/>
                      <a:pt x="0" y="4327"/>
                      <a:pt x="0" y="4327"/>
                    </a:cubicBezTo>
                    <a:cubicBezTo>
                      <a:pt x="0" y="4327"/>
                      <a:pt x="8549" y="10894"/>
                      <a:pt x="22403" y="10894"/>
                    </a:cubicBezTo>
                    <a:cubicBezTo>
                      <a:pt x="23893" y="10894"/>
                      <a:pt x="25444" y="10818"/>
                      <a:pt x="27053" y="10650"/>
                    </a:cubicBezTo>
                    <a:cubicBezTo>
                      <a:pt x="43618" y="8917"/>
                      <a:pt x="44287" y="5148"/>
                      <a:pt x="44287" y="5148"/>
                    </a:cubicBezTo>
                    <a:cubicBezTo>
                      <a:pt x="44287" y="5148"/>
                      <a:pt x="36475" y="984"/>
                      <a:pt x="23770" y="102"/>
                    </a:cubicBezTo>
                    <a:cubicBezTo>
                      <a:pt x="22763" y="32"/>
                      <a:pt x="21766" y="0"/>
                      <a:pt x="20783" y="0"/>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8"/>
              <p:cNvSpPr/>
              <p:nvPr/>
            </p:nvSpPr>
            <p:spPr>
              <a:xfrm>
                <a:off x="1298624" y="2641436"/>
                <a:ext cx="930310" cy="624619"/>
              </a:xfrm>
              <a:custGeom>
                <a:rect b="b" l="l" r="r" t="t"/>
                <a:pathLst>
                  <a:path extrusionOk="0" h="30204" w="44986">
                    <a:moveTo>
                      <a:pt x="547" y="1"/>
                    </a:moveTo>
                    <a:cubicBezTo>
                      <a:pt x="244" y="244"/>
                      <a:pt x="0" y="609"/>
                      <a:pt x="31" y="1065"/>
                    </a:cubicBezTo>
                    <a:cubicBezTo>
                      <a:pt x="578" y="7205"/>
                      <a:pt x="2402" y="13132"/>
                      <a:pt x="5624" y="18329"/>
                    </a:cubicBezTo>
                    <a:cubicBezTo>
                      <a:pt x="6475" y="20518"/>
                      <a:pt x="6931" y="22889"/>
                      <a:pt x="7903" y="25047"/>
                    </a:cubicBezTo>
                    <a:cubicBezTo>
                      <a:pt x="8967" y="27448"/>
                      <a:pt x="11125" y="28117"/>
                      <a:pt x="13496" y="28694"/>
                    </a:cubicBezTo>
                    <a:cubicBezTo>
                      <a:pt x="17507" y="29680"/>
                      <a:pt x="21617" y="30204"/>
                      <a:pt x="25729" y="30204"/>
                    </a:cubicBezTo>
                    <a:cubicBezTo>
                      <a:pt x="27195" y="30204"/>
                      <a:pt x="28661" y="30137"/>
                      <a:pt x="30122" y="30001"/>
                    </a:cubicBezTo>
                    <a:cubicBezTo>
                      <a:pt x="32463" y="29758"/>
                      <a:pt x="35107" y="29545"/>
                      <a:pt x="36779" y="27661"/>
                    </a:cubicBezTo>
                    <a:cubicBezTo>
                      <a:pt x="38542" y="25685"/>
                      <a:pt x="39211" y="22554"/>
                      <a:pt x="40092" y="20123"/>
                    </a:cubicBezTo>
                    <a:cubicBezTo>
                      <a:pt x="41187" y="17022"/>
                      <a:pt x="42250" y="13922"/>
                      <a:pt x="43041" y="10731"/>
                    </a:cubicBezTo>
                    <a:cubicBezTo>
                      <a:pt x="43466" y="9120"/>
                      <a:pt x="43770" y="7539"/>
                      <a:pt x="44074" y="5928"/>
                    </a:cubicBezTo>
                    <a:cubicBezTo>
                      <a:pt x="44378" y="4317"/>
                      <a:pt x="44834" y="2676"/>
                      <a:pt x="44986" y="1004"/>
                    </a:cubicBezTo>
                    <a:cubicBezTo>
                      <a:pt x="44956" y="943"/>
                      <a:pt x="44956" y="852"/>
                      <a:pt x="44956" y="730"/>
                    </a:cubicBezTo>
                    <a:cubicBezTo>
                      <a:pt x="44500" y="943"/>
                      <a:pt x="44044" y="1126"/>
                      <a:pt x="43618" y="1278"/>
                    </a:cubicBezTo>
                    <a:cubicBezTo>
                      <a:pt x="43466" y="1338"/>
                      <a:pt x="43284" y="1369"/>
                      <a:pt x="43132" y="1460"/>
                    </a:cubicBezTo>
                    <a:cubicBezTo>
                      <a:pt x="43010" y="1551"/>
                      <a:pt x="42889" y="1581"/>
                      <a:pt x="42737" y="1642"/>
                    </a:cubicBezTo>
                    <a:cubicBezTo>
                      <a:pt x="40974" y="2493"/>
                      <a:pt x="39180" y="3284"/>
                      <a:pt x="37235" y="3770"/>
                    </a:cubicBezTo>
                    <a:cubicBezTo>
                      <a:pt x="33554" y="4762"/>
                      <a:pt x="29694" y="5036"/>
                      <a:pt x="25867" y="5036"/>
                    </a:cubicBezTo>
                    <a:cubicBezTo>
                      <a:pt x="25238" y="5036"/>
                      <a:pt x="24609" y="5029"/>
                      <a:pt x="23983" y="5016"/>
                    </a:cubicBezTo>
                    <a:cubicBezTo>
                      <a:pt x="16201" y="4895"/>
                      <a:pt x="7417" y="4074"/>
                      <a:pt x="547" y="1"/>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8"/>
              <p:cNvSpPr/>
              <p:nvPr/>
            </p:nvSpPr>
            <p:spPr>
              <a:xfrm>
                <a:off x="1424961" y="2728812"/>
                <a:ext cx="45020" cy="24258"/>
              </a:xfrm>
              <a:custGeom>
                <a:rect b="b" l="l" r="r" t="t"/>
                <a:pathLst>
                  <a:path extrusionOk="0" h="1173" w="2177">
                    <a:moveTo>
                      <a:pt x="548" y="1"/>
                    </a:moveTo>
                    <a:cubicBezTo>
                      <a:pt x="396" y="1"/>
                      <a:pt x="274" y="92"/>
                      <a:pt x="153" y="214"/>
                    </a:cubicBezTo>
                    <a:cubicBezTo>
                      <a:pt x="1" y="274"/>
                      <a:pt x="31" y="457"/>
                      <a:pt x="92" y="578"/>
                    </a:cubicBezTo>
                    <a:cubicBezTo>
                      <a:pt x="244" y="852"/>
                      <a:pt x="426" y="913"/>
                      <a:pt x="730" y="1004"/>
                    </a:cubicBezTo>
                    <a:cubicBezTo>
                      <a:pt x="974" y="1034"/>
                      <a:pt x="1186" y="1126"/>
                      <a:pt x="1369" y="1156"/>
                    </a:cubicBezTo>
                    <a:cubicBezTo>
                      <a:pt x="1414" y="1167"/>
                      <a:pt x="1457" y="1172"/>
                      <a:pt x="1498" y="1172"/>
                    </a:cubicBezTo>
                    <a:cubicBezTo>
                      <a:pt x="2008" y="1172"/>
                      <a:pt x="2177" y="357"/>
                      <a:pt x="1642" y="244"/>
                    </a:cubicBezTo>
                    <a:cubicBezTo>
                      <a:pt x="1429" y="214"/>
                      <a:pt x="1186" y="122"/>
                      <a:pt x="913" y="92"/>
                    </a:cubicBezTo>
                    <a:cubicBezTo>
                      <a:pt x="822" y="62"/>
                      <a:pt x="670" y="1"/>
                      <a:pt x="548" y="1"/>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8"/>
              <p:cNvSpPr/>
              <p:nvPr/>
            </p:nvSpPr>
            <p:spPr>
              <a:xfrm>
                <a:off x="1361472" y="2711854"/>
                <a:ext cx="45020" cy="23617"/>
              </a:xfrm>
              <a:custGeom>
                <a:rect b="b" l="l" r="r" t="t"/>
                <a:pathLst>
                  <a:path extrusionOk="0" h="1142" w="2177">
                    <a:moveTo>
                      <a:pt x="548" y="0"/>
                    </a:moveTo>
                    <a:cubicBezTo>
                      <a:pt x="396" y="0"/>
                      <a:pt x="274" y="61"/>
                      <a:pt x="153" y="183"/>
                    </a:cubicBezTo>
                    <a:cubicBezTo>
                      <a:pt x="1" y="274"/>
                      <a:pt x="1" y="456"/>
                      <a:pt x="62" y="578"/>
                    </a:cubicBezTo>
                    <a:cubicBezTo>
                      <a:pt x="214" y="821"/>
                      <a:pt x="426" y="912"/>
                      <a:pt x="730" y="973"/>
                    </a:cubicBezTo>
                    <a:cubicBezTo>
                      <a:pt x="943" y="1034"/>
                      <a:pt x="1186" y="1094"/>
                      <a:pt x="1369" y="1125"/>
                    </a:cubicBezTo>
                    <a:cubicBezTo>
                      <a:pt x="1414" y="1136"/>
                      <a:pt x="1457" y="1141"/>
                      <a:pt x="1498" y="1141"/>
                    </a:cubicBezTo>
                    <a:cubicBezTo>
                      <a:pt x="2008" y="1141"/>
                      <a:pt x="2177" y="326"/>
                      <a:pt x="1642" y="213"/>
                    </a:cubicBezTo>
                    <a:cubicBezTo>
                      <a:pt x="1399" y="183"/>
                      <a:pt x="1186" y="122"/>
                      <a:pt x="913" y="61"/>
                    </a:cubicBezTo>
                    <a:cubicBezTo>
                      <a:pt x="791" y="31"/>
                      <a:pt x="639" y="0"/>
                      <a:pt x="548" y="0"/>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8"/>
              <p:cNvSpPr/>
              <p:nvPr/>
            </p:nvSpPr>
            <p:spPr>
              <a:xfrm>
                <a:off x="1311197" y="2684700"/>
                <a:ext cx="42559" cy="28270"/>
              </a:xfrm>
              <a:custGeom>
                <a:rect b="b" l="l" r="r" t="t"/>
                <a:pathLst>
                  <a:path extrusionOk="0" h="1367" w="2058">
                    <a:moveTo>
                      <a:pt x="516" y="0"/>
                    </a:moveTo>
                    <a:cubicBezTo>
                      <a:pt x="385" y="0"/>
                      <a:pt x="257" y="75"/>
                      <a:pt x="152" y="128"/>
                    </a:cubicBezTo>
                    <a:cubicBezTo>
                      <a:pt x="0" y="158"/>
                      <a:pt x="0" y="371"/>
                      <a:pt x="0" y="462"/>
                    </a:cubicBezTo>
                    <a:cubicBezTo>
                      <a:pt x="91" y="766"/>
                      <a:pt x="274" y="888"/>
                      <a:pt x="547" y="1009"/>
                    </a:cubicBezTo>
                    <a:cubicBezTo>
                      <a:pt x="730" y="1131"/>
                      <a:pt x="943" y="1192"/>
                      <a:pt x="1155" y="1313"/>
                    </a:cubicBezTo>
                    <a:cubicBezTo>
                      <a:pt x="1225" y="1350"/>
                      <a:pt x="1294" y="1367"/>
                      <a:pt x="1360" y="1367"/>
                    </a:cubicBezTo>
                    <a:cubicBezTo>
                      <a:pt x="1778" y="1367"/>
                      <a:pt x="2058" y="699"/>
                      <a:pt x="1611" y="462"/>
                    </a:cubicBezTo>
                    <a:cubicBezTo>
                      <a:pt x="1368" y="371"/>
                      <a:pt x="1186" y="280"/>
                      <a:pt x="943" y="158"/>
                    </a:cubicBezTo>
                    <a:cubicBezTo>
                      <a:pt x="851" y="128"/>
                      <a:pt x="730" y="67"/>
                      <a:pt x="578" y="6"/>
                    </a:cubicBezTo>
                    <a:cubicBezTo>
                      <a:pt x="557" y="2"/>
                      <a:pt x="536" y="0"/>
                      <a:pt x="516" y="0"/>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8"/>
              <p:cNvSpPr/>
              <p:nvPr/>
            </p:nvSpPr>
            <p:spPr>
              <a:xfrm>
                <a:off x="1476518" y="2742958"/>
                <a:ext cx="50935" cy="20970"/>
              </a:xfrm>
              <a:custGeom>
                <a:rect b="b" l="l" r="r" t="t"/>
                <a:pathLst>
                  <a:path extrusionOk="0" h="1014" w="2463">
                    <a:moveTo>
                      <a:pt x="582" y="1"/>
                    </a:moveTo>
                    <a:cubicBezTo>
                      <a:pt x="449" y="1"/>
                      <a:pt x="319" y="31"/>
                      <a:pt x="183" y="138"/>
                    </a:cubicBezTo>
                    <a:cubicBezTo>
                      <a:pt x="61" y="229"/>
                      <a:pt x="0" y="442"/>
                      <a:pt x="61" y="533"/>
                    </a:cubicBezTo>
                    <a:cubicBezTo>
                      <a:pt x="243" y="837"/>
                      <a:pt x="547" y="897"/>
                      <a:pt x="912" y="928"/>
                    </a:cubicBezTo>
                    <a:cubicBezTo>
                      <a:pt x="1170" y="971"/>
                      <a:pt x="1413" y="1014"/>
                      <a:pt x="1673" y="1014"/>
                    </a:cubicBezTo>
                    <a:cubicBezTo>
                      <a:pt x="1780" y="1014"/>
                      <a:pt x="1891" y="1006"/>
                      <a:pt x="2006" y="989"/>
                    </a:cubicBezTo>
                    <a:cubicBezTo>
                      <a:pt x="2158" y="989"/>
                      <a:pt x="2310" y="928"/>
                      <a:pt x="2371" y="776"/>
                    </a:cubicBezTo>
                    <a:cubicBezTo>
                      <a:pt x="2462" y="593"/>
                      <a:pt x="2462" y="502"/>
                      <a:pt x="2371" y="320"/>
                    </a:cubicBezTo>
                    <a:cubicBezTo>
                      <a:pt x="2310" y="168"/>
                      <a:pt x="2158" y="138"/>
                      <a:pt x="2006" y="77"/>
                    </a:cubicBezTo>
                    <a:cubicBezTo>
                      <a:pt x="1672" y="46"/>
                      <a:pt x="1307" y="46"/>
                      <a:pt x="1003" y="46"/>
                    </a:cubicBezTo>
                    <a:cubicBezTo>
                      <a:pt x="851" y="31"/>
                      <a:pt x="715" y="1"/>
                      <a:pt x="582" y="1"/>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8"/>
              <p:cNvSpPr/>
              <p:nvPr/>
            </p:nvSpPr>
            <p:spPr>
              <a:xfrm>
                <a:off x="1758125" y="2775075"/>
                <a:ext cx="46530" cy="18777"/>
              </a:xfrm>
              <a:custGeom>
                <a:rect b="b" l="l" r="r" t="t"/>
                <a:pathLst>
                  <a:path extrusionOk="0" h="908" w="2250">
                    <a:moveTo>
                      <a:pt x="1346" y="1"/>
                    </a:moveTo>
                    <a:cubicBezTo>
                      <a:pt x="1079" y="1"/>
                      <a:pt x="806" y="22"/>
                      <a:pt x="548" y="44"/>
                    </a:cubicBezTo>
                    <a:cubicBezTo>
                      <a:pt x="1" y="135"/>
                      <a:pt x="1" y="773"/>
                      <a:pt x="548" y="864"/>
                    </a:cubicBezTo>
                    <a:cubicBezTo>
                      <a:pt x="806" y="886"/>
                      <a:pt x="1079" y="907"/>
                      <a:pt x="1346" y="907"/>
                    </a:cubicBezTo>
                    <a:cubicBezTo>
                      <a:pt x="1456" y="907"/>
                      <a:pt x="1566" y="904"/>
                      <a:pt x="1672" y="895"/>
                    </a:cubicBezTo>
                    <a:cubicBezTo>
                      <a:pt x="2250" y="803"/>
                      <a:pt x="2250" y="44"/>
                      <a:pt x="1672" y="13"/>
                    </a:cubicBezTo>
                    <a:cubicBezTo>
                      <a:pt x="1566" y="4"/>
                      <a:pt x="1456" y="1"/>
                      <a:pt x="1346" y="1"/>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p8"/>
              <p:cNvSpPr/>
              <p:nvPr/>
            </p:nvSpPr>
            <p:spPr>
              <a:xfrm>
                <a:off x="1829783" y="2774082"/>
                <a:ext cx="31454" cy="19915"/>
              </a:xfrm>
              <a:custGeom>
                <a:rect b="b" l="l" r="r" t="t"/>
                <a:pathLst>
                  <a:path extrusionOk="0" h="963" w="1521">
                    <a:moveTo>
                      <a:pt x="1034" y="0"/>
                    </a:moveTo>
                    <a:cubicBezTo>
                      <a:pt x="913" y="0"/>
                      <a:pt x="791" y="31"/>
                      <a:pt x="730" y="61"/>
                    </a:cubicBezTo>
                    <a:lnTo>
                      <a:pt x="578" y="61"/>
                    </a:lnTo>
                    <a:cubicBezTo>
                      <a:pt x="122" y="61"/>
                      <a:pt x="1" y="821"/>
                      <a:pt x="457" y="943"/>
                    </a:cubicBezTo>
                    <a:cubicBezTo>
                      <a:pt x="538" y="955"/>
                      <a:pt x="620" y="963"/>
                      <a:pt x="700" y="963"/>
                    </a:cubicBezTo>
                    <a:cubicBezTo>
                      <a:pt x="1005" y="963"/>
                      <a:pt x="1278" y="854"/>
                      <a:pt x="1399" y="517"/>
                    </a:cubicBezTo>
                    <a:cubicBezTo>
                      <a:pt x="1520" y="304"/>
                      <a:pt x="1247" y="0"/>
                      <a:pt x="1034" y="0"/>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8"/>
              <p:cNvSpPr/>
              <p:nvPr/>
            </p:nvSpPr>
            <p:spPr>
              <a:xfrm>
                <a:off x="1981289" y="2759833"/>
                <a:ext cx="54699" cy="23410"/>
              </a:xfrm>
              <a:custGeom>
                <a:rect b="b" l="l" r="r" t="t"/>
                <a:pathLst>
                  <a:path extrusionOk="0" h="1132" w="2645">
                    <a:moveTo>
                      <a:pt x="2191" y="1"/>
                    </a:moveTo>
                    <a:cubicBezTo>
                      <a:pt x="1856" y="1"/>
                      <a:pt x="1521" y="191"/>
                      <a:pt x="1186" y="294"/>
                    </a:cubicBezTo>
                    <a:cubicBezTo>
                      <a:pt x="821" y="385"/>
                      <a:pt x="395" y="325"/>
                      <a:pt x="91" y="598"/>
                    </a:cubicBezTo>
                    <a:cubicBezTo>
                      <a:pt x="0" y="689"/>
                      <a:pt x="0" y="872"/>
                      <a:pt x="91" y="933"/>
                    </a:cubicBezTo>
                    <a:cubicBezTo>
                      <a:pt x="273" y="1081"/>
                      <a:pt x="499" y="1131"/>
                      <a:pt x="737" y="1131"/>
                    </a:cubicBezTo>
                    <a:cubicBezTo>
                      <a:pt x="936" y="1131"/>
                      <a:pt x="1143" y="1096"/>
                      <a:pt x="1337" y="1054"/>
                    </a:cubicBezTo>
                    <a:cubicBezTo>
                      <a:pt x="1733" y="963"/>
                      <a:pt x="2371" y="872"/>
                      <a:pt x="2553" y="477"/>
                    </a:cubicBezTo>
                    <a:cubicBezTo>
                      <a:pt x="2645" y="294"/>
                      <a:pt x="2584" y="51"/>
                      <a:pt x="2371" y="21"/>
                    </a:cubicBezTo>
                    <a:cubicBezTo>
                      <a:pt x="2311" y="7"/>
                      <a:pt x="2251" y="1"/>
                      <a:pt x="2191" y="1"/>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p8"/>
              <p:cNvSpPr/>
              <p:nvPr/>
            </p:nvSpPr>
            <p:spPr>
              <a:xfrm>
                <a:off x="2068664" y="2734106"/>
                <a:ext cx="61316" cy="22541"/>
              </a:xfrm>
              <a:custGeom>
                <a:rect b="b" l="l" r="r" t="t"/>
                <a:pathLst>
                  <a:path extrusionOk="0" h="1090" w="2965">
                    <a:moveTo>
                      <a:pt x="2370" y="0"/>
                    </a:moveTo>
                    <a:cubicBezTo>
                      <a:pt x="2332" y="0"/>
                      <a:pt x="2291" y="6"/>
                      <a:pt x="2249" y="18"/>
                    </a:cubicBezTo>
                    <a:cubicBezTo>
                      <a:pt x="1641" y="170"/>
                      <a:pt x="1034" y="292"/>
                      <a:pt x="426" y="444"/>
                    </a:cubicBezTo>
                    <a:cubicBezTo>
                      <a:pt x="0" y="474"/>
                      <a:pt x="122" y="1082"/>
                      <a:pt x="486" y="1082"/>
                    </a:cubicBezTo>
                    <a:cubicBezTo>
                      <a:pt x="595" y="1087"/>
                      <a:pt x="703" y="1090"/>
                      <a:pt x="812" y="1090"/>
                    </a:cubicBezTo>
                    <a:cubicBezTo>
                      <a:pt x="1371" y="1090"/>
                      <a:pt x="1927" y="1022"/>
                      <a:pt x="2462" y="870"/>
                    </a:cubicBezTo>
                    <a:cubicBezTo>
                      <a:pt x="2965" y="730"/>
                      <a:pt x="2800" y="0"/>
                      <a:pt x="2370" y="0"/>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8"/>
              <p:cNvSpPr/>
              <p:nvPr/>
            </p:nvSpPr>
            <p:spPr>
              <a:xfrm>
                <a:off x="2151821" y="2699963"/>
                <a:ext cx="48619" cy="31268"/>
              </a:xfrm>
              <a:custGeom>
                <a:rect b="b" l="l" r="r" t="t"/>
                <a:pathLst>
                  <a:path extrusionOk="0" h="1512" w="2351">
                    <a:moveTo>
                      <a:pt x="1786" y="0"/>
                    </a:moveTo>
                    <a:cubicBezTo>
                      <a:pt x="1738" y="0"/>
                      <a:pt x="1687" y="9"/>
                      <a:pt x="1633" y="28"/>
                    </a:cubicBezTo>
                    <a:cubicBezTo>
                      <a:pt x="1177" y="241"/>
                      <a:pt x="721" y="484"/>
                      <a:pt x="326" y="758"/>
                    </a:cubicBezTo>
                    <a:cubicBezTo>
                      <a:pt x="0" y="1001"/>
                      <a:pt x="134" y="1511"/>
                      <a:pt x="447" y="1511"/>
                    </a:cubicBezTo>
                    <a:cubicBezTo>
                      <a:pt x="485" y="1511"/>
                      <a:pt x="526" y="1504"/>
                      <a:pt x="569" y="1487"/>
                    </a:cubicBezTo>
                    <a:cubicBezTo>
                      <a:pt x="1025" y="1335"/>
                      <a:pt x="1541" y="1153"/>
                      <a:pt x="1997" y="879"/>
                    </a:cubicBezTo>
                    <a:cubicBezTo>
                      <a:pt x="2351" y="634"/>
                      <a:pt x="2193" y="0"/>
                      <a:pt x="1786" y="0"/>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p8"/>
              <p:cNvSpPr/>
              <p:nvPr/>
            </p:nvSpPr>
            <p:spPr>
              <a:xfrm>
                <a:off x="1886986" y="2774475"/>
                <a:ext cx="53458" cy="19191"/>
              </a:xfrm>
              <a:custGeom>
                <a:rect b="b" l="l" r="r" t="t"/>
                <a:pathLst>
                  <a:path extrusionOk="0" h="928" w="2585">
                    <a:moveTo>
                      <a:pt x="1697" y="0"/>
                    </a:moveTo>
                    <a:cubicBezTo>
                      <a:pt x="1532" y="0"/>
                      <a:pt x="1367" y="12"/>
                      <a:pt x="1217" y="12"/>
                    </a:cubicBezTo>
                    <a:cubicBezTo>
                      <a:pt x="1118" y="12"/>
                      <a:pt x="1011" y="8"/>
                      <a:pt x="904" y="8"/>
                    </a:cubicBezTo>
                    <a:cubicBezTo>
                      <a:pt x="580" y="8"/>
                      <a:pt x="244" y="42"/>
                      <a:pt x="62" y="316"/>
                    </a:cubicBezTo>
                    <a:cubicBezTo>
                      <a:pt x="1" y="437"/>
                      <a:pt x="1" y="528"/>
                      <a:pt x="62" y="620"/>
                    </a:cubicBezTo>
                    <a:cubicBezTo>
                      <a:pt x="244" y="893"/>
                      <a:pt x="580" y="927"/>
                      <a:pt x="904" y="927"/>
                    </a:cubicBezTo>
                    <a:cubicBezTo>
                      <a:pt x="1011" y="927"/>
                      <a:pt x="1118" y="924"/>
                      <a:pt x="1217" y="924"/>
                    </a:cubicBezTo>
                    <a:cubicBezTo>
                      <a:pt x="1330" y="924"/>
                      <a:pt x="1452" y="928"/>
                      <a:pt x="1576" y="928"/>
                    </a:cubicBezTo>
                    <a:cubicBezTo>
                      <a:pt x="1917" y="928"/>
                      <a:pt x="2270" y="895"/>
                      <a:pt x="2493" y="650"/>
                    </a:cubicBezTo>
                    <a:cubicBezTo>
                      <a:pt x="2584" y="528"/>
                      <a:pt x="2584" y="377"/>
                      <a:pt x="2493" y="255"/>
                    </a:cubicBezTo>
                    <a:cubicBezTo>
                      <a:pt x="2296" y="39"/>
                      <a:pt x="1998" y="0"/>
                      <a:pt x="1697" y="0"/>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p8"/>
              <p:cNvSpPr/>
              <p:nvPr/>
            </p:nvSpPr>
            <p:spPr>
              <a:xfrm>
                <a:off x="1541848" y="2755056"/>
                <a:ext cx="70457" cy="23679"/>
              </a:xfrm>
              <a:custGeom>
                <a:rect b="b" l="l" r="r" t="t"/>
                <a:pathLst>
                  <a:path extrusionOk="0" h="1145" w="3407">
                    <a:moveTo>
                      <a:pt x="619" y="1"/>
                    </a:moveTo>
                    <a:cubicBezTo>
                      <a:pt x="189" y="1"/>
                      <a:pt x="1" y="654"/>
                      <a:pt x="458" y="768"/>
                    </a:cubicBezTo>
                    <a:cubicBezTo>
                      <a:pt x="945" y="860"/>
                      <a:pt x="1370" y="951"/>
                      <a:pt x="1887" y="1012"/>
                    </a:cubicBezTo>
                    <a:cubicBezTo>
                      <a:pt x="2166" y="1071"/>
                      <a:pt x="2420" y="1144"/>
                      <a:pt x="2681" y="1144"/>
                    </a:cubicBezTo>
                    <a:cubicBezTo>
                      <a:pt x="2818" y="1144"/>
                      <a:pt x="2957" y="1125"/>
                      <a:pt x="3103" y="1072"/>
                    </a:cubicBezTo>
                    <a:cubicBezTo>
                      <a:pt x="3285" y="981"/>
                      <a:pt x="3407" y="768"/>
                      <a:pt x="3224" y="616"/>
                    </a:cubicBezTo>
                    <a:cubicBezTo>
                      <a:pt x="2860" y="312"/>
                      <a:pt x="2525" y="312"/>
                      <a:pt x="2100" y="221"/>
                    </a:cubicBezTo>
                    <a:cubicBezTo>
                      <a:pt x="1644" y="160"/>
                      <a:pt x="1158" y="69"/>
                      <a:pt x="702" y="8"/>
                    </a:cubicBezTo>
                    <a:cubicBezTo>
                      <a:pt x="673" y="3"/>
                      <a:pt x="645" y="1"/>
                      <a:pt x="619" y="1"/>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p8"/>
              <p:cNvSpPr/>
              <p:nvPr/>
            </p:nvSpPr>
            <p:spPr>
              <a:xfrm>
                <a:off x="1632408" y="2772883"/>
                <a:ext cx="43387" cy="16854"/>
              </a:xfrm>
              <a:custGeom>
                <a:rect b="b" l="l" r="r" t="t"/>
                <a:pathLst>
                  <a:path extrusionOk="0" h="815" w="2098">
                    <a:moveTo>
                      <a:pt x="1174" y="1"/>
                    </a:moveTo>
                    <a:cubicBezTo>
                      <a:pt x="932" y="1"/>
                      <a:pt x="690" y="25"/>
                      <a:pt x="456" y="58"/>
                    </a:cubicBezTo>
                    <a:cubicBezTo>
                      <a:pt x="0" y="89"/>
                      <a:pt x="0" y="727"/>
                      <a:pt x="456" y="757"/>
                    </a:cubicBezTo>
                    <a:cubicBezTo>
                      <a:pt x="690" y="791"/>
                      <a:pt x="932" y="815"/>
                      <a:pt x="1174" y="815"/>
                    </a:cubicBezTo>
                    <a:cubicBezTo>
                      <a:pt x="1373" y="815"/>
                      <a:pt x="1571" y="799"/>
                      <a:pt x="1763" y="757"/>
                    </a:cubicBezTo>
                    <a:cubicBezTo>
                      <a:pt x="2098" y="697"/>
                      <a:pt x="2098" y="119"/>
                      <a:pt x="1763" y="58"/>
                    </a:cubicBezTo>
                    <a:cubicBezTo>
                      <a:pt x="1571" y="17"/>
                      <a:pt x="1373" y="1"/>
                      <a:pt x="1174" y="1"/>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8"/>
              <p:cNvSpPr/>
              <p:nvPr/>
            </p:nvSpPr>
            <p:spPr>
              <a:xfrm>
                <a:off x="1693498" y="2774971"/>
                <a:ext cx="41381" cy="18074"/>
              </a:xfrm>
              <a:custGeom>
                <a:rect b="b" l="l" r="r" t="t"/>
                <a:pathLst>
                  <a:path extrusionOk="0" h="874" w="2001">
                    <a:moveTo>
                      <a:pt x="453" y="1"/>
                    </a:moveTo>
                    <a:cubicBezTo>
                      <a:pt x="190" y="1"/>
                      <a:pt x="0" y="459"/>
                      <a:pt x="329" y="596"/>
                    </a:cubicBezTo>
                    <a:cubicBezTo>
                      <a:pt x="711" y="759"/>
                      <a:pt x="1117" y="874"/>
                      <a:pt x="1482" y="874"/>
                    </a:cubicBezTo>
                    <a:cubicBezTo>
                      <a:pt x="1524" y="874"/>
                      <a:pt x="1565" y="872"/>
                      <a:pt x="1606" y="869"/>
                    </a:cubicBezTo>
                    <a:cubicBezTo>
                      <a:pt x="1849" y="808"/>
                      <a:pt x="2001" y="717"/>
                      <a:pt x="2001" y="474"/>
                    </a:cubicBezTo>
                    <a:cubicBezTo>
                      <a:pt x="2001" y="311"/>
                      <a:pt x="1855" y="100"/>
                      <a:pt x="1673" y="100"/>
                    </a:cubicBezTo>
                    <a:cubicBezTo>
                      <a:pt x="1651" y="100"/>
                      <a:pt x="1629" y="103"/>
                      <a:pt x="1606" y="109"/>
                    </a:cubicBezTo>
                    <a:cubicBezTo>
                      <a:pt x="1271" y="109"/>
                      <a:pt x="937" y="109"/>
                      <a:pt x="542" y="18"/>
                    </a:cubicBezTo>
                    <a:cubicBezTo>
                      <a:pt x="512" y="6"/>
                      <a:pt x="482" y="1"/>
                      <a:pt x="453" y="1"/>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p8"/>
              <p:cNvSpPr/>
              <p:nvPr/>
            </p:nvSpPr>
            <p:spPr>
              <a:xfrm>
                <a:off x="1401716" y="2833767"/>
                <a:ext cx="307594" cy="184052"/>
              </a:xfrm>
              <a:custGeom>
                <a:rect b="b" l="l" r="r" t="t"/>
                <a:pathLst>
                  <a:path extrusionOk="0" h="8900" w="14874">
                    <a:moveTo>
                      <a:pt x="1030" y="1"/>
                    </a:moveTo>
                    <a:cubicBezTo>
                      <a:pt x="1011" y="1"/>
                      <a:pt x="992" y="1"/>
                      <a:pt x="973" y="2"/>
                    </a:cubicBezTo>
                    <a:cubicBezTo>
                      <a:pt x="31" y="32"/>
                      <a:pt x="0" y="1005"/>
                      <a:pt x="274" y="1674"/>
                    </a:cubicBezTo>
                    <a:cubicBezTo>
                      <a:pt x="882" y="3133"/>
                      <a:pt x="2037" y="4197"/>
                      <a:pt x="3435" y="4987"/>
                    </a:cubicBezTo>
                    <a:cubicBezTo>
                      <a:pt x="3405" y="4987"/>
                      <a:pt x="3374" y="4987"/>
                      <a:pt x="3344" y="5048"/>
                    </a:cubicBezTo>
                    <a:cubicBezTo>
                      <a:pt x="2736" y="5200"/>
                      <a:pt x="1976" y="5504"/>
                      <a:pt x="1733" y="6111"/>
                    </a:cubicBezTo>
                    <a:cubicBezTo>
                      <a:pt x="1539" y="6609"/>
                      <a:pt x="1848" y="7131"/>
                      <a:pt x="2408" y="7131"/>
                    </a:cubicBezTo>
                    <a:cubicBezTo>
                      <a:pt x="2464" y="7131"/>
                      <a:pt x="2523" y="7126"/>
                      <a:pt x="2584" y="7115"/>
                    </a:cubicBezTo>
                    <a:cubicBezTo>
                      <a:pt x="2949" y="7084"/>
                      <a:pt x="3313" y="6780"/>
                      <a:pt x="3617" y="6628"/>
                    </a:cubicBezTo>
                    <a:cubicBezTo>
                      <a:pt x="3982" y="6446"/>
                      <a:pt x="4316" y="6263"/>
                      <a:pt x="4590" y="5838"/>
                    </a:cubicBezTo>
                    <a:cubicBezTo>
                      <a:pt x="4681" y="5823"/>
                      <a:pt x="4772" y="5815"/>
                      <a:pt x="4867" y="5815"/>
                    </a:cubicBezTo>
                    <a:cubicBezTo>
                      <a:pt x="4962" y="5815"/>
                      <a:pt x="5061" y="5823"/>
                      <a:pt x="5168" y="5838"/>
                    </a:cubicBezTo>
                    <a:cubicBezTo>
                      <a:pt x="5927" y="6142"/>
                      <a:pt x="6718" y="6385"/>
                      <a:pt x="7478" y="6567"/>
                    </a:cubicBezTo>
                    <a:cubicBezTo>
                      <a:pt x="6414" y="6750"/>
                      <a:pt x="5228" y="7084"/>
                      <a:pt x="4833" y="7844"/>
                    </a:cubicBezTo>
                    <a:cubicBezTo>
                      <a:pt x="4742" y="7996"/>
                      <a:pt x="4712" y="8239"/>
                      <a:pt x="4833" y="8422"/>
                    </a:cubicBezTo>
                    <a:cubicBezTo>
                      <a:pt x="5049" y="8765"/>
                      <a:pt x="5309" y="8899"/>
                      <a:pt x="5584" y="8899"/>
                    </a:cubicBezTo>
                    <a:cubicBezTo>
                      <a:pt x="6161" y="8899"/>
                      <a:pt x="6802" y="8308"/>
                      <a:pt x="7234" y="7814"/>
                    </a:cubicBezTo>
                    <a:cubicBezTo>
                      <a:pt x="7964" y="7631"/>
                      <a:pt x="8724" y="7479"/>
                      <a:pt x="9484" y="7449"/>
                    </a:cubicBezTo>
                    <a:cubicBezTo>
                      <a:pt x="9638" y="7441"/>
                      <a:pt x="9790" y="7437"/>
                      <a:pt x="9941" y="7437"/>
                    </a:cubicBezTo>
                    <a:cubicBezTo>
                      <a:pt x="11518" y="7437"/>
                      <a:pt x="12940" y="7851"/>
                      <a:pt x="14438" y="8239"/>
                    </a:cubicBezTo>
                    <a:cubicBezTo>
                      <a:pt x="14461" y="8244"/>
                      <a:pt x="14483" y="8246"/>
                      <a:pt x="14504" y="8246"/>
                    </a:cubicBezTo>
                    <a:cubicBezTo>
                      <a:pt x="14763" y="8246"/>
                      <a:pt x="14873" y="7921"/>
                      <a:pt x="14621" y="7753"/>
                    </a:cubicBezTo>
                    <a:cubicBezTo>
                      <a:pt x="13314" y="6780"/>
                      <a:pt x="11672" y="6385"/>
                      <a:pt x="10061" y="6324"/>
                    </a:cubicBezTo>
                    <a:cubicBezTo>
                      <a:pt x="9788" y="6020"/>
                      <a:pt x="9393" y="5777"/>
                      <a:pt x="9058" y="5504"/>
                    </a:cubicBezTo>
                    <a:lnTo>
                      <a:pt x="8724" y="5169"/>
                    </a:lnTo>
                    <a:cubicBezTo>
                      <a:pt x="8876" y="4440"/>
                      <a:pt x="9149" y="3558"/>
                      <a:pt x="8845" y="2920"/>
                    </a:cubicBezTo>
                    <a:cubicBezTo>
                      <a:pt x="8619" y="2485"/>
                      <a:pt x="8214" y="2260"/>
                      <a:pt x="7813" y="2260"/>
                    </a:cubicBezTo>
                    <a:cubicBezTo>
                      <a:pt x="7512" y="2260"/>
                      <a:pt x="7212" y="2386"/>
                      <a:pt x="6991" y="2646"/>
                    </a:cubicBezTo>
                    <a:cubicBezTo>
                      <a:pt x="6323" y="3315"/>
                      <a:pt x="6687" y="4288"/>
                      <a:pt x="7204" y="4926"/>
                    </a:cubicBezTo>
                    <a:cubicBezTo>
                      <a:pt x="7478" y="5230"/>
                      <a:pt x="7782" y="5564"/>
                      <a:pt x="8116" y="5929"/>
                    </a:cubicBezTo>
                    <a:cubicBezTo>
                      <a:pt x="6323" y="5321"/>
                      <a:pt x="4499" y="4622"/>
                      <a:pt x="3070" y="3406"/>
                    </a:cubicBezTo>
                    <a:cubicBezTo>
                      <a:pt x="2949" y="3285"/>
                      <a:pt x="2827" y="3224"/>
                      <a:pt x="2736" y="3102"/>
                    </a:cubicBezTo>
                    <a:cubicBezTo>
                      <a:pt x="2736" y="3072"/>
                      <a:pt x="2675" y="3072"/>
                      <a:pt x="2675" y="3042"/>
                    </a:cubicBezTo>
                    <a:cubicBezTo>
                      <a:pt x="2285" y="2232"/>
                      <a:pt x="2428" y="1"/>
                      <a:pt x="1030" y="1"/>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p8"/>
              <p:cNvSpPr/>
              <p:nvPr/>
            </p:nvSpPr>
            <p:spPr>
              <a:xfrm>
                <a:off x="1816258" y="2839743"/>
                <a:ext cx="280069" cy="158884"/>
              </a:xfrm>
              <a:custGeom>
                <a:rect b="b" l="l" r="r" t="t"/>
                <a:pathLst>
                  <a:path extrusionOk="0" h="7683" w="13543">
                    <a:moveTo>
                      <a:pt x="8633" y="1"/>
                    </a:moveTo>
                    <a:cubicBezTo>
                      <a:pt x="8361" y="1"/>
                      <a:pt x="8089" y="119"/>
                      <a:pt x="7889" y="382"/>
                    </a:cubicBezTo>
                    <a:cubicBezTo>
                      <a:pt x="7311" y="1142"/>
                      <a:pt x="7889" y="1993"/>
                      <a:pt x="8223" y="2692"/>
                    </a:cubicBezTo>
                    <a:cubicBezTo>
                      <a:pt x="7950" y="3178"/>
                      <a:pt x="7615" y="3664"/>
                      <a:pt x="7190" y="4029"/>
                    </a:cubicBezTo>
                    <a:cubicBezTo>
                      <a:pt x="6886" y="4181"/>
                      <a:pt x="6612" y="4303"/>
                      <a:pt x="6369" y="4485"/>
                    </a:cubicBezTo>
                    <a:cubicBezTo>
                      <a:pt x="6491" y="4211"/>
                      <a:pt x="6612" y="3999"/>
                      <a:pt x="6703" y="3695"/>
                    </a:cubicBezTo>
                    <a:cubicBezTo>
                      <a:pt x="6916" y="3026"/>
                      <a:pt x="7129" y="2053"/>
                      <a:pt x="6308" y="1719"/>
                    </a:cubicBezTo>
                    <a:cubicBezTo>
                      <a:pt x="6172" y="1662"/>
                      <a:pt x="6049" y="1637"/>
                      <a:pt x="5937" y="1637"/>
                    </a:cubicBezTo>
                    <a:cubicBezTo>
                      <a:pt x="5156" y="1637"/>
                      <a:pt x="4960" y="2900"/>
                      <a:pt x="4880" y="3512"/>
                    </a:cubicBezTo>
                    <a:lnTo>
                      <a:pt x="4880" y="3725"/>
                    </a:lnTo>
                    <a:cubicBezTo>
                      <a:pt x="4849" y="4060"/>
                      <a:pt x="4789" y="4363"/>
                      <a:pt x="4758" y="4728"/>
                    </a:cubicBezTo>
                    <a:cubicBezTo>
                      <a:pt x="4454" y="5063"/>
                      <a:pt x="4120" y="5397"/>
                      <a:pt x="3694" y="5670"/>
                    </a:cubicBezTo>
                    <a:cubicBezTo>
                      <a:pt x="2448" y="5792"/>
                      <a:pt x="1263" y="6187"/>
                      <a:pt x="199" y="7008"/>
                    </a:cubicBezTo>
                    <a:cubicBezTo>
                      <a:pt x="1" y="7149"/>
                      <a:pt x="66" y="7501"/>
                      <a:pt x="320" y="7501"/>
                    </a:cubicBezTo>
                    <a:cubicBezTo>
                      <a:pt x="339" y="7501"/>
                      <a:pt x="360" y="7498"/>
                      <a:pt x="381" y="7494"/>
                    </a:cubicBezTo>
                    <a:cubicBezTo>
                      <a:pt x="1826" y="7061"/>
                      <a:pt x="3233" y="6761"/>
                      <a:pt x="4647" y="6761"/>
                    </a:cubicBezTo>
                    <a:cubicBezTo>
                      <a:pt x="5018" y="6761"/>
                      <a:pt x="5389" y="6781"/>
                      <a:pt x="5761" y="6826"/>
                    </a:cubicBezTo>
                    <a:cubicBezTo>
                      <a:pt x="5792" y="6886"/>
                      <a:pt x="5822" y="6947"/>
                      <a:pt x="5913" y="6977"/>
                    </a:cubicBezTo>
                    <a:cubicBezTo>
                      <a:pt x="6556" y="7391"/>
                      <a:pt x="7147" y="7683"/>
                      <a:pt x="7844" y="7683"/>
                    </a:cubicBezTo>
                    <a:cubicBezTo>
                      <a:pt x="8069" y="7683"/>
                      <a:pt x="8305" y="7652"/>
                      <a:pt x="8558" y="7585"/>
                    </a:cubicBezTo>
                    <a:cubicBezTo>
                      <a:pt x="8983" y="7494"/>
                      <a:pt x="9166" y="6765"/>
                      <a:pt x="8710" y="6582"/>
                    </a:cubicBezTo>
                    <a:cubicBezTo>
                      <a:pt x="7828" y="6187"/>
                      <a:pt x="6886" y="5883"/>
                      <a:pt x="5944" y="5762"/>
                    </a:cubicBezTo>
                    <a:cubicBezTo>
                      <a:pt x="6855" y="5306"/>
                      <a:pt x="7950" y="4819"/>
                      <a:pt x="9014" y="4546"/>
                    </a:cubicBezTo>
                    <a:cubicBezTo>
                      <a:pt x="9044" y="4698"/>
                      <a:pt x="9196" y="4850"/>
                      <a:pt x="9439" y="4941"/>
                    </a:cubicBezTo>
                    <a:cubicBezTo>
                      <a:pt x="10016" y="5074"/>
                      <a:pt x="10572" y="5143"/>
                      <a:pt x="11127" y="5143"/>
                    </a:cubicBezTo>
                    <a:cubicBezTo>
                      <a:pt x="11712" y="5143"/>
                      <a:pt x="12296" y="5067"/>
                      <a:pt x="12904" y="4911"/>
                    </a:cubicBezTo>
                    <a:cubicBezTo>
                      <a:pt x="13451" y="4819"/>
                      <a:pt x="13542" y="4120"/>
                      <a:pt x="13087" y="3847"/>
                    </a:cubicBezTo>
                    <a:cubicBezTo>
                      <a:pt x="12367" y="3392"/>
                      <a:pt x="11553" y="3209"/>
                      <a:pt x="10704" y="3209"/>
                    </a:cubicBezTo>
                    <a:cubicBezTo>
                      <a:pt x="10189" y="3209"/>
                      <a:pt x="9662" y="3276"/>
                      <a:pt x="9135" y="3391"/>
                    </a:cubicBezTo>
                    <a:cubicBezTo>
                      <a:pt x="9713" y="2540"/>
                      <a:pt x="9956" y="1537"/>
                      <a:pt x="9591" y="655"/>
                    </a:cubicBezTo>
                    <a:cubicBezTo>
                      <a:pt x="9412" y="244"/>
                      <a:pt x="9022" y="1"/>
                      <a:pt x="8633" y="1"/>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8"/>
              <p:cNvSpPr/>
              <p:nvPr/>
            </p:nvSpPr>
            <p:spPr>
              <a:xfrm>
                <a:off x="1482805" y="3060675"/>
                <a:ext cx="222910" cy="117897"/>
              </a:xfrm>
              <a:custGeom>
                <a:rect b="b" l="l" r="r" t="t"/>
                <a:pathLst>
                  <a:path extrusionOk="0" h="5701" w="10779">
                    <a:moveTo>
                      <a:pt x="10364" y="1"/>
                    </a:moveTo>
                    <a:cubicBezTo>
                      <a:pt x="10354" y="1"/>
                      <a:pt x="10344" y="2"/>
                      <a:pt x="10335" y="3"/>
                    </a:cubicBezTo>
                    <a:cubicBezTo>
                      <a:pt x="9119" y="216"/>
                      <a:pt x="8055" y="823"/>
                      <a:pt x="7052" y="1553"/>
                    </a:cubicBezTo>
                    <a:cubicBezTo>
                      <a:pt x="6037" y="1839"/>
                      <a:pt x="5045" y="2059"/>
                      <a:pt x="4017" y="2059"/>
                    </a:cubicBezTo>
                    <a:cubicBezTo>
                      <a:pt x="3844" y="2059"/>
                      <a:pt x="3671" y="2052"/>
                      <a:pt x="3496" y="2039"/>
                    </a:cubicBezTo>
                    <a:cubicBezTo>
                      <a:pt x="3374" y="2039"/>
                      <a:pt x="3192" y="2009"/>
                      <a:pt x="2949" y="1978"/>
                    </a:cubicBezTo>
                    <a:cubicBezTo>
                      <a:pt x="2362" y="1552"/>
                      <a:pt x="2010" y="612"/>
                      <a:pt x="1215" y="612"/>
                    </a:cubicBezTo>
                    <a:cubicBezTo>
                      <a:pt x="1103" y="612"/>
                      <a:pt x="982" y="630"/>
                      <a:pt x="851" y="671"/>
                    </a:cubicBezTo>
                    <a:cubicBezTo>
                      <a:pt x="152" y="915"/>
                      <a:pt x="0" y="1826"/>
                      <a:pt x="517" y="2343"/>
                    </a:cubicBezTo>
                    <a:cubicBezTo>
                      <a:pt x="1067" y="2916"/>
                      <a:pt x="2223" y="3040"/>
                      <a:pt x="3162" y="3040"/>
                    </a:cubicBezTo>
                    <a:cubicBezTo>
                      <a:pt x="3468" y="3040"/>
                      <a:pt x="3751" y="3027"/>
                      <a:pt x="3982" y="3012"/>
                    </a:cubicBezTo>
                    <a:cubicBezTo>
                      <a:pt x="4438" y="2951"/>
                      <a:pt x="4924" y="2921"/>
                      <a:pt x="5350" y="2799"/>
                    </a:cubicBezTo>
                    <a:lnTo>
                      <a:pt x="5350" y="2799"/>
                    </a:lnTo>
                    <a:cubicBezTo>
                      <a:pt x="4864" y="3255"/>
                      <a:pt x="4438" y="3802"/>
                      <a:pt x="4347" y="4471"/>
                    </a:cubicBezTo>
                    <a:cubicBezTo>
                      <a:pt x="4297" y="5066"/>
                      <a:pt x="4571" y="5701"/>
                      <a:pt x="5119" y="5701"/>
                    </a:cubicBezTo>
                    <a:cubicBezTo>
                      <a:pt x="5243" y="5701"/>
                      <a:pt x="5381" y="5668"/>
                      <a:pt x="5532" y="5596"/>
                    </a:cubicBezTo>
                    <a:cubicBezTo>
                      <a:pt x="5958" y="5352"/>
                      <a:pt x="6079" y="4927"/>
                      <a:pt x="6171" y="4532"/>
                    </a:cubicBezTo>
                    <a:cubicBezTo>
                      <a:pt x="6323" y="3985"/>
                      <a:pt x="6475" y="3468"/>
                      <a:pt x="6566" y="2921"/>
                    </a:cubicBezTo>
                    <a:cubicBezTo>
                      <a:pt x="6991" y="2586"/>
                      <a:pt x="7447" y="2282"/>
                      <a:pt x="7751" y="2039"/>
                    </a:cubicBezTo>
                    <a:cubicBezTo>
                      <a:pt x="8602" y="1401"/>
                      <a:pt x="9484" y="884"/>
                      <a:pt x="10487" y="459"/>
                    </a:cubicBezTo>
                    <a:cubicBezTo>
                      <a:pt x="10779" y="342"/>
                      <a:pt x="10594" y="1"/>
                      <a:pt x="10364" y="1"/>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8"/>
              <p:cNvSpPr/>
              <p:nvPr/>
            </p:nvSpPr>
            <p:spPr>
              <a:xfrm>
                <a:off x="1815782" y="3061730"/>
                <a:ext cx="227666" cy="149868"/>
              </a:xfrm>
              <a:custGeom>
                <a:rect b="b" l="l" r="r" t="t"/>
                <a:pathLst>
                  <a:path extrusionOk="0" h="7247" w="11009">
                    <a:moveTo>
                      <a:pt x="364" y="1"/>
                    </a:moveTo>
                    <a:cubicBezTo>
                      <a:pt x="132" y="1"/>
                      <a:pt x="0" y="394"/>
                      <a:pt x="222" y="560"/>
                    </a:cubicBezTo>
                    <a:cubicBezTo>
                      <a:pt x="1620" y="1593"/>
                      <a:pt x="3261" y="2231"/>
                      <a:pt x="4964" y="2566"/>
                    </a:cubicBezTo>
                    <a:cubicBezTo>
                      <a:pt x="5237" y="2809"/>
                      <a:pt x="5541" y="3022"/>
                      <a:pt x="5815" y="3265"/>
                    </a:cubicBezTo>
                    <a:lnTo>
                      <a:pt x="5815" y="3447"/>
                    </a:lnTo>
                    <a:cubicBezTo>
                      <a:pt x="6088" y="4055"/>
                      <a:pt x="6423" y="4541"/>
                      <a:pt x="6453" y="5241"/>
                    </a:cubicBezTo>
                    <a:cubicBezTo>
                      <a:pt x="6483" y="5757"/>
                      <a:pt x="6392" y="6304"/>
                      <a:pt x="6726" y="6791"/>
                    </a:cubicBezTo>
                    <a:cubicBezTo>
                      <a:pt x="6954" y="7080"/>
                      <a:pt x="7312" y="7247"/>
                      <a:pt x="7657" y="7247"/>
                    </a:cubicBezTo>
                    <a:cubicBezTo>
                      <a:pt x="8003" y="7247"/>
                      <a:pt x="8337" y="7080"/>
                      <a:pt x="8520" y="6700"/>
                    </a:cubicBezTo>
                    <a:cubicBezTo>
                      <a:pt x="8885" y="5788"/>
                      <a:pt x="8277" y="4511"/>
                      <a:pt x="7760" y="3782"/>
                    </a:cubicBezTo>
                    <a:cubicBezTo>
                      <a:pt x="7486" y="3417"/>
                      <a:pt x="7152" y="3113"/>
                      <a:pt x="6787" y="2809"/>
                    </a:cubicBezTo>
                    <a:lnTo>
                      <a:pt x="6787" y="2809"/>
                    </a:lnTo>
                    <a:cubicBezTo>
                      <a:pt x="7174" y="2832"/>
                      <a:pt x="7613" y="2861"/>
                      <a:pt x="8059" y="2861"/>
                    </a:cubicBezTo>
                    <a:cubicBezTo>
                      <a:pt x="9366" y="2861"/>
                      <a:pt x="10725" y="2611"/>
                      <a:pt x="10951" y="1228"/>
                    </a:cubicBezTo>
                    <a:cubicBezTo>
                      <a:pt x="11009" y="943"/>
                      <a:pt x="10825" y="524"/>
                      <a:pt x="10475" y="524"/>
                    </a:cubicBezTo>
                    <a:cubicBezTo>
                      <a:pt x="10452" y="524"/>
                      <a:pt x="10429" y="526"/>
                      <a:pt x="10404" y="529"/>
                    </a:cubicBezTo>
                    <a:cubicBezTo>
                      <a:pt x="9158" y="681"/>
                      <a:pt x="8033" y="985"/>
                      <a:pt x="7000" y="1684"/>
                    </a:cubicBezTo>
                    <a:lnTo>
                      <a:pt x="6939" y="1745"/>
                    </a:lnTo>
                    <a:cubicBezTo>
                      <a:pt x="5967" y="1654"/>
                      <a:pt x="5055" y="1472"/>
                      <a:pt x="4660" y="1380"/>
                    </a:cubicBezTo>
                    <a:cubicBezTo>
                      <a:pt x="3201" y="1076"/>
                      <a:pt x="1833" y="560"/>
                      <a:pt x="435" y="13"/>
                    </a:cubicBezTo>
                    <a:cubicBezTo>
                      <a:pt x="410" y="4"/>
                      <a:pt x="386" y="1"/>
                      <a:pt x="364" y="1"/>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8"/>
              <p:cNvSpPr/>
              <p:nvPr/>
            </p:nvSpPr>
            <p:spPr>
              <a:xfrm>
                <a:off x="1698420" y="3091531"/>
                <a:ext cx="113120" cy="140397"/>
              </a:xfrm>
              <a:custGeom>
                <a:rect b="b" l="l" r="r" t="t"/>
                <a:pathLst>
                  <a:path extrusionOk="0" h="6789" w="5470">
                    <a:moveTo>
                      <a:pt x="2549" y="0"/>
                    </a:moveTo>
                    <a:cubicBezTo>
                      <a:pt x="2447" y="0"/>
                      <a:pt x="2340" y="61"/>
                      <a:pt x="2310" y="183"/>
                    </a:cubicBezTo>
                    <a:cubicBezTo>
                      <a:pt x="2067" y="1155"/>
                      <a:pt x="2158" y="2493"/>
                      <a:pt x="1976" y="3648"/>
                    </a:cubicBezTo>
                    <a:cubicBezTo>
                      <a:pt x="1945" y="3678"/>
                      <a:pt x="1915" y="3708"/>
                      <a:pt x="1915" y="3739"/>
                    </a:cubicBezTo>
                    <a:cubicBezTo>
                      <a:pt x="1307" y="4742"/>
                      <a:pt x="0" y="4924"/>
                      <a:pt x="0" y="6262"/>
                    </a:cubicBezTo>
                    <a:cubicBezTo>
                      <a:pt x="0" y="6585"/>
                      <a:pt x="262" y="6789"/>
                      <a:pt x="576" y="6789"/>
                    </a:cubicBezTo>
                    <a:cubicBezTo>
                      <a:pt x="616" y="6789"/>
                      <a:pt x="658" y="6785"/>
                      <a:pt x="699" y="6778"/>
                    </a:cubicBezTo>
                    <a:cubicBezTo>
                      <a:pt x="1824" y="6596"/>
                      <a:pt x="2462" y="5866"/>
                      <a:pt x="2766" y="4955"/>
                    </a:cubicBezTo>
                    <a:cubicBezTo>
                      <a:pt x="3070" y="5563"/>
                      <a:pt x="3496" y="6110"/>
                      <a:pt x="4195" y="6140"/>
                    </a:cubicBezTo>
                    <a:cubicBezTo>
                      <a:pt x="4214" y="6141"/>
                      <a:pt x="4232" y="6141"/>
                      <a:pt x="4251" y="6141"/>
                    </a:cubicBezTo>
                    <a:cubicBezTo>
                      <a:pt x="4870" y="6141"/>
                      <a:pt x="5469" y="5662"/>
                      <a:pt x="5410" y="4955"/>
                    </a:cubicBezTo>
                    <a:cubicBezTo>
                      <a:pt x="5289" y="3891"/>
                      <a:pt x="3708" y="4286"/>
                      <a:pt x="3465" y="3435"/>
                    </a:cubicBezTo>
                    <a:cubicBezTo>
                      <a:pt x="3435" y="3252"/>
                      <a:pt x="3283" y="3192"/>
                      <a:pt x="3131" y="3192"/>
                    </a:cubicBezTo>
                    <a:cubicBezTo>
                      <a:pt x="3100" y="3070"/>
                      <a:pt x="3100" y="2979"/>
                      <a:pt x="3040" y="2888"/>
                    </a:cubicBezTo>
                    <a:cubicBezTo>
                      <a:pt x="3040" y="2189"/>
                      <a:pt x="2979" y="1520"/>
                      <a:pt x="2888" y="912"/>
                    </a:cubicBezTo>
                    <a:lnTo>
                      <a:pt x="2888" y="699"/>
                    </a:lnTo>
                    <a:cubicBezTo>
                      <a:pt x="2888" y="638"/>
                      <a:pt x="2888" y="608"/>
                      <a:pt x="2827" y="517"/>
                    </a:cubicBezTo>
                    <a:cubicBezTo>
                      <a:pt x="2827" y="395"/>
                      <a:pt x="2766" y="304"/>
                      <a:pt x="2766" y="183"/>
                    </a:cubicBezTo>
                    <a:cubicBezTo>
                      <a:pt x="2751" y="61"/>
                      <a:pt x="2652" y="0"/>
                      <a:pt x="2549" y="0"/>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8"/>
              <p:cNvSpPr/>
              <p:nvPr/>
            </p:nvSpPr>
            <p:spPr>
              <a:xfrm>
                <a:off x="1573944" y="2859018"/>
                <a:ext cx="358943" cy="329329"/>
              </a:xfrm>
              <a:custGeom>
                <a:rect b="b" l="l" r="r" t="t"/>
                <a:pathLst>
                  <a:path extrusionOk="0" h="15925" w="17357">
                    <a:moveTo>
                      <a:pt x="5014" y="1"/>
                    </a:moveTo>
                    <a:cubicBezTo>
                      <a:pt x="4609" y="1"/>
                      <a:pt x="4188" y="172"/>
                      <a:pt x="3800" y="513"/>
                    </a:cubicBezTo>
                    <a:cubicBezTo>
                      <a:pt x="2523" y="1577"/>
                      <a:pt x="3587" y="3310"/>
                      <a:pt x="4165" y="4283"/>
                    </a:cubicBezTo>
                    <a:cubicBezTo>
                      <a:pt x="4712" y="5134"/>
                      <a:pt x="5259" y="5863"/>
                      <a:pt x="5867" y="6471"/>
                    </a:cubicBezTo>
                    <a:cubicBezTo>
                      <a:pt x="5039" y="6367"/>
                      <a:pt x="4298" y="6313"/>
                      <a:pt x="3619" y="6313"/>
                    </a:cubicBezTo>
                    <a:cubicBezTo>
                      <a:pt x="3101" y="6313"/>
                      <a:pt x="2619" y="6345"/>
                      <a:pt x="2159" y="6410"/>
                    </a:cubicBezTo>
                    <a:cubicBezTo>
                      <a:pt x="1368" y="6501"/>
                      <a:pt x="639" y="6927"/>
                      <a:pt x="305" y="7504"/>
                    </a:cubicBezTo>
                    <a:cubicBezTo>
                      <a:pt x="31" y="7930"/>
                      <a:pt x="1" y="8416"/>
                      <a:pt x="153" y="8903"/>
                    </a:cubicBezTo>
                    <a:cubicBezTo>
                      <a:pt x="519" y="9955"/>
                      <a:pt x="1642" y="10164"/>
                      <a:pt x="2590" y="10164"/>
                    </a:cubicBezTo>
                    <a:cubicBezTo>
                      <a:pt x="2902" y="10164"/>
                      <a:pt x="3195" y="10141"/>
                      <a:pt x="3435" y="10118"/>
                    </a:cubicBezTo>
                    <a:cubicBezTo>
                      <a:pt x="4499" y="10058"/>
                      <a:pt x="5472" y="9845"/>
                      <a:pt x="6293" y="9602"/>
                    </a:cubicBezTo>
                    <a:lnTo>
                      <a:pt x="6293" y="9602"/>
                    </a:lnTo>
                    <a:cubicBezTo>
                      <a:pt x="4651" y="11122"/>
                      <a:pt x="2949" y="13097"/>
                      <a:pt x="3192" y="14495"/>
                    </a:cubicBezTo>
                    <a:cubicBezTo>
                      <a:pt x="3253" y="15073"/>
                      <a:pt x="3648" y="15468"/>
                      <a:pt x="4256" y="15772"/>
                    </a:cubicBezTo>
                    <a:cubicBezTo>
                      <a:pt x="4469" y="15894"/>
                      <a:pt x="4742" y="15924"/>
                      <a:pt x="4955" y="15924"/>
                    </a:cubicBezTo>
                    <a:cubicBezTo>
                      <a:pt x="6110" y="15924"/>
                      <a:pt x="7022" y="14617"/>
                      <a:pt x="7478" y="13918"/>
                    </a:cubicBezTo>
                    <a:cubicBezTo>
                      <a:pt x="8116" y="12976"/>
                      <a:pt x="8572" y="12064"/>
                      <a:pt x="8876" y="11122"/>
                    </a:cubicBezTo>
                    <a:cubicBezTo>
                      <a:pt x="9575" y="12368"/>
                      <a:pt x="10518" y="13888"/>
                      <a:pt x="11733" y="15073"/>
                    </a:cubicBezTo>
                    <a:cubicBezTo>
                      <a:pt x="12262" y="15574"/>
                      <a:pt x="12995" y="15871"/>
                      <a:pt x="13651" y="15871"/>
                    </a:cubicBezTo>
                    <a:cubicBezTo>
                      <a:pt x="13712" y="15871"/>
                      <a:pt x="13772" y="15868"/>
                      <a:pt x="13831" y="15863"/>
                    </a:cubicBezTo>
                    <a:cubicBezTo>
                      <a:pt x="14317" y="15772"/>
                      <a:pt x="14743" y="15529"/>
                      <a:pt x="15047" y="15103"/>
                    </a:cubicBezTo>
                    <a:cubicBezTo>
                      <a:pt x="15867" y="13766"/>
                      <a:pt x="14530" y="12398"/>
                      <a:pt x="13709" y="11577"/>
                    </a:cubicBezTo>
                    <a:cubicBezTo>
                      <a:pt x="13101" y="10970"/>
                      <a:pt x="12463" y="10422"/>
                      <a:pt x="11794" y="9967"/>
                    </a:cubicBezTo>
                    <a:lnTo>
                      <a:pt x="11794" y="9967"/>
                    </a:lnTo>
                    <a:cubicBezTo>
                      <a:pt x="12463" y="10043"/>
                      <a:pt x="13071" y="10081"/>
                      <a:pt x="13637" y="10081"/>
                    </a:cubicBezTo>
                    <a:cubicBezTo>
                      <a:pt x="14203" y="10081"/>
                      <a:pt x="14727" y="10043"/>
                      <a:pt x="15229" y="9967"/>
                    </a:cubicBezTo>
                    <a:cubicBezTo>
                      <a:pt x="16019" y="9845"/>
                      <a:pt x="16749" y="9389"/>
                      <a:pt x="17083" y="8842"/>
                    </a:cubicBezTo>
                    <a:cubicBezTo>
                      <a:pt x="17265" y="8447"/>
                      <a:pt x="17357" y="7960"/>
                      <a:pt x="17174" y="7474"/>
                    </a:cubicBezTo>
                    <a:cubicBezTo>
                      <a:pt x="16783" y="6429"/>
                      <a:pt x="15752" y="6242"/>
                      <a:pt x="14841" y="6242"/>
                    </a:cubicBezTo>
                    <a:cubicBezTo>
                      <a:pt x="14480" y="6242"/>
                      <a:pt x="14137" y="6271"/>
                      <a:pt x="13861" y="6289"/>
                    </a:cubicBezTo>
                    <a:cubicBezTo>
                      <a:pt x="13132" y="6380"/>
                      <a:pt x="12524" y="6441"/>
                      <a:pt x="11916" y="6593"/>
                    </a:cubicBezTo>
                    <a:cubicBezTo>
                      <a:pt x="13709" y="4587"/>
                      <a:pt x="14469" y="3036"/>
                      <a:pt x="14226" y="1972"/>
                    </a:cubicBezTo>
                    <a:cubicBezTo>
                      <a:pt x="14135" y="1425"/>
                      <a:pt x="13740" y="1000"/>
                      <a:pt x="13132" y="726"/>
                    </a:cubicBezTo>
                    <a:cubicBezTo>
                      <a:pt x="12913" y="636"/>
                      <a:pt x="12705" y="597"/>
                      <a:pt x="12507" y="597"/>
                    </a:cubicBezTo>
                    <a:cubicBezTo>
                      <a:pt x="11294" y="597"/>
                      <a:pt x="10453" y="2084"/>
                      <a:pt x="10062" y="2763"/>
                    </a:cubicBezTo>
                    <a:cubicBezTo>
                      <a:pt x="9454" y="3827"/>
                      <a:pt x="9028" y="4799"/>
                      <a:pt x="8785" y="5802"/>
                    </a:cubicBezTo>
                    <a:cubicBezTo>
                      <a:pt x="8086" y="3310"/>
                      <a:pt x="6931" y="513"/>
                      <a:pt x="5411" y="58"/>
                    </a:cubicBezTo>
                    <a:cubicBezTo>
                      <a:pt x="5282" y="20"/>
                      <a:pt x="5149" y="1"/>
                      <a:pt x="5014" y="1"/>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8"/>
              <p:cNvSpPr/>
              <p:nvPr/>
            </p:nvSpPr>
            <p:spPr>
              <a:xfrm>
                <a:off x="1707210" y="2994414"/>
                <a:ext cx="69175" cy="65618"/>
              </a:xfrm>
              <a:custGeom>
                <a:rect b="b" l="l" r="r" t="t"/>
                <a:pathLst>
                  <a:path extrusionOk="0" h="3173" w="3345">
                    <a:moveTo>
                      <a:pt x="1638" y="0"/>
                    </a:moveTo>
                    <a:cubicBezTo>
                      <a:pt x="1460" y="0"/>
                      <a:pt x="1277" y="42"/>
                      <a:pt x="1095" y="137"/>
                    </a:cubicBezTo>
                    <a:cubicBezTo>
                      <a:pt x="760" y="319"/>
                      <a:pt x="548" y="623"/>
                      <a:pt x="426" y="957"/>
                    </a:cubicBezTo>
                    <a:cubicBezTo>
                      <a:pt x="426" y="988"/>
                      <a:pt x="396" y="988"/>
                      <a:pt x="396" y="1049"/>
                    </a:cubicBezTo>
                    <a:cubicBezTo>
                      <a:pt x="1" y="1596"/>
                      <a:pt x="153" y="2325"/>
                      <a:pt x="700" y="2781"/>
                    </a:cubicBezTo>
                    <a:cubicBezTo>
                      <a:pt x="984" y="3032"/>
                      <a:pt x="1341" y="3172"/>
                      <a:pt x="1691" y="3172"/>
                    </a:cubicBezTo>
                    <a:cubicBezTo>
                      <a:pt x="1978" y="3172"/>
                      <a:pt x="2260" y="3078"/>
                      <a:pt x="2493" y="2872"/>
                    </a:cubicBezTo>
                    <a:lnTo>
                      <a:pt x="2706" y="2660"/>
                    </a:lnTo>
                    <a:cubicBezTo>
                      <a:pt x="3283" y="2295"/>
                      <a:pt x="3344" y="1596"/>
                      <a:pt x="3010" y="1109"/>
                    </a:cubicBezTo>
                    <a:cubicBezTo>
                      <a:pt x="2820" y="518"/>
                      <a:pt x="2263" y="0"/>
                      <a:pt x="1638" y="0"/>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p8"/>
              <p:cNvSpPr/>
              <p:nvPr/>
            </p:nvSpPr>
            <p:spPr>
              <a:xfrm>
                <a:off x="1577729" y="2286825"/>
                <a:ext cx="433101" cy="453947"/>
              </a:xfrm>
              <a:custGeom>
                <a:rect b="b" l="l" r="r" t="t"/>
                <a:pathLst>
                  <a:path extrusionOk="0" h="21951" w="20943">
                    <a:moveTo>
                      <a:pt x="11114" y="0"/>
                    </a:moveTo>
                    <a:cubicBezTo>
                      <a:pt x="6336" y="0"/>
                      <a:pt x="3783" y="4462"/>
                      <a:pt x="2249" y="8455"/>
                    </a:cubicBezTo>
                    <a:cubicBezTo>
                      <a:pt x="638" y="12558"/>
                      <a:pt x="0" y="16935"/>
                      <a:pt x="122" y="21312"/>
                    </a:cubicBezTo>
                    <a:lnTo>
                      <a:pt x="3313" y="21768"/>
                    </a:lnTo>
                    <a:cubicBezTo>
                      <a:pt x="3161" y="18394"/>
                      <a:pt x="3526" y="14990"/>
                      <a:pt x="4529" y="11737"/>
                    </a:cubicBezTo>
                    <a:cubicBezTo>
                      <a:pt x="5429" y="8619"/>
                      <a:pt x="7156" y="3193"/>
                      <a:pt x="11201" y="3193"/>
                    </a:cubicBezTo>
                    <a:cubicBezTo>
                      <a:pt x="11256" y="3193"/>
                      <a:pt x="11312" y="3194"/>
                      <a:pt x="11368" y="3196"/>
                    </a:cubicBezTo>
                    <a:cubicBezTo>
                      <a:pt x="15563" y="3379"/>
                      <a:pt x="17386" y="7968"/>
                      <a:pt x="17478" y="11555"/>
                    </a:cubicBezTo>
                    <a:cubicBezTo>
                      <a:pt x="17538" y="14807"/>
                      <a:pt x="17022" y="18637"/>
                      <a:pt x="15836" y="21950"/>
                    </a:cubicBezTo>
                    <a:lnTo>
                      <a:pt x="19210" y="21768"/>
                    </a:lnTo>
                    <a:cubicBezTo>
                      <a:pt x="19514" y="20613"/>
                      <a:pt x="19757" y="19306"/>
                      <a:pt x="19970" y="18121"/>
                    </a:cubicBezTo>
                    <a:cubicBezTo>
                      <a:pt x="20517" y="15355"/>
                      <a:pt x="20943" y="12497"/>
                      <a:pt x="20517" y="9640"/>
                    </a:cubicBezTo>
                    <a:cubicBezTo>
                      <a:pt x="19879" y="5020"/>
                      <a:pt x="16870" y="522"/>
                      <a:pt x="11854" y="35"/>
                    </a:cubicBezTo>
                    <a:cubicBezTo>
                      <a:pt x="11602" y="12"/>
                      <a:pt x="11355" y="0"/>
                      <a:pt x="11114" y="0"/>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8"/>
              <p:cNvSpPr/>
              <p:nvPr/>
            </p:nvSpPr>
            <p:spPr>
              <a:xfrm>
                <a:off x="1367676" y="2706580"/>
                <a:ext cx="49777" cy="26863"/>
              </a:xfrm>
              <a:custGeom>
                <a:rect b="b" l="l" r="r" t="t"/>
                <a:pathLst>
                  <a:path extrusionOk="0" h="1299" w="2407">
                    <a:moveTo>
                      <a:pt x="416" y="1"/>
                    </a:moveTo>
                    <a:cubicBezTo>
                      <a:pt x="155" y="1"/>
                      <a:pt x="0" y="423"/>
                      <a:pt x="278" y="590"/>
                    </a:cubicBezTo>
                    <a:cubicBezTo>
                      <a:pt x="734" y="863"/>
                      <a:pt x="1251" y="1167"/>
                      <a:pt x="1768" y="1289"/>
                    </a:cubicBezTo>
                    <a:cubicBezTo>
                      <a:pt x="1798" y="1296"/>
                      <a:pt x="1827" y="1299"/>
                      <a:pt x="1855" y="1299"/>
                    </a:cubicBezTo>
                    <a:cubicBezTo>
                      <a:pt x="2201" y="1299"/>
                      <a:pt x="2407" y="814"/>
                      <a:pt x="2041" y="590"/>
                    </a:cubicBezTo>
                    <a:cubicBezTo>
                      <a:pt x="1585" y="316"/>
                      <a:pt x="1038" y="164"/>
                      <a:pt x="491" y="12"/>
                    </a:cubicBezTo>
                    <a:cubicBezTo>
                      <a:pt x="466" y="4"/>
                      <a:pt x="441" y="1"/>
                      <a:pt x="416" y="1"/>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8"/>
              <p:cNvSpPr/>
              <p:nvPr/>
            </p:nvSpPr>
            <p:spPr>
              <a:xfrm>
                <a:off x="1323544" y="2670182"/>
                <a:ext cx="37327" cy="29738"/>
              </a:xfrm>
              <a:custGeom>
                <a:rect b="b" l="l" r="r" t="t"/>
                <a:pathLst>
                  <a:path extrusionOk="0" h="1438" w="1805">
                    <a:moveTo>
                      <a:pt x="316" y="0"/>
                    </a:moveTo>
                    <a:cubicBezTo>
                      <a:pt x="166" y="0"/>
                      <a:pt x="1" y="129"/>
                      <a:pt x="42" y="313"/>
                    </a:cubicBezTo>
                    <a:cubicBezTo>
                      <a:pt x="194" y="830"/>
                      <a:pt x="710" y="1438"/>
                      <a:pt x="1349" y="1438"/>
                    </a:cubicBezTo>
                    <a:cubicBezTo>
                      <a:pt x="1653" y="1438"/>
                      <a:pt x="1805" y="982"/>
                      <a:pt x="1501" y="830"/>
                    </a:cubicBezTo>
                    <a:cubicBezTo>
                      <a:pt x="1288" y="708"/>
                      <a:pt x="1075" y="678"/>
                      <a:pt x="923" y="556"/>
                    </a:cubicBezTo>
                    <a:cubicBezTo>
                      <a:pt x="741" y="465"/>
                      <a:pt x="619" y="283"/>
                      <a:pt x="497" y="100"/>
                    </a:cubicBezTo>
                    <a:cubicBezTo>
                      <a:pt x="458" y="31"/>
                      <a:pt x="389" y="0"/>
                      <a:pt x="316" y="0"/>
                    </a:cubicBezTo>
                    <a:close/>
                  </a:path>
                </a:pathLst>
              </a:custGeom>
              <a:solidFill>
                <a:srgbClr val="FFCEB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370" name="Google Shape;370;p8"/>
          <p:cNvGrpSpPr/>
          <p:nvPr/>
        </p:nvGrpSpPr>
        <p:grpSpPr>
          <a:xfrm>
            <a:off x="3018099" y="2203925"/>
            <a:ext cx="1173543" cy="1609814"/>
            <a:chOff x="8894067" y="2172658"/>
            <a:chExt cx="1718218" cy="2356975"/>
          </a:xfrm>
        </p:grpSpPr>
        <p:sp>
          <p:nvSpPr>
            <p:cNvPr id="371" name="Google Shape;371;p8"/>
            <p:cNvSpPr/>
            <p:nvPr/>
          </p:nvSpPr>
          <p:spPr>
            <a:xfrm>
              <a:off x="8894067" y="2172658"/>
              <a:ext cx="1718218" cy="2356975"/>
            </a:xfrm>
            <a:custGeom>
              <a:rect b="b" l="l" r="r" t="t"/>
              <a:pathLst>
                <a:path extrusionOk="0" h="90064" w="65656">
                  <a:moveTo>
                    <a:pt x="26913" y="0"/>
                  </a:moveTo>
                  <a:cubicBezTo>
                    <a:pt x="25769" y="0"/>
                    <a:pt x="24621" y="194"/>
                    <a:pt x="23557" y="556"/>
                  </a:cubicBezTo>
                  <a:cubicBezTo>
                    <a:pt x="21733" y="1225"/>
                    <a:pt x="20366" y="2805"/>
                    <a:pt x="20062" y="4720"/>
                  </a:cubicBezTo>
                  <a:cubicBezTo>
                    <a:pt x="19423" y="8459"/>
                    <a:pt x="18572" y="12258"/>
                    <a:pt x="17600" y="15997"/>
                  </a:cubicBezTo>
                  <a:cubicBezTo>
                    <a:pt x="17448" y="16514"/>
                    <a:pt x="17235" y="17091"/>
                    <a:pt x="17052" y="17730"/>
                  </a:cubicBezTo>
                  <a:cubicBezTo>
                    <a:pt x="16597" y="19067"/>
                    <a:pt x="16110" y="20617"/>
                    <a:pt x="15837" y="22289"/>
                  </a:cubicBezTo>
                  <a:cubicBezTo>
                    <a:pt x="15654" y="23566"/>
                    <a:pt x="15411" y="24660"/>
                    <a:pt x="15016" y="25845"/>
                  </a:cubicBezTo>
                  <a:cubicBezTo>
                    <a:pt x="14560" y="27243"/>
                    <a:pt x="14195" y="27760"/>
                    <a:pt x="14043" y="27912"/>
                  </a:cubicBezTo>
                  <a:cubicBezTo>
                    <a:pt x="10913" y="29219"/>
                    <a:pt x="10669" y="32441"/>
                    <a:pt x="10609" y="33809"/>
                  </a:cubicBezTo>
                  <a:cubicBezTo>
                    <a:pt x="10548" y="34599"/>
                    <a:pt x="10517" y="35450"/>
                    <a:pt x="10517" y="35785"/>
                  </a:cubicBezTo>
                  <a:lnTo>
                    <a:pt x="10517" y="35906"/>
                  </a:lnTo>
                  <a:cubicBezTo>
                    <a:pt x="10457" y="37244"/>
                    <a:pt x="10365" y="38551"/>
                    <a:pt x="10213" y="39888"/>
                  </a:cubicBezTo>
                  <a:cubicBezTo>
                    <a:pt x="9909" y="42472"/>
                    <a:pt x="9454" y="45177"/>
                    <a:pt x="8815" y="47821"/>
                  </a:cubicBezTo>
                  <a:cubicBezTo>
                    <a:pt x="7599" y="52928"/>
                    <a:pt x="5684" y="58095"/>
                    <a:pt x="3253" y="63232"/>
                  </a:cubicBezTo>
                  <a:lnTo>
                    <a:pt x="3040" y="63688"/>
                  </a:lnTo>
                  <a:cubicBezTo>
                    <a:pt x="2098" y="65663"/>
                    <a:pt x="1034" y="67882"/>
                    <a:pt x="608" y="70587"/>
                  </a:cubicBezTo>
                  <a:cubicBezTo>
                    <a:pt x="0" y="74721"/>
                    <a:pt x="1399" y="78794"/>
                    <a:pt x="4286" y="81165"/>
                  </a:cubicBezTo>
                  <a:cubicBezTo>
                    <a:pt x="5958" y="82533"/>
                    <a:pt x="7782" y="83141"/>
                    <a:pt x="9180" y="83506"/>
                  </a:cubicBezTo>
                  <a:cubicBezTo>
                    <a:pt x="12615" y="84417"/>
                    <a:pt x="15928" y="84661"/>
                    <a:pt x="19150" y="84873"/>
                  </a:cubicBezTo>
                  <a:cubicBezTo>
                    <a:pt x="20578" y="84995"/>
                    <a:pt x="22007" y="85056"/>
                    <a:pt x="23314" y="85269"/>
                  </a:cubicBezTo>
                  <a:cubicBezTo>
                    <a:pt x="26901" y="85664"/>
                    <a:pt x="30457" y="86515"/>
                    <a:pt x="34226" y="87427"/>
                  </a:cubicBezTo>
                  <a:cubicBezTo>
                    <a:pt x="37235" y="88156"/>
                    <a:pt x="40305" y="88855"/>
                    <a:pt x="43497" y="89402"/>
                  </a:cubicBezTo>
                  <a:cubicBezTo>
                    <a:pt x="45017" y="89676"/>
                    <a:pt x="46567" y="89858"/>
                    <a:pt x="48178" y="89980"/>
                  </a:cubicBezTo>
                  <a:cubicBezTo>
                    <a:pt x="48782" y="90027"/>
                    <a:pt x="49448" y="90063"/>
                    <a:pt x="50152" y="90063"/>
                  </a:cubicBezTo>
                  <a:cubicBezTo>
                    <a:pt x="52634" y="90063"/>
                    <a:pt x="55600" y="89608"/>
                    <a:pt x="58087" y="87548"/>
                  </a:cubicBezTo>
                  <a:cubicBezTo>
                    <a:pt x="60853" y="85269"/>
                    <a:pt x="61825" y="82077"/>
                    <a:pt x="62312" y="79554"/>
                  </a:cubicBezTo>
                  <a:cubicBezTo>
                    <a:pt x="63072" y="76059"/>
                    <a:pt x="63345" y="72442"/>
                    <a:pt x="63193" y="68885"/>
                  </a:cubicBezTo>
                  <a:cubicBezTo>
                    <a:pt x="63072" y="66636"/>
                    <a:pt x="62798" y="64478"/>
                    <a:pt x="62524" y="62381"/>
                  </a:cubicBezTo>
                  <a:cubicBezTo>
                    <a:pt x="62342" y="60952"/>
                    <a:pt x="62160" y="59523"/>
                    <a:pt x="62038" y="58156"/>
                  </a:cubicBezTo>
                  <a:cubicBezTo>
                    <a:pt x="61521" y="51925"/>
                    <a:pt x="62220" y="46241"/>
                    <a:pt x="64287" y="40648"/>
                  </a:cubicBezTo>
                  <a:cubicBezTo>
                    <a:pt x="64561" y="39918"/>
                    <a:pt x="65047" y="38611"/>
                    <a:pt x="64804" y="36879"/>
                  </a:cubicBezTo>
                  <a:cubicBezTo>
                    <a:pt x="64652" y="35663"/>
                    <a:pt x="64257" y="34812"/>
                    <a:pt x="63983" y="34295"/>
                  </a:cubicBezTo>
                  <a:lnTo>
                    <a:pt x="63953" y="34265"/>
                  </a:lnTo>
                  <a:cubicBezTo>
                    <a:pt x="62798" y="31924"/>
                    <a:pt x="62281" y="29128"/>
                    <a:pt x="62585" y="26909"/>
                  </a:cubicBezTo>
                  <a:cubicBezTo>
                    <a:pt x="63102" y="22897"/>
                    <a:pt x="63892" y="18915"/>
                    <a:pt x="64956" y="15055"/>
                  </a:cubicBezTo>
                  <a:cubicBezTo>
                    <a:pt x="65655" y="12502"/>
                    <a:pt x="64348" y="9796"/>
                    <a:pt x="61917" y="8763"/>
                  </a:cubicBezTo>
                  <a:cubicBezTo>
                    <a:pt x="60761" y="8277"/>
                    <a:pt x="59546" y="7942"/>
                    <a:pt x="58330" y="7699"/>
                  </a:cubicBezTo>
                  <a:cubicBezTo>
                    <a:pt x="58035" y="7649"/>
                    <a:pt x="57742" y="7625"/>
                    <a:pt x="57453" y="7625"/>
                  </a:cubicBezTo>
                  <a:cubicBezTo>
                    <a:pt x="54907" y="7625"/>
                    <a:pt x="52654" y="9483"/>
                    <a:pt x="52190" y="12076"/>
                  </a:cubicBezTo>
                  <a:cubicBezTo>
                    <a:pt x="52190" y="12167"/>
                    <a:pt x="52190" y="12198"/>
                    <a:pt x="52159" y="12258"/>
                  </a:cubicBezTo>
                  <a:cubicBezTo>
                    <a:pt x="51734" y="13869"/>
                    <a:pt x="49728" y="20131"/>
                    <a:pt x="49272" y="21316"/>
                  </a:cubicBezTo>
                  <a:cubicBezTo>
                    <a:pt x="48603" y="22806"/>
                    <a:pt x="47327" y="24173"/>
                    <a:pt x="46263" y="24569"/>
                  </a:cubicBezTo>
                  <a:cubicBezTo>
                    <a:pt x="45948" y="24692"/>
                    <a:pt x="45535" y="24753"/>
                    <a:pt x="45026" y="24753"/>
                  </a:cubicBezTo>
                  <a:cubicBezTo>
                    <a:pt x="44404" y="24753"/>
                    <a:pt x="43640" y="24661"/>
                    <a:pt x="42737" y="24477"/>
                  </a:cubicBezTo>
                  <a:cubicBezTo>
                    <a:pt x="39940" y="23869"/>
                    <a:pt x="37539" y="22806"/>
                    <a:pt x="35685" y="21347"/>
                  </a:cubicBezTo>
                  <a:cubicBezTo>
                    <a:pt x="33770" y="19918"/>
                    <a:pt x="32402" y="17973"/>
                    <a:pt x="31886" y="16027"/>
                  </a:cubicBezTo>
                  <a:cubicBezTo>
                    <a:pt x="31764" y="14599"/>
                    <a:pt x="31825" y="9979"/>
                    <a:pt x="32068" y="8003"/>
                  </a:cubicBezTo>
                  <a:cubicBezTo>
                    <a:pt x="32402" y="7395"/>
                    <a:pt x="32676" y="6726"/>
                    <a:pt x="32737" y="5966"/>
                  </a:cubicBezTo>
                  <a:cubicBezTo>
                    <a:pt x="33101" y="3049"/>
                    <a:pt x="31004" y="404"/>
                    <a:pt x="28086" y="70"/>
                  </a:cubicBezTo>
                  <a:cubicBezTo>
                    <a:pt x="27698" y="23"/>
                    <a:pt x="27306" y="0"/>
                    <a:pt x="26913" y="0"/>
                  </a:cubicBezTo>
                  <a:close/>
                </a:path>
              </a:pathLst>
            </a:custGeom>
            <a:solidFill>
              <a:srgbClr val="FFFFFF"/>
            </a:solidFill>
            <a:ln>
              <a:noFill/>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8"/>
            <p:cNvSpPr/>
            <p:nvPr/>
          </p:nvSpPr>
          <p:spPr>
            <a:xfrm>
              <a:off x="9071500" y="2358375"/>
              <a:ext cx="1358725" cy="1985225"/>
            </a:xfrm>
            <a:custGeom>
              <a:rect b="b" l="l" r="r" t="t"/>
              <a:pathLst>
                <a:path extrusionOk="0" h="79409" w="54349">
                  <a:moveTo>
                    <a:pt x="22002" y="35"/>
                  </a:moveTo>
                  <a:cubicBezTo>
                    <a:pt x="22003" y="35"/>
                    <a:pt x="22005" y="35"/>
                    <a:pt x="22007" y="36"/>
                  </a:cubicBezTo>
                  <a:cubicBezTo>
                    <a:pt x="22005" y="35"/>
                    <a:pt x="22003" y="35"/>
                    <a:pt x="22002" y="35"/>
                  </a:cubicBezTo>
                  <a:close/>
                  <a:moveTo>
                    <a:pt x="21431" y="0"/>
                  </a:moveTo>
                  <a:cubicBezTo>
                    <a:pt x="20887" y="0"/>
                    <a:pt x="20343" y="91"/>
                    <a:pt x="19849" y="248"/>
                  </a:cubicBezTo>
                  <a:cubicBezTo>
                    <a:pt x="19150" y="4200"/>
                    <a:pt x="18329" y="8151"/>
                    <a:pt x="17266" y="12042"/>
                  </a:cubicBezTo>
                  <a:cubicBezTo>
                    <a:pt x="16779" y="13866"/>
                    <a:pt x="15898" y="15811"/>
                    <a:pt x="15624" y="17665"/>
                  </a:cubicBezTo>
                  <a:cubicBezTo>
                    <a:pt x="15381" y="19215"/>
                    <a:pt x="15077" y="20674"/>
                    <a:pt x="14530" y="22133"/>
                  </a:cubicBezTo>
                  <a:cubicBezTo>
                    <a:pt x="13801" y="24322"/>
                    <a:pt x="12737" y="26662"/>
                    <a:pt x="10579" y="27452"/>
                  </a:cubicBezTo>
                  <a:cubicBezTo>
                    <a:pt x="10335" y="27544"/>
                    <a:pt x="10305" y="30492"/>
                    <a:pt x="10275" y="30765"/>
                  </a:cubicBezTo>
                  <a:cubicBezTo>
                    <a:pt x="10183" y="32224"/>
                    <a:pt x="10092" y="33653"/>
                    <a:pt x="9940" y="35142"/>
                  </a:cubicBezTo>
                  <a:cubicBezTo>
                    <a:pt x="9576" y="38030"/>
                    <a:pt x="9089" y="40918"/>
                    <a:pt x="8420" y="43714"/>
                  </a:cubicBezTo>
                  <a:cubicBezTo>
                    <a:pt x="7053" y="49398"/>
                    <a:pt x="4986" y="54900"/>
                    <a:pt x="2493" y="60188"/>
                  </a:cubicBezTo>
                  <a:cubicBezTo>
                    <a:pt x="1581" y="62043"/>
                    <a:pt x="609" y="63927"/>
                    <a:pt x="305" y="65994"/>
                  </a:cubicBezTo>
                  <a:cubicBezTo>
                    <a:pt x="1" y="68030"/>
                    <a:pt x="518" y="70371"/>
                    <a:pt x="2129" y="71678"/>
                  </a:cubicBezTo>
                  <a:cubicBezTo>
                    <a:pt x="2980" y="72377"/>
                    <a:pt x="4013" y="72711"/>
                    <a:pt x="5077" y="73015"/>
                  </a:cubicBezTo>
                  <a:cubicBezTo>
                    <a:pt x="9424" y="74170"/>
                    <a:pt x="13983" y="74079"/>
                    <a:pt x="18481" y="74626"/>
                  </a:cubicBezTo>
                  <a:cubicBezTo>
                    <a:pt x="26810" y="75599"/>
                    <a:pt x="34774" y="78639"/>
                    <a:pt x="43102" y="79338"/>
                  </a:cubicBezTo>
                  <a:cubicBezTo>
                    <a:pt x="43606" y="79381"/>
                    <a:pt x="44122" y="79409"/>
                    <a:pt x="44637" y="79409"/>
                  </a:cubicBezTo>
                  <a:cubicBezTo>
                    <a:pt x="46299" y="79409"/>
                    <a:pt x="47959" y="79119"/>
                    <a:pt x="49212" y="78122"/>
                  </a:cubicBezTo>
                  <a:cubicBezTo>
                    <a:pt x="50671" y="76936"/>
                    <a:pt x="51218" y="74991"/>
                    <a:pt x="51613" y="73167"/>
                  </a:cubicBezTo>
                  <a:cubicBezTo>
                    <a:pt x="52221" y="70097"/>
                    <a:pt x="52494" y="66936"/>
                    <a:pt x="52342" y="63836"/>
                  </a:cubicBezTo>
                  <a:cubicBezTo>
                    <a:pt x="52190" y="60280"/>
                    <a:pt x="51522" y="56845"/>
                    <a:pt x="51218" y="53349"/>
                  </a:cubicBezTo>
                  <a:cubicBezTo>
                    <a:pt x="50671" y="46510"/>
                    <a:pt x="51430" y="40036"/>
                    <a:pt x="53771" y="33592"/>
                  </a:cubicBezTo>
                  <a:cubicBezTo>
                    <a:pt x="53923" y="33167"/>
                    <a:pt x="54075" y="32711"/>
                    <a:pt x="54044" y="32285"/>
                  </a:cubicBezTo>
                  <a:cubicBezTo>
                    <a:pt x="54014" y="31951"/>
                    <a:pt x="53862" y="31647"/>
                    <a:pt x="53710" y="31343"/>
                  </a:cubicBezTo>
                  <a:cubicBezTo>
                    <a:pt x="52190" y="28182"/>
                    <a:pt x="51370" y="24382"/>
                    <a:pt x="51826" y="20917"/>
                  </a:cubicBezTo>
                  <a:cubicBezTo>
                    <a:pt x="52403" y="16662"/>
                    <a:pt x="53254" y="12498"/>
                    <a:pt x="54348" y="8364"/>
                  </a:cubicBezTo>
                  <a:cubicBezTo>
                    <a:pt x="53589" y="7999"/>
                    <a:pt x="52737" y="7786"/>
                    <a:pt x="51947" y="7665"/>
                  </a:cubicBezTo>
                  <a:lnTo>
                    <a:pt x="51947" y="7665"/>
                  </a:lnTo>
                  <a:cubicBezTo>
                    <a:pt x="52130" y="7695"/>
                    <a:pt x="49060" y="17270"/>
                    <a:pt x="48695" y="18121"/>
                  </a:cubicBezTo>
                  <a:cubicBezTo>
                    <a:pt x="47540" y="20674"/>
                    <a:pt x="45351" y="23258"/>
                    <a:pt x="42676" y="24230"/>
                  </a:cubicBezTo>
                  <a:cubicBezTo>
                    <a:pt x="41706" y="24607"/>
                    <a:pt x="40667" y="24756"/>
                    <a:pt x="39611" y="24756"/>
                  </a:cubicBezTo>
                  <a:cubicBezTo>
                    <a:pt x="38451" y="24756"/>
                    <a:pt x="37271" y="24576"/>
                    <a:pt x="36141" y="24322"/>
                  </a:cubicBezTo>
                  <a:cubicBezTo>
                    <a:pt x="32828" y="23592"/>
                    <a:pt x="29637" y="22285"/>
                    <a:pt x="26962" y="20218"/>
                  </a:cubicBezTo>
                  <a:cubicBezTo>
                    <a:pt x="24226" y="18121"/>
                    <a:pt x="22007" y="15081"/>
                    <a:pt x="21187" y="11707"/>
                  </a:cubicBezTo>
                  <a:cubicBezTo>
                    <a:pt x="20915" y="10651"/>
                    <a:pt x="20943" y="34"/>
                    <a:pt x="21985" y="34"/>
                  </a:cubicBezTo>
                  <a:cubicBezTo>
                    <a:pt x="21991" y="34"/>
                    <a:pt x="21996" y="34"/>
                    <a:pt x="22002" y="35"/>
                  </a:cubicBezTo>
                  <a:lnTo>
                    <a:pt x="22002" y="35"/>
                  </a:lnTo>
                  <a:cubicBezTo>
                    <a:pt x="21813" y="12"/>
                    <a:pt x="21622" y="0"/>
                    <a:pt x="21431"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73" name="Google Shape;373;p8"/>
          <p:cNvSpPr/>
          <p:nvPr/>
        </p:nvSpPr>
        <p:spPr>
          <a:xfrm>
            <a:off x="2980400" y="2805400"/>
            <a:ext cx="1500078" cy="48052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Lilita One"/>
              </a:rPr>
              <a:t>Disposable</a:t>
            </a:r>
          </a:p>
        </p:txBody>
      </p:sp>
      <p:sp>
        <p:nvSpPr>
          <p:cNvPr id="374" name="Google Shape;374;p8"/>
          <p:cNvSpPr/>
          <p:nvPr/>
        </p:nvSpPr>
        <p:spPr>
          <a:xfrm>
            <a:off x="4595613" y="2768575"/>
            <a:ext cx="476842" cy="480508"/>
          </a:xfrm>
          <a:custGeom>
            <a:rect b="b" l="l" r="r" t="t"/>
            <a:pathLst>
              <a:path extrusionOk="0" h="26923" w="65726">
                <a:moveTo>
                  <a:pt x="0" y="0"/>
                </a:moveTo>
                <a:lnTo>
                  <a:pt x="10782" y="13477"/>
                </a:lnTo>
                <a:lnTo>
                  <a:pt x="0" y="26923"/>
                </a:lnTo>
                <a:lnTo>
                  <a:pt x="54943" y="26923"/>
                </a:lnTo>
                <a:lnTo>
                  <a:pt x="65725" y="13477"/>
                </a:lnTo>
                <a:lnTo>
                  <a:pt x="54943"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75" name="Google Shape;375;p8"/>
          <p:cNvGrpSpPr/>
          <p:nvPr/>
        </p:nvGrpSpPr>
        <p:grpSpPr>
          <a:xfrm>
            <a:off x="7747885" y="609788"/>
            <a:ext cx="1077196" cy="1017452"/>
            <a:chOff x="3545301" y="2423523"/>
            <a:chExt cx="358134" cy="356638"/>
          </a:xfrm>
        </p:grpSpPr>
        <p:sp>
          <p:nvSpPr>
            <p:cNvPr id="376" name="Google Shape;376;p8"/>
            <p:cNvSpPr/>
            <p:nvPr/>
          </p:nvSpPr>
          <p:spPr>
            <a:xfrm>
              <a:off x="3545301" y="2633630"/>
              <a:ext cx="64600" cy="146531"/>
            </a:xfrm>
            <a:custGeom>
              <a:rect b="b" l="l" r="r" t="t"/>
              <a:pathLst>
                <a:path extrusionOk="0" h="5580" w="2460">
                  <a:moveTo>
                    <a:pt x="354" y="0"/>
                  </a:moveTo>
                  <a:cubicBezTo>
                    <a:pt x="153" y="0"/>
                    <a:pt x="0" y="154"/>
                    <a:pt x="0" y="345"/>
                  </a:cubicBezTo>
                  <a:lnTo>
                    <a:pt x="0" y="5580"/>
                  </a:lnTo>
                  <a:lnTo>
                    <a:pt x="2460" y="5580"/>
                  </a:lnTo>
                  <a:lnTo>
                    <a:pt x="2460" y="345"/>
                  </a:lnTo>
                  <a:cubicBezTo>
                    <a:pt x="2460" y="154"/>
                    <a:pt x="2306" y="0"/>
                    <a:pt x="2115" y="0"/>
                  </a:cubicBezTo>
                  <a:close/>
                </a:path>
              </a:pathLst>
            </a:custGeom>
            <a:solidFill>
              <a:srgbClr val="94A3B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8"/>
            <p:cNvSpPr/>
            <p:nvPr/>
          </p:nvSpPr>
          <p:spPr>
            <a:xfrm>
              <a:off x="3545301" y="2633630"/>
              <a:ext cx="30934" cy="146531"/>
            </a:xfrm>
            <a:custGeom>
              <a:rect b="b" l="l" r="r" t="t"/>
              <a:pathLst>
                <a:path extrusionOk="0" h="5580" w="1178">
                  <a:moveTo>
                    <a:pt x="354" y="0"/>
                  </a:moveTo>
                  <a:cubicBezTo>
                    <a:pt x="153" y="0"/>
                    <a:pt x="0" y="154"/>
                    <a:pt x="0" y="345"/>
                  </a:cubicBezTo>
                  <a:lnTo>
                    <a:pt x="0" y="5580"/>
                  </a:lnTo>
                  <a:lnTo>
                    <a:pt x="833" y="5580"/>
                  </a:lnTo>
                  <a:lnTo>
                    <a:pt x="833" y="345"/>
                  </a:lnTo>
                  <a:cubicBezTo>
                    <a:pt x="833" y="154"/>
                    <a:pt x="986" y="0"/>
                    <a:pt x="1177" y="0"/>
                  </a:cubicBezTo>
                  <a:close/>
                </a:path>
              </a:pathLst>
            </a:custGeom>
            <a:solidFill>
              <a:srgbClr val="657A8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8"/>
            <p:cNvSpPr/>
            <p:nvPr/>
          </p:nvSpPr>
          <p:spPr>
            <a:xfrm>
              <a:off x="3643041" y="2597181"/>
              <a:ext cx="64888" cy="182980"/>
            </a:xfrm>
            <a:custGeom>
              <a:rect b="b" l="l" r="r" t="t"/>
              <a:pathLst>
                <a:path extrusionOk="0" h="6968" w="2471">
                  <a:moveTo>
                    <a:pt x="355" y="1"/>
                  </a:moveTo>
                  <a:cubicBezTo>
                    <a:pt x="164" y="10"/>
                    <a:pt x="1" y="163"/>
                    <a:pt x="1" y="355"/>
                  </a:cubicBezTo>
                  <a:lnTo>
                    <a:pt x="1" y="6968"/>
                  </a:lnTo>
                  <a:lnTo>
                    <a:pt x="2470" y="6968"/>
                  </a:lnTo>
                  <a:lnTo>
                    <a:pt x="2470" y="355"/>
                  </a:lnTo>
                  <a:cubicBezTo>
                    <a:pt x="2460" y="163"/>
                    <a:pt x="2307" y="10"/>
                    <a:pt x="2116" y="1"/>
                  </a:cubicBezTo>
                  <a:close/>
                </a:path>
              </a:pathLst>
            </a:custGeom>
            <a:solidFill>
              <a:srgbClr val="4E677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8"/>
            <p:cNvSpPr/>
            <p:nvPr/>
          </p:nvSpPr>
          <p:spPr>
            <a:xfrm>
              <a:off x="3643041" y="2597181"/>
              <a:ext cx="30961" cy="182980"/>
            </a:xfrm>
            <a:custGeom>
              <a:rect b="b" l="l" r="r" t="t"/>
              <a:pathLst>
                <a:path extrusionOk="0" h="6968" w="1179">
                  <a:moveTo>
                    <a:pt x="355" y="1"/>
                  </a:moveTo>
                  <a:cubicBezTo>
                    <a:pt x="154" y="10"/>
                    <a:pt x="1" y="163"/>
                    <a:pt x="1" y="355"/>
                  </a:cubicBezTo>
                  <a:lnTo>
                    <a:pt x="1" y="6968"/>
                  </a:lnTo>
                  <a:lnTo>
                    <a:pt x="824" y="6968"/>
                  </a:lnTo>
                  <a:lnTo>
                    <a:pt x="824" y="355"/>
                  </a:lnTo>
                  <a:cubicBezTo>
                    <a:pt x="824" y="163"/>
                    <a:pt x="977" y="10"/>
                    <a:pt x="1178" y="1"/>
                  </a:cubicBezTo>
                  <a:close/>
                </a:path>
              </a:pathLst>
            </a:custGeom>
            <a:solidFill>
              <a:srgbClr val="657A8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8"/>
            <p:cNvSpPr/>
            <p:nvPr/>
          </p:nvSpPr>
          <p:spPr>
            <a:xfrm>
              <a:off x="3740807" y="2560994"/>
              <a:ext cx="65125" cy="219166"/>
            </a:xfrm>
            <a:custGeom>
              <a:rect b="b" l="l" r="r" t="t"/>
              <a:pathLst>
                <a:path extrusionOk="0" h="8346" w="2480">
                  <a:moveTo>
                    <a:pt x="355" y="1"/>
                  </a:moveTo>
                  <a:cubicBezTo>
                    <a:pt x="163" y="1"/>
                    <a:pt x="10" y="163"/>
                    <a:pt x="1" y="355"/>
                  </a:cubicBezTo>
                  <a:lnTo>
                    <a:pt x="1" y="8346"/>
                  </a:lnTo>
                  <a:lnTo>
                    <a:pt x="2479" y="8346"/>
                  </a:lnTo>
                  <a:lnTo>
                    <a:pt x="2479" y="355"/>
                  </a:lnTo>
                  <a:cubicBezTo>
                    <a:pt x="2470" y="154"/>
                    <a:pt x="2307" y="1"/>
                    <a:pt x="2116" y="1"/>
                  </a:cubicBezTo>
                  <a:close/>
                </a:path>
              </a:pathLst>
            </a:custGeom>
            <a:solidFill>
              <a:srgbClr val="C0CAD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8"/>
            <p:cNvSpPr/>
            <p:nvPr/>
          </p:nvSpPr>
          <p:spPr>
            <a:xfrm>
              <a:off x="3740807" y="2560994"/>
              <a:ext cx="30934" cy="219166"/>
            </a:xfrm>
            <a:custGeom>
              <a:rect b="b" l="l" r="r" t="t"/>
              <a:pathLst>
                <a:path extrusionOk="0" h="8346" w="1178">
                  <a:moveTo>
                    <a:pt x="355" y="1"/>
                  </a:moveTo>
                  <a:cubicBezTo>
                    <a:pt x="163" y="1"/>
                    <a:pt x="10" y="163"/>
                    <a:pt x="1" y="355"/>
                  </a:cubicBezTo>
                  <a:lnTo>
                    <a:pt x="1" y="8346"/>
                  </a:lnTo>
                  <a:lnTo>
                    <a:pt x="824" y="8346"/>
                  </a:lnTo>
                  <a:lnTo>
                    <a:pt x="824" y="355"/>
                  </a:lnTo>
                  <a:cubicBezTo>
                    <a:pt x="833" y="163"/>
                    <a:pt x="986" y="1"/>
                    <a:pt x="1178" y="1"/>
                  </a:cubicBezTo>
                  <a:close/>
                </a:path>
              </a:pathLst>
            </a:custGeom>
            <a:solidFill>
              <a:srgbClr val="A9B7C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8"/>
            <p:cNvSpPr/>
            <p:nvPr/>
          </p:nvSpPr>
          <p:spPr>
            <a:xfrm>
              <a:off x="3838573" y="2524808"/>
              <a:ext cx="64862" cy="255352"/>
            </a:xfrm>
            <a:custGeom>
              <a:rect b="b" l="l" r="r" t="t"/>
              <a:pathLst>
                <a:path extrusionOk="0" h="9724" w="2470">
                  <a:moveTo>
                    <a:pt x="355" y="0"/>
                  </a:moveTo>
                  <a:cubicBezTo>
                    <a:pt x="163" y="0"/>
                    <a:pt x="10" y="163"/>
                    <a:pt x="1" y="355"/>
                  </a:cubicBezTo>
                  <a:lnTo>
                    <a:pt x="1" y="9724"/>
                  </a:lnTo>
                  <a:lnTo>
                    <a:pt x="2470" y="9724"/>
                  </a:lnTo>
                  <a:lnTo>
                    <a:pt x="2470" y="355"/>
                  </a:lnTo>
                  <a:cubicBezTo>
                    <a:pt x="2470" y="163"/>
                    <a:pt x="2307" y="0"/>
                    <a:pt x="2116" y="0"/>
                  </a:cubicBezTo>
                  <a:close/>
                </a:path>
              </a:pathLst>
            </a:custGeom>
            <a:solidFill>
              <a:srgbClr val="657A8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8"/>
            <p:cNvSpPr/>
            <p:nvPr/>
          </p:nvSpPr>
          <p:spPr>
            <a:xfrm>
              <a:off x="3838835" y="2524808"/>
              <a:ext cx="30934" cy="255352"/>
            </a:xfrm>
            <a:custGeom>
              <a:rect b="b" l="l" r="r" t="t"/>
              <a:pathLst>
                <a:path extrusionOk="0" h="9724" w="1178">
                  <a:moveTo>
                    <a:pt x="354" y="0"/>
                  </a:moveTo>
                  <a:cubicBezTo>
                    <a:pt x="153" y="0"/>
                    <a:pt x="0" y="163"/>
                    <a:pt x="0" y="355"/>
                  </a:cubicBezTo>
                  <a:lnTo>
                    <a:pt x="0" y="9724"/>
                  </a:lnTo>
                  <a:lnTo>
                    <a:pt x="823" y="9724"/>
                  </a:lnTo>
                  <a:lnTo>
                    <a:pt x="823" y="355"/>
                  </a:lnTo>
                  <a:cubicBezTo>
                    <a:pt x="823" y="154"/>
                    <a:pt x="976" y="0"/>
                    <a:pt x="1177" y="0"/>
                  </a:cubicBezTo>
                  <a:close/>
                </a:path>
              </a:pathLst>
            </a:custGeom>
            <a:solidFill>
              <a:srgbClr val="4E677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8"/>
            <p:cNvSpPr/>
            <p:nvPr/>
          </p:nvSpPr>
          <p:spPr>
            <a:xfrm>
              <a:off x="3560873" y="2423523"/>
              <a:ext cx="332767" cy="134241"/>
            </a:xfrm>
            <a:custGeom>
              <a:rect b="b" l="l" r="r" t="t"/>
              <a:pathLst>
                <a:path extrusionOk="0" h="5112" w="12672">
                  <a:moveTo>
                    <a:pt x="10171" y="0"/>
                  </a:moveTo>
                  <a:cubicBezTo>
                    <a:pt x="9996" y="0"/>
                    <a:pt x="9889" y="205"/>
                    <a:pt x="9992" y="355"/>
                  </a:cubicBezTo>
                  <a:lnTo>
                    <a:pt x="10355" y="872"/>
                  </a:lnTo>
                  <a:cubicBezTo>
                    <a:pt x="9140" y="1599"/>
                    <a:pt x="5274" y="3628"/>
                    <a:pt x="0" y="3628"/>
                  </a:cubicBezTo>
                  <a:lnTo>
                    <a:pt x="0" y="5111"/>
                  </a:lnTo>
                  <a:cubicBezTo>
                    <a:pt x="2871" y="5102"/>
                    <a:pt x="5714" y="4547"/>
                    <a:pt x="8374" y="3484"/>
                  </a:cubicBezTo>
                  <a:cubicBezTo>
                    <a:pt x="9351" y="3092"/>
                    <a:pt x="10298" y="2633"/>
                    <a:pt x="11207" y="2087"/>
                  </a:cubicBezTo>
                  <a:lnTo>
                    <a:pt x="11523" y="2546"/>
                  </a:lnTo>
                  <a:cubicBezTo>
                    <a:pt x="11568" y="2612"/>
                    <a:pt x="11636" y="2642"/>
                    <a:pt x="11703" y="2642"/>
                  </a:cubicBezTo>
                  <a:cubicBezTo>
                    <a:pt x="11793" y="2642"/>
                    <a:pt x="11883" y="2588"/>
                    <a:pt x="11915" y="2489"/>
                  </a:cubicBezTo>
                  <a:lnTo>
                    <a:pt x="12624" y="374"/>
                  </a:lnTo>
                  <a:cubicBezTo>
                    <a:pt x="12671" y="230"/>
                    <a:pt x="12566" y="77"/>
                    <a:pt x="12413" y="77"/>
                  </a:cubicBezTo>
                  <a:lnTo>
                    <a:pt x="10183" y="1"/>
                  </a:lnTo>
                  <a:cubicBezTo>
                    <a:pt x="10179" y="0"/>
                    <a:pt x="10175" y="0"/>
                    <a:pt x="10171" y="0"/>
                  </a:cubicBezTo>
                  <a:close/>
                </a:path>
              </a:pathLst>
            </a:custGeom>
            <a:solidFill>
              <a:srgbClr val="657A8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85" name="Google Shape;385;p8"/>
          <p:cNvSpPr/>
          <p:nvPr/>
        </p:nvSpPr>
        <p:spPr>
          <a:xfrm rot="-2419120">
            <a:off x="6895508" y="1546468"/>
            <a:ext cx="476917" cy="480533"/>
          </a:xfrm>
          <a:custGeom>
            <a:rect b="b" l="l" r="r" t="t"/>
            <a:pathLst>
              <a:path extrusionOk="0" h="26923" w="65726">
                <a:moveTo>
                  <a:pt x="0" y="0"/>
                </a:moveTo>
                <a:lnTo>
                  <a:pt x="10782" y="13477"/>
                </a:lnTo>
                <a:lnTo>
                  <a:pt x="0" y="26923"/>
                </a:lnTo>
                <a:lnTo>
                  <a:pt x="54943" y="26923"/>
                </a:lnTo>
                <a:lnTo>
                  <a:pt x="65725" y="13477"/>
                </a:lnTo>
                <a:lnTo>
                  <a:pt x="54943"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8"/>
          <p:cNvSpPr/>
          <p:nvPr/>
        </p:nvSpPr>
        <p:spPr>
          <a:xfrm rot="1334044">
            <a:off x="7021729" y="3054687"/>
            <a:ext cx="476802" cy="480525"/>
          </a:xfrm>
          <a:custGeom>
            <a:rect b="b" l="l" r="r" t="t"/>
            <a:pathLst>
              <a:path extrusionOk="0" h="26923" w="65726">
                <a:moveTo>
                  <a:pt x="0" y="0"/>
                </a:moveTo>
                <a:lnTo>
                  <a:pt x="10782" y="13477"/>
                </a:lnTo>
                <a:lnTo>
                  <a:pt x="0" y="26923"/>
                </a:lnTo>
                <a:lnTo>
                  <a:pt x="54943" y="26923"/>
                </a:lnTo>
                <a:lnTo>
                  <a:pt x="65725" y="13477"/>
                </a:lnTo>
                <a:lnTo>
                  <a:pt x="54943"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87" name="Google Shape;387;p8"/>
          <p:cNvGrpSpPr/>
          <p:nvPr/>
        </p:nvGrpSpPr>
        <p:grpSpPr>
          <a:xfrm>
            <a:off x="7759276" y="2704811"/>
            <a:ext cx="1077251" cy="1180286"/>
            <a:chOff x="9446200" y="5760400"/>
            <a:chExt cx="1230300" cy="1541850"/>
          </a:xfrm>
        </p:grpSpPr>
        <p:sp>
          <p:nvSpPr>
            <p:cNvPr id="388" name="Google Shape;388;p8"/>
            <p:cNvSpPr/>
            <p:nvPr/>
          </p:nvSpPr>
          <p:spPr>
            <a:xfrm>
              <a:off x="9446200" y="5760400"/>
              <a:ext cx="1230300" cy="1541850"/>
            </a:xfrm>
            <a:custGeom>
              <a:rect b="b" l="l" r="r" t="t"/>
              <a:pathLst>
                <a:path extrusionOk="0" h="61674" w="49212">
                  <a:moveTo>
                    <a:pt x="25229" y="1"/>
                  </a:moveTo>
                  <a:cubicBezTo>
                    <a:pt x="24044" y="1"/>
                    <a:pt x="22919" y="487"/>
                    <a:pt x="22099" y="1368"/>
                  </a:cubicBezTo>
                  <a:cubicBezTo>
                    <a:pt x="19333" y="4377"/>
                    <a:pt x="15016" y="8967"/>
                    <a:pt x="13679" y="15077"/>
                  </a:cubicBezTo>
                  <a:cubicBezTo>
                    <a:pt x="11916" y="14256"/>
                    <a:pt x="10153" y="13709"/>
                    <a:pt x="8512" y="13223"/>
                  </a:cubicBezTo>
                  <a:cubicBezTo>
                    <a:pt x="7721" y="12979"/>
                    <a:pt x="6870" y="12767"/>
                    <a:pt x="6171" y="12493"/>
                  </a:cubicBezTo>
                  <a:cubicBezTo>
                    <a:pt x="5715" y="12341"/>
                    <a:pt x="5259" y="12280"/>
                    <a:pt x="4743" y="12280"/>
                  </a:cubicBezTo>
                  <a:cubicBezTo>
                    <a:pt x="3040" y="12280"/>
                    <a:pt x="1521" y="13253"/>
                    <a:pt x="852" y="14803"/>
                  </a:cubicBezTo>
                  <a:lnTo>
                    <a:pt x="578" y="15381"/>
                  </a:lnTo>
                  <a:cubicBezTo>
                    <a:pt x="1" y="16597"/>
                    <a:pt x="92" y="18055"/>
                    <a:pt x="730" y="19180"/>
                  </a:cubicBezTo>
                  <a:cubicBezTo>
                    <a:pt x="852" y="19332"/>
                    <a:pt x="913" y="19484"/>
                    <a:pt x="1034" y="19666"/>
                  </a:cubicBezTo>
                  <a:cubicBezTo>
                    <a:pt x="1095" y="19788"/>
                    <a:pt x="1217" y="19940"/>
                    <a:pt x="1217" y="19970"/>
                  </a:cubicBezTo>
                  <a:cubicBezTo>
                    <a:pt x="1247" y="20092"/>
                    <a:pt x="1247" y="20183"/>
                    <a:pt x="1308" y="20214"/>
                  </a:cubicBezTo>
                  <a:cubicBezTo>
                    <a:pt x="1399" y="24074"/>
                    <a:pt x="2554" y="27691"/>
                    <a:pt x="4712" y="30913"/>
                  </a:cubicBezTo>
                  <a:cubicBezTo>
                    <a:pt x="4560" y="31034"/>
                    <a:pt x="4439" y="31156"/>
                    <a:pt x="4347" y="31278"/>
                  </a:cubicBezTo>
                  <a:cubicBezTo>
                    <a:pt x="3314" y="32372"/>
                    <a:pt x="2888" y="33922"/>
                    <a:pt x="3314" y="35381"/>
                  </a:cubicBezTo>
                  <a:cubicBezTo>
                    <a:pt x="4895" y="41065"/>
                    <a:pt x="7417" y="45016"/>
                    <a:pt x="11186" y="47722"/>
                  </a:cubicBezTo>
                  <a:cubicBezTo>
                    <a:pt x="12949" y="48998"/>
                    <a:pt x="15685" y="50731"/>
                    <a:pt x="19181" y="50883"/>
                  </a:cubicBezTo>
                  <a:cubicBezTo>
                    <a:pt x="19272" y="52463"/>
                    <a:pt x="19333" y="54105"/>
                    <a:pt x="19454" y="55746"/>
                  </a:cubicBezTo>
                  <a:cubicBezTo>
                    <a:pt x="19515" y="56810"/>
                    <a:pt x="19880" y="57661"/>
                    <a:pt x="20092" y="58269"/>
                  </a:cubicBezTo>
                  <a:lnTo>
                    <a:pt x="20214" y="58634"/>
                  </a:lnTo>
                  <a:cubicBezTo>
                    <a:pt x="20791" y="60457"/>
                    <a:pt x="22433" y="61673"/>
                    <a:pt x="24317" y="61673"/>
                  </a:cubicBezTo>
                  <a:cubicBezTo>
                    <a:pt x="24713" y="61673"/>
                    <a:pt x="25077" y="61612"/>
                    <a:pt x="25442" y="61430"/>
                  </a:cubicBezTo>
                  <a:lnTo>
                    <a:pt x="26172" y="61248"/>
                  </a:lnTo>
                  <a:cubicBezTo>
                    <a:pt x="27995" y="60761"/>
                    <a:pt x="29302" y="59029"/>
                    <a:pt x="29302" y="57144"/>
                  </a:cubicBezTo>
                  <a:lnTo>
                    <a:pt x="29302" y="56688"/>
                  </a:lnTo>
                  <a:cubicBezTo>
                    <a:pt x="29333" y="56263"/>
                    <a:pt x="29333" y="55807"/>
                    <a:pt x="29302" y="55320"/>
                  </a:cubicBezTo>
                  <a:lnTo>
                    <a:pt x="29211" y="54135"/>
                  </a:lnTo>
                  <a:lnTo>
                    <a:pt x="28998" y="49910"/>
                  </a:lnTo>
                  <a:lnTo>
                    <a:pt x="28998" y="49910"/>
                  </a:lnTo>
                  <a:cubicBezTo>
                    <a:pt x="29241" y="49971"/>
                    <a:pt x="29515" y="49971"/>
                    <a:pt x="29819" y="49971"/>
                  </a:cubicBezTo>
                  <a:cubicBezTo>
                    <a:pt x="31126" y="49971"/>
                    <a:pt x="32220" y="49758"/>
                    <a:pt x="33254" y="49363"/>
                  </a:cubicBezTo>
                  <a:cubicBezTo>
                    <a:pt x="39576" y="46810"/>
                    <a:pt x="43619" y="41642"/>
                    <a:pt x="45260" y="34013"/>
                  </a:cubicBezTo>
                  <a:cubicBezTo>
                    <a:pt x="45564" y="32585"/>
                    <a:pt x="45138" y="31186"/>
                    <a:pt x="44196" y="30153"/>
                  </a:cubicBezTo>
                  <a:lnTo>
                    <a:pt x="44105" y="30092"/>
                  </a:lnTo>
                  <a:cubicBezTo>
                    <a:pt x="44439" y="29515"/>
                    <a:pt x="44774" y="28907"/>
                    <a:pt x="45017" y="28268"/>
                  </a:cubicBezTo>
                  <a:cubicBezTo>
                    <a:pt x="45898" y="26171"/>
                    <a:pt x="46689" y="24135"/>
                    <a:pt x="47540" y="21916"/>
                  </a:cubicBezTo>
                  <a:lnTo>
                    <a:pt x="47570" y="21794"/>
                  </a:lnTo>
                  <a:cubicBezTo>
                    <a:pt x="47904" y="20852"/>
                    <a:pt x="48300" y="19910"/>
                    <a:pt x="48664" y="18907"/>
                  </a:cubicBezTo>
                  <a:cubicBezTo>
                    <a:pt x="49211" y="17508"/>
                    <a:pt x="48968" y="15928"/>
                    <a:pt x="48026" y="14712"/>
                  </a:cubicBezTo>
                  <a:cubicBezTo>
                    <a:pt x="47236" y="13679"/>
                    <a:pt x="46020" y="13101"/>
                    <a:pt x="44683" y="13101"/>
                  </a:cubicBezTo>
                  <a:cubicBezTo>
                    <a:pt x="44500" y="13101"/>
                    <a:pt x="44287" y="13101"/>
                    <a:pt x="44105" y="13131"/>
                  </a:cubicBezTo>
                  <a:lnTo>
                    <a:pt x="44075" y="13131"/>
                  </a:lnTo>
                  <a:cubicBezTo>
                    <a:pt x="41309" y="13557"/>
                    <a:pt x="37722" y="14043"/>
                    <a:pt x="34348" y="15624"/>
                  </a:cubicBezTo>
                  <a:cubicBezTo>
                    <a:pt x="34074" y="9909"/>
                    <a:pt x="31339" y="5441"/>
                    <a:pt x="28725" y="1794"/>
                  </a:cubicBezTo>
                  <a:cubicBezTo>
                    <a:pt x="27995" y="730"/>
                    <a:pt x="26810" y="61"/>
                    <a:pt x="25533" y="1"/>
                  </a:cubicBezTo>
                  <a:close/>
                </a:path>
              </a:pathLst>
            </a:custGeom>
            <a:solidFill>
              <a:srgbClr val="FFFFFF"/>
            </a:solidFill>
            <a:ln>
              <a:noFill/>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8"/>
            <p:cNvSpPr/>
            <p:nvPr/>
          </p:nvSpPr>
          <p:spPr>
            <a:xfrm>
              <a:off x="9551825" y="5884250"/>
              <a:ext cx="1017525" cy="1340475"/>
            </a:xfrm>
            <a:custGeom>
              <a:rect b="b" l="l" r="r" t="t"/>
              <a:pathLst>
                <a:path extrusionOk="0" h="53619" w="40701">
                  <a:moveTo>
                    <a:pt x="16627" y="24865"/>
                  </a:moveTo>
                  <a:lnTo>
                    <a:pt x="16627" y="24865"/>
                  </a:lnTo>
                  <a:cubicBezTo>
                    <a:pt x="16840" y="25077"/>
                    <a:pt x="16992" y="25321"/>
                    <a:pt x="17174" y="25564"/>
                  </a:cubicBezTo>
                  <a:cubicBezTo>
                    <a:pt x="18329" y="26992"/>
                    <a:pt x="19454" y="28390"/>
                    <a:pt x="19150" y="30427"/>
                  </a:cubicBezTo>
                  <a:lnTo>
                    <a:pt x="18877" y="30518"/>
                  </a:lnTo>
                  <a:lnTo>
                    <a:pt x="16627" y="24865"/>
                  </a:lnTo>
                  <a:close/>
                  <a:moveTo>
                    <a:pt x="26202" y="31704"/>
                  </a:moveTo>
                  <a:lnTo>
                    <a:pt x="20488" y="37236"/>
                  </a:lnTo>
                  <a:cubicBezTo>
                    <a:pt x="20184" y="36597"/>
                    <a:pt x="19788" y="34500"/>
                    <a:pt x="20336" y="33558"/>
                  </a:cubicBezTo>
                  <a:cubicBezTo>
                    <a:pt x="20548" y="33193"/>
                    <a:pt x="21339" y="32950"/>
                    <a:pt x="22007" y="32798"/>
                  </a:cubicBezTo>
                  <a:cubicBezTo>
                    <a:pt x="22099" y="32767"/>
                    <a:pt x="22250" y="32737"/>
                    <a:pt x="22372" y="32676"/>
                  </a:cubicBezTo>
                  <a:cubicBezTo>
                    <a:pt x="23436" y="32403"/>
                    <a:pt x="24530" y="32129"/>
                    <a:pt x="25655" y="31886"/>
                  </a:cubicBezTo>
                  <a:cubicBezTo>
                    <a:pt x="25807" y="31795"/>
                    <a:pt x="26020" y="31734"/>
                    <a:pt x="26202" y="31704"/>
                  </a:cubicBezTo>
                  <a:close/>
                  <a:moveTo>
                    <a:pt x="13132" y="32463"/>
                  </a:moveTo>
                  <a:lnTo>
                    <a:pt x="13132" y="32463"/>
                  </a:lnTo>
                  <a:cubicBezTo>
                    <a:pt x="13770" y="32615"/>
                    <a:pt x="14439" y="32767"/>
                    <a:pt x="15108" y="32889"/>
                  </a:cubicBezTo>
                  <a:cubicBezTo>
                    <a:pt x="15898" y="33041"/>
                    <a:pt x="16749" y="33163"/>
                    <a:pt x="17630" y="33254"/>
                  </a:cubicBezTo>
                  <a:cubicBezTo>
                    <a:pt x="17934" y="33345"/>
                    <a:pt x="18299" y="33375"/>
                    <a:pt x="18694" y="33467"/>
                  </a:cubicBezTo>
                  <a:lnTo>
                    <a:pt x="18694" y="37752"/>
                  </a:lnTo>
                  <a:cubicBezTo>
                    <a:pt x="17387" y="35351"/>
                    <a:pt x="15411" y="33862"/>
                    <a:pt x="13132" y="32463"/>
                  </a:cubicBezTo>
                  <a:close/>
                  <a:moveTo>
                    <a:pt x="21004" y="1"/>
                  </a:moveTo>
                  <a:cubicBezTo>
                    <a:pt x="20943" y="1"/>
                    <a:pt x="20883" y="62"/>
                    <a:pt x="20852" y="92"/>
                  </a:cubicBezTo>
                  <a:cubicBezTo>
                    <a:pt x="15563" y="5776"/>
                    <a:pt x="10761" y="12068"/>
                    <a:pt x="14408" y="20670"/>
                  </a:cubicBezTo>
                  <a:cubicBezTo>
                    <a:pt x="13892" y="20184"/>
                    <a:pt x="13436" y="19697"/>
                    <a:pt x="12980" y="19211"/>
                  </a:cubicBezTo>
                  <a:cubicBezTo>
                    <a:pt x="11612" y="17722"/>
                    <a:pt x="10335" y="16323"/>
                    <a:pt x="8785" y="15320"/>
                  </a:cubicBezTo>
                  <a:cubicBezTo>
                    <a:pt x="7053" y="14257"/>
                    <a:pt x="5047" y="13649"/>
                    <a:pt x="3101" y="13071"/>
                  </a:cubicBezTo>
                  <a:cubicBezTo>
                    <a:pt x="2281" y="12828"/>
                    <a:pt x="1399" y="12585"/>
                    <a:pt x="578" y="12281"/>
                  </a:cubicBezTo>
                  <a:cubicBezTo>
                    <a:pt x="550" y="12274"/>
                    <a:pt x="521" y="12270"/>
                    <a:pt x="493" y="12270"/>
                  </a:cubicBezTo>
                  <a:cubicBezTo>
                    <a:pt x="404" y="12270"/>
                    <a:pt x="328" y="12310"/>
                    <a:pt x="305" y="12402"/>
                  </a:cubicBezTo>
                  <a:lnTo>
                    <a:pt x="31" y="12980"/>
                  </a:lnTo>
                  <a:cubicBezTo>
                    <a:pt x="1" y="13041"/>
                    <a:pt x="1" y="13071"/>
                    <a:pt x="31" y="13162"/>
                  </a:cubicBezTo>
                  <a:cubicBezTo>
                    <a:pt x="122" y="13314"/>
                    <a:pt x="183" y="13436"/>
                    <a:pt x="274" y="13588"/>
                  </a:cubicBezTo>
                  <a:cubicBezTo>
                    <a:pt x="457" y="13892"/>
                    <a:pt x="609" y="14135"/>
                    <a:pt x="730" y="14439"/>
                  </a:cubicBezTo>
                  <a:cubicBezTo>
                    <a:pt x="913" y="14956"/>
                    <a:pt x="1095" y="15412"/>
                    <a:pt x="1095" y="15867"/>
                  </a:cubicBezTo>
                  <a:cubicBezTo>
                    <a:pt x="1125" y="20822"/>
                    <a:pt x="3253" y="25047"/>
                    <a:pt x="7569" y="28786"/>
                  </a:cubicBezTo>
                  <a:cubicBezTo>
                    <a:pt x="8481" y="29576"/>
                    <a:pt x="9454" y="30366"/>
                    <a:pt x="10366" y="31126"/>
                  </a:cubicBezTo>
                  <a:cubicBezTo>
                    <a:pt x="10548" y="31308"/>
                    <a:pt x="10791" y="31460"/>
                    <a:pt x="10974" y="31673"/>
                  </a:cubicBezTo>
                  <a:lnTo>
                    <a:pt x="3223" y="30001"/>
                  </a:lnTo>
                  <a:cubicBezTo>
                    <a:pt x="3162" y="30001"/>
                    <a:pt x="3071" y="30001"/>
                    <a:pt x="3040" y="30062"/>
                  </a:cubicBezTo>
                  <a:cubicBezTo>
                    <a:pt x="3010" y="30093"/>
                    <a:pt x="2949" y="30184"/>
                    <a:pt x="3010" y="30245"/>
                  </a:cubicBezTo>
                  <a:cubicBezTo>
                    <a:pt x="4317" y="35108"/>
                    <a:pt x="6293" y="38239"/>
                    <a:pt x="9302" y="40397"/>
                  </a:cubicBezTo>
                  <a:cubicBezTo>
                    <a:pt x="10958" y="41595"/>
                    <a:pt x="13036" y="42794"/>
                    <a:pt x="15525" y="42794"/>
                  </a:cubicBezTo>
                  <a:cubicBezTo>
                    <a:pt x="16507" y="42794"/>
                    <a:pt x="17554" y="42607"/>
                    <a:pt x="18664" y="42160"/>
                  </a:cubicBezTo>
                  <a:cubicBezTo>
                    <a:pt x="18694" y="42312"/>
                    <a:pt x="18694" y="42403"/>
                    <a:pt x="18725" y="42524"/>
                  </a:cubicBezTo>
                  <a:cubicBezTo>
                    <a:pt x="18785" y="42859"/>
                    <a:pt x="18846" y="43132"/>
                    <a:pt x="18877" y="43406"/>
                  </a:cubicBezTo>
                  <a:cubicBezTo>
                    <a:pt x="18907" y="44348"/>
                    <a:pt x="18998" y="45351"/>
                    <a:pt x="19029" y="46293"/>
                  </a:cubicBezTo>
                  <a:cubicBezTo>
                    <a:pt x="19089" y="47965"/>
                    <a:pt x="19181" y="49698"/>
                    <a:pt x="19302" y="51461"/>
                  </a:cubicBezTo>
                  <a:cubicBezTo>
                    <a:pt x="19333" y="51947"/>
                    <a:pt x="19484" y="52403"/>
                    <a:pt x="19667" y="52859"/>
                  </a:cubicBezTo>
                  <a:cubicBezTo>
                    <a:pt x="19758" y="53041"/>
                    <a:pt x="19819" y="53284"/>
                    <a:pt x="19910" y="53467"/>
                  </a:cubicBezTo>
                  <a:cubicBezTo>
                    <a:pt x="19940" y="53558"/>
                    <a:pt x="20032" y="53619"/>
                    <a:pt x="20092" y="53619"/>
                  </a:cubicBezTo>
                  <a:lnTo>
                    <a:pt x="20123" y="53619"/>
                  </a:lnTo>
                  <a:lnTo>
                    <a:pt x="20822" y="53436"/>
                  </a:lnTo>
                  <a:cubicBezTo>
                    <a:pt x="20883" y="53406"/>
                    <a:pt x="20974" y="53315"/>
                    <a:pt x="20974" y="53254"/>
                  </a:cubicBezTo>
                  <a:lnTo>
                    <a:pt x="20974" y="52737"/>
                  </a:lnTo>
                  <a:lnTo>
                    <a:pt x="20974" y="51643"/>
                  </a:lnTo>
                  <a:lnTo>
                    <a:pt x="20883" y="50458"/>
                  </a:lnTo>
                  <a:cubicBezTo>
                    <a:pt x="20791" y="48026"/>
                    <a:pt x="20640" y="45534"/>
                    <a:pt x="20488" y="43011"/>
                  </a:cubicBezTo>
                  <a:cubicBezTo>
                    <a:pt x="20427" y="42342"/>
                    <a:pt x="20518" y="41916"/>
                    <a:pt x="20731" y="41704"/>
                  </a:cubicBezTo>
                  <a:cubicBezTo>
                    <a:pt x="20894" y="41559"/>
                    <a:pt x="21122" y="41489"/>
                    <a:pt x="21461" y="41489"/>
                  </a:cubicBezTo>
                  <a:cubicBezTo>
                    <a:pt x="21689" y="41489"/>
                    <a:pt x="21968" y="41521"/>
                    <a:pt x="22311" y="41582"/>
                  </a:cubicBezTo>
                  <a:lnTo>
                    <a:pt x="22554" y="41613"/>
                  </a:lnTo>
                  <a:cubicBezTo>
                    <a:pt x="23518" y="41791"/>
                    <a:pt x="24556" y="41970"/>
                    <a:pt x="25531" y="41970"/>
                  </a:cubicBezTo>
                  <a:cubicBezTo>
                    <a:pt x="26216" y="41970"/>
                    <a:pt x="26871" y="41881"/>
                    <a:pt x="27448" y="41643"/>
                  </a:cubicBezTo>
                  <a:cubicBezTo>
                    <a:pt x="32555" y="39606"/>
                    <a:pt x="35655" y="35533"/>
                    <a:pt x="37023" y="29242"/>
                  </a:cubicBezTo>
                  <a:cubicBezTo>
                    <a:pt x="37023" y="29150"/>
                    <a:pt x="37023" y="29090"/>
                    <a:pt x="36992" y="29029"/>
                  </a:cubicBezTo>
                  <a:cubicBezTo>
                    <a:pt x="36962" y="28998"/>
                    <a:pt x="36871" y="28968"/>
                    <a:pt x="36810" y="28968"/>
                  </a:cubicBezTo>
                  <a:lnTo>
                    <a:pt x="30275" y="30032"/>
                  </a:lnTo>
                  <a:cubicBezTo>
                    <a:pt x="33011" y="28238"/>
                    <a:pt x="35625" y="26080"/>
                    <a:pt x="36992" y="22737"/>
                  </a:cubicBezTo>
                  <a:cubicBezTo>
                    <a:pt x="37843" y="20670"/>
                    <a:pt x="38634" y="18633"/>
                    <a:pt x="39454" y="16475"/>
                  </a:cubicBezTo>
                  <a:lnTo>
                    <a:pt x="40609" y="13497"/>
                  </a:lnTo>
                  <a:cubicBezTo>
                    <a:pt x="40701" y="13284"/>
                    <a:pt x="40640" y="13193"/>
                    <a:pt x="40609" y="13162"/>
                  </a:cubicBezTo>
                  <a:cubicBezTo>
                    <a:pt x="40579" y="13132"/>
                    <a:pt x="40488" y="13101"/>
                    <a:pt x="40427" y="13101"/>
                  </a:cubicBezTo>
                  <a:cubicBezTo>
                    <a:pt x="34622" y="13922"/>
                    <a:pt x="29515" y="15016"/>
                    <a:pt x="26202" y="19849"/>
                  </a:cubicBezTo>
                  <a:cubicBezTo>
                    <a:pt x="25138" y="21460"/>
                    <a:pt x="24226" y="22889"/>
                    <a:pt x="23466" y="24257"/>
                  </a:cubicBezTo>
                  <a:cubicBezTo>
                    <a:pt x="22676" y="25746"/>
                    <a:pt x="21886" y="27266"/>
                    <a:pt x="21156" y="28694"/>
                  </a:cubicBezTo>
                  <a:cubicBezTo>
                    <a:pt x="20943" y="29150"/>
                    <a:pt x="20700" y="29606"/>
                    <a:pt x="20427" y="30123"/>
                  </a:cubicBezTo>
                  <a:cubicBezTo>
                    <a:pt x="20244" y="28846"/>
                    <a:pt x="20336" y="27904"/>
                    <a:pt x="20670" y="27175"/>
                  </a:cubicBezTo>
                  <a:cubicBezTo>
                    <a:pt x="21764" y="24865"/>
                    <a:pt x="22980" y="22858"/>
                    <a:pt x="24226" y="21126"/>
                  </a:cubicBezTo>
                  <a:cubicBezTo>
                    <a:pt x="25807" y="19059"/>
                    <a:pt x="26415" y="16658"/>
                    <a:pt x="26202" y="13588"/>
                  </a:cubicBezTo>
                  <a:cubicBezTo>
                    <a:pt x="26202" y="13314"/>
                    <a:pt x="26172" y="13041"/>
                    <a:pt x="26141" y="12828"/>
                  </a:cubicBezTo>
                  <a:cubicBezTo>
                    <a:pt x="26111" y="12524"/>
                    <a:pt x="26050" y="12220"/>
                    <a:pt x="26050" y="11916"/>
                  </a:cubicBezTo>
                  <a:cubicBezTo>
                    <a:pt x="25868" y="7235"/>
                    <a:pt x="23588" y="3466"/>
                    <a:pt x="21156" y="92"/>
                  </a:cubicBezTo>
                  <a:cubicBezTo>
                    <a:pt x="21126" y="62"/>
                    <a:pt x="21095" y="1"/>
                    <a:pt x="21004"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90" name="Google Shape;390;p8"/>
          <p:cNvSpPr/>
          <p:nvPr/>
        </p:nvSpPr>
        <p:spPr>
          <a:xfrm>
            <a:off x="443513" y="4068075"/>
            <a:ext cx="1685100" cy="299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400"/>
              <a:buFont typeface="Arial"/>
              <a:buNone/>
            </a:pPr>
            <a:r>
              <a:rPr b="0" i="0" lang="en" sz="1400" u="none" cap="none" strike="noStrike">
                <a:solidFill>
                  <a:schemeClr val="lt2"/>
                </a:solidFill>
                <a:latin typeface="Microsoft JhengHei"/>
                <a:ea typeface="Microsoft JhengHei"/>
                <a:cs typeface="Microsoft JhengHei"/>
                <a:sym typeface="Microsoft JhengHei"/>
              </a:rPr>
              <a:t>氣候變遷問題</a:t>
            </a:r>
            <a:endParaRPr b="0" i="0" sz="1400" u="none" cap="none" strike="noStrike">
              <a:solidFill>
                <a:schemeClr val="lt2"/>
              </a:solidFill>
              <a:latin typeface="Microsoft JhengHei"/>
              <a:ea typeface="Microsoft JhengHei"/>
              <a:cs typeface="Microsoft JhengHei"/>
              <a:sym typeface="Microsoft JhengHei"/>
            </a:endParaRPr>
          </a:p>
        </p:txBody>
      </p:sp>
      <p:sp>
        <p:nvSpPr>
          <p:cNvPr id="391" name="Google Shape;391;p8"/>
          <p:cNvSpPr/>
          <p:nvPr/>
        </p:nvSpPr>
        <p:spPr>
          <a:xfrm>
            <a:off x="2619213" y="4068075"/>
            <a:ext cx="1971300" cy="299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400"/>
              <a:buFont typeface="Arial"/>
              <a:buNone/>
            </a:pPr>
            <a:r>
              <a:rPr b="0" i="0" lang="en" sz="1400" u="none" cap="none" strike="noStrike">
                <a:solidFill>
                  <a:schemeClr val="lt2"/>
                </a:solidFill>
                <a:latin typeface="Poppins"/>
                <a:ea typeface="Poppins"/>
                <a:cs typeface="Poppins"/>
                <a:sym typeface="Poppins"/>
              </a:rPr>
              <a:t>一次性餐具大量使用</a:t>
            </a:r>
            <a:endParaRPr b="0" i="0" sz="1400" u="none" cap="none" strike="noStrike">
              <a:solidFill>
                <a:schemeClr val="lt2"/>
              </a:solidFill>
              <a:latin typeface="Poppins"/>
              <a:ea typeface="Poppins"/>
              <a:cs typeface="Poppins"/>
              <a:sym typeface="Poppins"/>
            </a:endParaRPr>
          </a:p>
        </p:txBody>
      </p:sp>
      <p:sp>
        <p:nvSpPr>
          <p:cNvPr id="392" name="Google Shape;392;p8"/>
          <p:cNvSpPr/>
          <p:nvPr/>
        </p:nvSpPr>
        <p:spPr>
          <a:xfrm>
            <a:off x="5082475" y="4068075"/>
            <a:ext cx="1971300" cy="299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400"/>
              <a:buFont typeface="Arial"/>
              <a:buNone/>
            </a:pPr>
            <a:r>
              <a:rPr b="0" i="0" lang="en" sz="1400" u="none" cap="none" strike="noStrike">
                <a:solidFill>
                  <a:schemeClr val="lt2"/>
                </a:solidFill>
                <a:latin typeface="Poppins"/>
                <a:ea typeface="Poppins"/>
                <a:cs typeface="Poppins"/>
                <a:sym typeface="Poppins"/>
              </a:rPr>
              <a:t>減塑以達成減碳目標</a:t>
            </a:r>
            <a:endParaRPr b="0" i="0" sz="1400" u="none" cap="none" strike="noStrike">
              <a:solidFill>
                <a:schemeClr val="lt2"/>
              </a:solidFill>
              <a:latin typeface="Poppins"/>
              <a:ea typeface="Poppins"/>
              <a:cs typeface="Poppins"/>
              <a:sym typeface="Poppins"/>
            </a:endParaRPr>
          </a:p>
        </p:txBody>
      </p:sp>
      <p:sp>
        <p:nvSpPr>
          <p:cNvPr id="393" name="Google Shape;393;p8"/>
          <p:cNvSpPr/>
          <p:nvPr/>
        </p:nvSpPr>
        <p:spPr>
          <a:xfrm>
            <a:off x="7464325" y="3977475"/>
            <a:ext cx="1679676" cy="4806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rPr b="0" i="0" lang="en" sz="1300" u="none" cap="none" strike="noStrike">
                <a:solidFill>
                  <a:schemeClr val="lt2"/>
                </a:solidFill>
                <a:latin typeface="Poppins"/>
                <a:ea typeface="Poppins"/>
                <a:cs typeface="Poppins"/>
                <a:sym typeface="Poppins"/>
              </a:rPr>
              <a:t>透過實踐環保行動</a:t>
            </a:r>
            <a:endParaRPr b="0" i="0" sz="1300" u="none" cap="none" strike="noStrike">
              <a:solidFill>
                <a:schemeClr val="lt2"/>
              </a:solidFill>
              <a:latin typeface="Poppins"/>
              <a:ea typeface="Poppins"/>
              <a:cs typeface="Poppins"/>
              <a:sym typeface="Poppins"/>
            </a:endParaRPr>
          </a:p>
          <a:p>
            <a:pPr indent="0" lvl="0" marL="0" marR="0" rtl="0" algn="l">
              <a:lnSpc>
                <a:spcPct val="115000"/>
              </a:lnSpc>
              <a:spcBef>
                <a:spcPts val="0"/>
              </a:spcBef>
              <a:spcAft>
                <a:spcPts val="0"/>
              </a:spcAft>
              <a:buClr>
                <a:srgbClr val="000000"/>
              </a:buClr>
              <a:buSzPts val="1400"/>
              <a:buFont typeface="Arial"/>
              <a:buNone/>
            </a:pPr>
            <a:r>
              <a:rPr b="0" i="0" lang="en" sz="1300" u="none" cap="none" strike="noStrike">
                <a:solidFill>
                  <a:schemeClr val="lt2"/>
                </a:solidFill>
                <a:latin typeface="Poppins"/>
                <a:ea typeface="Poppins"/>
                <a:cs typeface="Poppins"/>
                <a:sym typeface="Poppins"/>
              </a:rPr>
              <a:t>培養環保意識</a:t>
            </a:r>
            <a:endParaRPr b="0" i="0" sz="1300" u="none" cap="none" strike="noStrike">
              <a:solidFill>
                <a:schemeClr val="lt2"/>
              </a:solidFill>
              <a:latin typeface="Poppins"/>
              <a:ea typeface="Poppins"/>
              <a:cs typeface="Poppins"/>
              <a:sym typeface="Poppins"/>
            </a:endParaRPr>
          </a:p>
        </p:txBody>
      </p:sp>
      <p:sp>
        <p:nvSpPr>
          <p:cNvPr id="394" name="Google Shape;394;p8"/>
          <p:cNvSpPr/>
          <p:nvPr/>
        </p:nvSpPr>
        <p:spPr>
          <a:xfrm>
            <a:off x="7506925" y="1749425"/>
            <a:ext cx="1606500" cy="2994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400"/>
              <a:buFont typeface="Arial"/>
              <a:buNone/>
            </a:pPr>
            <a:r>
              <a:rPr b="0" i="0" lang="en" sz="1300" u="none" cap="none" strike="noStrike">
                <a:solidFill>
                  <a:schemeClr val="lt2"/>
                </a:solidFill>
                <a:latin typeface="Poppins"/>
                <a:ea typeface="Poppins"/>
                <a:cs typeface="Poppins"/>
                <a:sym typeface="Poppins"/>
              </a:rPr>
              <a:t>加強民眾環保意識</a:t>
            </a:r>
            <a:endParaRPr b="0" i="0" sz="1300" u="none" cap="none" strike="noStrike">
              <a:solidFill>
                <a:schemeClr val="lt2"/>
              </a:solidFill>
              <a:latin typeface="Poppins"/>
              <a:ea typeface="Poppins"/>
              <a:cs typeface="Poppins"/>
              <a:sym typeface="Poppins"/>
            </a:endParaRPr>
          </a:p>
        </p:txBody>
      </p:sp>
      <p:sp>
        <p:nvSpPr>
          <p:cNvPr id="395" name="Google Shape;395;p8"/>
          <p:cNvSpPr/>
          <p:nvPr/>
        </p:nvSpPr>
        <p:spPr>
          <a:xfrm rot="-3600098">
            <a:off x="641756" y="1112752"/>
            <a:ext cx="842332" cy="559389"/>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9"/>
          <p:cNvSpPr txBox="1"/>
          <p:nvPr>
            <p:ph type="title"/>
          </p:nvPr>
        </p:nvSpPr>
        <p:spPr>
          <a:xfrm>
            <a:off x="2271900" y="1443663"/>
            <a:ext cx="4600200" cy="1457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500"/>
              <a:buNone/>
            </a:pPr>
            <a:r>
              <a:rPr lang="en"/>
              <a:t>STEP 2</a:t>
            </a:r>
            <a:endParaRPr/>
          </a:p>
        </p:txBody>
      </p:sp>
      <p:grpSp>
        <p:nvGrpSpPr>
          <p:cNvPr id="401" name="Google Shape;401;p9"/>
          <p:cNvGrpSpPr/>
          <p:nvPr/>
        </p:nvGrpSpPr>
        <p:grpSpPr>
          <a:xfrm flipH="1" rot="-1799934">
            <a:off x="686975" y="2814533"/>
            <a:ext cx="1657854" cy="1793369"/>
            <a:chOff x="8551050" y="7183675"/>
            <a:chExt cx="1161900" cy="1256875"/>
          </a:xfrm>
        </p:grpSpPr>
        <p:sp>
          <p:nvSpPr>
            <p:cNvPr id="402" name="Google Shape;402;p9"/>
            <p:cNvSpPr/>
            <p:nvPr/>
          </p:nvSpPr>
          <p:spPr>
            <a:xfrm>
              <a:off x="8551050" y="7183675"/>
              <a:ext cx="1161900" cy="1256875"/>
            </a:xfrm>
            <a:custGeom>
              <a:rect b="b" l="l" r="r" t="t"/>
              <a:pathLst>
                <a:path extrusionOk="0" h="50275" w="46476">
                  <a:moveTo>
                    <a:pt x="17205" y="0"/>
                  </a:moveTo>
                  <a:cubicBezTo>
                    <a:pt x="15776" y="0"/>
                    <a:pt x="14469" y="700"/>
                    <a:pt x="13648" y="1885"/>
                  </a:cubicBezTo>
                  <a:lnTo>
                    <a:pt x="12949" y="2949"/>
                  </a:lnTo>
                  <a:cubicBezTo>
                    <a:pt x="12250" y="3952"/>
                    <a:pt x="11551" y="4955"/>
                    <a:pt x="10882" y="5988"/>
                  </a:cubicBezTo>
                  <a:cubicBezTo>
                    <a:pt x="10548" y="6475"/>
                    <a:pt x="10274" y="6931"/>
                    <a:pt x="10031" y="7387"/>
                  </a:cubicBezTo>
                  <a:cubicBezTo>
                    <a:pt x="8299" y="11034"/>
                    <a:pt x="8967" y="14408"/>
                    <a:pt x="9819" y="16627"/>
                  </a:cubicBezTo>
                  <a:cubicBezTo>
                    <a:pt x="8907" y="16840"/>
                    <a:pt x="8025" y="17174"/>
                    <a:pt x="7204" y="17630"/>
                  </a:cubicBezTo>
                  <a:cubicBezTo>
                    <a:pt x="5685" y="18481"/>
                    <a:pt x="4317" y="19514"/>
                    <a:pt x="3192" y="20305"/>
                  </a:cubicBezTo>
                  <a:cubicBezTo>
                    <a:pt x="2797" y="20609"/>
                    <a:pt x="2372" y="20913"/>
                    <a:pt x="1976" y="21186"/>
                  </a:cubicBezTo>
                  <a:cubicBezTo>
                    <a:pt x="1034" y="21855"/>
                    <a:pt x="396" y="22858"/>
                    <a:pt x="213" y="23983"/>
                  </a:cubicBezTo>
                  <a:cubicBezTo>
                    <a:pt x="1" y="25077"/>
                    <a:pt x="244" y="26232"/>
                    <a:pt x="913" y="27174"/>
                  </a:cubicBezTo>
                  <a:cubicBezTo>
                    <a:pt x="1186" y="27569"/>
                    <a:pt x="1490" y="27934"/>
                    <a:pt x="1764" y="28329"/>
                  </a:cubicBezTo>
                  <a:cubicBezTo>
                    <a:pt x="2311" y="28998"/>
                    <a:pt x="2706" y="29606"/>
                    <a:pt x="3101" y="30214"/>
                  </a:cubicBezTo>
                  <a:cubicBezTo>
                    <a:pt x="4834" y="33101"/>
                    <a:pt x="7083" y="34864"/>
                    <a:pt x="9727" y="35472"/>
                  </a:cubicBezTo>
                  <a:cubicBezTo>
                    <a:pt x="9727" y="36293"/>
                    <a:pt x="9788" y="37053"/>
                    <a:pt x="9819" y="37661"/>
                  </a:cubicBezTo>
                  <a:cubicBezTo>
                    <a:pt x="9849" y="38268"/>
                    <a:pt x="9879" y="38876"/>
                    <a:pt x="9849" y="39272"/>
                  </a:cubicBezTo>
                  <a:cubicBezTo>
                    <a:pt x="9727" y="40639"/>
                    <a:pt x="10274" y="41977"/>
                    <a:pt x="11308" y="42828"/>
                  </a:cubicBezTo>
                  <a:cubicBezTo>
                    <a:pt x="12098" y="43527"/>
                    <a:pt x="13071" y="43892"/>
                    <a:pt x="14104" y="43892"/>
                  </a:cubicBezTo>
                  <a:cubicBezTo>
                    <a:pt x="14408" y="43892"/>
                    <a:pt x="14712" y="43861"/>
                    <a:pt x="15016" y="43770"/>
                  </a:cubicBezTo>
                  <a:cubicBezTo>
                    <a:pt x="15472" y="43709"/>
                    <a:pt x="15989" y="43588"/>
                    <a:pt x="16445" y="43496"/>
                  </a:cubicBezTo>
                  <a:cubicBezTo>
                    <a:pt x="17144" y="43345"/>
                    <a:pt x="17904" y="43132"/>
                    <a:pt x="18664" y="42980"/>
                  </a:cubicBezTo>
                  <a:lnTo>
                    <a:pt x="18664" y="42980"/>
                  </a:lnTo>
                  <a:cubicBezTo>
                    <a:pt x="18633" y="43527"/>
                    <a:pt x="18633" y="44044"/>
                    <a:pt x="18603" y="44591"/>
                  </a:cubicBezTo>
                  <a:cubicBezTo>
                    <a:pt x="18512" y="45807"/>
                    <a:pt x="18937" y="46749"/>
                    <a:pt x="19120" y="47235"/>
                  </a:cubicBezTo>
                  <a:lnTo>
                    <a:pt x="19180" y="47326"/>
                  </a:lnTo>
                  <a:cubicBezTo>
                    <a:pt x="19636" y="48725"/>
                    <a:pt x="20761" y="49819"/>
                    <a:pt x="22220" y="50184"/>
                  </a:cubicBezTo>
                  <a:lnTo>
                    <a:pt x="22281" y="50184"/>
                  </a:lnTo>
                  <a:cubicBezTo>
                    <a:pt x="22585" y="50244"/>
                    <a:pt x="22919" y="50275"/>
                    <a:pt x="23223" y="50275"/>
                  </a:cubicBezTo>
                  <a:cubicBezTo>
                    <a:pt x="24287" y="50275"/>
                    <a:pt x="25412" y="49819"/>
                    <a:pt x="26323" y="49089"/>
                  </a:cubicBezTo>
                  <a:lnTo>
                    <a:pt x="26384" y="49028"/>
                  </a:lnTo>
                  <a:cubicBezTo>
                    <a:pt x="26870" y="48603"/>
                    <a:pt x="28026" y="47691"/>
                    <a:pt x="28390" y="45989"/>
                  </a:cubicBezTo>
                  <a:cubicBezTo>
                    <a:pt x="28633" y="44955"/>
                    <a:pt x="28633" y="44013"/>
                    <a:pt x="28603" y="43314"/>
                  </a:cubicBezTo>
                  <a:lnTo>
                    <a:pt x="28603" y="42919"/>
                  </a:lnTo>
                  <a:lnTo>
                    <a:pt x="28603" y="38876"/>
                  </a:lnTo>
                  <a:cubicBezTo>
                    <a:pt x="29758" y="39272"/>
                    <a:pt x="30944" y="39454"/>
                    <a:pt x="32129" y="39454"/>
                  </a:cubicBezTo>
                  <a:cubicBezTo>
                    <a:pt x="34105" y="39454"/>
                    <a:pt x="35928" y="38876"/>
                    <a:pt x="37448" y="37843"/>
                  </a:cubicBezTo>
                  <a:cubicBezTo>
                    <a:pt x="38968" y="36840"/>
                    <a:pt x="40336" y="35685"/>
                    <a:pt x="41643" y="34591"/>
                  </a:cubicBezTo>
                  <a:lnTo>
                    <a:pt x="41704" y="34560"/>
                  </a:lnTo>
                  <a:cubicBezTo>
                    <a:pt x="42251" y="34104"/>
                    <a:pt x="42798" y="33648"/>
                    <a:pt x="43345" y="33223"/>
                  </a:cubicBezTo>
                  <a:cubicBezTo>
                    <a:pt x="44378" y="32341"/>
                    <a:pt x="44986" y="31004"/>
                    <a:pt x="44926" y="29606"/>
                  </a:cubicBezTo>
                  <a:cubicBezTo>
                    <a:pt x="44804" y="28238"/>
                    <a:pt x="44044" y="26961"/>
                    <a:pt x="42859" y="26232"/>
                  </a:cubicBezTo>
                  <a:cubicBezTo>
                    <a:pt x="42707" y="26141"/>
                    <a:pt x="42615" y="26080"/>
                    <a:pt x="42463" y="25989"/>
                  </a:cubicBezTo>
                  <a:cubicBezTo>
                    <a:pt x="42372" y="25837"/>
                    <a:pt x="42251" y="25685"/>
                    <a:pt x="42160" y="25533"/>
                  </a:cubicBezTo>
                  <a:cubicBezTo>
                    <a:pt x="43467" y="23861"/>
                    <a:pt x="44439" y="21733"/>
                    <a:pt x="44926" y="19241"/>
                  </a:cubicBezTo>
                  <a:cubicBezTo>
                    <a:pt x="45199" y="17903"/>
                    <a:pt x="45108" y="16688"/>
                    <a:pt x="45047" y="15715"/>
                  </a:cubicBezTo>
                  <a:cubicBezTo>
                    <a:pt x="45047" y="15441"/>
                    <a:pt x="45017" y="15107"/>
                    <a:pt x="45017" y="14833"/>
                  </a:cubicBezTo>
                  <a:cubicBezTo>
                    <a:pt x="46020" y="13770"/>
                    <a:pt x="46476" y="12250"/>
                    <a:pt x="46141" y="10791"/>
                  </a:cubicBezTo>
                  <a:cubicBezTo>
                    <a:pt x="45777" y="9180"/>
                    <a:pt x="44500" y="7903"/>
                    <a:pt x="42889" y="7569"/>
                  </a:cubicBezTo>
                  <a:cubicBezTo>
                    <a:pt x="42342" y="7447"/>
                    <a:pt x="41764" y="7356"/>
                    <a:pt x="41248" y="7235"/>
                  </a:cubicBezTo>
                  <a:cubicBezTo>
                    <a:pt x="40184" y="6991"/>
                    <a:pt x="39272" y="6839"/>
                    <a:pt x="38421" y="6596"/>
                  </a:cubicBezTo>
                  <a:cubicBezTo>
                    <a:pt x="37357" y="6232"/>
                    <a:pt x="36293" y="6080"/>
                    <a:pt x="35229" y="6080"/>
                  </a:cubicBezTo>
                  <a:cubicBezTo>
                    <a:pt x="33679" y="6080"/>
                    <a:pt x="32099" y="6444"/>
                    <a:pt x="30427" y="7113"/>
                  </a:cubicBezTo>
                  <a:cubicBezTo>
                    <a:pt x="30001" y="7265"/>
                    <a:pt x="29606" y="7447"/>
                    <a:pt x="29272" y="7660"/>
                  </a:cubicBezTo>
                  <a:cubicBezTo>
                    <a:pt x="28299" y="5563"/>
                    <a:pt x="26567" y="3648"/>
                    <a:pt x="24712" y="2584"/>
                  </a:cubicBezTo>
                  <a:cubicBezTo>
                    <a:pt x="23071" y="1642"/>
                    <a:pt x="21338" y="1125"/>
                    <a:pt x="19940" y="669"/>
                  </a:cubicBezTo>
                  <a:cubicBezTo>
                    <a:pt x="19484" y="517"/>
                    <a:pt x="19028" y="396"/>
                    <a:pt x="18633" y="244"/>
                  </a:cubicBezTo>
                  <a:lnTo>
                    <a:pt x="18603" y="244"/>
                  </a:lnTo>
                  <a:cubicBezTo>
                    <a:pt x="18147" y="92"/>
                    <a:pt x="17691" y="0"/>
                    <a:pt x="17205" y="0"/>
                  </a:cubicBezTo>
                  <a:close/>
                </a:path>
              </a:pathLst>
            </a:custGeom>
            <a:solidFill>
              <a:srgbClr val="FFFFFF"/>
            </a:solidFill>
            <a:ln>
              <a:noFill/>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9"/>
            <p:cNvSpPr/>
            <p:nvPr/>
          </p:nvSpPr>
          <p:spPr>
            <a:xfrm>
              <a:off x="8610705" y="7256374"/>
              <a:ext cx="1040273" cy="1151443"/>
            </a:xfrm>
            <a:custGeom>
              <a:rect b="b" l="l" r="r" t="t"/>
              <a:pathLst>
                <a:path extrusionOk="0" h="41989" w="37935">
                  <a:moveTo>
                    <a:pt x="12907" y="1"/>
                  </a:moveTo>
                  <a:cubicBezTo>
                    <a:pt x="12833" y="1"/>
                    <a:pt x="12759" y="35"/>
                    <a:pt x="12736" y="103"/>
                  </a:cubicBezTo>
                  <a:lnTo>
                    <a:pt x="12007" y="1167"/>
                  </a:lnTo>
                  <a:cubicBezTo>
                    <a:pt x="11338" y="2140"/>
                    <a:pt x="10639" y="3173"/>
                    <a:pt x="9970" y="4146"/>
                  </a:cubicBezTo>
                  <a:cubicBezTo>
                    <a:pt x="9727" y="4510"/>
                    <a:pt x="9575" y="4754"/>
                    <a:pt x="9423" y="5027"/>
                  </a:cubicBezTo>
                  <a:cubicBezTo>
                    <a:pt x="8025" y="7945"/>
                    <a:pt x="9119" y="10802"/>
                    <a:pt x="10062" y="12656"/>
                  </a:cubicBezTo>
                  <a:cubicBezTo>
                    <a:pt x="10822" y="14146"/>
                    <a:pt x="11794" y="15544"/>
                    <a:pt x="12706" y="16881"/>
                  </a:cubicBezTo>
                  <a:lnTo>
                    <a:pt x="14074" y="18948"/>
                  </a:lnTo>
                  <a:cubicBezTo>
                    <a:pt x="14347" y="19343"/>
                    <a:pt x="14591" y="19860"/>
                    <a:pt x="14834" y="20316"/>
                  </a:cubicBezTo>
                  <a:cubicBezTo>
                    <a:pt x="14895" y="20468"/>
                    <a:pt x="15016" y="20651"/>
                    <a:pt x="15107" y="20802"/>
                  </a:cubicBezTo>
                  <a:lnTo>
                    <a:pt x="14895" y="20954"/>
                  </a:lnTo>
                  <a:cubicBezTo>
                    <a:pt x="14803" y="20863"/>
                    <a:pt x="14712" y="20802"/>
                    <a:pt x="14591" y="20772"/>
                  </a:cubicBezTo>
                  <a:cubicBezTo>
                    <a:pt x="14287" y="20559"/>
                    <a:pt x="13983" y="20347"/>
                    <a:pt x="13740" y="20073"/>
                  </a:cubicBezTo>
                  <a:cubicBezTo>
                    <a:pt x="13375" y="19769"/>
                    <a:pt x="13071" y="19465"/>
                    <a:pt x="12767" y="19161"/>
                  </a:cubicBezTo>
                  <a:cubicBezTo>
                    <a:pt x="12433" y="18827"/>
                    <a:pt x="12098" y="18492"/>
                    <a:pt x="11703" y="18128"/>
                  </a:cubicBezTo>
                  <a:cubicBezTo>
                    <a:pt x="10359" y="16952"/>
                    <a:pt x="8947" y="16361"/>
                    <a:pt x="7550" y="16361"/>
                  </a:cubicBezTo>
                  <a:cubicBezTo>
                    <a:pt x="6672" y="16361"/>
                    <a:pt x="5800" y="16594"/>
                    <a:pt x="4955" y="17064"/>
                  </a:cubicBezTo>
                  <a:cubicBezTo>
                    <a:pt x="3648" y="17793"/>
                    <a:pt x="2432" y="18675"/>
                    <a:pt x="1369" y="19465"/>
                  </a:cubicBezTo>
                  <a:cubicBezTo>
                    <a:pt x="913" y="19799"/>
                    <a:pt x="517" y="20103"/>
                    <a:pt x="92" y="20407"/>
                  </a:cubicBezTo>
                  <a:cubicBezTo>
                    <a:pt x="61" y="20468"/>
                    <a:pt x="1" y="20499"/>
                    <a:pt x="1" y="20529"/>
                  </a:cubicBezTo>
                  <a:cubicBezTo>
                    <a:pt x="1" y="20559"/>
                    <a:pt x="1" y="20651"/>
                    <a:pt x="31" y="20681"/>
                  </a:cubicBezTo>
                  <a:cubicBezTo>
                    <a:pt x="305" y="21076"/>
                    <a:pt x="578" y="21410"/>
                    <a:pt x="852" y="21745"/>
                  </a:cubicBezTo>
                  <a:cubicBezTo>
                    <a:pt x="1399" y="22505"/>
                    <a:pt x="1946" y="23234"/>
                    <a:pt x="2402" y="23994"/>
                  </a:cubicBezTo>
                  <a:cubicBezTo>
                    <a:pt x="3857" y="26373"/>
                    <a:pt x="5570" y="27515"/>
                    <a:pt x="7778" y="27515"/>
                  </a:cubicBezTo>
                  <a:cubicBezTo>
                    <a:pt x="7968" y="27515"/>
                    <a:pt x="8162" y="27506"/>
                    <a:pt x="8360" y="27490"/>
                  </a:cubicBezTo>
                  <a:cubicBezTo>
                    <a:pt x="9454" y="27398"/>
                    <a:pt x="10609" y="27216"/>
                    <a:pt x="11703" y="27064"/>
                  </a:cubicBezTo>
                  <a:cubicBezTo>
                    <a:pt x="11794" y="27064"/>
                    <a:pt x="11855" y="27034"/>
                    <a:pt x="11946" y="27034"/>
                  </a:cubicBezTo>
                  <a:cubicBezTo>
                    <a:pt x="9393" y="28584"/>
                    <a:pt x="9575" y="31046"/>
                    <a:pt x="9697" y="33265"/>
                  </a:cubicBezTo>
                  <a:cubicBezTo>
                    <a:pt x="9727" y="34025"/>
                    <a:pt x="9819" y="34754"/>
                    <a:pt x="9727" y="35423"/>
                  </a:cubicBezTo>
                  <a:cubicBezTo>
                    <a:pt x="9727" y="35514"/>
                    <a:pt x="9758" y="35544"/>
                    <a:pt x="9819" y="35575"/>
                  </a:cubicBezTo>
                  <a:cubicBezTo>
                    <a:pt x="9839" y="35596"/>
                    <a:pt x="9875" y="35631"/>
                    <a:pt x="9925" y="35631"/>
                  </a:cubicBezTo>
                  <a:cubicBezTo>
                    <a:pt x="9947" y="35631"/>
                    <a:pt x="9973" y="35624"/>
                    <a:pt x="10001" y="35605"/>
                  </a:cubicBezTo>
                  <a:cubicBezTo>
                    <a:pt x="10457" y="35514"/>
                    <a:pt x="10913" y="35423"/>
                    <a:pt x="11369" y="35301"/>
                  </a:cubicBezTo>
                  <a:cubicBezTo>
                    <a:pt x="12402" y="35088"/>
                    <a:pt x="13466" y="34815"/>
                    <a:pt x="14530" y="34632"/>
                  </a:cubicBezTo>
                  <a:cubicBezTo>
                    <a:pt x="15806" y="34359"/>
                    <a:pt x="17205" y="33903"/>
                    <a:pt x="17873" y="32231"/>
                  </a:cubicBezTo>
                  <a:cubicBezTo>
                    <a:pt x="18025" y="31806"/>
                    <a:pt x="18329" y="31471"/>
                    <a:pt x="18633" y="31046"/>
                  </a:cubicBezTo>
                  <a:cubicBezTo>
                    <a:pt x="18724" y="30894"/>
                    <a:pt x="18846" y="30803"/>
                    <a:pt x="18937" y="30651"/>
                  </a:cubicBezTo>
                  <a:lnTo>
                    <a:pt x="19089" y="30711"/>
                  </a:lnTo>
                  <a:lnTo>
                    <a:pt x="18937" y="32870"/>
                  </a:lnTo>
                  <a:cubicBezTo>
                    <a:pt x="18785" y="35392"/>
                    <a:pt x="18633" y="38006"/>
                    <a:pt x="18481" y="40560"/>
                  </a:cubicBezTo>
                  <a:cubicBezTo>
                    <a:pt x="18481" y="40864"/>
                    <a:pt x="18572" y="41168"/>
                    <a:pt x="18694" y="41471"/>
                  </a:cubicBezTo>
                  <a:cubicBezTo>
                    <a:pt x="18724" y="41593"/>
                    <a:pt x="18816" y="41745"/>
                    <a:pt x="18846" y="41836"/>
                  </a:cubicBezTo>
                  <a:cubicBezTo>
                    <a:pt x="18876" y="41927"/>
                    <a:pt x="18937" y="41958"/>
                    <a:pt x="18998" y="41988"/>
                  </a:cubicBezTo>
                  <a:lnTo>
                    <a:pt x="19028" y="41988"/>
                  </a:lnTo>
                  <a:cubicBezTo>
                    <a:pt x="19089" y="41988"/>
                    <a:pt x="19150" y="41958"/>
                    <a:pt x="19180" y="41927"/>
                  </a:cubicBezTo>
                  <a:cubicBezTo>
                    <a:pt x="19272" y="41836"/>
                    <a:pt x="19393" y="41745"/>
                    <a:pt x="19484" y="41654"/>
                  </a:cubicBezTo>
                  <a:cubicBezTo>
                    <a:pt x="19758" y="41441"/>
                    <a:pt x="20062" y="41198"/>
                    <a:pt x="20153" y="40894"/>
                  </a:cubicBezTo>
                  <a:cubicBezTo>
                    <a:pt x="20244" y="40377"/>
                    <a:pt x="20244" y="39800"/>
                    <a:pt x="20214" y="39222"/>
                  </a:cubicBezTo>
                  <a:lnTo>
                    <a:pt x="20214" y="38705"/>
                  </a:lnTo>
                  <a:lnTo>
                    <a:pt x="20214" y="34632"/>
                  </a:lnTo>
                  <a:cubicBezTo>
                    <a:pt x="20214" y="32353"/>
                    <a:pt x="20183" y="30104"/>
                    <a:pt x="20183" y="27824"/>
                  </a:cubicBezTo>
                  <a:cubicBezTo>
                    <a:pt x="20183" y="27641"/>
                    <a:pt x="20214" y="27398"/>
                    <a:pt x="20305" y="27155"/>
                  </a:cubicBezTo>
                  <a:cubicBezTo>
                    <a:pt x="20305" y="27064"/>
                    <a:pt x="20335" y="27034"/>
                    <a:pt x="20335" y="26942"/>
                  </a:cubicBezTo>
                  <a:lnTo>
                    <a:pt x="20639" y="27246"/>
                  </a:lnTo>
                  <a:cubicBezTo>
                    <a:pt x="21004" y="27641"/>
                    <a:pt x="21308" y="27976"/>
                    <a:pt x="21612" y="28280"/>
                  </a:cubicBezTo>
                  <a:cubicBezTo>
                    <a:pt x="23386" y="30134"/>
                    <a:pt x="25736" y="31138"/>
                    <a:pt x="27837" y="31138"/>
                  </a:cubicBezTo>
                  <a:cubicBezTo>
                    <a:pt x="28940" y="31138"/>
                    <a:pt x="29975" y="30861"/>
                    <a:pt x="30822" y="30286"/>
                  </a:cubicBezTo>
                  <a:cubicBezTo>
                    <a:pt x="32190" y="29344"/>
                    <a:pt x="33527" y="28280"/>
                    <a:pt x="34773" y="27216"/>
                  </a:cubicBezTo>
                  <a:cubicBezTo>
                    <a:pt x="35351" y="26760"/>
                    <a:pt x="35898" y="26274"/>
                    <a:pt x="36476" y="25818"/>
                  </a:cubicBezTo>
                  <a:cubicBezTo>
                    <a:pt x="36506" y="25787"/>
                    <a:pt x="36567" y="25696"/>
                    <a:pt x="36567" y="25635"/>
                  </a:cubicBezTo>
                  <a:cubicBezTo>
                    <a:pt x="36567" y="25544"/>
                    <a:pt x="36506" y="25514"/>
                    <a:pt x="36445" y="25483"/>
                  </a:cubicBezTo>
                  <a:cubicBezTo>
                    <a:pt x="36324" y="25392"/>
                    <a:pt x="36202" y="25362"/>
                    <a:pt x="36050" y="25271"/>
                  </a:cubicBezTo>
                  <a:cubicBezTo>
                    <a:pt x="35716" y="25119"/>
                    <a:pt x="35290" y="24936"/>
                    <a:pt x="35138" y="24632"/>
                  </a:cubicBezTo>
                  <a:cubicBezTo>
                    <a:pt x="34226" y="23082"/>
                    <a:pt x="33071" y="21562"/>
                    <a:pt x="30974" y="21258"/>
                  </a:cubicBezTo>
                  <a:cubicBezTo>
                    <a:pt x="34074" y="20164"/>
                    <a:pt x="35868" y="17885"/>
                    <a:pt x="36628" y="14176"/>
                  </a:cubicBezTo>
                  <a:cubicBezTo>
                    <a:pt x="36779" y="13386"/>
                    <a:pt x="36749" y="12565"/>
                    <a:pt x="36719" y="11714"/>
                  </a:cubicBezTo>
                  <a:cubicBezTo>
                    <a:pt x="36597" y="10194"/>
                    <a:pt x="36506" y="8766"/>
                    <a:pt x="37843" y="7702"/>
                  </a:cubicBezTo>
                  <a:cubicBezTo>
                    <a:pt x="37935" y="7641"/>
                    <a:pt x="37935" y="7580"/>
                    <a:pt x="37935" y="7489"/>
                  </a:cubicBezTo>
                  <a:lnTo>
                    <a:pt x="37935" y="7489"/>
                  </a:lnTo>
                  <a:cubicBezTo>
                    <a:pt x="37904" y="7504"/>
                    <a:pt x="37879" y="7510"/>
                    <a:pt x="37858" y="7510"/>
                  </a:cubicBezTo>
                  <a:cubicBezTo>
                    <a:pt x="37794" y="7510"/>
                    <a:pt x="37760" y="7459"/>
                    <a:pt x="37691" y="7459"/>
                  </a:cubicBezTo>
                  <a:cubicBezTo>
                    <a:pt x="37175" y="7337"/>
                    <a:pt x="36628" y="7246"/>
                    <a:pt x="36141" y="7155"/>
                  </a:cubicBezTo>
                  <a:cubicBezTo>
                    <a:pt x="35017" y="6942"/>
                    <a:pt x="33953" y="6729"/>
                    <a:pt x="32919" y="6425"/>
                  </a:cubicBezTo>
                  <a:cubicBezTo>
                    <a:pt x="32263" y="6235"/>
                    <a:pt x="31608" y="6137"/>
                    <a:pt x="30937" y="6137"/>
                  </a:cubicBezTo>
                  <a:cubicBezTo>
                    <a:pt x="29898" y="6137"/>
                    <a:pt x="28824" y="6371"/>
                    <a:pt x="27661" y="6851"/>
                  </a:cubicBezTo>
                  <a:cubicBezTo>
                    <a:pt x="24621" y="8097"/>
                    <a:pt x="23618" y="10833"/>
                    <a:pt x="22737" y="13264"/>
                  </a:cubicBezTo>
                  <a:cubicBezTo>
                    <a:pt x="21946" y="15392"/>
                    <a:pt x="21187" y="17550"/>
                    <a:pt x="20366" y="19708"/>
                  </a:cubicBezTo>
                  <a:lnTo>
                    <a:pt x="19454" y="22201"/>
                  </a:lnTo>
                  <a:lnTo>
                    <a:pt x="19363" y="22170"/>
                  </a:lnTo>
                  <a:cubicBezTo>
                    <a:pt x="19515" y="21623"/>
                    <a:pt x="19667" y="21076"/>
                    <a:pt x="19819" y="20529"/>
                  </a:cubicBezTo>
                  <a:cubicBezTo>
                    <a:pt x="20153" y="19192"/>
                    <a:pt x="20518" y="17824"/>
                    <a:pt x="20974" y="16547"/>
                  </a:cubicBezTo>
                  <a:cubicBezTo>
                    <a:pt x="22129" y="13173"/>
                    <a:pt x="23193" y="9222"/>
                    <a:pt x="21369" y="5331"/>
                  </a:cubicBezTo>
                  <a:cubicBezTo>
                    <a:pt x="20731" y="3963"/>
                    <a:pt x="19606" y="2717"/>
                    <a:pt x="18451" y="2079"/>
                  </a:cubicBezTo>
                  <a:cubicBezTo>
                    <a:pt x="17174" y="1349"/>
                    <a:pt x="15746" y="893"/>
                    <a:pt x="14439" y="498"/>
                  </a:cubicBezTo>
                  <a:cubicBezTo>
                    <a:pt x="13922" y="346"/>
                    <a:pt x="13436" y="194"/>
                    <a:pt x="12980" y="12"/>
                  </a:cubicBezTo>
                  <a:cubicBezTo>
                    <a:pt x="12957" y="4"/>
                    <a:pt x="12932" y="1"/>
                    <a:pt x="1290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04" name="Google Shape;404;p9"/>
          <p:cNvSpPr/>
          <p:nvPr/>
        </p:nvSpPr>
        <p:spPr>
          <a:xfrm rot="1799983">
            <a:off x="7336173" y="1172347"/>
            <a:ext cx="745342" cy="723089"/>
          </a:xfrm>
          <a:custGeom>
            <a:rect b="b" l="l" r="r" t="t"/>
            <a:pathLst>
              <a:path extrusionOk="0" h="6901" w="7113">
                <a:moveTo>
                  <a:pt x="5228" y="1"/>
                </a:moveTo>
                <a:cubicBezTo>
                  <a:pt x="5107" y="1"/>
                  <a:pt x="5015" y="31"/>
                  <a:pt x="4924" y="31"/>
                </a:cubicBezTo>
                <a:cubicBezTo>
                  <a:pt x="4134" y="153"/>
                  <a:pt x="3769" y="517"/>
                  <a:pt x="3404" y="1095"/>
                </a:cubicBezTo>
                <a:cubicBezTo>
                  <a:pt x="2965" y="707"/>
                  <a:pt x="2614" y="430"/>
                  <a:pt x="2014" y="430"/>
                </a:cubicBezTo>
                <a:cubicBezTo>
                  <a:pt x="1909" y="430"/>
                  <a:pt x="1795" y="438"/>
                  <a:pt x="1672" y="457"/>
                </a:cubicBezTo>
                <a:cubicBezTo>
                  <a:pt x="1611" y="457"/>
                  <a:pt x="1489" y="457"/>
                  <a:pt x="1368" y="487"/>
                </a:cubicBezTo>
                <a:cubicBezTo>
                  <a:pt x="699" y="639"/>
                  <a:pt x="0" y="1368"/>
                  <a:pt x="61" y="2584"/>
                </a:cubicBezTo>
                <a:lnTo>
                  <a:pt x="91" y="3010"/>
                </a:lnTo>
                <a:cubicBezTo>
                  <a:pt x="334" y="4134"/>
                  <a:pt x="1337" y="5441"/>
                  <a:pt x="4134" y="6900"/>
                </a:cubicBezTo>
                <a:cubicBezTo>
                  <a:pt x="6444" y="4834"/>
                  <a:pt x="7113" y="3314"/>
                  <a:pt x="7082" y="2128"/>
                </a:cubicBezTo>
                <a:lnTo>
                  <a:pt x="7052" y="1703"/>
                </a:lnTo>
                <a:cubicBezTo>
                  <a:pt x="6778" y="487"/>
                  <a:pt x="5897" y="1"/>
                  <a:pt x="5228" y="1"/>
                </a:cubicBezTo>
                <a:close/>
              </a:path>
            </a:pathLst>
          </a:custGeom>
          <a:solidFill>
            <a:schemeClr val="accent6"/>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9"/>
          <p:cNvSpPr txBox="1"/>
          <p:nvPr>
            <p:ph idx="1" type="subTitle"/>
          </p:nvPr>
        </p:nvSpPr>
        <p:spPr>
          <a:xfrm>
            <a:off x="2518050" y="2900775"/>
            <a:ext cx="4107900" cy="864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1600"/>
              </a:spcAft>
              <a:buClr>
                <a:schemeClr val="dk1"/>
              </a:buClr>
              <a:buSzPts val="1100"/>
              <a:buFont typeface="Arial"/>
              <a:buNone/>
            </a:pPr>
            <a:r>
              <a:rPr b="1" lang="en" sz="2500">
                <a:solidFill>
                  <a:schemeClr val="lt1"/>
                </a:solidFill>
                <a:latin typeface="Microsoft JhengHei"/>
                <a:ea typeface="Microsoft JhengHei"/>
                <a:cs typeface="Microsoft JhengHei"/>
                <a:sym typeface="Microsoft JhengHei"/>
              </a:rPr>
              <a:t>研究各項可行政策</a:t>
            </a:r>
            <a:endParaRPr b="1" sz="2500">
              <a:solidFill>
                <a:schemeClr val="lt1"/>
              </a:solidFill>
              <a:latin typeface="Microsoft JhengHei"/>
              <a:ea typeface="Microsoft JhengHei"/>
              <a:cs typeface="Microsoft JhengHei"/>
              <a:sym typeface="Microsoft JhengHe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10"/>
          <p:cNvSpPr txBox="1"/>
          <p:nvPr>
            <p:ph type="title"/>
          </p:nvPr>
        </p:nvSpPr>
        <p:spPr>
          <a:xfrm>
            <a:off x="1252350" y="585575"/>
            <a:ext cx="4409400" cy="5781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sz="4800">
                <a:latin typeface="Microsoft JhengHei"/>
                <a:ea typeface="Microsoft JhengHei"/>
                <a:cs typeface="Microsoft JhengHei"/>
                <a:sym typeface="Microsoft JhengHei"/>
              </a:rPr>
              <a:t>我國政府政策-</a:t>
            </a:r>
            <a:endParaRPr sz="4800">
              <a:latin typeface="Microsoft JhengHei"/>
              <a:ea typeface="Microsoft JhengHei"/>
              <a:cs typeface="Microsoft JhengHei"/>
              <a:sym typeface="Microsoft JhengHei"/>
            </a:endParaRPr>
          </a:p>
        </p:txBody>
      </p:sp>
      <p:pic>
        <p:nvPicPr>
          <p:cNvPr id="411" name="Google Shape;411;p10"/>
          <p:cNvPicPr preferRelativeResize="0"/>
          <p:nvPr/>
        </p:nvPicPr>
        <p:blipFill rotWithShape="1">
          <a:blip r:embed="rId3">
            <a:alphaModFix/>
          </a:blip>
          <a:srcRect b="0" l="0" r="0" t="0"/>
          <a:stretch/>
        </p:blipFill>
        <p:spPr>
          <a:xfrm>
            <a:off x="1525500" y="1224175"/>
            <a:ext cx="6166699" cy="3823651"/>
          </a:xfrm>
          <a:prstGeom prst="rect">
            <a:avLst/>
          </a:prstGeom>
          <a:noFill/>
          <a:ln>
            <a:noFill/>
          </a:ln>
        </p:spPr>
      </p:pic>
      <p:pic>
        <p:nvPicPr>
          <p:cNvPr id="412" name="Google Shape;412;p10"/>
          <p:cNvPicPr preferRelativeResize="0"/>
          <p:nvPr/>
        </p:nvPicPr>
        <p:blipFill rotWithShape="1">
          <a:blip r:embed="rId4">
            <a:alphaModFix/>
          </a:blip>
          <a:srcRect b="0" l="0" r="0" t="0"/>
          <a:stretch/>
        </p:blipFill>
        <p:spPr>
          <a:xfrm>
            <a:off x="1739800" y="2186350"/>
            <a:ext cx="724750" cy="4623350"/>
          </a:xfrm>
          <a:prstGeom prst="rect">
            <a:avLst/>
          </a:prstGeom>
          <a:noFill/>
          <a:ln>
            <a:noFill/>
          </a:ln>
        </p:spPr>
      </p:pic>
      <p:pic>
        <p:nvPicPr>
          <p:cNvPr id="413" name="Google Shape;413;p10"/>
          <p:cNvPicPr preferRelativeResize="0"/>
          <p:nvPr/>
        </p:nvPicPr>
        <p:blipFill rotWithShape="1">
          <a:blip r:embed="rId5">
            <a:alphaModFix/>
          </a:blip>
          <a:srcRect b="0" l="0" r="0" t="0"/>
          <a:stretch/>
        </p:blipFill>
        <p:spPr>
          <a:xfrm>
            <a:off x="2842475" y="2186338"/>
            <a:ext cx="478450" cy="4479475"/>
          </a:xfrm>
          <a:prstGeom prst="rect">
            <a:avLst/>
          </a:prstGeom>
          <a:noFill/>
          <a:ln>
            <a:noFill/>
          </a:ln>
        </p:spPr>
      </p:pic>
      <p:pic>
        <p:nvPicPr>
          <p:cNvPr id="414" name="Google Shape;414;p10"/>
          <p:cNvPicPr preferRelativeResize="0"/>
          <p:nvPr/>
        </p:nvPicPr>
        <p:blipFill rotWithShape="1">
          <a:blip r:embed="rId6">
            <a:alphaModFix/>
          </a:blip>
          <a:srcRect b="0" l="0" r="0" t="0"/>
          <a:stretch/>
        </p:blipFill>
        <p:spPr>
          <a:xfrm>
            <a:off x="3743900" y="2186350"/>
            <a:ext cx="724750" cy="3469125"/>
          </a:xfrm>
          <a:prstGeom prst="rect">
            <a:avLst/>
          </a:prstGeom>
          <a:noFill/>
          <a:ln>
            <a:noFill/>
          </a:ln>
        </p:spPr>
      </p:pic>
      <p:pic>
        <p:nvPicPr>
          <p:cNvPr id="415" name="Google Shape;415;p10"/>
          <p:cNvPicPr preferRelativeResize="0"/>
          <p:nvPr/>
        </p:nvPicPr>
        <p:blipFill rotWithShape="1">
          <a:blip r:embed="rId7">
            <a:alphaModFix/>
          </a:blip>
          <a:srcRect b="0" l="0" r="0" t="0"/>
          <a:stretch/>
        </p:blipFill>
        <p:spPr>
          <a:xfrm>
            <a:off x="4869100" y="2158725"/>
            <a:ext cx="478450" cy="4735575"/>
          </a:xfrm>
          <a:prstGeom prst="rect">
            <a:avLst/>
          </a:prstGeom>
          <a:noFill/>
          <a:ln>
            <a:noFill/>
          </a:ln>
        </p:spPr>
      </p:pic>
      <p:pic>
        <p:nvPicPr>
          <p:cNvPr id="416" name="Google Shape;416;p10"/>
          <p:cNvPicPr preferRelativeResize="0"/>
          <p:nvPr/>
        </p:nvPicPr>
        <p:blipFill rotWithShape="1">
          <a:blip r:embed="rId8">
            <a:alphaModFix/>
          </a:blip>
          <a:srcRect b="0" l="0" r="0" t="0"/>
          <a:stretch/>
        </p:blipFill>
        <p:spPr>
          <a:xfrm>
            <a:off x="5773313" y="2158725"/>
            <a:ext cx="724750" cy="4735575"/>
          </a:xfrm>
          <a:prstGeom prst="rect">
            <a:avLst/>
          </a:prstGeom>
          <a:noFill/>
          <a:ln>
            <a:noFill/>
          </a:ln>
        </p:spPr>
      </p:pic>
      <p:pic>
        <p:nvPicPr>
          <p:cNvPr id="417" name="Google Shape;417;p10"/>
          <p:cNvPicPr preferRelativeResize="0"/>
          <p:nvPr/>
        </p:nvPicPr>
        <p:blipFill rotWithShape="1">
          <a:blip r:embed="rId9">
            <a:alphaModFix/>
          </a:blip>
          <a:srcRect b="0" l="0" r="0" t="0"/>
          <a:stretch/>
        </p:blipFill>
        <p:spPr>
          <a:xfrm>
            <a:off x="6923825" y="2186338"/>
            <a:ext cx="478450" cy="4623350"/>
          </a:xfrm>
          <a:prstGeom prst="rect">
            <a:avLst/>
          </a:prstGeom>
          <a:noFill/>
          <a:ln>
            <a:noFill/>
          </a:ln>
        </p:spPr>
      </p:pic>
      <p:sp>
        <p:nvSpPr>
          <p:cNvPr id="418" name="Google Shape;418;p10"/>
          <p:cNvSpPr/>
          <p:nvPr/>
        </p:nvSpPr>
        <p:spPr>
          <a:xfrm>
            <a:off x="5548575" y="706525"/>
            <a:ext cx="2383500" cy="6312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p10"/>
          <p:cNvSpPr txBox="1"/>
          <p:nvPr/>
        </p:nvSpPr>
        <p:spPr>
          <a:xfrm>
            <a:off x="4022525" y="812188"/>
            <a:ext cx="54261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rgbClr val="000000"/>
              </a:buClr>
              <a:buSzPts val="4200"/>
              <a:buFont typeface="Arial"/>
              <a:buNone/>
            </a:pPr>
            <a:r>
              <a:rPr b="0" i="0" lang="en" sz="2000" u="none" cap="none" strike="noStrike">
                <a:solidFill>
                  <a:schemeClr val="dk2"/>
                </a:solidFill>
                <a:latin typeface="Microsoft JhengHei"/>
                <a:ea typeface="Microsoft JhengHei"/>
                <a:cs typeface="Microsoft JhengHei"/>
                <a:sym typeface="Microsoft JhengHei"/>
              </a:rPr>
              <a:t>一次性餐具大量使用</a:t>
            </a:r>
            <a:endParaRPr b="0" i="0" sz="1400" u="none" cap="none" strike="noStrike">
              <a:solidFill>
                <a:srgbClr val="000000"/>
              </a:solidFill>
              <a:latin typeface="Microsoft JhengHei"/>
              <a:ea typeface="Microsoft JhengHei"/>
              <a:cs typeface="Microsoft JhengHei"/>
              <a:sym typeface="Microsoft JhengHei"/>
            </a:endParaRPr>
          </a:p>
        </p:txBody>
      </p:sp>
      <p:sp>
        <p:nvSpPr>
          <p:cNvPr id="420" name="Google Shape;420;p10"/>
          <p:cNvSpPr/>
          <p:nvPr/>
        </p:nvSpPr>
        <p:spPr>
          <a:xfrm rot="-4446450">
            <a:off x="497630" y="729181"/>
            <a:ext cx="842344" cy="559391"/>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1" name="Google Shape;421;p10"/>
          <p:cNvSpPr/>
          <p:nvPr/>
        </p:nvSpPr>
        <p:spPr>
          <a:xfrm rot="-2437739">
            <a:off x="602586" y="947359"/>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11"/>
          <p:cNvSpPr txBox="1"/>
          <p:nvPr/>
        </p:nvSpPr>
        <p:spPr>
          <a:xfrm>
            <a:off x="1789238" y="580375"/>
            <a:ext cx="6479100" cy="1677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500"/>
              <a:buFont typeface="Arial"/>
              <a:buNone/>
            </a:pPr>
            <a:r>
              <a:rPr b="1" i="0" lang="en" sz="2500" u="none" cap="none" strike="noStrike">
                <a:solidFill>
                  <a:schemeClr val="dk2"/>
                </a:solidFill>
                <a:latin typeface="Microsoft JhengHei"/>
                <a:ea typeface="Microsoft JhengHei"/>
                <a:cs typeface="Microsoft JhengHei"/>
                <a:sym typeface="Microsoft JhengHei"/>
              </a:rPr>
              <a:t>民間活動：音樂祭­—以浪人祭為例</a:t>
            </a:r>
            <a:endParaRPr b="1" i="0" sz="25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739250"/>
                </a:solidFill>
                <a:latin typeface="Microsoft JhengHei"/>
                <a:ea typeface="Microsoft JhengHei"/>
                <a:cs typeface="Microsoft JhengHei"/>
                <a:sym typeface="Microsoft JhengHei"/>
              </a:rPr>
              <a:t>為結合永續發展以及在地、藝術文化的核心理念，</a:t>
            </a:r>
            <a:endParaRPr b="0" i="0" sz="1400" u="none" cap="none" strike="noStrike">
              <a:solidFill>
                <a:srgbClr val="739250"/>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739250"/>
                </a:solidFill>
                <a:latin typeface="Microsoft JhengHei"/>
                <a:ea typeface="Microsoft JhengHei"/>
                <a:cs typeface="Microsoft JhengHei"/>
                <a:sym typeface="Microsoft JhengHei"/>
              </a:rPr>
              <a:t>近年許多民間團體都在舉辦音樂饗宴及發展文創的特色市集時致力於環境永續</a:t>
            </a:r>
            <a:endParaRPr b="0" i="0" sz="1400" u="none" cap="none" strike="noStrike">
              <a:solidFill>
                <a:srgbClr val="739250"/>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5364"/>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aphicFrame>
        <p:nvGraphicFramePr>
          <p:cNvPr id="427" name="Google Shape;427;p11"/>
          <p:cNvGraphicFramePr/>
          <p:nvPr/>
        </p:nvGraphicFramePr>
        <p:xfrm>
          <a:off x="999675" y="1864000"/>
          <a:ext cx="3000000" cy="3000000"/>
        </p:xfrm>
        <a:graphic>
          <a:graphicData uri="http://schemas.openxmlformats.org/drawingml/2006/table">
            <a:tbl>
              <a:tblPr bandRow="1" firstRow="1">
                <a:noFill/>
                <a:tableStyleId>{03BFF3B5-479C-4F77-87C6-7876DB265BBE}</a:tableStyleId>
              </a:tblPr>
              <a:tblGrid>
                <a:gridCol w="1143000"/>
                <a:gridCol w="2095500"/>
              </a:tblGrid>
              <a:tr h="1381125">
                <a:tc>
                  <a:txBody>
                    <a:bodyPr/>
                    <a:lstStyle/>
                    <a:p>
                      <a:pPr indent="0" lvl="0" marL="0" marR="0" rtl="0" algn="ctr">
                        <a:lnSpc>
                          <a:spcPct val="100000"/>
                        </a:lnSpc>
                        <a:spcBef>
                          <a:spcPts val="0"/>
                        </a:spcBef>
                        <a:spcAft>
                          <a:spcPts val="0"/>
                        </a:spcAft>
                        <a:buClr>
                          <a:srgbClr val="000000"/>
                        </a:buClr>
                        <a:buSzPts val="1500"/>
                        <a:buFont typeface="Arial"/>
                        <a:buNone/>
                      </a:pPr>
                      <a:r>
                        <a:rPr b="1" lang="en" sz="1500" u="none" cap="none" strike="noStrike">
                          <a:solidFill>
                            <a:schemeClr val="dk2"/>
                          </a:solidFill>
                          <a:latin typeface="Microsoft JhengHei"/>
                          <a:ea typeface="Microsoft JhengHei"/>
                          <a:cs typeface="Microsoft JhengHei"/>
                          <a:sym typeface="Microsoft JhengHei"/>
                        </a:rPr>
                        <a:t>葉子餐盤</a:t>
                      </a:r>
                      <a:r>
                        <a:rPr b="1" lang="en" sz="1300" u="none" cap="none" strike="noStrike">
                          <a:solidFill>
                            <a:schemeClr val="dk2"/>
                          </a:solidFill>
                          <a:latin typeface="Microsoft JhengHei"/>
                          <a:ea typeface="Microsoft JhengHei"/>
                          <a:cs typeface="Microsoft JhengHei"/>
                          <a:sym typeface="Microsoft JhengHei"/>
                        </a:rPr>
                        <a:t> </a:t>
                      </a:r>
                      <a:endParaRPr b="1" sz="1500" u="none" cap="none" strike="noStrike">
                        <a:solidFill>
                          <a:schemeClr val="dk2"/>
                        </a:solidFill>
                        <a:latin typeface="Microsoft JhengHei"/>
                        <a:ea typeface="Microsoft JhengHei"/>
                        <a:cs typeface="Microsoft JhengHei"/>
                        <a:sym typeface="Microsoft JhengHei"/>
                      </a:endParaRPr>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solidFill>
                            <a:schemeClr val="dk2"/>
                          </a:solidFill>
                        </a:rPr>
                        <a:t>與「仁舟淨塑/仁舟社會企業–葉子餐盤合作，由廠商提供環保餐盤，若消費者無自備環保容器，可由市集攤販主動提供可重複利用之餐盤、餐具 </a:t>
                      </a:r>
                      <a:endParaRPr sz="1400" u="none" cap="none" strike="noStrike">
                        <a:solidFill>
                          <a:schemeClr val="dk2"/>
                        </a:solidFill>
                      </a:endParaRPr>
                    </a:p>
                  </a:txBody>
                  <a:tcPr marT="45725" marB="45725" marR="91450" marL="91450" anchor="ctr"/>
                </a:tc>
              </a:tr>
            </a:tbl>
          </a:graphicData>
        </a:graphic>
      </p:graphicFrame>
      <p:graphicFrame>
        <p:nvGraphicFramePr>
          <p:cNvPr id="428" name="Google Shape;428;p11"/>
          <p:cNvGraphicFramePr/>
          <p:nvPr/>
        </p:nvGraphicFramePr>
        <p:xfrm>
          <a:off x="999675" y="3245125"/>
          <a:ext cx="3000000" cy="3000000"/>
        </p:xfrm>
        <a:graphic>
          <a:graphicData uri="http://schemas.openxmlformats.org/drawingml/2006/table">
            <a:tbl>
              <a:tblPr bandRow="1" firstRow="1">
                <a:noFill/>
                <a:tableStyleId>{03BFF3B5-479C-4F77-87C6-7876DB265BBE}</a:tableStyleId>
              </a:tblPr>
              <a:tblGrid>
                <a:gridCol w="1154900"/>
                <a:gridCol w="2321725"/>
              </a:tblGrid>
              <a:tr h="1440650">
                <a:tc>
                  <a:txBody>
                    <a:bodyPr/>
                    <a:lstStyle/>
                    <a:p>
                      <a:pPr indent="0" lvl="0" marL="0" marR="0" rtl="0" algn="ctr">
                        <a:lnSpc>
                          <a:spcPct val="100000"/>
                        </a:lnSpc>
                        <a:spcBef>
                          <a:spcPts val="0"/>
                        </a:spcBef>
                        <a:spcAft>
                          <a:spcPts val="0"/>
                        </a:spcAft>
                        <a:buClr>
                          <a:srgbClr val="000000"/>
                        </a:buClr>
                        <a:buSzPts val="1500"/>
                        <a:buFont typeface="Arial"/>
                        <a:buNone/>
                      </a:pPr>
                      <a:r>
                        <a:rPr b="1" lang="en" sz="1500" u="none" cap="none" strike="noStrike">
                          <a:solidFill>
                            <a:schemeClr val="dk2"/>
                          </a:solidFill>
                          <a:latin typeface="Microsoft JhengHei"/>
                          <a:ea typeface="Microsoft JhengHei"/>
                          <a:cs typeface="Microsoft JhengHei"/>
                          <a:sym typeface="Microsoft JhengHei"/>
                        </a:rPr>
                        <a:t>環保杯租借</a:t>
                      </a:r>
                      <a:r>
                        <a:rPr b="1" lang="en" sz="1200" u="none" cap="none" strike="noStrike">
                          <a:solidFill>
                            <a:schemeClr val="dk2"/>
                          </a:solidFill>
                        </a:rPr>
                        <a:t> </a:t>
                      </a:r>
                      <a:endParaRPr b="1" sz="1400" u="none" cap="none" strike="noStrike">
                        <a:solidFill>
                          <a:schemeClr val="dk2"/>
                        </a:solidFill>
                      </a:endParaRPr>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solidFill>
                            <a:schemeClr val="dk2"/>
                          </a:solidFill>
                        </a:rPr>
                        <a:t>與「青瓢ChingPiao–環保杯租借」合作，由廠商提供環保杯，若消費者無自備環保杯，可向商家以50元押金租借青瓢環保杯使用，於活動三天結束後致青瓢官方攤位歸還餐具並退還押金40 元 </a:t>
                      </a:r>
                      <a:endParaRPr sz="1400" u="none" cap="none" strike="noStrike">
                        <a:solidFill>
                          <a:schemeClr val="dk2"/>
                        </a:solidFill>
                      </a:endParaRPr>
                    </a:p>
                  </a:txBody>
                  <a:tcPr marT="45725" marB="45725" marR="91450" marL="91450"/>
                </a:tc>
              </a:tr>
            </a:tbl>
          </a:graphicData>
        </a:graphic>
      </p:graphicFrame>
      <p:graphicFrame>
        <p:nvGraphicFramePr>
          <p:cNvPr id="429" name="Google Shape;429;p11"/>
          <p:cNvGraphicFramePr/>
          <p:nvPr/>
        </p:nvGraphicFramePr>
        <p:xfrm>
          <a:off x="4666800" y="1856062"/>
          <a:ext cx="3000000" cy="3000000"/>
        </p:xfrm>
        <a:graphic>
          <a:graphicData uri="http://schemas.openxmlformats.org/drawingml/2006/table">
            <a:tbl>
              <a:tblPr bandRow="1" firstRow="1">
                <a:noFill/>
                <a:tableStyleId>{03BFF3B5-479C-4F77-87C6-7876DB265BBE}</a:tableStyleId>
              </a:tblPr>
              <a:tblGrid>
                <a:gridCol w="1122525"/>
                <a:gridCol w="2354100"/>
              </a:tblGrid>
              <a:tr h="1428750">
                <a:tc>
                  <a:txBody>
                    <a:bodyPr/>
                    <a:lstStyle/>
                    <a:p>
                      <a:pPr indent="0" lvl="0" marL="0" marR="0" rtl="0" algn="ctr">
                        <a:lnSpc>
                          <a:spcPct val="100000"/>
                        </a:lnSpc>
                        <a:spcBef>
                          <a:spcPts val="0"/>
                        </a:spcBef>
                        <a:spcAft>
                          <a:spcPts val="0"/>
                        </a:spcAft>
                        <a:buClr>
                          <a:srgbClr val="000000"/>
                        </a:buClr>
                        <a:buSzPts val="1500"/>
                        <a:buFont typeface="Arial"/>
                        <a:buNone/>
                      </a:pPr>
                      <a:r>
                        <a:rPr b="1" lang="en" sz="1500" u="none" cap="none" strike="noStrike">
                          <a:solidFill>
                            <a:schemeClr val="dk2"/>
                          </a:solidFill>
                          <a:latin typeface="Microsoft JhengHei"/>
                          <a:ea typeface="Microsoft JhengHei"/>
                          <a:cs typeface="Microsoft JhengHei"/>
                          <a:sym typeface="Microsoft JhengHei"/>
                        </a:rPr>
                        <a:t>加水站</a:t>
                      </a:r>
                      <a:r>
                        <a:rPr lang="en" sz="1200" u="none" cap="none" strike="noStrike">
                          <a:solidFill>
                            <a:schemeClr val="dk2"/>
                          </a:solidFill>
                        </a:rPr>
                        <a:t> </a:t>
                      </a:r>
                      <a:endParaRPr sz="1400" u="none" cap="none" strike="noStrike">
                        <a:solidFill>
                          <a:schemeClr val="dk2"/>
                        </a:solidFill>
                      </a:endParaRPr>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solidFill>
                            <a:schemeClr val="dk2"/>
                          </a:solidFill>
                        </a:rPr>
                        <a:t>不提供瓶裝水，</a:t>
                      </a:r>
                      <a:endParaRPr sz="1200" u="none" cap="none" strike="noStrike">
                        <a:solidFill>
                          <a:schemeClr val="dk2"/>
                        </a:solidFill>
                      </a:endParaRPr>
                    </a:p>
                    <a:p>
                      <a:pPr indent="0" lvl="0" marL="0" marR="0" rtl="0" algn="l">
                        <a:lnSpc>
                          <a:spcPct val="100000"/>
                        </a:lnSpc>
                        <a:spcBef>
                          <a:spcPts val="0"/>
                        </a:spcBef>
                        <a:spcAft>
                          <a:spcPts val="0"/>
                        </a:spcAft>
                        <a:buClr>
                          <a:srgbClr val="000000"/>
                        </a:buClr>
                        <a:buSzPts val="1200"/>
                        <a:buFont typeface="Arial"/>
                        <a:buNone/>
                      </a:pPr>
                      <a:r>
                        <a:rPr lang="en" sz="1200" u="none" cap="none" strike="noStrike">
                          <a:solidFill>
                            <a:schemeClr val="dk2"/>
                          </a:solidFill>
                        </a:rPr>
                        <a:t>備有加水站供補充飲用水，</a:t>
                      </a:r>
                      <a:endParaRPr sz="1200" u="none" cap="none" strike="noStrike">
                        <a:solidFill>
                          <a:schemeClr val="dk2"/>
                        </a:solidFill>
                      </a:endParaRPr>
                    </a:p>
                    <a:p>
                      <a:pPr indent="0" lvl="0" marL="0" marR="0" rtl="0" algn="l">
                        <a:lnSpc>
                          <a:spcPct val="100000"/>
                        </a:lnSpc>
                        <a:spcBef>
                          <a:spcPts val="0"/>
                        </a:spcBef>
                        <a:spcAft>
                          <a:spcPts val="0"/>
                        </a:spcAft>
                        <a:buClr>
                          <a:srgbClr val="000000"/>
                        </a:buClr>
                        <a:buSzPts val="1200"/>
                        <a:buFont typeface="Arial"/>
                        <a:buNone/>
                      </a:pPr>
                      <a:r>
                        <a:rPr lang="en" sz="1200" u="none" cap="none" strike="noStrike">
                          <a:solidFill>
                            <a:schemeClr val="dk2"/>
                          </a:solidFill>
                        </a:rPr>
                        <a:t>場內觀眾需自備水壺裝取 </a:t>
                      </a:r>
                      <a:endParaRPr sz="1400" u="none" cap="none" strike="noStrike">
                        <a:solidFill>
                          <a:schemeClr val="dk2"/>
                        </a:solidFill>
                      </a:endParaRPr>
                    </a:p>
                  </a:txBody>
                  <a:tcPr marT="45725" marB="45725" marR="91450" marL="91450" anchor="ctr"/>
                </a:tc>
              </a:tr>
            </a:tbl>
          </a:graphicData>
        </a:graphic>
      </p:graphicFrame>
      <p:graphicFrame>
        <p:nvGraphicFramePr>
          <p:cNvPr id="430" name="Google Shape;430;p11"/>
          <p:cNvGraphicFramePr/>
          <p:nvPr/>
        </p:nvGraphicFramePr>
        <p:xfrm>
          <a:off x="4667699" y="3284818"/>
          <a:ext cx="3000000" cy="3000000"/>
        </p:xfrm>
        <a:graphic>
          <a:graphicData uri="http://schemas.openxmlformats.org/drawingml/2006/table">
            <a:tbl>
              <a:tblPr bandRow="1" firstRow="1">
                <a:noFill/>
                <a:tableStyleId>{03BFF3B5-479C-4F77-87C6-7876DB265BBE}</a:tableStyleId>
              </a:tblPr>
              <a:tblGrid>
                <a:gridCol w="1121625"/>
                <a:gridCol w="2355000"/>
              </a:tblGrid>
              <a:tr h="1464475">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chemeClr val="dk2"/>
                          </a:solidFill>
                          <a:latin typeface="Microsoft JhengHei"/>
                          <a:ea typeface="Microsoft JhengHei"/>
                          <a:cs typeface="Microsoft JhengHei"/>
                          <a:sym typeface="Microsoft JhengHei"/>
                        </a:rPr>
                        <a:t>完全禁止</a:t>
                      </a:r>
                      <a:endParaRPr b="1" sz="14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chemeClr val="dk2"/>
                          </a:solidFill>
                          <a:latin typeface="Microsoft JhengHei"/>
                          <a:ea typeface="Microsoft JhengHei"/>
                          <a:cs typeface="Microsoft JhengHei"/>
                          <a:sym typeface="Microsoft JhengHei"/>
                        </a:rPr>
                        <a:t>「一次性」包裝外食 </a:t>
                      </a:r>
                      <a:endParaRPr b="1" sz="1600" u="none" cap="none" strike="noStrike">
                        <a:solidFill>
                          <a:schemeClr val="dk2"/>
                        </a:solidFill>
                        <a:latin typeface="Microsoft JhengHei"/>
                        <a:ea typeface="Microsoft JhengHei"/>
                        <a:cs typeface="Microsoft JhengHei"/>
                        <a:sym typeface="Microsoft JhengHei"/>
                      </a:endParaRPr>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200"/>
                        <a:buFont typeface="Arial"/>
                        <a:buNone/>
                      </a:pPr>
                      <a:r>
                        <a:rPr lang="en" sz="1200" u="none" cap="none" strike="noStrike">
                          <a:solidFill>
                            <a:schemeClr val="dk2"/>
                          </a:solidFill>
                        </a:rPr>
                        <a:t>禁止觀眾攜帶一次性包裝飲食</a:t>
                      </a:r>
                      <a:endParaRPr sz="1200" u="none" cap="none" strike="noStrike">
                        <a:solidFill>
                          <a:schemeClr val="dk2"/>
                        </a:solidFill>
                      </a:endParaRPr>
                    </a:p>
                    <a:p>
                      <a:pPr indent="0" lvl="0" marL="0" marR="0" rtl="0" algn="l">
                        <a:lnSpc>
                          <a:spcPct val="100000"/>
                        </a:lnSpc>
                        <a:spcBef>
                          <a:spcPts val="0"/>
                        </a:spcBef>
                        <a:spcAft>
                          <a:spcPts val="0"/>
                        </a:spcAft>
                        <a:buClr>
                          <a:srgbClr val="000000"/>
                        </a:buClr>
                        <a:buSzPts val="1200"/>
                        <a:buFont typeface="Arial"/>
                        <a:buNone/>
                      </a:pPr>
                      <a:r>
                        <a:rPr lang="en" sz="1200" u="none" cap="none" strike="noStrike">
                          <a:solidFill>
                            <a:schemeClr val="dk2"/>
                          </a:solidFill>
                        </a:rPr>
                        <a:t>於場內食用，</a:t>
                      </a:r>
                      <a:endParaRPr sz="1200" u="none" cap="none" strike="noStrike">
                        <a:solidFill>
                          <a:schemeClr val="dk2"/>
                        </a:solidFill>
                      </a:endParaRPr>
                    </a:p>
                    <a:p>
                      <a:pPr indent="0" lvl="0" marL="0" marR="0" rtl="0" algn="l">
                        <a:lnSpc>
                          <a:spcPct val="100000"/>
                        </a:lnSpc>
                        <a:spcBef>
                          <a:spcPts val="0"/>
                        </a:spcBef>
                        <a:spcAft>
                          <a:spcPts val="0"/>
                        </a:spcAft>
                        <a:buClr>
                          <a:srgbClr val="000000"/>
                        </a:buClr>
                        <a:buSzPts val="1200"/>
                        <a:buFont typeface="Arial"/>
                        <a:buNone/>
                      </a:pPr>
                      <a:r>
                        <a:rPr lang="en" sz="1200" u="none" cap="none" strike="noStrike">
                          <a:solidFill>
                            <a:schemeClr val="dk2"/>
                          </a:solidFill>
                        </a:rPr>
                        <a:t>並由工作人員加強宣傳及管制 </a:t>
                      </a:r>
                      <a:endParaRPr sz="1400" u="none" cap="none" strike="noStrike">
                        <a:solidFill>
                          <a:schemeClr val="dk2"/>
                        </a:solidFill>
                      </a:endParaRPr>
                    </a:p>
                  </a:txBody>
                  <a:tcPr marT="45725" marB="45725" marR="91450" marL="91450" anchor="ctr"/>
                </a:tc>
              </a:tr>
            </a:tbl>
          </a:graphicData>
        </a:graphic>
      </p:graphicFrame>
      <p:pic>
        <p:nvPicPr>
          <p:cNvPr descr="一張含有 文字, 乳液 的圖片&#10;&#10;自動產生的描述" id="431" name="Google Shape;431;p11"/>
          <p:cNvPicPr preferRelativeResize="0"/>
          <p:nvPr/>
        </p:nvPicPr>
        <p:blipFill rotWithShape="1">
          <a:blip r:embed="rId3">
            <a:alphaModFix/>
          </a:blip>
          <a:srcRect b="0" l="0" r="0" t="0"/>
          <a:stretch/>
        </p:blipFill>
        <p:spPr>
          <a:xfrm>
            <a:off x="2128400" y="3234375"/>
            <a:ext cx="2378074" cy="1464475"/>
          </a:xfrm>
          <a:prstGeom prst="rect">
            <a:avLst/>
          </a:prstGeom>
          <a:noFill/>
          <a:ln>
            <a:noFill/>
          </a:ln>
        </p:spPr>
      </p:pic>
      <p:pic>
        <p:nvPicPr>
          <p:cNvPr descr="一張含有 綠色, 植物, 清新, 蔬菜 的圖片&#10;&#10;自動產生的描述" id="432" name="Google Shape;432;p11"/>
          <p:cNvPicPr preferRelativeResize="0"/>
          <p:nvPr/>
        </p:nvPicPr>
        <p:blipFill rotWithShape="1">
          <a:blip r:embed="rId4">
            <a:alphaModFix/>
          </a:blip>
          <a:srcRect b="0" l="0" r="0" t="0"/>
          <a:stretch/>
        </p:blipFill>
        <p:spPr>
          <a:xfrm>
            <a:off x="2128400" y="1881200"/>
            <a:ext cx="2378074" cy="1381125"/>
          </a:xfrm>
          <a:prstGeom prst="rect">
            <a:avLst/>
          </a:prstGeom>
          <a:noFill/>
          <a:ln>
            <a:noFill/>
          </a:ln>
        </p:spPr>
      </p:pic>
      <p:sp>
        <p:nvSpPr>
          <p:cNvPr id="433" name="Google Shape;433;p11"/>
          <p:cNvSpPr/>
          <p:nvPr/>
        </p:nvSpPr>
        <p:spPr>
          <a:xfrm rot="-4446450">
            <a:off x="761380" y="512481"/>
            <a:ext cx="842344" cy="559391"/>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4" name="Google Shape;434;p11"/>
          <p:cNvSpPr/>
          <p:nvPr/>
        </p:nvSpPr>
        <p:spPr>
          <a:xfrm rot="-2437739">
            <a:off x="866336" y="730659"/>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12"/>
          <p:cNvSpPr txBox="1"/>
          <p:nvPr/>
        </p:nvSpPr>
        <p:spPr>
          <a:xfrm>
            <a:off x="2221525" y="729163"/>
            <a:ext cx="4975500" cy="1031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500"/>
              <a:buFont typeface="Arial"/>
              <a:buNone/>
            </a:pPr>
            <a:r>
              <a:rPr b="1" i="0" lang="en" sz="2500" u="none" cap="none" strike="noStrike">
                <a:solidFill>
                  <a:schemeClr val="dk2"/>
                </a:solidFill>
                <a:latin typeface="Microsoft JhengHei"/>
                <a:ea typeface="Microsoft JhengHei"/>
                <a:cs typeface="Microsoft JhengHei"/>
                <a:sym typeface="Microsoft JhengHei"/>
              </a:rPr>
              <a:t>民間活動：音樂祭­—以浪人祭為例</a:t>
            </a:r>
            <a:endParaRPr b="1" i="0" sz="25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40" name="Google Shape;440;p12"/>
          <p:cNvSpPr txBox="1"/>
          <p:nvPr/>
        </p:nvSpPr>
        <p:spPr>
          <a:xfrm rot="-283">
            <a:off x="5142537" y="1904947"/>
            <a:ext cx="3638400" cy="1477500"/>
          </a:xfrm>
          <a:prstGeom prst="rect">
            <a:avLst/>
          </a:prstGeom>
          <a:solidFill>
            <a:schemeClr val="accent1"/>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a:p>
            <a:pPr indent="-342900" lvl="0" marL="457200" marR="0" rtl="0" algn="l">
              <a:lnSpc>
                <a:spcPct val="100000"/>
              </a:lnSpc>
              <a:spcBef>
                <a:spcPts val="0"/>
              </a:spcBef>
              <a:spcAft>
                <a:spcPts val="0"/>
              </a:spcAft>
              <a:buClr>
                <a:schemeClr val="lt1"/>
              </a:buClr>
              <a:buSzPts val="1800"/>
              <a:buFont typeface="Microsoft JhengHei"/>
              <a:buChar char="●"/>
            </a:pPr>
            <a:r>
              <a:rPr b="0" i="0" lang="en" sz="1800" u="none" cap="none" strike="noStrike">
                <a:solidFill>
                  <a:schemeClr val="lt1"/>
                </a:solidFill>
                <a:latin typeface="Microsoft JhengHei"/>
                <a:ea typeface="Microsoft JhengHei"/>
                <a:cs typeface="Microsoft JhengHei"/>
                <a:sym typeface="Microsoft JhengHei"/>
              </a:rPr>
              <a:t>無慎重考慮提供的環保餐具</a:t>
            </a:r>
            <a:endParaRPr b="0" i="0" sz="1800" u="none" cap="none" strike="noStrike">
              <a:solidFill>
                <a:schemeClr val="lt1"/>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Microsoft JhengHei"/>
                <a:ea typeface="Microsoft JhengHei"/>
                <a:cs typeface="Microsoft JhengHei"/>
                <a:sym typeface="Microsoft JhengHei"/>
              </a:rPr>
              <a:t>        是否與活動主題相符</a:t>
            </a:r>
            <a:endParaRPr b="0" i="0" sz="1800" u="none" cap="none" strike="noStrike">
              <a:solidFill>
                <a:schemeClr val="lt1"/>
              </a:solidFill>
              <a:latin typeface="Microsoft JhengHei"/>
              <a:ea typeface="Microsoft JhengHei"/>
              <a:cs typeface="Microsoft JhengHei"/>
              <a:sym typeface="Microsoft JhengHei"/>
            </a:endParaRPr>
          </a:p>
          <a:p>
            <a:pPr indent="-342900" lvl="0" marL="457200" marR="0" rtl="0" algn="l">
              <a:lnSpc>
                <a:spcPct val="100000"/>
              </a:lnSpc>
              <a:spcBef>
                <a:spcPts val="0"/>
              </a:spcBef>
              <a:spcAft>
                <a:spcPts val="0"/>
              </a:spcAft>
              <a:buClr>
                <a:schemeClr val="lt1"/>
              </a:buClr>
              <a:buSzPts val="1800"/>
              <a:buFont typeface="Microsoft JhengHei"/>
              <a:buChar char="●"/>
            </a:pPr>
            <a:r>
              <a:rPr b="0" i="0" lang="en" sz="1800" u="none" cap="none" strike="noStrike">
                <a:solidFill>
                  <a:schemeClr val="lt1"/>
                </a:solidFill>
                <a:latin typeface="Microsoft JhengHei"/>
                <a:ea typeface="Microsoft JhengHei"/>
                <a:cs typeface="Microsoft JhengHei"/>
                <a:sym typeface="Microsoft JhengHei"/>
              </a:rPr>
              <a:t>押金降低參與其活動之意願</a:t>
            </a:r>
            <a:endParaRPr b="0" i="0" sz="1800" u="none" cap="none" strike="noStrike">
              <a:solidFill>
                <a:schemeClr val="lt1"/>
              </a:solidFill>
              <a:latin typeface="Microsoft JhengHei"/>
              <a:ea typeface="Microsoft JhengHei"/>
              <a:cs typeface="Microsoft JhengHei"/>
              <a:sym typeface="Microsoft JhengHei"/>
            </a:endParaRPr>
          </a:p>
        </p:txBody>
      </p:sp>
      <p:sp>
        <p:nvSpPr>
          <p:cNvPr id="441" name="Google Shape;441;p12"/>
          <p:cNvSpPr/>
          <p:nvPr/>
        </p:nvSpPr>
        <p:spPr>
          <a:xfrm rot="-155820">
            <a:off x="416771" y="1997292"/>
            <a:ext cx="4071882" cy="2464029"/>
          </a:xfrm>
          <a:prstGeom prst="verticalScroll">
            <a:avLst>
              <a:gd fmla="val 12500" name="adj"/>
            </a:avLst>
          </a:prstGeom>
          <a:solidFill>
            <a:srgbClr val="E0ECB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42" name="Google Shape;442;p12"/>
          <p:cNvGrpSpPr/>
          <p:nvPr/>
        </p:nvGrpSpPr>
        <p:grpSpPr>
          <a:xfrm rot="-398112">
            <a:off x="1172473" y="1881518"/>
            <a:ext cx="519699" cy="477407"/>
            <a:chOff x="6863329" y="2297710"/>
            <a:chExt cx="391460" cy="370127"/>
          </a:xfrm>
        </p:grpSpPr>
        <p:sp>
          <p:nvSpPr>
            <p:cNvPr id="443" name="Google Shape;443;p12"/>
            <p:cNvSpPr/>
            <p:nvPr/>
          </p:nvSpPr>
          <p:spPr>
            <a:xfrm>
              <a:off x="6979033" y="2297710"/>
              <a:ext cx="272603" cy="342961"/>
            </a:xfrm>
            <a:custGeom>
              <a:rect b="b" l="l" r="r" t="t"/>
              <a:pathLst>
                <a:path extrusionOk="0" h="13054" w="10376">
                  <a:moveTo>
                    <a:pt x="3589" y="0"/>
                  </a:moveTo>
                  <a:cubicBezTo>
                    <a:pt x="3379" y="0"/>
                    <a:pt x="3193" y="25"/>
                    <a:pt x="3060" y="48"/>
                  </a:cubicBezTo>
                  <a:cubicBezTo>
                    <a:pt x="2942" y="69"/>
                    <a:pt x="2851" y="180"/>
                    <a:pt x="2851" y="305"/>
                  </a:cubicBezTo>
                  <a:lnTo>
                    <a:pt x="2851" y="3468"/>
                  </a:lnTo>
                  <a:lnTo>
                    <a:pt x="1" y="7089"/>
                  </a:lnTo>
                  <a:lnTo>
                    <a:pt x="1" y="12270"/>
                  </a:lnTo>
                  <a:lnTo>
                    <a:pt x="1554" y="13054"/>
                  </a:lnTo>
                  <a:lnTo>
                    <a:pt x="8525" y="13054"/>
                  </a:lnTo>
                  <a:cubicBezTo>
                    <a:pt x="9101" y="13054"/>
                    <a:pt x="9573" y="12596"/>
                    <a:pt x="9587" y="12027"/>
                  </a:cubicBezTo>
                  <a:cubicBezTo>
                    <a:pt x="9587" y="11521"/>
                    <a:pt x="9233" y="11091"/>
                    <a:pt x="8740" y="11001"/>
                  </a:cubicBezTo>
                  <a:lnTo>
                    <a:pt x="8740" y="10980"/>
                  </a:lnTo>
                  <a:lnTo>
                    <a:pt x="8803" y="10980"/>
                  </a:lnTo>
                  <a:cubicBezTo>
                    <a:pt x="9351" y="10973"/>
                    <a:pt x="9802" y="10550"/>
                    <a:pt x="9836" y="10009"/>
                  </a:cubicBezTo>
                  <a:cubicBezTo>
                    <a:pt x="9864" y="9461"/>
                    <a:pt x="9476" y="8982"/>
                    <a:pt x="8935" y="8913"/>
                  </a:cubicBezTo>
                  <a:lnTo>
                    <a:pt x="8935" y="8899"/>
                  </a:lnTo>
                  <a:cubicBezTo>
                    <a:pt x="8976" y="8899"/>
                    <a:pt x="9025" y="8906"/>
                    <a:pt x="9066" y="8906"/>
                  </a:cubicBezTo>
                  <a:cubicBezTo>
                    <a:pt x="9621" y="8899"/>
                    <a:pt x="10079" y="8455"/>
                    <a:pt x="10093" y="7900"/>
                  </a:cubicBezTo>
                  <a:cubicBezTo>
                    <a:pt x="10114" y="7345"/>
                    <a:pt x="9684" y="6874"/>
                    <a:pt x="9129" y="6832"/>
                  </a:cubicBezTo>
                  <a:lnTo>
                    <a:pt x="9129" y="6811"/>
                  </a:lnTo>
                  <a:cubicBezTo>
                    <a:pt x="9196" y="6824"/>
                    <a:pt x="9262" y="6830"/>
                    <a:pt x="9328" y="6830"/>
                  </a:cubicBezTo>
                  <a:cubicBezTo>
                    <a:pt x="9897" y="6830"/>
                    <a:pt x="10375" y="6361"/>
                    <a:pt x="10356" y="5764"/>
                  </a:cubicBezTo>
                  <a:cubicBezTo>
                    <a:pt x="10336" y="5202"/>
                    <a:pt x="9871" y="4758"/>
                    <a:pt x="9302" y="4758"/>
                  </a:cubicBezTo>
                  <a:lnTo>
                    <a:pt x="5439" y="4758"/>
                  </a:lnTo>
                  <a:lnTo>
                    <a:pt x="5439" y="2171"/>
                  </a:lnTo>
                  <a:cubicBezTo>
                    <a:pt x="5439" y="324"/>
                    <a:pt x="4356" y="0"/>
                    <a:pt x="3589" y="0"/>
                  </a:cubicBezTo>
                  <a:close/>
                </a:path>
              </a:pathLst>
            </a:custGeom>
            <a:solidFill>
              <a:srgbClr val="E3E9E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4" name="Google Shape;444;p12"/>
            <p:cNvSpPr/>
            <p:nvPr/>
          </p:nvSpPr>
          <p:spPr>
            <a:xfrm>
              <a:off x="6979033" y="2606386"/>
              <a:ext cx="255342" cy="34286"/>
            </a:xfrm>
            <a:custGeom>
              <a:rect b="b" l="l" r="r" t="t"/>
              <a:pathLst>
                <a:path extrusionOk="0" h="1305" w="9719">
                  <a:moveTo>
                    <a:pt x="1" y="1"/>
                  </a:moveTo>
                  <a:lnTo>
                    <a:pt x="1" y="521"/>
                  </a:lnTo>
                  <a:lnTo>
                    <a:pt x="1554" y="1305"/>
                  </a:lnTo>
                  <a:lnTo>
                    <a:pt x="8546" y="1305"/>
                  </a:lnTo>
                  <a:cubicBezTo>
                    <a:pt x="9226" y="1298"/>
                    <a:pt x="9718" y="660"/>
                    <a:pt x="9552" y="8"/>
                  </a:cubicBezTo>
                  <a:lnTo>
                    <a:pt x="9552" y="8"/>
                  </a:lnTo>
                  <a:cubicBezTo>
                    <a:pt x="9434" y="465"/>
                    <a:pt x="9018" y="778"/>
                    <a:pt x="8546" y="785"/>
                  </a:cubicBezTo>
                  <a:lnTo>
                    <a:pt x="1554" y="785"/>
                  </a:lnTo>
                  <a:lnTo>
                    <a:pt x="1" y="1"/>
                  </a:lnTo>
                  <a:close/>
                </a:path>
              </a:pathLst>
            </a:custGeom>
            <a:solidFill>
              <a:srgbClr val="667E9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12"/>
            <p:cNvSpPr/>
            <p:nvPr/>
          </p:nvSpPr>
          <p:spPr>
            <a:xfrm>
              <a:off x="7176392" y="2552081"/>
              <a:ext cx="64709" cy="34102"/>
            </a:xfrm>
            <a:custGeom>
              <a:rect b="b" l="l" r="r" t="t"/>
              <a:pathLst>
                <a:path extrusionOk="0" h="1298" w="2463">
                  <a:moveTo>
                    <a:pt x="2296" y="1"/>
                  </a:moveTo>
                  <a:cubicBezTo>
                    <a:pt x="2179" y="459"/>
                    <a:pt x="1769" y="778"/>
                    <a:pt x="1298" y="778"/>
                  </a:cubicBezTo>
                  <a:lnTo>
                    <a:pt x="1" y="778"/>
                  </a:lnTo>
                  <a:lnTo>
                    <a:pt x="1" y="1298"/>
                  </a:lnTo>
                  <a:lnTo>
                    <a:pt x="1298" y="1298"/>
                  </a:lnTo>
                  <a:cubicBezTo>
                    <a:pt x="1970" y="1291"/>
                    <a:pt x="2463" y="653"/>
                    <a:pt x="2296" y="1"/>
                  </a:cubicBezTo>
                  <a:close/>
                </a:path>
              </a:pathLst>
            </a:custGeom>
            <a:solidFill>
              <a:srgbClr val="667E9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12"/>
            <p:cNvSpPr/>
            <p:nvPr/>
          </p:nvSpPr>
          <p:spPr>
            <a:xfrm>
              <a:off x="7176392" y="2497591"/>
              <a:ext cx="71461" cy="34102"/>
            </a:xfrm>
            <a:custGeom>
              <a:rect b="b" l="l" r="r" t="t"/>
              <a:pathLst>
                <a:path extrusionOk="0" h="1298" w="2720">
                  <a:moveTo>
                    <a:pt x="2560" y="1"/>
                  </a:moveTo>
                  <a:lnTo>
                    <a:pt x="2560" y="1"/>
                  </a:lnTo>
                  <a:cubicBezTo>
                    <a:pt x="2435" y="459"/>
                    <a:pt x="2026" y="778"/>
                    <a:pt x="1554" y="778"/>
                  </a:cubicBezTo>
                  <a:lnTo>
                    <a:pt x="1" y="778"/>
                  </a:lnTo>
                  <a:lnTo>
                    <a:pt x="1" y="1298"/>
                  </a:lnTo>
                  <a:lnTo>
                    <a:pt x="1554" y="1298"/>
                  </a:lnTo>
                  <a:cubicBezTo>
                    <a:pt x="2227" y="1291"/>
                    <a:pt x="2720" y="660"/>
                    <a:pt x="2560" y="1"/>
                  </a:cubicBezTo>
                  <a:close/>
                </a:path>
              </a:pathLst>
            </a:custGeom>
            <a:solidFill>
              <a:srgbClr val="667E9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p12"/>
            <p:cNvSpPr/>
            <p:nvPr/>
          </p:nvSpPr>
          <p:spPr>
            <a:xfrm>
              <a:off x="7176392" y="2443286"/>
              <a:ext cx="78397" cy="33944"/>
            </a:xfrm>
            <a:custGeom>
              <a:rect b="b" l="l" r="r" t="t"/>
              <a:pathLst>
                <a:path extrusionOk="0" h="1292" w="2984">
                  <a:moveTo>
                    <a:pt x="2817" y="1"/>
                  </a:moveTo>
                  <a:lnTo>
                    <a:pt x="2817" y="1"/>
                  </a:lnTo>
                  <a:cubicBezTo>
                    <a:pt x="2699" y="452"/>
                    <a:pt x="2283" y="771"/>
                    <a:pt x="1811" y="771"/>
                  </a:cubicBezTo>
                  <a:lnTo>
                    <a:pt x="1" y="771"/>
                  </a:lnTo>
                  <a:lnTo>
                    <a:pt x="1" y="1291"/>
                  </a:lnTo>
                  <a:lnTo>
                    <a:pt x="1811" y="1291"/>
                  </a:lnTo>
                  <a:cubicBezTo>
                    <a:pt x="2491" y="1291"/>
                    <a:pt x="2983" y="653"/>
                    <a:pt x="2817" y="1"/>
                  </a:cubicBezTo>
                  <a:close/>
                </a:path>
              </a:pathLst>
            </a:custGeom>
            <a:solidFill>
              <a:srgbClr val="667E9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8" name="Google Shape;448;p12"/>
            <p:cNvSpPr/>
            <p:nvPr/>
          </p:nvSpPr>
          <p:spPr>
            <a:xfrm>
              <a:off x="6863329" y="2450038"/>
              <a:ext cx="122666" cy="217799"/>
            </a:xfrm>
            <a:custGeom>
              <a:rect b="b" l="l" r="r" t="t"/>
              <a:pathLst>
                <a:path extrusionOk="0" h="8290" w="4669">
                  <a:moveTo>
                    <a:pt x="3897" y="0"/>
                  </a:moveTo>
                  <a:cubicBezTo>
                    <a:pt x="3893" y="0"/>
                    <a:pt x="3889" y="0"/>
                    <a:pt x="3884" y="1"/>
                  </a:cubicBezTo>
                  <a:lnTo>
                    <a:pt x="777" y="1"/>
                  </a:lnTo>
                  <a:cubicBezTo>
                    <a:pt x="347" y="1"/>
                    <a:pt x="0" y="347"/>
                    <a:pt x="0" y="777"/>
                  </a:cubicBezTo>
                  <a:lnTo>
                    <a:pt x="0" y="7512"/>
                  </a:lnTo>
                  <a:cubicBezTo>
                    <a:pt x="0" y="7942"/>
                    <a:pt x="347" y="8289"/>
                    <a:pt x="777" y="8289"/>
                  </a:cubicBezTo>
                  <a:lnTo>
                    <a:pt x="3884" y="8289"/>
                  </a:lnTo>
                  <a:cubicBezTo>
                    <a:pt x="4321" y="8289"/>
                    <a:pt x="4668" y="7942"/>
                    <a:pt x="4668" y="7512"/>
                  </a:cubicBezTo>
                  <a:lnTo>
                    <a:pt x="4668" y="777"/>
                  </a:lnTo>
                  <a:cubicBezTo>
                    <a:pt x="4668" y="351"/>
                    <a:pt x="4321" y="0"/>
                    <a:pt x="3897" y="0"/>
                  </a:cubicBezTo>
                  <a:close/>
                </a:path>
              </a:pathLst>
            </a:custGeom>
            <a:solidFill>
              <a:srgbClr val="869FB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p12"/>
            <p:cNvSpPr/>
            <p:nvPr/>
          </p:nvSpPr>
          <p:spPr>
            <a:xfrm>
              <a:off x="6863329" y="2449854"/>
              <a:ext cx="41011" cy="217983"/>
            </a:xfrm>
            <a:custGeom>
              <a:rect b="b" l="l" r="r" t="t"/>
              <a:pathLst>
                <a:path extrusionOk="0" h="8297" w="1561">
                  <a:moveTo>
                    <a:pt x="777" y="1"/>
                  </a:moveTo>
                  <a:cubicBezTo>
                    <a:pt x="347" y="1"/>
                    <a:pt x="0" y="347"/>
                    <a:pt x="0" y="784"/>
                  </a:cubicBezTo>
                  <a:lnTo>
                    <a:pt x="0" y="7519"/>
                  </a:lnTo>
                  <a:cubicBezTo>
                    <a:pt x="0" y="7949"/>
                    <a:pt x="347" y="8296"/>
                    <a:pt x="777" y="8296"/>
                  </a:cubicBezTo>
                  <a:lnTo>
                    <a:pt x="1561" y="8296"/>
                  </a:lnTo>
                  <a:cubicBezTo>
                    <a:pt x="1131" y="8296"/>
                    <a:pt x="777" y="7949"/>
                    <a:pt x="777" y="7519"/>
                  </a:cubicBezTo>
                  <a:lnTo>
                    <a:pt x="777" y="784"/>
                  </a:lnTo>
                  <a:cubicBezTo>
                    <a:pt x="777" y="347"/>
                    <a:pt x="1131" y="1"/>
                    <a:pt x="1561" y="1"/>
                  </a:cubicBezTo>
                  <a:close/>
                </a:path>
              </a:pathLst>
            </a:custGeom>
            <a:solidFill>
              <a:srgbClr val="445D7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12"/>
            <p:cNvSpPr/>
            <p:nvPr/>
          </p:nvSpPr>
          <p:spPr>
            <a:xfrm>
              <a:off x="6917818" y="2599660"/>
              <a:ext cx="40827" cy="40827"/>
            </a:xfrm>
            <a:custGeom>
              <a:rect b="b" l="l" r="r" t="t"/>
              <a:pathLst>
                <a:path extrusionOk="0" h="1554" w="1554">
                  <a:moveTo>
                    <a:pt x="777" y="0"/>
                  </a:moveTo>
                  <a:cubicBezTo>
                    <a:pt x="347" y="0"/>
                    <a:pt x="0" y="347"/>
                    <a:pt x="0" y="777"/>
                  </a:cubicBezTo>
                  <a:cubicBezTo>
                    <a:pt x="0" y="1207"/>
                    <a:pt x="347" y="1554"/>
                    <a:pt x="777" y="1554"/>
                  </a:cubicBezTo>
                  <a:cubicBezTo>
                    <a:pt x="1207" y="1554"/>
                    <a:pt x="1554" y="1207"/>
                    <a:pt x="1554" y="777"/>
                  </a:cubicBezTo>
                  <a:cubicBezTo>
                    <a:pt x="1554" y="347"/>
                    <a:pt x="1207" y="0"/>
                    <a:pt x="777" y="0"/>
                  </a:cubicBezTo>
                  <a:close/>
                </a:path>
              </a:pathLst>
            </a:custGeom>
            <a:solidFill>
              <a:srgbClr val="445D7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1" name="Google Shape;451;p12"/>
            <p:cNvSpPr/>
            <p:nvPr/>
          </p:nvSpPr>
          <p:spPr>
            <a:xfrm>
              <a:off x="6924544" y="2606386"/>
              <a:ext cx="27376" cy="27376"/>
            </a:xfrm>
            <a:custGeom>
              <a:rect b="b" l="l" r="r" t="t"/>
              <a:pathLst>
                <a:path extrusionOk="0" h="1042" w="1042">
                  <a:moveTo>
                    <a:pt x="521" y="1"/>
                  </a:moveTo>
                  <a:cubicBezTo>
                    <a:pt x="237" y="1"/>
                    <a:pt x="1" y="237"/>
                    <a:pt x="1" y="521"/>
                  </a:cubicBezTo>
                  <a:cubicBezTo>
                    <a:pt x="1" y="805"/>
                    <a:pt x="237" y="1041"/>
                    <a:pt x="521" y="1041"/>
                  </a:cubicBezTo>
                  <a:cubicBezTo>
                    <a:pt x="805" y="1041"/>
                    <a:pt x="1041" y="805"/>
                    <a:pt x="1041" y="521"/>
                  </a:cubicBezTo>
                  <a:cubicBezTo>
                    <a:pt x="1041" y="237"/>
                    <a:pt x="805" y="1"/>
                    <a:pt x="521" y="1"/>
                  </a:cubicBezTo>
                  <a:close/>
                </a:path>
              </a:pathLst>
            </a:custGeom>
            <a:solidFill>
              <a:srgbClr val="E3E9E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52" name="Google Shape;452;p12"/>
          <p:cNvSpPr txBox="1"/>
          <p:nvPr/>
        </p:nvSpPr>
        <p:spPr>
          <a:xfrm rot="-137801">
            <a:off x="1727581" y="1922741"/>
            <a:ext cx="905828" cy="49239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dk2"/>
                </a:solidFill>
                <a:latin typeface="Microsoft JhengHei"/>
                <a:ea typeface="Microsoft JhengHei"/>
                <a:cs typeface="Microsoft JhengHei"/>
                <a:sym typeface="Microsoft JhengHei"/>
              </a:rPr>
              <a:t>優點</a:t>
            </a:r>
            <a:endParaRPr b="1" i="0" sz="2000" u="none" cap="none" strike="noStrike">
              <a:solidFill>
                <a:schemeClr val="dk2"/>
              </a:solidFill>
              <a:latin typeface="Microsoft JhengHei"/>
              <a:ea typeface="Microsoft JhengHei"/>
              <a:cs typeface="Microsoft JhengHei"/>
              <a:sym typeface="Microsoft JhengHei"/>
            </a:endParaRPr>
          </a:p>
        </p:txBody>
      </p:sp>
      <p:sp>
        <p:nvSpPr>
          <p:cNvPr id="453" name="Google Shape;453;p12"/>
          <p:cNvSpPr txBox="1"/>
          <p:nvPr/>
        </p:nvSpPr>
        <p:spPr>
          <a:xfrm rot="-142215">
            <a:off x="724010" y="2536050"/>
            <a:ext cx="3510904" cy="1015756"/>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chemeClr val="dk2"/>
              </a:buClr>
              <a:buSzPts val="1800"/>
              <a:buFont typeface="Microsoft JhengHei"/>
              <a:buChar char="●"/>
            </a:pPr>
            <a:r>
              <a:rPr b="0" i="0" lang="en" sz="1800" u="none" cap="none" strike="noStrike">
                <a:solidFill>
                  <a:schemeClr val="dk2"/>
                </a:solidFill>
                <a:latin typeface="Microsoft JhengHei"/>
                <a:ea typeface="Microsoft JhengHei"/>
                <a:cs typeface="Microsoft JhengHei"/>
                <a:sym typeface="Microsoft JhengHei"/>
              </a:rPr>
              <a:t>直接強制限制使減少垃圾量</a:t>
            </a:r>
            <a:endParaRPr b="0" i="0" sz="1800" u="none" cap="none" strike="noStrike">
              <a:solidFill>
                <a:schemeClr val="dk2"/>
              </a:solidFill>
              <a:latin typeface="Microsoft JhengHei"/>
              <a:ea typeface="Microsoft JhengHei"/>
              <a:cs typeface="Microsoft JhengHei"/>
              <a:sym typeface="Microsoft JhengHei"/>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Microsoft JhengHei"/>
              <a:ea typeface="Microsoft JhengHei"/>
              <a:cs typeface="Microsoft JhengHei"/>
              <a:sym typeface="Microsoft JhengHei"/>
            </a:endParaRPr>
          </a:p>
          <a:p>
            <a:pPr indent="-342900" lvl="0" marL="457200" marR="0" rtl="0" algn="l">
              <a:lnSpc>
                <a:spcPct val="100000"/>
              </a:lnSpc>
              <a:spcBef>
                <a:spcPts val="0"/>
              </a:spcBef>
              <a:spcAft>
                <a:spcPts val="0"/>
              </a:spcAft>
              <a:buClr>
                <a:schemeClr val="dk2"/>
              </a:buClr>
              <a:buSzPts val="1800"/>
              <a:buFont typeface="Microsoft JhengHei"/>
              <a:buChar char="●"/>
            </a:pPr>
            <a:r>
              <a:rPr b="0" i="0" lang="en" sz="1800" u="none" cap="none" strike="noStrike">
                <a:solidFill>
                  <a:schemeClr val="dk2"/>
                </a:solidFill>
                <a:latin typeface="Microsoft JhengHei"/>
                <a:ea typeface="Microsoft JhengHei"/>
                <a:cs typeface="Microsoft JhengHei"/>
                <a:sym typeface="Microsoft JhengHei"/>
              </a:rPr>
              <a:t>能迅速推廣外食零廢棄概念</a:t>
            </a:r>
            <a:endParaRPr b="0" i="0" sz="1400" u="none" cap="none" strike="noStrike">
              <a:solidFill>
                <a:schemeClr val="dk2"/>
              </a:solidFill>
              <a:latin typeface="Microsoft JhengHei"/>
              <a:ea typeface="Microsoft JhengHei"/>
              <a:cs typeface="Microsoft JhengHei"/>
              <a:sym typeface="Microsoft JhengHei"/>
            </a:endParaRPr>
          </a:p>
        </p:txBody>
      </p:sp>
      <p:grpSp>
        <p:nvGrpSpPr>
          <p:cNvPr id="454" name="Google Shape;454;p12"/>
          <p:cNvGrpSpPr/>
          <p:nvPr/>
        </p:nvGrpSpPr>
        <p:grpSpPr>
          <a:xfrm>
            <a:off x="5217777" y="1955097"/>
            <a:ext cx="492168" cy="478081"/>
            <a:chOff x="3569125" y="3702947"/>
            <a:chExt cx="388728" cy="330692"/>
          </a:xfrm>
        </p:grpSpPr>
        <p:sp>
          <p:nvSpPr>
            <p:cNvPr id="455" name="Google Shape;455;p12"/>
            <p:cNvSpPr/>
            <p:nvPr/>
          </p:nvSpPr>
          <p:spPr>
            <a:xfrm>
              <a:off x="3569125" y="3702947"/>
              <a:ext cx="388728" cy="330692"/>
            </a:xfrm>
            <a:custGeom>
              <a:rect b="b" l="l" r="r" t="t"/>
              <a:pathLst>
                <a:path extrusionOk="0" h="12587" w="14796">
                  <a:moveTo>
                    <a:pt x="7402" y="0"/>
                  </a:moveTo>
                  <a:cubicBezTo>
                    <a:pt x="6946" y="0"/>
                    <a:pt x="6490" y="226"/>
                    <a:pt x="6230" y="677"/>
                  </a:cubicBezTo>
                  <a:lnTo>
                    <a:pt x="521" y="10555"/>
                  </a:lnTo>
                  <a:cubicBezTo>
                    <a:pt x="1" y="11456"/>
                    <a:pt x="653" y="12587"/>
                    <a:pt x="1693" y="12587"/>
                  </a:cubicBezTo>
                  <a:lnTo>
                    <a:pt x="13103" y="12587"/>
                  </a:lnTo>
                  <a:cubicBezTo>
                    <a:pt x="14144" y="12587"/>
                    <a:pt x="14796" y="11456"/>
                    <a:pt x="14275" y="10555"/>
                  </a:cubicBezTo>
                  <a:lnTo>
                    <a:pt x="8574" y="671"/>
                  </a:lnTo>
                  <a:cubicBezTo>
                    <a:pt x="8311" y="224"/>
                    <a:pt x="7856" y="0"/>
                    <a:pt x="7402" y="0"/>
                  </a:cubicBezTo>
                  <a:close/>
                </a:path>
              </a:pathLst>
            </a:custGeom>
            <a:solidFill>
              <a:srgbClr val="9FC96E"/>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56" name="Google Shape;456;p12"/>
            <p:cNvSpPr/>
            <p:nvPr/>
          </p:nvSpPr>
          <p:spPr>
            <a:xfrm>
              <a:off x="3607036" y="3733135"/>
              <a:ext cx="313089" cy="270265"/>
            </a:xfrm>
            <a:custGeom>
              <a:rect b="b" l="l" r="r" t="t"/>
              <a:pathLst>
                <a:path extrusionOk="0" h="10287" w="11917">
                  <a:moveTo>
                    <a:pt x="5959" y="0"/>
                  </a:moveTo>
                  <a:cubicBezTo>
                    <a:pt x="5891" y="0"/>
                    <a:pt x="5823" y="35"/>
                    <a:pt x="5785" y="104"/>
                  </a:cubicBezTo>
                  <a:lnTo>
                    <a:pt x="77" y="9981"/>
                  </a:lnTo>
                  <a:cubicBezTo>
                    <a:pt x="1" y="10120"/>
                    <a:pt x="98" y="10286"/>
                    <a:pt x="250" y="10286"/>
                  </a:cubicBezTo>
                  <a:lnTo>
                    <a:pt x="11667" y="10286"/>
                  </a:lnTo>
                  <a:cubicBezTo>
                    <a:pt x="11820" y="10286"/>
                    <a:pt x="11917" y="10120"/>
                    <a:pt x="11841" y="9981"/>
                  </a:cubicBezTo>
                  <a:lnTo>
                    <a:pt x="6132" y="104"/>
                  </a:lnTo>
                  <a:cubicBezTo>
                    <a:pt x="6094" y="35"/>
                    <a:pt x="6026" y="0"/>
                    <a:pt x="5959" y="0"/>
                  </a:cubicBezTo>
                  <a:close/>
                </a:path>
              </a:pathLst>
            </a:custGeom>
            <a:solidFill>
              <a:srgbClr val="9FC96E"/>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57" name="Google Shape;457;p12"/>
            <p:cNvSpPr/>
            <p:nvPr/>
          </p:nvSpPr>
          <p:spPr>
            <a:xfrm>
              <a:off x="3731489" y="3930126"/>
              <a:ext cx="55987" cy="47816"/>
            </a:xfrm>
            <a:custGeom>
              <a:rect b="b" l="l" r="r" t="t"/>
              <a:pathLst>
                <a:path extrusionOk="0" h="1820" w="2131">
                  <a:moveTo>
                    <a:pt x="1215" y="0"/>
                  </a:moveTo>
                  <a:cubicBezTo>
                    <a:pt x="410" y="0"/>
                    <a:pt x="1" y="978"/>
                    <a:pt x="577" y="1554"/>
                  </a:cubicBezTo>
                  <a:cubicBezTo>
                    <a:pt x="760" y="1738"/>
                    <a:pt x="988" y="1820"/>
                    <a:pt x="1211" y="1820"/>
                  </a:cubicBezTo>
                  <a:cubicBezTo>
                    <a:pt x="1679" y="1820"/>
                    <a:pt x="2130" y="1458"/>
                    <a:pt x="2130" y="909"/>
                  </a:cubicBezTo>
                  <a:cubicBezTo>
                    <a:pt x="2130" y="409"/>
                    <a:pt x="1721" y="0"/>
                    <a:pt x="1215" y="0"/>
                  </a:cubicBezTo>
                  <a:close/>
                </a:path>
              </a:pathLst>
            </a:custGeom>
            <a:solidFill>
              <a:srgbClr val="9FC96E"/>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58" name="Google Shape;458;p12"/>
            <p:cNvSpPr/>
            <p:nvPr/>
          </p:nvSpPr>
          <p:spPr>
            <a:xfrm>
              <a:off x="3742812" y="3798185"/>
              <a:ext cx="41379" cy="112446"/>
            </a:xfrm>
            <a:custGeom>
              <a:rect b="b" l="l" r="r" t="t"/>
              <a:pathLst>
                <a:path extrusionOk="0" h="4280" w="1575">
                  <a:moveTo>
                    <a:pt x="534" y="0"/>
                  </a:moveTo>
                  <a:cubicBezTo>
                    <a:pt x="236" y="0"/>
                    <a:pt x="0" y="236"/>
                    <a:pt x="0" y="534"/>
                  </a:cubicBezTo>
                  <a:lnTo>
                    <a:pt x="0" y="3746"/>
                  </a:lnTo>
                  <a:cubicBezTo>
                    <a:pt x="0" y="4037"/>
                    <a:pt x="236" y="4280"/>
                    <a:pt x="534" y="4280"/>
                  </a:cubicBezTo>
                  <a:lnTo>
                    <a:pt x="1040" y="4280"/>
                  </a:lnTo>
                  <a:cubicBezTo>
                    <a:pt x="1339" y="4280"/>
                    <a:pt x="1575" y="4037"/>
                    <a:pt x="1575" y="3746"/>
                  </a:cubicBezTo>
                  <a:lnTo>
                    <a:pt x="1575" y="534"/>
                  </a:lnTo>
                  <a:cubicBezTo>
                    <a:pt x="1575" y="236"/>
                    <a:pt x="1339" y="0"/>
                    <a:pt x="1040" y="0"/>
                  </a:cubicBezTo>
                  <a:close/>
                </a:path>
              </a:pathLst>
            </a:custGeom>
            <a:solidFill>
              <a:srgbClr val="9FC96E"/>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459" name="Google Shape;459;p12"/>
          <p:cNvSpPr txBox="1"/>
          <p:nvPr/>
        </p:nvSpPr>
        <p:spPr>
          <a:xfrm>
            <a:off x="5719481" y="1947866"/>
            <a:ext cx="9057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dk2"/>
                </a:solidFill>
                <a:latin typeface="Microsoft JhengHei"/>
                <a:ea typeface="Microsoft JhengHei"/>
                <a:cs typeface="Microsoft JhengHei"/>
                <a:sym typeface="Microsoft JhengHei"/>
              </a:rPr>
              <a:t>缺點</a:t>
            </a:r>
            <a:endParaRPr b="1" i="0" sz="2000" u="none" cap="none" strike="noStrike">
              <a:solidFill>
                <a:schemeClr val="dk2"/>
              </a:solidFill>
              <a:latin typeface="Microsoft JhengHei"/>
              <a:ea typeface="Microsoft JhengHei"/>
              <a:cs typeface="Microsoft JhengHei"/>
              <a:sym typeface="Microsoft JhengHei"/>
            </a:endParaRPr>
          </a:p>
        </p:txBody>
      </p:sp>
      <p:sp>
        <p:nvSpPr>
          <p:cNvPr id="460" name="Google Shape;460;p12"/>
          <p:cNvSpPr/>
          <p:nvPr/>
        </p:nvSpPr>
        <p:spPr>
          <a:xfrm rot="-4446450">
            <a:off x="1193655" y="596256"/>
            <a:ext cx="842344" cy="559391"/>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p12"/>
          <p:cNvSpPr/>
          <p:nvPr/>
        </p:nvSpPr>
        <p:spPr>
          <a:xfrm rot="-2437739">
            <a:off x="1298611" y="81443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13"/>
          <p:cNvSpPr txBox="1"/>
          <p:nvPr>
            <p:ph type="title"/>
          </p:nvPr>
        </p:nvSpPr>
        <p:spPr>
          <a:xfrm>
            <a:off x="2279125" y="1475799"/>
            <a:ext cx="7506000" cy="5781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SzPts val="4200"/>
              <a:buNone/>
            </a:pPr>
            <a:r>
              <a:rPr b="1" lang="en" sz="2000">
                <a:solidFill>
                  <a:srgbClr val="739250"/>
                </a:solidFill>
                <a:latin typeface="Microsoft JhengHei"/>
                <a:ea typeface="Microsoft JhengHei"/>
                <a:cs typeface="Microsoft JhengHei"/>
                <a:sym typeface="Microsoft JhengHei"/>
              </a:rPr>
              <a:t>德國押金環保杯</a:t>
            </a:r>
            <a:r>
              <a:rPr b="1" lang="en" sz="1800">
                <a:solidFill>
                  <a:srgbClr val="739250"/>
                </a:solidFill>
                <a:latin typeface="Microsoft JhengHei"/>
                <a:ea typeface="Microsoft JhengHei"/>
                <a:cs typeface="Microsoft JhengHei"/>
                <a:sym typeface="Microsoft JhengHei"/>
              </a:rPr>
              <a:t>—</a:t>
            </a:r>
            <a:r>
              <a:rPr b="1" lang="en" sz="2000">
                <a:solidFill>
                  <a:srgbClr val="739250"/>
                </a:solidFill>
              </a:rPr>
              <a:t>Recup</a:t>
            </a:r>
            <a:endParaRPr b="1" sz="2000">
              <a:solidFill>
                <a:srgbClr val="739250"/>
              </a:solidFill>
            </a:endParaRPr>
          </a:p>
          <a:p>
            <a:pPr indent="0" lvl="0" marL="0" rtl="0" algn="ctr">
              <a:lnSpc>
                <a:spcPct val="90000"/>
              </a:lnSpc>
              <a:spcBef>
                <a:spcPts val="0"/>
              </a:spcBef>
              <a:spcAft>
                <a:spcPts val="0"/>
              </a:spcAft>
              <a:buClr>
                <a:schemeClr val="dk1"/>
              </a:buClr>
              <a:buSzPts val="4200"/>
              <a:buNone/>
            </a:pPr>
            <a:r>
              <a:t/>
            </a:r>
            <a:endParaRPr/>
          </a:p>
        </p:txBody>
      </p:sp>
      <p:sp>
        <p:nvSpPr>
          <p:cNvPr id="467" name="Google Shape;467;p13"/>
          <p:cNvSpPr/>
          <p:nvPr/>
        </p:nvSpPr>
        <p:spPr>
          <a:xfrm rot="-4446450">
            <a:off x="1251255" y="776281"/>
            <a:ext cx="842344" cy="559391"/>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p13"/>
          <p:cNvSpPr txBox="1"/>
          <p:nvPr/>
        </p:nvSpPr>
        <p:spPr>
          <a:xfrm>
            <a:off x="1695650" y="2593700"/>
            <a:ext cx="2053500" cy="400200"/>
          </a:xfrm>
          <a:prstGeom prst="rect">
            <a:avLst/>
          </a:prstGeom>
          <a:solidFill>
            <a:schemeClr val="accent1"/>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 sz="2000" u="none" cap="none" strike="noStrike">
                <a:solidFill>
                  <a:schemeClr val="dk2"/>
                </a:solidFill>
                <a:latin typeface="Microsoft JhengHei"/>
                <a:ea typeface="Microsoft JhengHei"/>
                <a:cs typeface="Microsoft JhengHei"/>
                <a:sym typeface="Microsoft JhengHei"/>
              </a:rPr>
              <a:t>不需要付費</a:t>
            </a:r>
            <a:endParaRPr b="0" i="0" sz="2000" u="none" cap="none" strike="noStrike">
              <a:solidFill>
                <a:schemeClr val="dk2"/>
              </a:solidFill>
              <a:latin typeface="Microsoft JhengHei"/>
              <a:ea typeface="Microsoft JhengHei"/>
              <a:cs typeface="Microsoft JhengHei"/>
              <a:sym typeface="Microsoft JhengHei"/>
            </a:endParaRPr>
          </a:p>
        </p:txBody>
      </p:sp>
      <p:sp>
        <p:nvSpPr>
          <p:cNvPr id="469" name="Google Shape;469;p13"/>
          <p:cNvSpPr txBox="1"/>
          <p:nvPr/>
        </p:nvSpPr>
        <p:spPr>
          <a:xfrm>
            <a:off x="1695650" y="3685650"/>
            <a:ext cx="2543400" cy="400200"/>
          </a:xfrm>
          <a:prstGeom prst="rect">
            <a:avLst/>
          </a:prstGeom>
          <a:solidFill>
            <a:schemeClr val="accent1"/>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chemeClr val="dk2"/>
                </a:solidFill>
                <a:latin typeface="Microsoft JhengHei"/>
                <a:ea typeface="Microsoft JhengHei"/>
                <a:cs typeface="Microsoft JhengHei"/>
                <a:sym typeface="Microsoft JhengHei"/>
              </a:rPr>
              <a:t>對消費者方便性較低</a:t>
            </a:r>
            <a:endParaRPr b="0" i="0" sz="2000" u="none" cap="none" strike="noStrike">
              <a:solidFill>
                <a:schemeClr val="dk2"/>
              </a:solidFill>
              <a:latin typeface="Microsoft JhengHei"/>
              <a:ea typeface="Microsoft JhengHei"/>
              <a:cs typeface="Microsoft JhengHei"/>
              <a:sym typeface="Microsoft JhengHei"/>
            </a:endParaRPr>
          </a:p>
        </p:txBody>
      </p:sp>
      <p:pic>
        <p:nvPicPr>
          <p:cNvPr descr="一張含有 杯子, 桌, 咖啡, 餐具 的圖片&#10;&#10;自動產生的描述" id="470" name="Google Shape;470;p13"/>
          <p:cNvPicPr preferRelativeResize="0"/>
          <p:nvPr/>
        </p:nvPicPr>
        <p:blipFill rotWithShape="1">
          <a:blip r:embed="rId3">
            <a:alphaModFix/>
          </a:blip>
          <a:srcRect b="0" l="0" r="0" t="0"/>
          <a:stretch/>
        </p:blipFill>
        <p:spPr>
          <a:xfrm rot="442403">
            <a:off x="4982186" y="1983913"/>
            <a:ext cx="3639697" cy="2496247"/>
          </a:xfrm>
          <a:prstGeom prst="wedgeRoundRectCallout">
            <a:avLst>
              <a:gd fmla="val -20833" name="adj1"/>
              <a:gd fmla="val 62500" name="adj2"/>
              <a:gd fmla="val 0" name="adj3"/>
            </a:avLst>
          </a:prstGeom>
          <a:noFill/>
          <a:ln>
            <a:noFill/>
          </a:ln>
        </p:spPr>
      </p:pic>
      <p:sp>
        <p:nvSpPr>
          <p:cNvPr id="471" name="Google Shape;471;p13"/>
          <p:cNvSpPr txBox="1"/>
          <p:nvPr>
            <p:ph type="title"/>
          </p:nvPr>
        </p:nvSpPr>
        <p:spPr>
          <a:xfrm>
            <a:off x="1288100" y="630858"/>
            <a:ext cx="5910600" cy="1009200"/>
          </a:xfrm>
          <a:prstGeom prst="rect">
            <a:avLst/>
          </a:prstGeom>
          <a:noFill/>
          <a:ln>
            <a:noFill/>
          </a:ln>
        </p:spPr>
        <p:txBody>
          <a:bodyPr anchorCtr="0" anchor="t" bIns="91425" lIns="228600" spcFirstLastPara="1" rIns="91425" wrap="square" tIns="91425">
            <a:noAutofit/>
          </a:bodyPr>
          <a:lstStyle/>
          <a:p>
            <a:pPr indent="0" lvl="0" marL="0" rtl="0" algn="ctr">
              <a:lnSpc>
                <a:spcPct val="90000"/>
              </a:lnSpc>
              <a:spcBef>
                <a:spcPts val="0"/>
              </a:spcBef>
              <a:spcAft>
                <a:spcPts val="0"/>
              </a:spcAft>
              <a:buSzPts val="4200"/>
              <a:buNone/>
            </a:pPr>
            <a:r>
              <a:rPr b="1" lang="en" sz="4800">
                <a:latin typeface="Microsoft JhengHei"/>
                <a:ea typeface="Microsoft JhengHei"/>
                <a:cs typeface="Microsoft JhengHei"/>
                <a:sym typeface="Microsoft JhengHei"/>
              </a:rPr>
              <a:t>國外相關措施</a:t>
            </a:r>
            <a:endParaRPr b="1" sz="4800">
              <a:latin typeface="Microsoft JhengHei"/>
              <a:ea typeface="Microsoft JhengHei"/>
              <a:cs typeface="Microsoft JhengHei"/>
              <a:sym typeface="Microsoft JhengHei"/>
            </a:endParaRPr>
          </a:p>
        </p:txBody>
      </p:sp>
      <p:grpSp>
        <p:nvGrpSpPr>
          <p:cNvPr id="472" name="Google Shape;472;p13"/>
          <p:cNvGrpSpPr/>
          <p:nvPr/>
        </p:nvGrpSpPr>
        <p:grpSpPr>
          <a:xfrm>
            <a:off x="975028" y="2530995"/>
            <a:ext cx="560759" cy="462911"/>
            <a:chOff x="5223609" y="3731112"/>
            <a:chExt cx="371782" cy="274285"/>
          </a:xfrm>
        </p:grpSpPr>
        <p:sp>
          <p:nvSpPr>
            <p:cNvPr id="473" name="Google Shape;473;p13"/>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739250"/>
            </a:solidFill>
            <a:ln cap="flat" cmpd="sng" w="9525">
              <a:solidFill>
                <a:srgbClr val="02546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B7E3B"/>
                </a:solidFill>
                <a:latin typeface="Arial"/>
                <a:ea typeface="Arial"/>
                <a:cs typeface="Arial"/>
                <a:sym typeface="Arial"/>
              </a:endParaRPr>
            </a:p>
          </p:txBody>
        </p:sp>
        <p:sp>
          <p:nvSpPr>
            <p:cNvPr id="474" name="Google Shape;474;p13"/>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739250"/>
            </a:solidFill>
            <a:ln cap="flat" cmpd="sng" w="9525">
              <a:solidFill>
                <a:srgbClr val="02546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B7E3B"/>
                </a:solidFill>
                <a:latin typeface="Arial"/>
                <a:ea typeface="Arial"/>
                <a:cs typeface="Arial"/>
                <a:sym typeface="Arial"/>
              </a:endParaRPr>
            </a:p>
          </p:txBody>
        </p:sp>
      </p:grpSp>
      <p:sp>
        <p:nvSpPr>
          <p:cNvPr id="475" name="Google Shape;475;p13"/>
          <p:cNvSpPr/>
          <p:nvPr/>
        </p:nvSpPr>
        <p:spPr>
          <a:xfrm>
            <a:off x="975026" y="3607975"/>
            <a:ext cx="497112" cy="509228"/>
          </a:xfrm>
          <a:custGeom>
            <a:rect b="b" l="l" r="r" t="t"/>
            <a:pathLst>
              <a:path extrusionOk="0" h="11002" w="11113">
                <a:moveTo>
                  <a:pt x="2619" y="0"/>
                </a:moveTo>
                <a:cubicBezTo>
                  <a:pt x="2492" y="0"/>
                  <a:pt x="2366" y="49"/>
                  <a:pt x="2268" y="146"/>
                </a:cubicBezTo>
                <a:lnTo>
                  <a:pt x="201" y="2213"/>
                </a:lnTo>
                <a:cubicBezTo>
                  <a:pt x="7" y="2407"/>
                  <a:pt x="7" y="2719"/>
                  <a:pt x="201" y="2914"/>
                </a:cubicBezTo>
                <a:lnTo>
                  <a:pt x="2782" y="5501"/>
                </a:lnTo>
                <a:lnTo>
                  <a:pt x="195" y="8081"/>
                </a:lnTo>
                <a:cubicBezTo>
                  <a:pt x="0" y="8275"/>
                  <a:pt x="0" y="8587"/>
                  <a:pt x="195" y="8782"/>
                </a:cubicBezTo>
                <a:lnTo>
                  <a:pt x="2268" y="10856"/>
                </a:lnTo>
                <a:cubicBezTo>
                  <a:pt x="2366" y="10953"/>
                  <a:pt x="2492" y="11001"/>
                  <a:pt x="2619" y="11001"/>
                </a:cubicBezTo>
                <a:cubicBezTo>
                  <a:pt x="2745" y="11001"/>
                  <a:pt x="2872" y="10953"/>
                  <a:pt x="2969" y="10856"/>
                </a:cubicBezTo>
                <a:lnTo>
                  <a:pt x="5556" y="8268"/>
                </a:lnTo>
                <a:lnTo>
                  <a:pt x="8143" y="10856"/>
                </a:lnTo>
                <a:cubicBezTo>
                  <a:pt x="8241" y="10953"/>
                  <a:pt x="8367" y="11001"/>
                  <a:pt x="8494" y="11001"/>
                </a:cubicBezTo>
                <a:cubicBezTo>
                  <a:pt x="8620" y="11001"/>
                  <a:pt x="8747" y="10953"/>
                  <a:pt x="8844" y="10856"/>
                </a:cubicBezTo>
                <a:lnTo>
                  <a:pt x="10911" y="8789"/>
                </a:lnTo>
                <a:cubicBezTo>
                  <a:pt x="11105" y="8594"/>
                  <a:pt x="11105" y="8275"/>
                  <a:pt x="10911" y="8081"/>
                </a:cubicBezTo>
                <a:lnTo>
                  <a:pt x="8331" y="5501"/>
                </a:lnTo>
                <a:lnTo>
                  <a:pt x="10918" y="2914"/>
                </a:lnTo>
                <a:cubicBezTo>
                  <a:pt x="11112" y="2719"/>
                  <a:pt x="11112" y="2407"/>
                  <a:pt x="10918" y="2213"/>
                </a:cubicBezTo>
                <a:lnTo>
                  <a:pt x="8844" y="146"/>
                </a:lnTo>
                <a:cubicBezTo>
                  <a:pt x="8747" y="49"/>
                  <a:pt x="8620" y="0"/>
                  <a:pt x="8494" y="0"/>
                </a:cubicBezTo>
                <a:cubicBezTo>
                  <a:pt x="8367" y="0"/>
                  <a:pt x="8241" y="49"/>
                  <a:pt x="8143" y="146"/>
                </a:cubicBezTo>
                <a:lnTo>
                  <a:pt x="5556" y="2726"/>
                </a:lnTo>
                <a:lnTo>
                  <a:pt x="2969" y="146"/>
                </a:lnTo>
                <a:cubicBezTo>
                  <a:pt x="2872" y="49"/>
                  <a:pt x="2745" y="0"/>
                  <a:pt x="2619" y="0"/>
                </a:cubicBezTo>
                <a:close/>
              </a:path>
            </a:pathLst>
          </a:custGeom>
          <a:solidFill>
            <a:srgbClr val="7392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p13"/>
          <p:cNvSpPr/>
          <p:nvPr/>
        </p:nvSpPr>
        <p:spPr>
          <a:xfrm rot="-2437739">
            <a:off x="1356211" y="994459"/>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14"/>
          <p:cNvSpPr txBox="1"/>
          <p:nvPr/>
        </p:nvSpPr>
        <p:spPr>
          <a:xfrm>
            <a:off x="1635050" y="2593700"/>
            <a:ext cx="3016500" cy="400200"/>
          </a:xfrm>
          <a:prstGeom prst="rect">
            <a:avLst/>
          </a:prstGeom>
          <a:solidFill>
            <a:schemeClr val="accent1"/>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chemeClr val="dk2"/>
                </a:solidFill>
                <a:latin typeface="Microsoft JhengHei"/>
                <a:ea typeface="Microsoft JhengHei"/>
                <a:cs typeface="Microsoft JhengHei"/>
                <a:sym typeface="Microsoft JhengHei"/>
              </a:rPr>
              <a:t>塑膠容器使用率降到最低</a:t>
            </a:r>
            <a:endParaRPr b="0" i="0" sz="2000" u="none" cap="none" strike="noStrike">
              <a:solidFill>
                <a:schemeClr val="dk2"/>
              </a:solidFill>
              <a:latin typeface="Microsoft JhengHei"/>
              <a:ea typeface="Microsoft JhengHei"/>
              <a:cs typeface="Microsoft JhengHei"/>
              <a:sym typeface="Microsoft JhengHei"/>
            </a:endParaRPr>
          </a:p>
        </p:txBody>
      </p:sp>
      <p:sp>
        <p:nvSpPr>
          <p:cNvPr id="482" name="Google Shape;482;p14"/>
          <p:cNvSpPr txBox="1"/>
          <p:nvPr/>
        </p:nvSpPr>
        <p:spPr>
          <a:xfrm>
            <a:off x="1635050" y="3677938"/>
            <a:ext cx="3465600" cy="400200"/>
          </a:xfrm>
          <a:prstGeom prst="rect">
            <a:avLst/>
          </a:prstGeom>
          <a:solidFill>
            <a:schemeClr val="accent1"/>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chemeClr val="dk2"/>
                </a:solidFill>
                <a:latin typeface="Microsoft JhengHei"/>
                <a:ea typeface="Microsoft JhengHei"/>
                <a:cs typeface="Microsoft JhengHei"/>
                <a:sym typeface="Microsoft JhengHei"/>
              </a:rPr>
              <a:t>僅收取一次罰金且金額不高</a:t>
            </a:r>
            <a:endParaRPr b="0" i="0" sz="2000" u="none" cap="none" strike="noStrike">
              <a:solidFill>
                <a:schemeClr val="dk2"/>
              </a:solidFill>
              <a:latin typeface="Microsoft JhengHei"/>
              <a:ea typeface="Microsoft JhengHei"/>
              <a:cs typeface="Microsoft JhengHei"/>
              <a:sym typeface="Microsoft JhengHei"/>
            </a:endParaRPr>
          </a:p>
        </p:txBody>
      </p:sp>
      <p:pic>
        <p:nvPicPr>
          <p:cNvPr id="483" name="Google Shape;483;p14"/>
          <p:cNvPicPr preferRelativeResize="0"/>
          <p:nvPr/>
        </p:nvPicPr>
        <p:blipFill rotWithShape="1">
          <a:blip r:embed="rId3">
            <a:alphaModFix/>
          </a:blip>
          <a:srcRect b="-11681" l="75" r="3722" t="5287"/>
          <a:stretch/>
        </p:blipFill>
        <p:spPr>
          <a:xfrm rot="477587">
            <a:off x="5312953" y="1789244"/>
            <a:ext cx="3325439" cy="2802913"/>
          </a:xfrm>
          <a:prstGeom prst="wedgeRoundRectCallout">
            <a:avLst>
              <a:gd fmla="val -20758" name="adj1"/>
              <a:gd fmla="val 61617" name="adj2"/>
              <a:gd fmla="val 0" name="adj3"/>
            </a:avLst>
          </a:prstGeom>
          <a:noFill/>
          <a:ln>
            <a:noFill/>
          </a:ln>
        </p:spPr>
      </p:pic>
      <p:grpSp>
        <p:nvGrpSpPr>
          <p:cNvPr id="484" name="Google Shape;484;p14"/>
          <p:cNvGrpSpPr/>
          <p:nvPr/>
        </p:nvGrpSpPr>
        <p:grpSpPr>
          <a:xfrm>
            <a:off x="975028" y="2530995"/>
            <a:ext cx="560759" cy="462911"/>
            <a:chOff x="5223609" y="3731112"/>
            <a:chExt cx="371782" cy="274285"/>
          </a:xfrm>
        </p:grpSpPr>
        <p:sp>
          <p:nvSpPr>
            <p:cNvPr id="485" name="Google Shape;485;p14"/>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739250"/>
            </a:solidFill>
            <a:ln cap="flat" cmpd="sng" w="9525">
              <a:solidFill>
                <a:srgbClr val="02546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B7E3B"/>
                </a:solidFill>
                <a:latin typeface="Arial"/>
                <a:ea typeface="Arial"/>
                <a:cs typeface="Arial"/>
                <a:sym typeface="Arial"/>
              </a:endParaRPr>
            </a:p>
          </p:txBody>
        </p:sp>
        <p:sp>
          <p:nvSpPr>
            <p:cNvPr id="486" name="Google Shape;486;p14"/>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739250"/>
            </a:solidFill>
            <a:ln cap="flat" cmpd="sng" w="9525">
              <a:solidFill>
                <a:srgbClr val="02546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B7E3B"/>
                </a:solidFill>
                <a:latin typeface="Arial"/>
                <a:ea typeface="Arial"/>
                <a:cs typeface="Arial"/>
                <a:sym typeface="Arial"/>
              </a:endParaRPr>
            </a:p>
          </p:txBody>
        </p:sp>
      </p:grpSp>
      <p:sp>
        <p:nvSpPr>
          <p:cNvPr id="487" name="Google Shape;487;p14"/>
          <p:cNvSpPr/>
          <p:nvPr/>
        </p:nvSpPr>
        <p:spPr>
          <a:xfrm>
            <a:off x="975026" y="3607975"/>
            <a:ext cx="497112" cy="509228"/>
          </a:xfrm>
          <a:custGeom>
            <a:rect b="b" l="l" r="r" t="t"/>
            <a:pathLst>
              <a:path extrusionOk="0" h="11002" w="11113">
                <a:moveTo>
                  <a:pt x="2619" y="0"/>
                </a:moveTo>
                <a:cubicBezTo>
                  <a:pt x="2492" y="0"/>
                  <a:pt x="2366" y="49"/>
                  <a:pt x="2268" y="146"/>
                </a:cubicBezTo>
                <a:lnTo>
                  <a:pt x="201" y="2213"/>
                </a:lnTo>
                <a:cubicBezTo>
                  <a:pt x="7" y="2407"/>
                  <a:pt x="7" y="2719"/>
                  <a:pt x="201" y="2914"/>
                </a:cubicBezTo>
                <a:lnTo>
                  <a:pt x="2782" y="5501"/>
                </a:lnTo>
                <a:lnTo>
                  <a:pt x="195" y="8081"/>
                </a:lnTo>
                <a:cubicBezTo>
                  <a:pt x="0" y="8275"/>
                  <a:pt x="0" y="8587"/>
                  <a:pt x="195" y="8782"/>
                </a:cubicBezTo>
                <a:lnTo>
                  <a:pt x="2268" y="10856"/>
                </a:lnTo>
                <a:cubicBezTo>
                  <a:pt x="2366" y="10953"/>
                  <a:pt x="2492" y="11001"/>
                  <a:pt x="2619" y="11001"/>
                </a:cubicBezTo>
                <a:cubicBezTo>
                  <a:pt x="2745" y="11001"/>
                  <a:pt x="2872" y="10953"/>
                  <a:pt x="2969" y="10856"/>
                </a:cubicBezTo>
                <a:lnTo>
                  <a:pt x="5556" y="8268"/>
                </a:lnTo>
                <a:lnTo>
                  <a:pt x="8143" y="10856"/>
                </a:lnTo>
                <a:cubicBezTo>
                  <a:pt x="8241" y="10953"/>
                  <a:pt x="8367" y="11001"/>
                  <a:pt x="8494" y="11001"/>
                </a:cubicBezTo>
                <a:cubicBezTo>
                  <a:pt x="8620" y="11001"/>
                  <a:pt x="8747" y="10953"/>
                  <a:pt x="8844" y="10856"/>
                </a:cubicBezTo>
                <a:lnTo>
                  <a:pt x="10911" y="8789"/>
                </a:lnTo>
                <a:cubicBezTo>
                  <a:pt x="11105" y="8594"/>
                  <a:pt x="11105" y="8275"/>
                  <a:pt x="10911" y="8081"/>
                </a:cubicBezTo>
                <a:lnTo>
                  <a:pt x="8331" y="5501"/>
                </a:lnTo>
                <a:lnTo>
                  <a:pt x="10918" y="2914"/>
                </a:lnTo>
                <a:cubicBezTo>
                  <a:pt x="11112" y="2719"/>
                  <a:pt x="11112" y="2407"/>
                  <a:pt x="10918" y="2213"/>
                </a:cubicBezTo>
                <a:lnTo>
                  <a:pt x="8844" y="146"/>
                </a:lnTo>
                <a:cubicBezTo>
                  <a:pt x="8747" y="49"/>
                  <a:pt x="8620" y="0"/>
                  <a:pt x="8494" y="0"/>
                </a:cubicBezTo>
                <a:cubicBezTo>
                  <a:pt x="8367" y="0"/>
                  <a:pt x="8241" y="49"/>
                  <a:pt x="8143" y="146"/>
                </a:cubicBezTo>
                <a:lnTo>
                  <a:pt x="5556" y="2726"/>
                </a:lnTo>
                <a:lnTo>
                  <a:pt x="2969" y="146"/>
                </a:lnTo>
                <a:cubicBezTo>
                  <a:pt x="2872" y="49"/>
                  <a:pt x="2745" y="0"/>
                  <a:pt x="2619" y="0"/>
                </a:cubicBezTo>
                <a:close/>
              </a:path>
            </a:pathLst>
          </a:custGeom>
          <a:solidFill>
            <a:srgbClr val="7392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14"/>
          <p:cNvSpPr txBox="1"/>
          <p:nvPr>
            <p:ph type="title"/>
          </p:nvPr>
        </p:nvSpPr>
        <p:spPr>
          <a:xfrm>
            <a:off x="1275600" y="626745"/>
            <a:ext cx="5910600" cy="1009200"/>
          </a:xfrm>
          <a:prstGeom prst="rect">
            <a:avLst/>
          </a:prstGeom>
          <a:noFill/>
          <a:ln>
            <a:noFill/>
          </a:ln>
        </p:spPr>
        <p:txBody>
          <a:bodyPr anchorCtr="0" anchor="t" bIns="91425" lIns="228600" spcFirstLastPara="1" rIns="91425" wrap="square" tIns="91425">
            <a:noAutofit/>
          </a:bodyPr>
          <a:lstStyle/>
          <a:p>
            <a:pPr indent="0" lvl="0" marL="0" rtl="0" algn="ctr">
              <a:lnSpc>
                <a:spcPct val="90000"/>
              </a:lnSpc>
              <a:spcBef>
                <a:spcPts val="0"/>
              </a:spcBef>
              <a:spcAft>
                <a:spcPts val="0"/>
              </a:spcAft>
              <a:buSzPts val="4200"/>
              <a:buNone/>
            </a:pPr>
            <a:r>
              <a:rPr b="1" lang="en" sz="4800">
                <a:latin typeface="Microsoft JhengHei"/>
                <a:ea typeface="Microsoft JhengHei"/>
                <a:cs typeface="Microsoft JhengHei"/>
                <a:sym typeface="Microsoft JhengHei"/>
              </a:rPr>
              <a:t>國外相關措施</a:t>
            </a:r>
            <a:endParaRPr b="1" sz="4800">
              <a:latin typeface="Microsoft JhengHei"/>
              <a:ea typeface="Microsoft JhengHei"/>
              <a:cs typeface="Microsoft JhengHei"/>
              <a:sym typeface="Microsoft JhengHei"/>
            </a:endParaRPr>
          </a:p>
        </p:txBody>
      </p:sp>
      <p:sp>
        <p:nvSpPr>
          <p:cNvPr id="489" name="Google Shape;489;p14"/>
          <p:cNvSpPr txBox="1"/>
          <p:nvPr>
            <p:ph type="title"/>
          </p:nvPr>
        </p:nvSpPr>
        <p:spPr>
          <a:xfrm>
            <a:off x="2279125" y="1475799"/>
            <a:ext cx="7506000" cy="5781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SzPts val="4200"/>
              <a:buNone/>
            </a:pPr>
            <a:r>
              <a:rPr b="1" lang="en" sz="2000">
                <a:solidFill>
                  <a:srgbClr val="739250"/>
                </a:solidFill>
                <a:latin typeface="Microsoft JhengHei"/>
                <a:ea typeface="Microsoft JhengHei"/>
                <a:cs typeface="Microsoft JhengHei"/>
                <a:sym typeface="Microsoft JhengHei"/>
              </a:rPr>
              <a:t>英國倫敦</a:t>
            </a:r>
            <a:r>
              <a:rPr b="1" lang="en" sz="1800">
                <a:solidFill>
                  <a:srgbClr val="739250"/>
                </a:solidFill>
                <a:latin typeface="Microsoft JhengHei"/>
                <a:ea typeface="Microsoft JhengHei"/>
                <a:cs typeface="Microsoft JhengHei"/>
                <a:sym typeface="Microsoft JhengHei"/>
              </a:rPr>
              <a:t>—</a:t>
            </a:r>
            <a:r>
              <a:rPr b="1" lang="en" sz="2000">
                <a:solidFill>
                  <a:srgbClr val="739250"/>
                </a:solidFill>
              </a:rPr>
              <a:t>Cupclub</a:t>
            </a:r>
            <a:endParaRPr b="1" sz="2000">
              <a:solidFill>
                <a:srgbClr val="739250"/>
              </a:solidFill>
            </a:endParaRPr>
          </a:p>
          <a:p>
            <a:pPr indent="0" lvl="0" marL="0" rtl="0" algn="ctr">
              <a:lnSpc>
                <a:spcPct val="90000"/>
              </a:lnSpc>
              <a:spcBef>
                <a:spcPts val="0"/>
              </a:spcBef>
              <a:spcAft>
                <a:spcPts val="0"/>
              </a:spcAft>
              <a:buClr>
                <a:schemeClr val="dk1"/>
              </a:buClr>
              <a:buSzPts val="4200"/>
              <a:buNone/>
            </a:pPr>
            <a:r>
              <a:t/>
            </a:r>
            <a:endParaRPr/>
          </a:p>
        </p:txBody>
      </p:sp>
      <p:sp>
        <p:nvSpPr>
          <p:cNvPr id="490" name="Google Shape;490;p14"/>
          <p:cNvSpPr/>
          <p:nvPr/>
        </p:nvSpPr>
        <p:spPr>
          <a:xfrm rot="-4446450">
            <a:off x="1251255" y="776281"/>
            <a:ext cx="842344" cy="559391"/>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14"/>
          <p:cNvSpPr/>
          <p:nvPr/>
        </p:nvSpPr>
        <p:spPr>
          <a:xfrm rot="-2437739">
            <a:off x="1356211" y="994459"/>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15"/>
          <p:cNvSpPr txBox="1"/>
          <p:nvPr>
            <p:ph type="title"/>
          </p:nvPr>
        </p:nvSpPr>
        <p:spPr>
          <a:xfrm>
            <a:off x="2271900" y="1443663"/>
            <a:ext cx="4600200" cy="1457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500"/>
              <a:buNone/>
            </a:pPr>
            <a:r>
              <a:rPr lang="en"/>
              <a:t>STEP 3</a:t>
            </a:r>
            <a:endParaRPr/>
          </a:p>
        </p:txBody>
      </p:sp>
      <p:grpSp>
        <p:nvGrpSpPr>
          <p:cNvPr id="497" name="Google Shape;497;p15"/>
          <p:cNvGrpSpPr/>
          <p:nvPr/>
        </p:nvGrpSpPr>
        <p:grpSpPr>
          <a:xfrm flipH="1" rot="-1799934">
            <a:off x="686975" y="2814533"/>
            <a:ext cx="1657854" cy="1793369"/>
            <a:chOff x="8551050" y="7183675"/>
            <a:chExt cx="1161900" cy="1256875"/>
          </a:xfrm>
        </p:grpSpPr>
        <p:sp>
          <p:nvSpPr>
            <p:cNvPr id="498" name="Google Shape;498;p15"/>
            <p:cNvSpPr/>
            <p:nvPr/>
          </p:nvSpPr>
          <p:spPr>
            <a:xfrm>
              <a:off x="8551050" y="7183675"/>
              <a:ext cx="1161900" cy="1256875"/>
            </a:xfrm>
            <a:custGeom>
              <a:rect b="b" l="l" r="r" t="t"/>
              <a:pathLst>
                <a:path extrusionOk="0" h="50275" w="46476">
                  <a:moveTo>
                    <a:pt x="17205" y="0"/>
                  </a:moveTo>
                  <a:cubicBezTo>
                    <a:pt x="15776" y="0"/>
                    <a:pt x="14469" y="700"/>
                    <a:pt x="13648" y="1885"/>
                  </a:cubicBezTo>
                  <a:lnTo>
                    <a:pt x="12949" y="2949"/>
                  </a:lnTo>
                  <a:cubicBezTo>
                    <a:pt x="12250" y="3952"/>
                    <a:pt x="11551" y="4955"/>
                    <a:pt x="10882" y="5988"/>
                  </a:cubicBezTo>
                  <a:cubicBezTo>
                    <a:pt x="10548" y="6475"/>
                    <a:pt x="10274" y="6931"/>
                    <a:pt x="10031" y="7387"/>
                  </a:cubicBezTo>
                  <a:cubicBezTo>
                    <a:pt x="8299" y="11034"/>
                    <a:pt x="8967" y="14408"/>
                    <a:pt x="9819" y="16627"/>
                  </a:cubicBezTo>
                  <a:cubicBezTo>
                    <a:pt x="8907" y="16840"/>
                    <a:pt x="8025" y="17174"/>
                    <a:pt x="7204" y="17630"/>
                  </a:cubicBezTo>
                  <a:cubicBezTo>
                    <a:pt x="5685" y="18481"/>
                    <a:pt x="4317" y="19514"/>
                    <a:pt x="3192" y="20305"/>
                  </a:cubicBezTo>
                  <a:cubicBezTo>
                    <a:pt x="2797" y="20609"/>
                    <a:pt x="2372" y="20913"/>
                    <a:pt x="1976" y="21186"/>
                  </a:cubicBezTo>
                  <a:cubicBezTo>
                    <a:pt x="1034" y="21855"/>
                    <a:pt x="396" y="22858"/>
                    <a:pt x="213" y="23983"/>
                  </a:cubicBezTo>
                  <a:cubicBezTo>
                    <a:pt x="1" y="25077"/>
                    <a:pt x="244" y="26232"/>
                    <a:pt x="913" y="27174"/>
                  </a:cubicBezTo>
                  <a:cubicBezTo>
                    <a:pt x="1186" y="27569"/>
                    <a:pt x="1490" y="27934"/>
                    <a:pt x="1764" y="28329"/>
                  </a:cubicBezTo>
                  <a:cubicBezTo>
                    <a:pt x="2311" y="28998"/>
                    <a:pt x="2706" y="29606"/>
                    <a:pt x="3101" y="30214"/>
                  </a:cubicBezTo>
                  <a:cubicBezTo>
                    <a:pt x="4834" y="33101"/>
                    <a:pt x="7083" y="34864"/>
                    <a:pt x="9727" y="35472"/>
                  </a:cubicBezTo>
                  <a:cubicBezTo>
                    <a:pt x="9727" y="36293"/>
                    <a:pt x="9788" y="37053"/>
                    <a:pt x="9819" y="37661"/>
                  </a:cubicBezTo>
                  <a:cubicBezTo>
                    <a:pt x="9849" y="38268"/>
                    <a:pt x="9879" y="38876"/>
                    <a:pt x="9849" y="39272"/>
                  </a:cubicBezTo>
                  <a:cubicBezTo>
                    <a:pt x="9727" y="40639"/>
                    <a:pt x="10274" y="41977"/>
                    <a:pt x="11308" y="42828"/>
                  </a:cubicBezTo>
                  <a:cubicBezTo>
                    <a:pt x="12098" y="43527"/>
                    <a:pt x="13071" y="43892"/>
                    <a:pt x="14104" y="43892"/>
                  </a:cubicBezTo>
                  <a:cubicBezTo>
                    <a:pt x="14408" y="43892"/>
                    <a:pt x="14712" y="43861"/>
                    <a:pt x="15016" y="43770"/>
                  </a:cubicBezTo>
                  <a:cubicBezTo>
                    <a:pt x="15472" y="43709"/>
                    <a:pt x="15989" y="43588"/>
                    <a:pt x="16445" y="43496"/>
                  </a:cubicBezTo>
                  <a:cubicBezTo>
                    <a:pt x="17144" y="43345"/>
                    <a:pt x="17904" y="43132"/>
                    <a:pt x="18664" y="42980"/>
                  </a:cubicBezTo>
                  <a:lnTo>
                    <a:pt x="18664" y="42980"/>
                  </a:lnTo>
                  <a:cubicBezTo>
                    <a:pt x="18633" y="43527"/>
                    <a:pt x="18633" y="44044"/>
                    <a:pt x="18603" y="44591"/>
                  </a:cubicBezTo>
                  <a:cubicBezTo>
                    <a:pt x="18512" y="45807"/>
                    <a:pt x="18937" y="46749"/>
                    <a:pt x="19120" y="47235"/>
                  </a:cubicBezTo>
                  <a:lnTo>
                    <a:pt x="19180" y="47326"/>
                  </a:lnTo>
                  <a:cubicBezTo>
                    <a:pt x="19636" y="48725"/>
                    <a:pt x="20761" y="49819"/>
                    <a:pt x="22220" y="50184"/>
                  </a:cubicBezTo>
                  <a:lnTo>
                    <a:pt x="22281" y="50184"/>
                  </a:lnTo>
                  <a:cubicBezTo>
                    <a:pt x="22585" y="50244"/>
                    <a:pt x="22919" y="50275"/>
                    <a:pt x="23223" y="50275"/>
                  </a:cubicBezTo>
                  <a:cubicBezTo>
                    <a:pt x="24287" y="50275"/>
                    <a:pt x="25412" y="49819"/>
                    <a:pt x="26323" y="49089"/>
                  </a:cubicBezTo>
                  <a:lnTo>
                    <a:pt x="26384" y="49028"/>
                  </a:lnTo>
                  <a:cubicBezTo>
                    <a:pt x="26870" y="48603"/>
                    <a:pt x="28026" y="47691"/>
                    <a:pt x="28390" y="45989"/>
                  </a:cubicBezTo>
                  <a:cubicBezTo>
                    <a:pt x="28633" y="44955"/>
                    <a:pt x="28633" y="44013"/>
                    <a:pt x="28603" y="43314"/>
                  </a:cubicBezTo>
                  <a:lnTo>
                    <a:pt x="28603" y="42919"/>
                  </a:lnTo>
                  <a:lnTo>
                    <a:pt x="28603" y="38876"/>
                  </a:lnTo>
                  <a:cubicBezTo>
                    <a:pt x="29758" y="39272"/>
                    <a:pt x="30944" y="39454"/>
                    <a:pt x="32129" y="39454"/>
                  </a:cubicBezTo>
                  <a:cubicBezTo>
                    <a:pt x="34105" y="39454"/>
                    <a:pt x="35928" y="38876"/>
                    <a:pt x="37448" y="37843"/>
                  </a:cubicBezTo>
                  <a:cubicBezTo>
                    <a:pt x="38968" y="36840"/>
                    <a:pt x="40336" y="35685"/>
                    <a:pt x="41643" y="34591"/>
                  </a:cubicBezTo>
                  <a:lnTo>
                    <a:pt x="41704" y="34560"/>
                  </a:lnTo>
                  <a:cubicBezTo>
                    <a:pt x="42251" y="34104"/>
                    <a:pt x="42798" y="33648"/>
                    <a:pt x="43345" y="33223"/>
                  </a:cubicBezTo>
                  <a:cubicBezTo>
                    <a:pt x="44378" y="32341"/>
                    <a:pt x="44986" y="31004"/>
                    <a:pt x="44926" y="29606"/>
                  </a:cubicBezTo>
                  <a:cubicBezTo>
                    <a:pt x="44804" y="28238"/>
                    <a:pt x="44044" y="26961"/>
                    <a:pt x="42859" y="26232"/>
                  </a:cubicBezTo>
                  <a:cubicBezTo>
                    <a:pt x="42707" y="26141"/>
                    <a:pt x="42615" y="26080"/>
                    <a:pt x="42463" y="25989"/>
                  </a:cubicBezTo>
                  <a:cubicBezTo>
                    <a:pt x="42372" y="25837"/>
                    <a:pt x="42251" y="25685"/>
                    <a:pt x="42160" y="25533"/>
                  </a:cubicBezTo>
                  <a:cubicBezTo>
                    <a:pt x="43467" y="23861"/>
                    <a:pt x="44439" y="21733"/>
                    <a:pt x="44926" y="19241"/>
                  </a:cubicBezTo>
                  <a:cubicBezTo>
                    <a:pt x="45199" y="17903"/>
                    <a:pt x="45108" y="16688"/>
                    <a:pt x="45047" y="15715"/>
                  </a:cubicBezTo>
                  <a:cubicBezTo>
                    <a:pt x="45047" y="15441"/>
                    <a:pt x="45017" y="15107"/>
                    <a:pt x="45017" y="14833"/>
                  </a:cubicBezTo>
                  <a:cubicBezTo>
                    <a:pt x="46020" y="13770"/>
                    <a:pt x="46476" y="12250"/>
                    <a:pt x="46141" y="10791"/>
                  </a:cubicBezTo>
                  <a:cubicBezTo>
                    <a:pt x="45777" y="9180"/>
                    <a:pt x="44500" y="7903"/>
                    <a:pt x="42889" y="7569"/>
                  </a:cubicBezTo>
                  <a:cubicBezTo>
                    <a:pt x="42342" y="7447"/>
                    <a:pt x="41764" y="7356"/>
                    <a:pt x="41248" y="7235"/>
                  </a:cubicBezTo>
                  <a:cubicBezTo>
                    <a:pt x="40184" y="6991"/>
                    <a:pt x="39272" y="6839"/>
                    <a:pt x="38421" y="6596"/>
                  </a:cubicBezTo>
                  <a:cubicBezTo>
                    <a:pt x="37357" y="6232"/>
                    <a:pt x="36293" y="6080"/>
                    <a:pt x="35229" y="6080"/>
                  </a:cubicBezTo>
                  <a:cubicBezTo>
                    <a:pt x="33679" y="6080"/>
                    <a:pt x="32099" y="6444"/>
                    <a:pt x="30427" y="7113"/>
                  </a:cubicBezTo>
                  <a:cubicBezTo>
                    <a:pt x="30001" y="7265"/>
                    <a:pt x="29606" y="7447"/>
                    <a:pt x="29272" y="7660"/>
                  </a:cubicBezTo>
                  <a:cubicBezTo>
                    <a:pt x="28299" y="5563"/>
                    <a:pt x="26567" y="3648"/>
                    <a:pt x="24712" y="2584"/>
                  </a:cubicBezTo>
                  <a:cubicBezTo>
                    <a:pt x="23071" y="1642"/>
                    <a:pt x="21338" y="1125"/>
                    <a:pt x="19940" y="669"/>
                  </a:cubicBezTo>
                  <a:cubicBezTo>
                    <a:pt x="19484" y="517"/>
                    <a:pt x="19028" y="396"/>
                    <a:pt x="18633" y="244"/>
                  </a:cubicBezTo>
                  <a:lnTo>
                    <a:pt x="18603" y="244"/>
                  </a:lnTo>
                  <a:cubicBezTo>
                    <a:pt x="18147" y="92"/>
                    <a:pt x="17691" y="0"/>
                    <a:pt x="17205" y="0"/>
                  </a:cubicBezTo>
                  <a:close/>
                </a:path>
              </a:pathLst>
            </a:custGeom>
            <a:solidFill>
              <a:srgbClr val="FFFFFF"/>
            </a:solidFill>
            <a:ln>
              <a:noFill/>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15"/>
            <p:cNvSpPr/>
            <p:nvPr/>
          </p:nvSpPr>
          <p:spPr>
            <a:xfrm>
              <a:off x="8610705" y="7256374"/>
              <a:ext cx="1040273" cy="1151443"/>
            </a:xfrm>
            <a:custGeom>
              <a:rect b="b" l="l" r="r" t="t"/>
              <a:pathLst>
                <a:path extrusionOk="0" h="41989" w="37935">
                  <a:moveTo>
                    <a:pt x="12907" y="1"/>
                  </a:moveTo>
                  <a:cubicBezTo>
                    <a:pt x="12833" y="1"/>
                    <a:pt x="12759" y="35"/>
                    <a:pt x="12736" y="103"/>
                  </a:cubicBezTo>
                  <a:lnTo>
                    <a:pt x="12007" y="1167"/>
                  </a:lnTo>
                  <a:cubicBezTo>
                    <a:pt x="11338" y="2140"/>
                    <a:pt x="10639" y="3173"/>
                    <a:pt x="9970" y="4146"/>
                  </a:cubicBezTo>
                  <a:cubicBezTo>
                    <a:pt x="9727" y="4510"/>
                    <a:pt x="9575" y="4754"/>
                    <a:pt x="9423" y="5027"/>
                  </a:cubicBezTo>
                  <a:cubicBezTo>
                    <a:pt x="8025" y="7945"/>
                    <a:pt x="9119" y="10802"/>
                    <a:pt x="10062" y="12656"/>
                  </a:cubicBezTo>
                  <a:cubicBezTo>
                    <a:pt x="10822" y="14146"/>
                    <a:pt x="11794" y="15544"/>
                    <a:pt x="12706" y="16881"/>
                  </a:cubicBezTo>
                  <a:lnTo>
                    <a:pt x="14074" y="18948"/>
                  </a:lnTo>
                  <a:cubicBezTo>
                    <a:pt x="14347" y="19343"/>
                    <a:pt x="14591" y="19860"/>
                    <a:pt x="14834" y="20316"/>
                  </a:cubicBezTo>
                  <a:cubicBezTo>
                    <a:pt x="14895" y="20468"/>
                    <a:pt x="15016" y="20651"/>
                    <a:pt x="15107" y="20802"/>
                  </a:cubicBezTo>
                  <a:lnTo>
                    <a:pt x="14895" y="20954"/>
                  </a:lnTo>
                  <a:cubicBezTo>
                    <a:pt x="14803" y="20863"/>
                    <a:pt x="14712" y="20802"/>
                    <a:pt x="14591" y="20772"/>
                  </a:cubicBezTo>
                  <a:cubicBezTo>
                    <a:pt x="14287" y="20559"/>
                    <a:pt x="13983" y="20347"/>
                    <a:pt x="13740" y="20073"/>
                  </a:cubicBezTo>
                  <a:cubicBezTo>
                    <a:pt x="13375" y="19769"/>
                    <a:pt x="13071" y="19465"/>
                    <a:pt x="12767" y="19161"/>
                  </a:cubicBezTo>
                  <a:cubicBezTo>
                    <a:pt x="12433" y="18827"/>
                    <a:pt x="12098" y="18492"/>
                    <a:pt x="11703" y="18128"/>
                  </a:cubicBezTo>
                  <a:cubicBezTo>
                    <a:pt x="10359" y="16952"/>
                    <a:pt x="8947" y="16361"/>
                    <a:pt x="7550" y="16361"/>
                  </a:cubicBezTo>
                  <a:cubicBezTo>
                    <a:pt x="6672" y="16361"/>
                    <a:pt x="5800" y="16594"/>
                    <a:pt x="4955" y="17064"/>
                  </a:cubicBezTo>
                  <a:cubicBezTo>
                    <a:pt x="3648" y="17793"/>
                    <a:pt x="2432" y="18675"/>
                    <a:pt x="1369" y="19465"/>
                  </a:cubicBezTo>
                  <a:cubicBezTo>
                    <a:pt x="913" y="19799"/>
                    <a:pt x="517" y="20103"/>
                    <a:pt x="92" y="20407"/>
                  </a:cubicBezTo>
                  <a:cubicBezTo>
                    <a:pt x="61" y="20468"/>
                    <a:pt x="1" y="20499"/>
                    <a:pt x="1" y="20529"/>
                  </a:cubicBezTo>
                  <a:cubicBezTo>
                    <a:pt x="1" y="20559"/>
                    <a:pt x="1" y="20651"/>
                    <a:pt x="31" y="20681"/>
                  </a:cubicBezTo>
                  <a:cubicBezTo>
                    <a:pt x="305" y="21076"/>
                    <a:pt x="578" y="21410"/>
                    <a:pt x="852" y="21745"/>
                  </a:cubicBezTo>
                  <a:cubicBezTo>
                    <a:pt x="1399" y="22505"/>
                    <a:pt x="1946" y="23234"/>
                    <a:pt x="2402" y="23994"/>
                  </a:cubicBezTo>
                  <a:cubicBezTo>
                    <a:pt x="3857" y="26373"/>
                    <a:pt x="5570" y="27515"/>
                    <a:pt x="7778" y="27515"/>
                  </a:cubicBezTo>
                  <a:cubicBezTo>
                    <a:pt x="7968" y="27515"/>
                    <a:pt x="8162" y="27506"/>
                    <a:pt x="8360" y="27490"/>
                  </a:cubicBezTo>
                  <a:cubicBezTo>
                    <a:pt x="9454" y="27398"/>
                    <a:pt x="10609" y="27216"/>
                    <a:pt x="11703" y="27064"/>
                  </a:cubicBezTo>
                  <a:cubicBezTo>
                    <a:pt x="11794" y="27064"/>
                    <a:pt x="11855" y="27034"/>
                    <a:pt x="11946" y="27034"/>
                  </a:cubicBezTo>
                  <a:cubicBezTo>
                    <a:pt x="9393" y="28584"/>
                    <a:pt x="9575" y="31046"/>
                    <a:pt x="9697" y="33265"/>
                  </a:cubicBezTo>
                  <a:cubicBezTo>
                    <a:pt x="9727" y="34025"/>
                    <a:pt x="9819" y="34754"/>
                    <a:pt x="9727" y="35423"/>
                  </a:cubicBezTo>
                  <a:cubicBezTo>
                    <a:pt x="9727" y="35514"/>
                    <a:pt x="9758" y="35544"/>
                    <a:pt x="9819" y="35575"/>
                  </a:cubicBezTo>
                  <a:cubicBezTo>
                    <a:pt x="9839" y="35596"/>
                    <a:pt x="9875" y="35631"/>
                    <a:pt x="9925" y="35631"/>
                  </a:cubicBezTo>
                  <a:cubicBezTo>
                    <a:pt x="9947" y="35631"/>
                    <a:pt x="9973" y="35624"/>
                    <a:pt x="10001" y="35605"/>
                  </a:cubicBezTo>
                  <a:cubicBezTo>
                    <a:pt x="10457" y="35514"/>
                    <a:pt x="10913" y="35423"/>
                    <a:pt x="11369" y="35301"/>
                  </a:cubicBezTo>
                  <a:cubicBezTo>
                    <a:pt x="12402" y="35088"/>
                    <a:pt x="13466" y="34815"/>
                    <a:pt x="14530" y="34632"/>
                  </a:cubicBezTo>
                  <a:cubicBezTo>
                    <a:pt x="15806" y="34359"/>
                    <a:pt x="17205" y="33903"/>
                    <a:pt x="17873" y="32231"/>
                  </a:cubicBezTo>
                  <a:cubicBezTo>
                    <a:pt x="18025" y="31806"/>
                    <a:pt x="18329" y="31471"/>
                    <a:pt x="18633" y="31046"/>
                  </a:cubicBezTo>
                  <a:cubicBezTo>
                    <a:pt x="18724" y="30894"/>
                    <a:pt x="18846" y="30803"/>
                    <a:pt x="18937" y="30651"/>
                  </a:cubicBezTo>
                  <a:lnTo>
                    <a:pt x="19089" y="30711"/>
                  </a:lnTo>
                  <a:lnTo>
                    <a:pt x="18937" y="32870"/>
                  </a:lnTo>
                  <a:cubicBezTo>
                    <a:pt x="18785" y="35392"/>
                    <a:pt x="18633" y="38006"/>
                    <a:pt x="18481" y="40560"/>
                  </a:cubicBezTo>
                  <a:cubicBezTo>
                    <a:pt x="18481" y="40864"/>
                    <a:pt x="18572" y="41168"/>
                    <a:pt x="18694" y="41471"/>
                  </a:cubicBezTo>
                  <a:cubicBezTo>
                    <a:pt x="18724" y="41593"/>
                    <a:pt x="18816" y="41745"/>
                    <a:pt x="18846" y="41836"/>
                  </a:cubicBezTo>
                  <a:cubicBezTo>
                    <a:pt x="18876" y="41927"/>
                    <a:pt x="18937" y="41958"/>
                    <a:pt x="18998" y="41988"/>
                  </a:cubicBezTo>
                  <a:lnTo>
                    <a:pt x="19028" y="41988"/>
                  </a:lnTo>
                  <a:cubicBezTo>
                    <a:pt x="19089" y="41988"/>
                    <a:pt x="19150" y="41958"/>
                    <a:pt x="19180" y="41927"/>
                  </a:cubicBezTo>
                  <a:cubicBezTo>
                    <a:pt x="19272" y="41836"/>
                    <a:pt x="19393" y="41745"/>
                    <a:pt x="19484" y="41654"/>
                  </a:cubicBezTo>
                  <a:cubicBezTo>
                    <a:pt x="19758" y="41441"/>
                    <a:pt x="20062" y="41198"/>
                    <a:pt x="20153" y="40894"/>
                  </a:cubicBezTo>
                  <a:cubicBezTo>
                    <a:pt x="20244" y="40377"/>
                    <a:pt x="20244" y="39800"/>
                    <a:pt x="20214" y="39222"/>
                  </a:cubicBezTo>
                  <a:lnTo>
                    <a:pt x="20214" y="38705"/>
                  </a:lnTo>
                  <a:lnTo>
                    <a:pt x="20214" y="34632"/>
                  </a:lnTo>
                  <a:cubicBezTo>
                    <a:pt x="20214" y="32353"/>
                    <a:pt x="20183" y="30104"/>
                    <a:pt x="20183" y="27824"/>
                  </a:cubicBezTo>
                  <a:cubicBezTo>
                    <a:pt x="20183" y="27641"/>
                    <a:pt x="20214" y="27398"/>
                    <a:pt x="20305" y="27155"/>
                  </a:cubicBezTo>
                  <a:cubicBezTo>
                    <a:pt x="20305" y="27064"/>
                    <a:pt x="20335" y="27034"/>
                    <a:pt x="20335" y="26942"/>
                  </a:cubicBezTo>
                  <a:lnTo>
                    <a:pt x="20639" y="27246"/>
                  </a:lnTo>
                  <a:cubicBezTo>
                    <a:pt x="21004" y="27641"/>
                    <a:pt x="21308" y="27976"/>
                    <a:pt x="21612" y="28280"/>
                  </a:cubicBezTo>
                  <a:cubicBezTo>
                    <a:pt x="23386" y="30134"/>
                    <a:pt x="25736" y="31138"/>
                    <a:pt x="27837" y="31138"/>
                  </a:cubicBezTo>
                  <a:cubicBezTo>
                    <a:pt x="28940" y="31138"/>
                    <a:pt x="29975" y="30861"/>
                    <a:pt x="30822" y="30286"/>
                  </a:cubicBezTo>
                  <a:cubicBezTo>
                    <a:pt x="32190" y="29344"/>
                    <a:pt x="33527" y="28280"/>
                    <a:pt x="34773" y="27216"/>
                  </a:cubicBezTo>
                  <a:cubicBezTo>
                    <a:pt x="35351" y="26760"/>
                    <a:pt x="35898" y="26274"/>
                    <a:pt x="36476" y="25818"/>
                  </a:cubicBezTo>
                  <a:cubicBezTo>
                    <a:pt x="36506" y="25787"/>
                    <a:pt x="36567" y="25696"/>
                    <a:pt x="36567" y="25635"/>
                  </a:cubicBezTo>
                  <a:cubicBezTo>
                    <a:pt x="36567" y="25544"/>
                    <a:pt x="36506" y="25514"/>
                    <a:pt x="36445" y="25483"/>
                  </a:cubicBezTo>
                  <a:cubicBezTo>
                    <a:pt x="36324" y="25392"/>
                    <a:pt x="36202" y="25362"/>
                    <a:pt x="36050" y="25271"/>
                  </a:cubicBezTo>
                  <a:cubicBezTo>
                    <a:pt x="35716" y="25119"/>
                    <a:pt x="35290" y="24936"/>
                    <a:pt x="35138" y="24632"/>
                  </a:cubicBezTo>
                  <a:cubicBezTo>
                    <a:pt x="34226" y="23082"/>
                    <a:pt x="33071" y="21562"/>
                    <a:pt x="30974" y="21258"/>
                  </a:cubicBezTo>
                  <a:cubicBezTo>
                    <a:pt x="34074" y="20164"/>
                    <a:pt x="35868" y="17885"/>
                    <a:pt x="36628" y="14176"/>
                  </a:cubicBezTo>
                  <a:cubicBezTo>
                    <a:pt x="36779" y="13386"/>
                    <a:pt x="36749" y="12565"/>
                    <a:pt x="36719" y="11714"/>
                  </a:cubicBezTo>
                  <a:cubicBezTo>
                    <a:pt x="36597" y="10194"/>
                    <a:pt x="36506" y="8766"/>
                    <a:pt x="37843" y="7702"/>
                  </a:cubicBezTo>
                  <a:cubicBezTo>
                    <a:pt x="37935" y="7641"/>
                    <a:pt x="37935" y="7580"/>
                    <a:pt x="37935" y="7489"/>
                  </a:cubicBezTo>
                  <a:lnTo>
                    <a:pt x="37935" y="7489"/>
                  </a:lnTo>
                  <a:cubicBezTo>
                    <a:pt x="37904" y="7504"/>
                    <a:pt x="37879" y="7510"/>
                    <a:pt x="37858" y="7510"/>
                  </a:cubicBezTo>
                  <a:cubicBezTo>
                    <a:pt x="37794" y="7510"/>
                    <a:pt x="37760" y="7459"/>
                    <a:pt x="37691" y="7459"/>
                  </a:cubicBezTo>
                  <a:cubicBezTo>
                    <a:pt x="37175" y="7337"/>
                    <a:pt x="36628" y="7246"/>
                    <a:pt x="36141" y="7155"/>
                  </a:cubicBezTo>
                  <a:cubicBezTo>
                    <a:pt x="35017" y="6942"/>
                    <a:pt x="33953" y="6729"/>
                    <a:pt x="32919" y="6425"/>
                  </a:cubicBezTo>
                  <a:cubicBezTo>
                    <a:pt x="32263" y="6235"/>
                    <a:pt x="31608" y="6137"/>
                    <a:pt x="30937" y="6137"/>
                  </a:cubicBezTo>
                  <a:cubicBezTo>
                    <a:pt x="29898" y="6137"/>
                    <a:pt x="28824" y="6371"/>
                    <a:pt x="27661" y="6851"/>
                  </a:cubicBezTo>
                  <a:cubicBezTo>
                    <a:pt x="24621" y="8097"/>
                    <a:pt x="23618" y="10833"/>
                    <a:pt x="22737" y="13264"/>
                  </a:cubicBezTo>
                  <a:cubicBezTo>
                    <a:pt x="21946" y="15392"/>
                    <a:pt x="21187" y="17550"/>
                    <a:pt x="20366" y="19708"/>
                  </a:cubicBezTo>
                  <a:lnTo>
                    <a:pt x="19454" y="22201"/>
                  </a:lnTo>
                  <a:lnTo>
                    <a:pt x="19363" y="22170"/>
                  </a:lnTo>
                  <a:cubicBezTo>
                    <a:pt x="19515" y="21623"/>
                    <a:pt x="19667" y="21076"/>
                    <a:pt x="19819" y="20529"/>
                  </a:cubicBezTo>
                  <a:cubicBezTo>
                    <a:pt x="20153" y="19192"/>
                    <a:pt x="20518" y="17824"/>
                    <a:pt x="20974" y="16547"/>
                  </a:cubicBezTo>
                  <a:cubicBezTo>
                    <a:pt x="22129" y="13173"/>
                    <a:pt x="23193" y="9222"/>
                    <a:pt x="21369" y="5331"/>
                  </a:cubicBezTo>
                  <a:cubicBezTo>
                    <a:pt x="20731" y="3963"/>
                    <a:pt x="19606" y="2717"/>
                    <a:pt x="18451" y="2079"/>
                  </a:cubicBezTo>
                  <a:cubicBezTo>
                    <a:pt x="17174" y="1349"/>
                    <a:pt x="15746" y="893"/>
                    <a:pt x="14439" y="498"/>
                  </a:cubicBezTo>
                  <a:cubicBezTo>
                    <a:pt x="13922" y="346"/>
                    <a:pt x="13436" y="194"/>
                    <a:pt x="12980" y="12"/>
                  </a:cubicBezTo>
                  <a:cubicBezTo>
                    <a:pt x="12957" y="4"/>
                    <a:pt x="12932" y="1"/>
                    <a:pt x="1290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00" name="Google Shape;500;p15"/>
          <p:cNvSpPr/>
          <p:nvPr/>
        </p:nvSpPr>
        <p:spPr>
          <a:xfrm rot="1799983">
            <a:off x="7336173" y="1172347"/>
            <a:ext cx="745342" cy="723089"/>
          </a:xfrm>
          <a:custGeom>
            <a:rect b="b" l="l" r="r" t="t"/>
            <a:pathLst>
              <a:path extrusionOk="0" h="6901" w="7113">
                <a:moveTo>
                  <a:pt x="5228" y="1"/>
                </a:moveTo>
                <a:cubicBezTo>
                  <a:pt x="5107" y="1"/>
                  <a:pt x="5015" y="31"/>
                  <a:pt x="4924" y="31"/>
                </a:cubicBezTo>
                <a:cubicBezTo>
                  <a:pt x="4134" y="153"/>
                  <a:pt x="3769" y="517"/>
                  <a:pt x="3404" y="1095"/>
                </a:cubicBezTo>
                <a:cubicBezTo>
                  <a:pt x="2965" y="707"/>
                  <a:pt x="2614" y="430"/>
                  <a:pt x="2014" y="430"/>
                </a:cubicBezTo>
                <a:cubicBezTo>
                  <a:pt x="1909" y="430"/>
                  <a:pt x="1795" y="438"/>
                  <a:pt x="1672" y="457"/>
                </a:cubicBezTo>
                <a:cubicBezTo>
                  <a:pt x="1611" y="457"/>
                  <a:pt x="1489" y="457"/>
                  <a:pt x="1368" y="487"/>
                </a:cubicBezTo>
                <a:cubicBezTo>
                  <a:pt x="699" y="639"/>
                  <a:pt x="0" y="1368"/>
                  <a:pt x="61" y="2584"/>
                </a:cubicBezTo>
                <a:lnTo>
                  <a:pt x="91" y="3010"/>
                </a:lnTo>
                <a:cubicBezTo>
                  <a:pt x="334" y="4134"/>
                  <a:pt x="1337" y="5441"/>
                  <a:pt x="4134" y="6900"/>
                </a:cubicBezTo>
                <a:cubicBezTo>
                  <a:pt x="6444" y="4834"/>
                  <a:pt x="7113" y="3314"/>
                  <a:pt x="7082" y="2128"/>
                </a:cubicBezTo>
                <a:lnTo>
                  <a:pt x="7052" y="1703"/>
                </a:lnTo>
                <a:cubicBezTo>
                  <a:pt x="6778" y="487"/>
                  <a:pt x="5897" y="1"/>
                  <a:pt x="5228" y="1"/>
                </a:cubicBezTo>
                <a:close/>
              </a:path>
            </a:pathLst>
          </a:custGeom>
          <a:solidFill>
            <a:schemeClr val="accent6"/>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p15"/>
          <p:cNvSpPr txBox="1"/>
          <p:nvPr>
            <p:ph idx="1" type="subTitle"/>
          </p:nvPr>
        </p:nvSpPr>
        <p:spPr>
          <a:xfrm>
            <a:off x="2517975" y="2835225"/>
            <a:ext cx="4107900" cy="864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1600"/>
              </a:spcAft>
              <a:buClr>
                <a:schemeClr val="dk1"/>
              </a:buClr>
              <a:buSzPts val="1100"/>
              <a:buFont typeface="Arial"/>
              <a:buNone/>
            </a:pPr>
            <a:r>
              <a:rPr b="1" lang="en" sz="2500">
                <a:solidFill>
                  <a:schemeClr val="lt1"/>
                </a:solidFill>
                <a:latin typeface="Microsoft JhengHei"/>
                <a:ea typeface="Microsoft JhengHei"/>
                <a:cs typeface="Microsoft JhengHei"/>
                <a:sym typeface="Microsoft JhengHei"/>
              </a:rPr>
              <a:t>提出我方解決方案</a:t>
            </a:r>
            <a:endParaRPr b="1" sz="2500">
              <a:solidFill>
                <a:schemeClr val="lt1"/>
              </a:solidFill>
              <a:latin typeface="Microsoft JhengHei"/>
              <a:ea typeface="Microsoft JhengHei"/>
              <a:cs typeface="Microsoft JhengHei"/>
              <a:sym typeface="Microsoft JhengHe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16"/>
          <p:cNvSpPr/>
          <p:nvPr/>
        </p:nvSpPr>
        <p:spPr>
          <a:xfrm>
            <a:off x="330770" y="1809857"/>
            <a:ext cx="4970970" cy="657764"/>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500"/>
              <a:buFont typeface="Arial"/>
              <a:buNone/>
            </a:pPr>
            <a:r>
              <a:rPr b="1" i="0" lang="en" sz="2500" u="none" cap="none" strike="noStrike">
                <a:solidFill>
                  <a:schemeClr val="lt2"/>
                </a:solidFill>
                <a:latin typeface="Microsoft JhengHei"/>
                <a:ea typeface="Microsoft JhengHei"/>
                <a:cs typeface="Microsoft JhengHei"/>
                <a:sym typeface="Microsoft JhengHei"/>
              </a:rPr>
              <a:t>一次性飲料杯校園內使用情況</a:t>
            </a:r>
            <a:endParaRPr b="1" i="0" sz="2500" u="none" cap="none" strike="noStrike">
              <a:solidFill>
                <a:schemeClr val="lt2"/>
              </a:solidFill>
              <a:latin typeface="Microsoft JhengHei"/>
              <a:ea typeface="Microsoft JhengHei"/>
              <a:cs typeface="Microsoft JhengHei"/>
              <a:sym typeface="Microsoft JhengHei"/>
            </a:endParaRPr>
          </a:p>
        </p:txBody>
      </p:sp>
      <p:sp>
        <p:nvSpPr>
          <p:cNvPr id="507" name="Google Shape;507;p16"/>
          <p:cNvSpPr/>
          <p:nvPr/>
        </p:nvSpPr>
        <p:spPr>
          <a:xfrm>
            <a:off x="330777" y="2581275"/>
            <a:ext cx="4970975" cy="657750"/>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500"/>
              <a:buFont typeface="Arial"/>
              <a:buNone/>
            </a:pPr>
            <a:r>
              <a:rPr b="1" i="0" lang="en" sz="2500" u="none" cap="none" strike="noStrike">
                <a:solidFill>
                  <a:schemeClr val="lt2"/>
                </a:solidFill>
                <a:latin typeface="Microsoft JhengHei"/>
                <a:ea typeface="Microsoft JhengHei"/>
                <a:cs typeface="Microsoft JhengHei"/>
                <a:sym typeface="Microsoft JhengHei"/>
              </a:rPr>
              <a:t>方便 + 重複利用</a:t>
            </a:r>
            <a:endParaRPr b="0" i="0" sz="2500" u="none" cap="none" strike="noStrike">
              <a:solidFill>
                <a:schemeClr val="lt2"/>
              </a:solidFill>
              <a:latin typeface="Microsoft JhengHei"/>
              <a:ea typeface="Microsoft JhengHei"/>
              <a:cs typeface="Microsoft JhengHei"/>
              <a:sym typeface="Microsoft JhengHei"/>
            </a:endParaRPr>
          </a:p>
        </p:txBody>
      </p:sp>
      <p:sp>
        <p:nvSpPr>
          <p:cNvPr id="508" name="Google Shape;508;p16"/>
          <p:cNvSpPr/>
          <p:nvPr/>
        </p:nvSpPr>
        <p:spPr>
          <a:xfrm>
            <a:off x="336150" y="4164100"/>
            <a:ext cx="4971000" cy="700800"/>
          </a:xfrm>
          <a:prstGeom prst="rect">
            <a:avLst/>
          </a:prstGeom>
          <a:solidFill>
            <a:srgbClr val="00A7CA"/>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2"/>
                </a:solidFill>
                <a:latin typeface="Microsoft JhengHei"/>
                <a:ea typeface="Microsoft JhengHei"/>
                <a:cs typeface="Microsoft JhengHei"/>
                <a:sym typeface="Microsoft JhengHei"/>
              </a:rPr>
              <a:t>協調者角色</a:t>
            </a:r>
            <a:endParaRPr b="0" i="0" sz="3000" u="none" cap="none" strike="noStrike">
              <a:solidFill>
                <a:srgbClr val="000000"/>
              </a:solidFill>
              <a:latin typeface="Microsoft JhengHei"/>
              <a:ea typeface="Microsoft JhengHei"/>
              <a:cs typeface="Microsoft JhengHei"/>
              <a:sym typeface="Microsoft JhengHei"/>
            </a:endParaRPr>
          </a:p>
        </p:txBody>
      </p:sp>
      <p:sp>
        <p:nvSpPr>
          <p:cNvPr id="509" name="Google Shape;509;p16"/>
          <p:cNvSpPr/>
          <p:nvPr/>
        </p:nvSpPr>
        <p:spPr>
          <a:xfrm>
            <a:off x="2557467" y="3351120"/>
            <a:ext cx="517500" cy="700800"/>
          </a:xfrm>
          <a:prstGeom prst="downArrow">
            <a:avLst>
              <a:gd fmla="val 50000" name="adj1"/>
              <a:gd fmla="val 50000" name="adj2"/>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510" name="Google Shape;510;p16"/>
          <p:cNvPicPr preferRelativeResize="0"/>
          <p:nvPr/>
        </p:nvPicPr>
        <p:blipFill rotWithShape="1">
          <a:blip r:embed="rId3">
            <a:alphaModFix/>
          </a:blip>
          <a:srcRect b="0" l="0" r="0" t="0"/>
          <a:stretch/>
        </p:blipFill>
        <p:spPr>
          <a:xfrm rot="227006">
            <a:off x="5105468" y="1279252"/>
            <a:ext cx="4047944" cy="3552444"/>
          </a:xfrm>
          <a:prstGeom prst="rect">
            <a:avLst/>
          </a:prstGeom>
          <a:noFill/>
          <a:ln>
            <a:noFill/>
          </a:ln>
        </p:spPr>
      </p:pic>
      <p:sp>
        <p:nvSpPr>
          <p:cNvPr id="511" name="Google Shape;511;p16"/>
          <p:cNvSpPr txBox="1"/>
          <p:nvPr>
            <p:ph type="title"/>
          </p:nvPr>
        </p:nvSpPr>
        <p:spPr>
          <a:xfrm>
            <a:off x="2147300" y="647008"/>
            <a:ext cx="5910600" cy="10092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sz="4800">
                <a:latin typeface="Microsoft JhengHei"/>
                <a:ea typeface="Microsoft JhengHei"/>
                <a:cs typeface="Microsoft JhengHei"/>
                <a:sym typeface="Microsoft JhengHei"/>
              </a:rPr>
              <a:t>初步構想</a:t>
            </a:r>
            <a:endParaRPr b="1" sz="4800">
              <a:latin typeface="Microsoft JhengHei"/>
              <a:ea typeface="Microsoft JhengHei"/>
              <a:cs typeface="Microsoft JhengHei"/>
              <a:sym typeface="Microsoft JhengHei"/>
            </a:endParaRPr>
          </a:p>
        </p:txBody>
      </p:sp>
      <p:grpSp>
        <p:nvGrpSpPr>
          <p:cNvPr id="512" name="Google Shape;512;p16"/>
          <p:cNvGrpSpPr/>
          <p:nvPr/>
        </p:nvGrpSpPr>
        <p:grpSpPr>
          <a:xfrm>
            <a:off x="538036" y="370507"/>
            <a:ext cx="1737500" cy="1204783"/>
            <a:chOff x="249497" y="1103377"/>
            <a:chExt cx="1737500" cy="1204783"/>
          </a:xfrm>
        </p:grpSpPr>
        <p:sp>
          <p:nvSpPr>
            <p:cNvPr id="513" name="Google Shape;513;p16"/>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16"/>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16"/>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17"/>
          <p:cNvSpPr/>
          <p:nvPr/>
        </p:nvSpPr>
        <p:spPr>
          <a:xfrm>
            <a:off x="497163" y="2726224"/>
            <a:ext cx="4970970" cy="657764"/>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lt2"/>
                </a:solidFill>
                <a:latin typeface="Arial"/>
                <a:ea typeface="Arial"/>
                <a:cs typeface="Arial"/>
                <a:sym typeface="Arial"/>
              </a:rPr>
              <a:t> </a:t>
            </a:r>
            <a:r>
              <a:rPr b="1" i="0" lang="en" sz="2800" u="none" cap="none" strike="noStrike">
                <a:solidFill>
                  <a:schemeClr val="lt2"/>
                </a:solidFill>
                <a:latin typeface="Microsoft JhengHei"/>
                <a:ea typeface="Microsoft JhengHei"/>
                <a:cs typeface="Microsoft JhengHei"/>
                <a:sym typeface="Microsoft JhengHei"/>
              </a:rPr>
              <a:t>方案事前接洽及準備</a:t>
            </a:r>
            <a:endParaRPr b="1" i="0" sz="1400" u="none" cap="none" strike="noStrike">
              <a:solidFill>
                <a:schemeClr val="lt2"/>
              </a:solidFill>
              <a:latin typeface="Microsoft JhengHei"/>
              <a:ea typeface="Microsoft JhengHei"/>
              <a:cs typeface="Microsoft JhengHei"/>
              <a:sym typeface="Microsoft JhengHei"/>
            </a:endParaRPr>
          </a:p>
        </p:txBody>
      </p:sp>
      <p:sp>
        <p:nvSpPr>
          <p:cNvPr id="521" name="Google Shape;521;p17"/>
          <p:cNvSpPr/>
          <p:nvPr/>
        </p:nvSpPr>
        <p:spPr>
          <a:xfrm>
            <a:off x="498601" y="3805964"/>
            <a:ext cx="4970970" cy="657764"/>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lt2"/>
                </a:solidFill>
                <a:latin typeface="Microsoft JhengHei"/>
                <a:ea typeface="Microsoft JhengHei"/>
                <a:cs typeface="Microsoft JhengHei"/>
                <a:sym typeface="Microsoft JhengHei"/>
              </a:rPr>
              <a:t>活動企劃內容</a:t>
            </a:r>
            <a:endParaRPr b="1" i="0" sz="2800" u="none" cap="none" strike="noStrike">
              <a:solidFill>
                <a:schemeClr val="lt2"/>
              </a:solidFill>
              <a:latin typeface="Microsoft JhengHei"/>
              <a:ea typeface="Microsoft JhengHei"/>
              <a:cs typeface="Microsoft JhengHei"/>
              <a:sym typeface="Microsoft JhengHei"/>
            </a:endParaRPr>
          </a:p>
        </p:txBody>
      </p:sp>
      <p:sp>
        <p:nvSpPr>
          <p:cNvPr id="522" name="Google Shape;522;p17"/>
          <p:cNvSpPr txBox="1"/>
          <p:nvPr>
            <p:ph type="title"/>
          </p:nvPr>
        </p:nvSpPr>
        <p:spPr>
          <a:xfrm>
            <a:off x="2147300" y="647008"/>
            <a:ext cx="5910600" cy="10092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sz="4800">
                <a:latin typeface="Microsoft JhengHei"/>
                <a:ea typeface="Microsoft JhengHei"/>
                <a:cs typeface="Microsoft JhengHei"/>
                <a:sym typeface="Microsoft JhengHei"/>
              </a:rPr>
              <a:t>初步構想</a:t>
            </a:r>
            <a:endParaRPr b="1" sz="4800">
              <a:latin typeface="Microsoft JhengHei"/>
              <a:ea typeface="Microsoft JhengHei"/>
              <a:cs typeface="Microsoft JhengHei"/>
              <a:sym typeface="Microsoft JhengHei"/>
            </a:endParaRPr>
          </a:p>
        </p:txBody>
      </p:sp>
      <p:grpSp>
        <p:nvGrpSpPr>
          <p:cNvPr id="523" name="Google Shape;523;p17"/>
          <p:cNvGrpSpPr/>
          <p:nvPr/>
        </p:nvGrpSpPr>
        <p:grpSpPr>
          <a:xfrm>
            <a:off x="538036" y="370507"/>
            <a:ext cx="1737500" cy="1204783"/>
            <a:chOff x="249497" y="1103377"/>
            <a:chExt cx="1737500" cy="1204783"/>
          </a:xfrm>
        </p:grpSpPr>
        <p:sp>
          <p:nvSpPr>
            <p:cNvPr id="524" name="Google Shape;524;p17"/>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p17"/>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6" name="Google Shape;526;p17"/>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27" name="Google Shape;527;p17"/>
          <p:cNvGrpSpPr/>
          <p:nvPr/>
        </p:nvGrpSpPr>
        <p:grpSpPr>
          <a:xfrm rot="-588765">
            <a:off x="417039" y="2485486"/>
            <a:ext cx="892482" cy="933306"/>
            <a:chOff x="7541469" y="3793455"/>
            <a:chExt cx="407897" cy="328985"/>
          </a:xfrm>
        </p:grpSpPr>
        <p:sp>
          <p:nvSpPr>
            <p:cNvPr id="528" name="Google Shape;528;p17"/>
            <p:cNvSpPr/>
            <p:nvPr/>
          </p:nvSpPr>
          <p:spPr>
            <a:xfrm>
              <a:off x="7541469" y="3819820"/>
              <a:ext cx="407897" cy="302620"/>
            </a:xfrm>
            <a:custGeom>
              <a:rect b="b" l="l" r="r" t="t"/>
              <a:pathLst>
                <a:path extrusionOk="0" h="11524" w="15533">
                  <a:moveTo>
                    <a:pt x="14794" y="1"/>
                  </a:moveTo>
                  <a:cubicBezTo>
                    <a:pt x="14788" y="1"/>
                    <a:pt x="14783" y="1"/>
                    <a:pt x="14777" y="1"/>
                  </a:cubicBezTo>
                  <a:lnTo>
                    <a:pt x="747" y="1"/>
                  </a:lnTo>
                  <a:cubicBezTo>
                    <a:pt x="335" y="1"/>
                    <a:pt x="0" y="336"/>
                    <a:pt x="0" y="747"/>
                  </a:cubicBezTo>
                  <a:lnTo>
                    <a:pt x="0" y="10768"/>
                  </a:lnTo>
                  <a:cubicBezTo>
                    <a:pt x="0" y="11179"/>
                    <a:pt x="335" y="11514"/>
                    <a:pt x="747" y="11524"/>
                  </a:cubicBezTo>
                  <a:lnTo>
                    <a:pt x="14777" y="11524"/>
                  </a:lnTo>
                  <a:cubicBezTo>
                    <a:pt x="15198" y="11524"/>
                    <a:pt x="15533" y="11179"/>
                    <a:pt x="15533" y="10768"/>
                  </a:cubicBezTo>
                  <a:lnTo>
                    <a:pt x="15533" y="747"/>
                  </a:lnTo>
                  <a:cubicBezTo>
                    <a:pt x="15533" y="342"/>
                    <a:pt x="15207" y="1"/>
                    <a:pt x="14794" y="1"/>
                  </a:cubicBezTo>
                  <a:close/>
                </a:path>
              </a:pathLst>
            </a:custGeom>
            <a:solidFill>
              <a:srgbClr val="E3E9E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29" name="Google Shape;529;p17"/>
            <p:cNvSpPr/>
            <p:nvPr/>
          </p:nvSpPr>
          <p:spPr>
            <a:xfrm>
              <a:off x="7541469" y="3819820"/>
              <a:ext cx="407897" cy="39495"/>
            </a:xfrm>
            <a:custGeom>
              <a:rect b="b" l="l" r="r" t="t"/>
              <a:pathLst>
                <a:path extrusionOk="0" h="1504" w="15533">
                  <a:moveTo>
                    <a:pt x="14794" y="1"/>
                  </a:moveTo>
                  <a:cubicBezTo>
                    <a:pt x="14788" y="1"/>
                    <a:pt x="14783" y="1"/>
                    <a:pt x="14777" y="1"/>
                  </a:cubicBezTo>
                  <a:lnTo>
                    <a:pt x="747" y="1"/>
                  </a:lnTo>
                  <a:cubicBezTo>
                    <a:pt x="335" y="1"/>
                    <a:pt x="0" y="336"/>
                    <a:pt x="0" y="747"/>
                  </a:cubicBezTo>
                  <a:lnTo>
                    <a:pt x="0" y="1504"/>
                  </a:lnTo>
                  <a:lnTo>
                    <a:pt x="15533" y="1504"/>
                  </a:lnTo>
                  <a:lnTo>
                    <a:pt x="15533" y="747"/>
                  </a:lnTo>
                  <a:cubicBezTo>
                    <a:pt x="15533" y="342"/>
                    <a:pt x="15207" y="1"/>
                    <a:pt x="14794" y="1"/>
                  </a:cubicBezTo>
                  <a:close/>
                </a:path>
              </a:pathLst>
            </a:custGeom>
            <a:solidFill>
              <a:srgbClr val="637689"/>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30" name="Google Shape;530;p17"/>
            <p:cNvSpPr/>
            <p:nvPr/>
          </p:nvSpPr>
          <p:spPr>
            <a:xfrm>
              <a:off x="7567860" y="3819846"/>
              <a:ext cx="52546" cy="26155"/>
            </a:xfrm>
            <a:custGeom>
              <a:rect b="b" l="l" r="r" t="t"/>
              <a:pathLst>
                <a:path extrusionOk="0" h="996" w="2001">
                  <a:moveTo>
                    <a:pt x="0" y="0"/>
                  </a:moveTo>
                  <a:lnTo>
                    <a:pt x="0" y="249"/>
                  </a:lnTo>
                  <a:cubicBezTo>
                    <a:pt x="0" y="660"/>
                    <a:pt x="335" y="995"/>
                    <a:pt x="747" y="995"/>
                  </a:cubicBezTo>
                  <a:lnTo>
                    <a:pt x="1254" y="995"/>
                  </a:lnTo>
                  <a:cubicBezTo>
                    <a:pt x="1665" y="995"/>
                    <a:pt x="2000" y="660"/>
                    <a:pt x="2000" y="249"/>
                  </a:cubicBezTo>
                  <a:lnTo>
                    <a:pt x="2000" y="0"/>
                  </a:lnTo>
                  <a:close/>
                </a:path>
              </a:pathLst>
            </a:custGeom>
            <a:solidFill>
              <a:srgbClr val="304962"/>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31" name="Google Shape;531;p17"/>
            <p:cNvSpPr/>
            <p:nvPr/>
          </p:nvSpPr>
          <p:spPr>
            <a:xfrm>
              <a:off x="7870428" y="3819846"/>
              <a:ext cx="52573" cy="26155"/>
            </a:xfrm>
            <a:custGeom>
              <a:rect b="b" l="l" r="r" t="t"/>
              <a:pathLst>
                <a:path extrusionOk="0" h="996" w="2002">
                  <a:moveTo>
                    <a:pt x="1" y="0"/>
                  </a:moveTo>
                  <a:lnTo>
                    <a:pt x="1" y="249"/>
                  </a:lnTo>
                  <a:cubicBezTo>
                    <a:pt x="1" y="660"/>
                    <a:pt x="336" y="995"/>
                    <a:pt x="747" y="995"/>
                  </a:cubicBezTo>
                  <a:lnTo>
                    <a:pt x="1255" y="995"/>
                  </a:lnTo>
                  <a:cubicBezTo>
                    <a:pt x="1666" y="995"/>
                    <a:pt x="2001" y="660"/>
                    <a:pt x="2001" y="249"/>
                  </a:cubicBezTo>
                  <a:lnTo>
                    <a:pt x="2001" y="0"/>
                  </a:lnTo>
                  <a:close/>
                </a:path>
              </a:pathLst>
            </a:custGeom>
            <a:solidFill>
              <a:srgbClr val="304962"/>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32" name="Google Shape;532;p17"/>
            <p:cNvSpPr/>
            <p:nvPr/>
          </p:nvSpPr>
          <p:spPr>
            <a:xfrm>
              <a:off x="7580912" y="3793455"/>
              <a:ext cx="26418" cy="39469"/>
            </a:xfrm>
            <a:custGeom>
              <a:rect b="b" l="l" r="r" t="t"/>
              <a:pathLst>
                <a:path extrusionOk="0" h="1503" w="1006">
                  <a:moveTo>
                    <a:pt x="250" y="0"/>
                  </a:moveTo>
                  <a:cubicBezTo>
                    <a:pt x="116" y="0"/>
                    <a:pt x="1" y="105"/>
                    <a:pt x="1" y="249"/>
                  </a:cubicBezTo>
                  <a:lnTo>
                    <a:pt x="1" y="1254"/>
                  </a:lnTo>
                  <a:cubicBezTo>
                    <a:pt x="1" y="1388"/>
                    <a:pt x="116" y="1503"/>
                    <a:pt x="250" y="1503"/>
                  </a:cubicBezTo>
                  <a:lnTo>
                    <a:pt x="757" y="1503"/>
                  </a:lnTo>
                  <a:cubicBezTo>
                    <a:pt x="891" y="1503"/>
                    <a:pt x="1006" y="1388"/>
                    <a:pt x="1006" y="1254"/>
                  </a:cubicBezTo>
                  <a:lnTo>
                    <a:pt x="1006" y="249"/>
                  </a:lnTo>
                  <a:cubicBezTo>
                    <a:pt x="1006" y="105"/>
                    <a:pt x="891" y="0"/>
                    <a:pt x="757" y="0"/>
                  </a:cubicBezTo>
                  <a:close/>
                </a:path>
              </a:pathLst>
            </a:custGeom>
            <a:solidFill>
              <a:srgbClr val="E3E9E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33" name="Google Shape;533;p17"/>
            <p:cNvSpPr/>
            <p:nvPr/>
          </p:nvSpPr>
          <p:spPr>
            <a:xfrm>
              <a:off x="7580912" y="3793455"/>
              <a:ext cx="26418" cy="19616"/>
            </a:xfrm>
            <a:custGeom>
              <a:rect b="b" l="l" r="r" t="t"/>
              <a:pathLst>
                <a:path extrusionOk="0" h="747" w="1006">
                  <a:moveTo>
                    <a:pt x="250" y="0"/>
                  </a:moveTo>
                  <a:cubicBezTo>
                    <a:pt x="116" y="0"/>
                    <a:pt x="1" y="115"/>
                    <a:pt x="1" y="249"/>
                  </a:cubicBezTo>
                  <a:lnTo>
                    <a:pt x="1" y="498"/>
                  </a:lnTo>
                  <a:cubicBezTo>
                    <a:pt x="1" y="641"/>
                    <a:pt x="116" y="747"/>
                    <a:pt x="250" y="747"/>
                  </a:cubicBezTo>
                  <a:lnTo>
                    <a:pt x="757" y="747"/>
                  </a:lnTo>
                  <a:cubicBezTo>
                    <a:pt x="891" y="747"/>
                    <a:pt x="1006" y="641"/>
                    <a:pt x="1006" y="498"/>
                  </a:cubicBezTo>
                  <a:lnTo>
                    <a:pt x="1006" y="249"/>
                  </a:lnTo>
                  <a:cubicBezTo>
                    <a:pt x="1006" y="115"/>
                    <a:pt x="891" y="0"/>
                    <a:pt x="757" y="0"/>
                  </a:cubicBezTo>
                  <a:close/>
                </a:path>
              </a:pathLst>
            </a:custGeom>
            <a:solidFill>
              <a:srgbClr val="C5D1DA"/>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34" name="Google Shape;534;p17"/>
            <p:cNvSpPr/>
            <p:nvPr/>
          </p:nvSpPr>
          <p:spPr>
            <a:xfrm>
              <a:off x="7883506" y="3793455"/>
              <a:ext cx="26418" cy="39469"/>
            </a:xfrm>
            <a:custGeom>
              <a:rect b="b" l="l" r="r" t="t"/>
              <a:pathLst>
                <a:path extrusionOk="0" h="1503" w="1006">
                  <a:moveTo>
                    <a:pt x="249" y="0"/>
                  </a:moveTo>
                  <a:cubicBezTo>
                    <a:pt x="115" y="0"/>
                    <a:pt x="1" y="105"/>
                    <a:pt x="1" y="249"/>
                  </a:cubicBezTo>
                  <a:lnTo>
                    <a:pt x="1" y="1254"/>
                  </a:lnTo>
                  <a:cubicBezTo>
                    <a:pt x="1" y="1388"/>
                    <a:pt x="115" y="1503"/>
                    <a:pt x="249" y="1503"/>
                  </a:cubicBezTo>
                  <a:lnTo>
                    <a:pt x="757" y="1503"/>
                  </a:lnTo>
                  <a:cubicBezTo>
                    <a:pt x="891" y="1503"/>
                    <a:pt x="1005" y="1388"/>
                    <a:pt x="1005" y="1254"/>
                  </a:cubicBezTo>
                  <a:lnTo>
                    <a:pt x="1005" y="249"/>
                  </a:lnTo>
                  <a:cubicBezTo>
                    <a:pt x="1005" y="105"/>
                    <a:pt x="891" y="0"/>
                    <a:pt x="757" y="0"/>
                  </a:cubicBezTo>
                  <a:close/>
                </a:path>
              </a:pathLst>
            </a:custGeom>
            <a:solidFill>
              <a:srgbClr val="E3E9E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35" name="Google Shape;535;p17"/>
            <p:cNvSpPr/>
            <p:nvPr/>
          </p:nvSpPr>
          <p:spPr>
            <a:xfrm>
              <a:off x="7883506" y="3793455"/>
              <a:ext cx="26418" cy="19616"/>
            </a:xfrm>
            <a:custGeom>
              <a:rect b="b" l="l" r="r" t="t"/>
              <a:pathLst>
                <a:path extrusionOk="0" h="747" w="1006">
                  <a:moveTo>
                    <a:pt x="249" y="0"/>
                  </a:moveTo>
                  <a:cubicBezTo>
                    <a:pt x="115" y="0"/>
                    <a:pt x="1" y="115"/>
                    <a:pt x="1" y="249"/>
                  </a:cubicBezTo>
                  <a:lnTo>
                    <a:pt x="1" y="498"/>
                  </a:lnTo>
                  <a:cubicBezTo>
                    <a:pt x="1" y="641"/>
                    <a:pt x="115" y="747"/>
                    <a:pt x="249" y="747"/>
                  </a:cubicBezTo>
                  <a:lnTo>
                    <a:pt x="757" y="747"/>
                  </a:lnTo>
                  <a:cubicBezTo>
                    <a:pt x="891" y="747"/>
                    <a:pt x="1005" y="641"/>
                    <a:pt x="1005" y="498"/>
                  </a:cubicBezTo>
                  <a:lnTo>
                    <a:pt x="1005" y="249"/>
                  </a:lnTo>
                  <a:cubicBezTo>
                    <a:pt x="1005" y="115"/>
                    <a:pt x="891" y="0"/>
                    <a:pt x="757" y="0"/>
                  </a:cubicBezTo>
                  <a:close/>
                </a:path>
              </a:pathLst>
            </a:custGeom>
            <a:solidFill>
              <a:srgbClr val="C5D1DA"/>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36" name="Google Shape;536;p17"/>
            <p:cNvSpPr/>
            <p:nvPr/>
          </p:nvSpPr>
          <p:spPr>
            <a:xfrm>
              <a:off x="7541469" y="3859289"/>
              <a:ext cx="407897" cy="13104"/>
            </a:xfrm>
            <a:custGeom>
              <a:rect b="b" l="l" r="r" t="t"/>
              <a:pathLst>
                <a:path extrusionOk="0" h="499" w="15533">
                  <a:moveTo>
                    <a:pt x="0" y="1"/>
                  </a:moveTo>
                  <a:lnTo>
                    <a:pt x="0" y="498"/>
                  </a:lnTo>
                  <a:lnTo>
                    <a:pt x="15533" y="498"/>
                  </a:lnTo>
                  <a:lnTo>
                    <a:pt x="15533" y="1"/>
                  </a:lnTo>
                  <a:close/>
                </a:path>
              </a:pathLst>
            </a:custGeom>
            <a:solidFill>
              <a:srgbClr val="E3E9E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37" name="Google Shape;537;p17"/>
            <p:cNvSpPr/>
            <p:nvPr/>
          </p:nvSpPr>
          <p:spPr>
            <a:xfrm>
              <a:off x="7580912" y="3898758"/>
              <a:ext cx="52573" cy="26155"/>
            </a:xfrm>
            <a:custGeom>
              <a:rect b="b" l="l" r="r" t="t"/>
              <a:pathLst>
                <a:path extrusionOk="0" h="996" w="2002">
                  <a:moveTo>
                    <a:pt x="250" y="0"/>
                  </a:moveTo>
                  <a:cubicBezTo>
                    <a:pt x="116" y="0"/>
                    <a:pt x="1" y="105"/>
                    <a:pt x="1" y="249"/>
                  </a:cubicBezTo>
                  <a:lnTo>
                    <a:pt x="1" y="747"/>
                  </a:lnTo>
                  <a:cubicBezTo>
                    <a:pt x="1" y="890"/>
                    <a:pt x="116" y="995"/>
                    <a:pt x="250" y="995"/>
                  </a:cubicBezTo>
                  <a:lnTo>
                    <a:pt x="1752" y="995"/>
                  </a:lnTo>
                  <a:cubicBezTo>
                    <a:pt x="1896" y="995"/>
                    <a:pt x="2001" y="890"/>
                    <a:pt x="2001" y="747"/>
                  </a:cubicBezTo>
                  <a:lnTo>
                    <a:pt x="2001" y="249"/>
                  </a:lnTo>
                  <a:cubicBezTo>
                    <a:pt x="2001" y="105"/>
                    <a:pt x="1886" y="0"/>
                    <a:pt x="1752"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38" name="Google Shape;538;p17"/>
            <p:cNvSpPr/>
            <p:nvPr/>
          </p:nvSpPr>
          <p:spPr>
            <a:xfrm>
              <a:off x="7580912" y="3951278"/>
              <a:ext cx="52573" cy="26418"/>
            </a:xfrm>
            <a:custGeom>
              <a:rect b="b" l="l" r="r" t="t"/>
              <a:pathLst>
                <a:path extrusionOk="0" h="1006" w="2002">
                  <a:moveTo>
                    <a:pt x="250" y="0"/>
                  </a:moveTo>
                  <a:cubicBezTo>
                    <a:pt x="116" y="0"/>
                    <a:pt x="1" y="115"/>
                    <a:pt x="1" y="249"/>
                  </a:cubicBezTo>
                  <a:lnTo>
                    <a:pt x="1" y="756"/>
                  </a:lnTo>
                  <a:cubicBezTo>
                    <a:pt x="1" y="890"/>
                    <a:pt x="116" y="1005"/>
                    <a:pt x="250" y="1005"/>
                  </a:cubicBezTo>
                  <a:lnTo>
                    <a:pt x="1752" y="1005"/>
                  </a:lnTo>
                  <a:cubicBezTo>
                    <a:pt x="1896" y="1005"/>
                    <a:pt x="2001" y="890"/>
                    <a:pt x="2001" y="756"/>
                  </a:cubicBezTo>
                  <a:lnTo>
                    <a:pt x="2001" y="249"/>
                  </a:lnTo>
                  <a:cubicBezTo>
                    <a:pt x="2001" y="115"/>
                    <a:pt x="1886" y="0"/>
                    <a:pt x="1752"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39" name="Google Shape;539;p17"/>
            <p:cNvSpPr/>
            <p:nvPr/>
          </p:nvSpPr>
          <p:spPr>
            <a:xfrm>
              <a:off x="7580912" y="4004060"/>
              <a:ext cx="52573" cy="26155"/>
            </a:xfrm>
            <a:custGeom>
              <a:rect b="b" l="l" r="r" t="t"/>
              <a:pathLst>
                <a:path extrusionOk="0" h="996" w="2002">
                  <a:moveTo>
                    <a:pt x="250" y="0"/>
                  </a:moveTo>
                  <a:cubicBezTo>
                    <a:pt x="116" y="0"/>
                    <a:pt x="1" y="105"/>
                    <a:pt x="1" y="249"/>
                  </a:cubicBezTo>
                  <a:lnTo>
                    <a:pt x="1" y="746"/>
                  </a:lnTo>
                  <a:cubicBezTo>
                    <a:pt x="1" y="880"/>
                    <a:pt x="116" y="995"/>
                    <a:pt x="250" y="995"/>
                  </a:cubicBezTo>
                  <a:lnTo>
                    <a:pt x="1752" y="995"/>
                  </a:lnTo>
                  <a:cubicBezTo>
                    <a:pt x="1896" y="995"/>
                    <a:pt x="2001" y="880"/>
                    <a:pt x="2001" y="746"/>
                  </a:cubicBezTo>
                  <a:lnTo>
                    <a:pt x="2001" y="249"/>
                  </a:lnTo>
                  <a:cubicBezTo>
                    <a:pt x="2001" y="105"/>
                    <a:pt x="1886" y="0"/>
                    <a:pt x="1752"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40" name="Google Shape;540;p17"/>
            <p:cNvSpPr/>
            <p:nvPr/>
          </p:nvSpPr>
          <p:spPr>
            <a:xfrm>
              <a:off x="7672900" y="4004060"/>
              <a:ext cx="52809" cy="26155"/>
            </a:xfrm>
            <a:custGeom>
              <a:rect b="b" l="l" r="r" t="t"/>
              <a:pathLst>
                <a:path extrusionOk="0" h="996" w="2011">
                  <a:moveTo>
                    <a:pt x="259" y="0"/>
                  </a:moveTo>
                  <a:cubicBezTo>
                    <a:pt x="115" y="0"/>
                    <a:pt x="1" y="105"/>
                    <a:pt x="1" y="249"/>
                  </a:cubicBezTo>
                  <a:lnTo>
                    <a:pt x="1" y="746"/>
                  </a:lnTo>
                  <a:cubicBezTo>
                    <a:pt x="1" y="880"/>
                    <a:pt x="115" y="995"/>
                    <a:pt x="259" y="995"/>
                  </a:cubicBezTo>
                  <a:lnTo>
                    <a:pt x="1752" y="995"/>
                  </a:lnTo>
                  <a:cubicBezTo>
                    <a:pt x="1896" y="995"/>
                    <a:pt x="2010" y="880"/>
                    <a:pt x="2010" y="746"/>
                  </a:cubicBezTo>
                  <a:lnTo>
                    <a:pt x="2010" y="249"/>
                  </a:lnTo>
                  <a:cubicBezTo>
                    <a:pt x="2010" y="105"/>
                    <a:pt x="1896" y="0"/>
                    <a:pt x="1752"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41" name="Google Shape;541;p17"/>
            <p:cNvSpPr/>
            <p:nvPr/>
          </p:nvSpPr>
          <p:spPr>
            <a:xfrm>
              <a:off x="7765126" y="4004060"/>
              <a:ext cx="52573" cy="26155"/>
            </a:xfrm>
            <a:custGeom>
              <a:rect b="b" l="l" r="r" t="t"/>
              <a:pathLst>
                <a:path extrusionOk="0" h="996" w="2002">
                  <a:moveTo>
                    <a:pt x="250" y="0"/>
                  </a:moveTo>
                  <a:cubicBezTo>
                    <a:pt x="116" y="0"/>
                    <a:pt x="1" y="105"/>
                    <a:pt x="1" y="249"/>
                  </a:cubicBezTo>
                  <a:lnTo>
                    <a:pt x="1" y="746"/>
                  </a:lnTo>
                  <a:cubicBezTo>
                    <a:pt x="1" y="880"/>
                    <a:pt x="116" y="995"/>
                    <a:pt x="250" y="995"/>
                  </a:cubicBezTo>
                  <a:lnTo>
                    <a:pt x="1752" y="995"/>
                  </a:lnTo>
                  <a:cubicBezTo>
                    <a:pt x="1886" y="995"/>
                    <a:pt x="2001" y="880"/>
                    <a:pt x="2001" y="746"/>
                  </a:cubicBezTo>
                  <a:lnTo>
                    <a:pt x="2001" y="249"/>
                  </a:lnTo>
                  <a:cubicBezTo>
                    <a:pt x="2001" y="105"/>
                    <a:pt x="1886" y="0"/>
                    <a:pt x="1752"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42" name="Google Shape;542;p17"/>
            <p:cNvSpPr/>
            <p:nvPr/>
          </p:nvSpPr>
          <p:spPr>
            <a:xfrm>
              <a:off x="7672900" y="3951278"/>
              <a:ext cx="52809" cy="26418"/>
            </a:xfrm>
            <a:custGeom>
              <a:rect b="b" l="l" r="r" t="t"/>
              <a:pathLst>
                <a:path extrusionOk="0" h="1006" w="2011">
                  <a:moveTo>
                    <a:pt x="259" y="0"/>
                  </a:moveTo>
                  <a:cubicBezTo>
                    <a:pt x="115" y="0"/>
                    <a:pt x="1" y="115"/>
                    <a:pt x="1" y="249"/>
                  </a:cubicBezTo>
                  <a:lnTo>
                    <a:pt x="1" y="756"/>
                  </a:lnTo>
                  <a:cubicBezTo>
                    <a:pt x="1" y="890"/>
                    <a:pt x="115" y="1005"/>
                    <a:pt x="259" y="1005"/>
                  </a:cubicBezTo>
                  <a:lnTo>
                    <a:pt x="1752" y="1005"/>
                  </a:lnTo>
                  <a:cubicBezTo>
                    <a:pt x="1896" y="1005"/>
                    <a:pt x="2010" y="890"/>
                    <a:pt x="2010" y="756"/>
                  </a:cubicBezTo>
                  <a:lnTo>
                    <a:pt x="2010" y="249"/>
                  </a:lnTo>
                  <a:cubicBezTo>
                    <a:pt x="2010" y="115"/>
                    <a:pt x="1896" y="0"/>
                    <a:pt x="1752"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43" name="Google Shape;543;p17"/>
            <p:cNvSpPr/>
            <p:nvPr/>
          </p:nvSpPr>
          <p:spPr>
            <a:xfrm>
              <a:off x="7580912" y="4056580"/>
              <a:ext cx="52573" cy="26418"/>
            </a:xfrm>
            <a:custGeom>
              <a:rect b="b" l="l" r="r" t="t"/>
              <a:pathLst>
                <a:path extrusionOk="0" h="1006" w="2002">
                  <a:moveTo>
                    <a:pt x="250" y="0"/>
                  </a:moveTo>
                  <a:cubicBezTo>
                    <a:pt x="116" y="0"/>
                    <a:pt x="1" y="115"/>
                    <a:pt x="1" y="249"/>
                  </a:cubicBezTo>
                  <a:lnTo>
                    <a:pt x="1" y="747"/>
                  </a:lnTo>
                  <a:cubicBezTo>
                    <a:pt x="1" y="890"/>
                    <a:pt x="116" y="1005"/>
                    <a:pt x="250" y="1005"/>
                  </a:cubicBezTo>
                  <a:lnTo>
                    <a:pt x="1752" y="1005"/>
                  </a:lnTo>
                  <a:cubicBezTo>
                    <a:pt x="1896" y="996"/>
                    <a:pt x="2001" y="890"/>
                    <a:pt x="2001" y="747"/>
                  </a:cubicBezTo>
                  <a:lnTo>
                    <a:pt x="2001" y="249"/>
                  </a:lnTo>
                  <a:cubicBezTo>
                    <a:pt x="2001" y="115"/>
                    <a:pt x="1886" y="0"/>
                    <a:pt x="1752"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44" name="Google Shape;544;p17"/>
            <p:cNvSpPr/>
            <p:nvPr/>
          </p:nvSpPr>
          <p:spPr>
            <a:xfrm>
              <a:off x="7672900" y="3898758"/>
              <a:ext cx="52809" cy="26155"/>
            </a:xfrm>
            <a:custGeom>
              <a:rect b="b" l="l" r="r" t="t"/>
              <a:pathLst>
                <a:path extrusionOk="0" h="996" w="2011">
                  <a:moveTo>
                    <a:pt x="259" y="0"/>
                  </a:moveTo>
                  <a:cubicBezTo>
                    <a:pt x="115" y="0"/>
                    <a:pt x="1" y="105"/>
                    <a:pt x="1" y="249"/>
                  </a:cubicBezTo>
                  <a:lnTo>
                    <a:pt x="1" y="747"/>
                  </a:lnTo>
                  <a:cubicBezTo>
                    <a:pt x="1" y="890"/>
                    <a:pt x="115" y="995"/>
                    <a:pt x="259" y="995"/>
                  </a:cubicBezTo>
                  <a:lnTo>
                    <a:pt x="1752" y="995"/>
                  </a:lnTo>
                  <a:cubicBezTo>
                    <a:pt x="1896" y="995"/>
                    <a:pt x="2010" y="890"/>
                    <a:pt x="2010" y="747"/>
                  </a:cubicBezTo>
                  <a:lnTo>
                    <a:pt x="2010" y="249"/>
                  </a:lnTo>
                  <a:cubicBezTo>
                    <a:pt x="2010" y="105"/>
                    <a:pt x="1896" y="0"/>
                    <a:pt x="1752"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45" name="Google Shape;545;p17"/>
            <p:cNvSpPr/>
            <p:nvPr/>
          </p:nvSpPr>
          <p:spPr>
            <a:xfrm>
              <a:off x="7672900" y="4056580"/>
              <a:ext cx="52809" cy="26418"/>
            </a:xfrm>
            <a:custGeom>
              <a:rect b="b" l="l" r="r" t="t"/>
              <a:pathLst>
                <a:path extrusionOk="0" h="1006" w="2011">
                  <a:moveTo>
                    <a:pt x="259" y="0"/>
                  </a:moveTo>
                  <a:cubicBezTo>
                    <a:pt x="115" y="0"/>
                    <a:pt x="1" y="115"/>
                    <a:pt x="1" y="249"/>
                  </a:cubicBezTo>
                  <a:lnTo>
                    <a:pt x="1" y="747"/>
                  </a:lnTo>
                  <a:cubicBezTo>
                    <a:pt x="1" y="890"/>
                    <a:pt x="115" y="1005"/>
                    <a:pt x="259" y="1005"/>
                  </a:cubicBezTo>
                  <a:lnTo>
                    <a:pt x="1752" y="1005"/>
                  </a:lnTo>
                  <a:cubicBezTo>
                    <a:pt x="1896" y="1005"/>
                    <a:pt x="2010" y="890"/>
                    <a:pt x="2010" y="747"/>
                  </a:cubicBezTo>
                  <a:lnTo>
                    <a:pt x="2010" y="249"/>
                  </a:lnTo>
                  <a:cubicBezTo>
                    <a:pt x="2010" y="115"/>
                    <a:pt x="1896" y="0"/>
                    <a:pt x="1752"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46" name="Google Shape;546;p17"/>
            <p:cNvSpPr/>
            <p:nvPr/>
          </p:nvSpPr>
          <p:spPr>
            <a:xfrm>
              <a:off x="7857114" y="4004060"/>
              <a:ext cx="52809" cy="26155"/>
            </a:xfrm>
            <a:custGeom>
              <a:rect b="b" l="l" r="r" t="t"/>
              <a:pathLst>
                <a:path extrusionOk="0" h="996" w="2011">
                  <a:moveTo>
                    <a:pt x="259" y="0"/>
                  </a:moveTo>
                  <a:cubicBezTo>
                    <a:pt x="116" y="0"/>
                    <a:pt x="1" y="105"/>
                    <a:pt x="1" y="249"/>
                  </a:cubicBezTo>
                  <a:lnTo>
                    <a:pt x="1" y="746"/>
                  </a:lnTo>
                  <a:cubicBezTo>
                    <a:pt x="1" y="880"/>
                    <a:pt x="116" y="995"/>
                    <a:pt x="259" y="995"/>
                  </a:cubicBezTo>
                  <a:lnTo>
                    <a:pt x="1762" y="995"/>
                  </a:lnTo>
                  <a:cubicBezTo>
                    <a:pt x="1896" y="995"/>
                    <a:pt x="2010" y="880"/>
                    <a:pt x="2010" y="746"/>
                  </a:cubicBezTo>
                  <a:lnTo>
                    <a:pt x="2010" y="249"/>
                  </a:lnTo>
                  <a:cubicBezTo>
                    <a:pt x="2010" y="105"/>
                    <a:pt x="1896" y="0"/>
                    <a:pt x="1762"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47" name="Google Shape;547;p17"/>
            <p:cNvSpPr/>
            <p:nvPr/>
          </p:nvSpPr>
          <p:spPr>
            <a:xfrm>
              <a:off x="7857114" y="3898758"/>
              <a:ext cx="52809" cy="26155"/>
            </a:xfrm>
            <a:custGeom>
              <a:rect b="b" l="l" r="r" t="t"/>
              <a:pathLst>
                <a:path extrusionOk="0" h="996" w="2011">
                  <a:moveTo>
                    <a:pt x="259" y="0"/>
                  </a:moveTo>
                  <a:cubicBezTo>
                    <a:pt x="116" y="0"/>
                    <a:pt x="1" y="105"/>
                    <a:pt x="1" y="249"/>
                  </a:cubicBezTo>
                  <a:lnTo>
                    <a:pt x="1" y="747"/>
                  </a:lnTo>
                  <a:cubicBezTo>
                    <a:pt x="1" y="890"/>
                    <a:pt x="116" y="995"/>
                    <a:pt x="259" y="995"/>
                  </a:cubicBezTo>
                  <a:lnTo>
                    <a:pt x="1762" y="995"/>
                  </a:lnTo>
                  <a:cubicBezTo>
                    <a:pt x="1896" y="995"/>
                    <a:pt x="2010" y="890"/>
                    <a:pt x="2010" y="747"/>
                  </a:cubicBezTo>
                  <a:lnTo>
                    <a:pt x="2010" y="249"/>
                  </a:lnTo>
                  <a:cubicBezTo>
                    <a:pt x="2010" y="105"/>
                    <a:pt x="1896" y="0"/>
                    <a:pt x="1762"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48" name="Google Shape;548;p17"/>
            <p:cNvSpPr/>
            <p:nvPr/>
          </p:nvSpPr>
          <p:spPr>
            <a:xfrm>
              <a:off x="7857114" y="4056580"/>
              <a:ext cx="52809" cy="26418"/>
            </a:xfrm>
            <a:custGeom>
              <a:rect b="b" l="l" r="r" t="t"/>
              <a:pathLst>
                <a:path extrusionOk="0" h="1006" w="2011">
                  <a:moveTo>
                    <a:pt x="259" y="0"/>
                  </a:moveTo>
                  <a:cubicBezTo>
                    <a:pt x="116" y="0"/>
                    <a:pt x="1" y="115"/>
                    <a:pt x="1" y="249"/>
                  </a:cubicBezTo>
                  <a:lnTo>
                    <a:pt x="1" y="747"/>
                  </a:lnTo>
                  <a:cubicBezTo>
                    <a:pt x="1" y="890"/>
                    <a:pt x="116" y="1005"/>
                    <a:pt x="259" y="1005"/>
                  </a:cubicBezTo>
                  <a:lnTo>
                    <a:pt x="1762" y="1005"/>
                  </a:lnTo>
                  <a:cubicBezTo>
                    <a:pt x="1896" y="1005"/>
                    <a:pt x="2010" y="890"/>
                    <a:pt x="2010" y="747"/>
                  </a:cubicBezTo>
                  <a:lnTo>
                    <a:pt x="2010" y="249"/>
                  </a:lnTo>
                  <a:cubicBezTo>
                    <a:pt x="2010" y="115"/>
                    <a:pt x="1896" y="0"/>
                    <a:pt x="1762"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49" name="Google Shape;549;p17"/>
            <p:cNvSpPr/>
            <p:nvPr/>
          </p:nvSpPr>
          <p:spPr>
            <a:xfrm>
              <a:off x="7765126" y="3951278"/>
              <a:ext cx="52573" cy="26418"/>
            </a:xfrm>
            <a:custGeom>
              <a:rect b="b" l="l" r="r" t="t"/>
              <a:pathLst>
                <a:path extrusionOk="0" h="1006" w="2002">
                  <a:moveTo>
                    <a:pt x="250" y="0"/>
                  </a:moveTo>
                  <a:cubicBezTo>
                    <a:pt x="116" y="0"/>
                    <a:pt x="1" y="115"/>
                    <a:pt x="1" y="249"/>
                  </a:cubicBezTo>
                  <a:lnTo>
                    <a:pt x="1" y="756"/>
                  </a:lnTo>
                  <a:cubicBezTo>
                    <a:pt x="1" y="890"/>
                    <a:pt x="116" y="1005"/>
                    <a:pt x="250" y="1005"/>
                  </a:cubicBezTo>
                  <a:lnTo>
                    <a:pt x="1752" y="1005"/>
                  </a:lnTo>
                  <a:cubicBezTo>
                    <a:pt x="1886" y="1005"/>
                    <a:pt x="2001" y="890"/>
                    <a:pt x="2001" y="756"/>
                  </a:cubicBezTo>
                  <a:lnTo>
                    <a:pt x="2001" y="249"/>
                  </a:lnTo>
                  <a:cubicBezTo>
                    <a:pt x="2001" y="115"/>
                    <a:pt x="1886" y="0"/>
                    <a:pt x="1752"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50" name="Google Shape;550;p17"/>
            <p:cNvSpPr/>
            <p:nvPr/>
          </p:nvSpPr>
          <p:spPr>
            <a:xfrm>
              <a:off x="7765126" y="3898758"/>
              <a:ext cx="52573" cy="26155"/>
            </a:xfrm>
            <a:custGeom>
              <a:rect b="b" l="l" r="r" t="t"/>
              <a:pathLst>
                <a:path extrusionOk="0" h="996" w="2002">
                  <a:moveTo>
                    <a:pt x="250" y="0"/>
                  </a:moveTo>
                  <a:cubicBezTo>
                    <a:pt x="116" y="0"/>
                    <a:pt x="1" y="105"/>
                    <a:pt x="1" y="249"/>
                  </a:cubicBezTo>
                  <a:lnTo>
                    <a:pt x="1" y="747"/>
                  </a:lnTo>
                  <a:cubicBezTo>
                    <a:pt x="1" y="890"/>
                    <a:pt x="116" y="995"/>
                    <a:pt x="250" y="995"/>
                  </a:cubicBezTo>
                  <a:lnTo>
                    <a:pt x="1752" y="995"/>
                  </a:lnTo>
                  <a:cubicBezTo>
                    <a:pt x="1886" y="995"/>
                    <a:pt x="2001" y="890"/>
                    <a:pt x="2001" y="747"/>
                  </a:cubicBezTo>
                  <a:lnTo>
                    <a:pt x="2001" y="249"/>
                  </a:lnTo>
                  <a:cubicBezTo>
                    <a:pt x="2001" y="105"/>
                    <a:pt x="1886" y="0"/>
                    <a:pt x="1752"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51" name="Google Shape;551;p17"/>
            <p:cNvSpPr/>
            <p:nvPr/>
          </p:nvSpPr>
          <p:spPr>
            <a:xfrm>
              <a:off x="7857114" y="3951278"/>
              <a:ext cx="52809" cy="26418"/>
            </a:xfrm>
            <a:custGeom>
              <a:rect b="b" l="l" r="r" t="t"/>
              <a:pathLst>
                <a:path extrusionOk="0" h="1006" w="2011">
                  <a:moveTo>
                    <a:pt x="259" y="0"/>
                  </a:moveTo>
                  <a:cubicBezTo>
                    <a:pt x="116" y="0"/>
                    <a:pt x="1" y="115"/>
                    <a:pt x="1" y="249"/>
                  </a:cubicBezTo>
                  <a:lnTo>
                    <a:pt x="1" y="756"/>
                  </a:lnTo>
                  <a:cubicBezTo>
                    <a:pt x="1" y="890"/>
                    <a:pt x="116" y="1005"/>
                    <a:pt x="259" y="1005"/>
                  </a:cubicBezTo>
                  <a:lnTo>
                    <a:pt x="1762" y="1005"/>
                  </a:lnTo>
                  <a:cubicBezTo>
                    <a:pt x="1896" y="1005"/>
                    <a:pt x="2010" y="890"/>
                    <a:pt x="2010" y="756"/>
                  </a:cubicBezTo>
                  <a:lnTo>
                    <a:pt x="2010" y="249"/>
                  </a:lnTo>
                  <a:cubicBezTo>
                    <a:pt x="2010" y="115"/>
                    <a:pt x="1896" y="0"/>
                    <a:pt x="1762"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52" name="Google Shape;552;p17"/>
            <p:cNvSpPr/>
            <p:nvPr/>
          </p:nvSpPr>
          <p:spPr>
            <a:xfrm>
              <a:off x="7765126" y="4056580"/>
              <a:ext cx="52573" cy="26418"/>
            </a:xfrm>
            <a:custGeom>
              <a:rect b="b" l="l" r="r" t="t"/>
              <a:pathLst>
                <a:path extrusionOk="0" h="1006" w="2002">
                  <a:moveTo>
                    <a:pt x="250" y="0"/>
                  </a:moveTo>
                  <a:cubicBezTo>
                    <a:pt x="116" y="0"/>
                    <a:pt x="1" y="115"/>
                    <a:pt x="1" y="249"/>
                  </a:cubicBezTo>
                  <a:lnTo>
                    <a:pt x="1" y="747"/>
                  </a:lnTo>
                  <a:cubicBezTo>
                    <a:pt x="1" y="890"/>
                    <a:pt x="116" y="1005"/>
                    <a:pt x="250" y="1005"/>
                  </a:cubicBezTo>
                  <a:lnTo>
                    <a:pt x="1752" y="1005"/>
                  </a:lnTo>
                  <a:cubicBezTo>
                    <a:pt x="1886" y="1005"/>
                    <a:pt x="2001" y="890"/>
                    <a:pt x="2001" y="747"/>
                  </a:cubicBezTo>
                  <a:lnTo>
                    <a:pt x="2001" y="249"/>
                  </a:lnTo>
                  <a:cubicBezTo>
                    <a:pt x="2001" y="115"/>
                    <a:pt x="1886" y="0"/>
                    <a:pt x="1752"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53" name="Google Shape;553;p17"/>
            <p:cNvSpPr/>
            <p:nvPr/>
          </p:nvSpPr>
          <p:spPr>
            <a:xfrm>
              <a:off x="7854305" y="3944450"/>
              <a:ext cx="58691" cy="39758"/>
            </a:xfrm>
            <a:custGeom>
              <a:rect b="b" l="l" r="r" t="t"/>
              <a:pathLst>
                <a:path extrusionOk="0" h="1514" w="2235">
                  <a:moveTo>
                    <a:pt x="1867" y="0"/>
                  </a:moveTo>
                  <a:cubicBezTo>
                    <a:pt x="1809" y="0"/>
                    <a:pt x="1749" y="23"/>
                    <a:pt x="1696" y="78"/>
                  </a:cubicBezTo>
                  <a:lnTo>
                    <a:pt x="864" y="901"/>
                  </a:lnTo>
                  <a:lnTo>
                    <a:pt x="538" y="576"/>
                  </a:lnTo>
                  <a:cubicBezTo>
                    <a:pt x="483" y="521"/>
                    <a:pt x="422" y="498"/>
                    <a:pt x="363" y="498"/>
                  </a:cubicBezTo>
                  <a:cubicBezTo>
                    <a:pt x="167" y="498"/>
                    <a:pt x="0" y="756"/>
                    <a:pt x="184" y="940"/>
                  </a:cubicBezTo>
                  <a:lnTo>
                    <a:pt x="682" y="1437"/>
                  </a:lnTo>
                  <a:cubicBezTo>
                    <a:pt x="730" y="1485"/>
                    <a:pt x="797" y="1514"/>
                    <a:pt x="864" y="1514"/>
                  </a:cubicBezTo>
                  <a:cubicBezTo>
                    <a:pt x="931" y="1514"/>
                    <a:pt x="998" y="1485"/>
                    <a:pt x="1046" y="1437"/>
                  </a:cubicBezTo>
                  <a:lnTo>
                    <a:pt x="2050" y="442"/>
                  </a:lnTo>
                  <a:cubicBezTo>
                    <a:pt x="2235" y="258"/>
                    <a:pt x="2062" y="0"/>
                    <a:pt x="1867" y="0"/>
                  </a:cubicBezTo>
                  <a:close/>
                </a:path>
              </a:pathLst>
            </a:custGeom>
            <a:solidFill>
              <a:srgbClr val="637689"/>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54" name="Google Shape;554;p17"/>
            <p:cNvSpPr/>
            <p:nvPr/>
          </p:nvSpPr>
          <p:spPr>
            <a:xfrm>
              <a:off x="7670091" y="3944450"/>
              <a:ext cx="58691" cy="39758"/>
            </a:xfrm>
            <a:custGeom>
              <a:rect b="b" l="l" r="r" t="t"/>
              <a:pathLst>
                <a:path extrusionOk="0" h="1514" w="2235">
                  <a:moveTo>
                    <a:pt x="1871" y="0"/>
                  </a:moveTo>
                  <a:cubicBezTo>
                    <a:pt x="1813" y="0"/>
                    <a:pt x="1751" y="23"/>
                    <a:pt x="1696" y="78"/>
                  </a:cubicBezTo>
                  <a:lnTo>
                    <a:pt x="864" y="901"/>
                  </a:lnTo>
                  <a:lnTo>
                    <a:pt x="548" y="576"/>
                  </a:lnTo>
                  <a:cubicBezTo>
                    <a:pt x="493" y="521"/>
                    <a:pt x="431" y="498"/>
                    <a:pt x="372" y="498"/>
                  </a:cubicBezTo>
                  <a:cubicBezTo>
                    <a:pt x="173" y="498"/>
                    <a:pt x="0" y="756"/>
                    <a:pt x="184" y="940"/>
                  </a:cubicBezTo>
                  <a:lnTo>
                    <a:pt x="682" y="1437"/>
                  </a:lnTo>
                  <a:cubicBezTo>
                    <a:pt x="730" y="1485"/>
                    <a:pt x="797" y="1514"/>
                    <a:pt x="864" y="1514"/>
                  </a:cubicBezTo>
                  <a:cubicBezTo>
                    <a:pt x="931" y="1514"/>
                    <a:pt x="998" y="1485"/>
                    <a:pt x="1046" y="1437"/>
                  </a:cubicBezTo>
                  <a:lnTo>
                    <a:pt x="2050" y="442"/>
                  </a:lnTo>
                  <a:cubicBezTo>
                    <a:pt x="2235" y="258"/>
                    <a:pt x="2067" y="0"/>
                    <a:pt x="1871" y="0"/>
                  </a:cubicBezTo>
                  <a:close/>
                </a:path>
              </a:pathLst>
            </a:custGeom>
            <a:solidFill>
              <a:srgbClr val="637689"/>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55" name="Google Shape;555;p17"/>
            <p:cNvSpPr/>
            <p:nvPr/>
          </p:nvSpPr>
          <p:spPr>
            <a:xfrm>
              <a:off x="7762342" y="3996970"/>
              <a:ext cx="58665" cy="39810"/>
            </a:xfrm>
            <a:custGeom>
              <a:rect b="b" l="l" r="r" t="t"/>
              <a:pathLst>
                <a:path extrusionOk="0" h="1516" w="2234">
                  <a:moveTo>
                    <a:pt x="1862" y="0"/>
                  </a:moveTo>
                  <a:cubicBezTo>
                    <a:pt x="1803" y="0"/>
                    <a:pt x="1741" y="23"/>
                    <a:pt x="1686" y="79"/>
                  </a:cubicBezTo>
                  <a:lnTo>
                    <a:pt x="863" y="911"/>
                  </a:lnTo>
                  <a:lnTo>
                    <a:pt x="538" y="586"/>
                  </a:lnTo>
                  <a:cubicBezTo>
                    <a:pt x="482" y="530"/>
                    <a:pt x="419" y="506"/>
                    <a:pt x="360" y="506"/>
                  </a:cubicBezTo>
                  <a:cubicBezTo>
                    <a:pt x="165" y="506"/>
                    <a:pt x="0" y="757"/>
                    <a:pt x="184" y="940"/>
                  </a:cubicBezTo>
                  <a:lnTo>
                    <a:pt x="681" y="1447"/>
                  </a:lnTo>
                  <a:cubicBezTo>
                    <a:pt x="729" y="1495"/>
                    <a:pt x="786" y="1514"/>
                    <a:pt x="853" y="1514"/>
                  </a:cubicBezTo>
                  <a:cubicBezTo>
                    <a:pt x="863" y="1515"/>
                    <a:pt x="873" y="1516"/>
                    <a:pt x="883" y="1516"/>
                  </a:cubicBezTo>
                  <a:cubicBezTo>
                    <a:pt x="947" y="1516"/>
                    <a:pt x="1003" y="1489"/>
                    <a:pt x="1045" y="1447"/>
                  </a:cubicBezTo>
                  <a:lnTo>
                    <a:pt x="2050" y="442"/>
                  </a:lnTo>
                  <a:cubicBezTo>
                    <a:pt x="2234" y="258"/>
                    <a:pt x="2061" y="0"/>
                    <a:pt x="1862" y="0"/>
                  </a:cubicBezTo>
                  <a:close/>
                </a:path>
              </a:pathLst>
            </a:custGeom>
            <a:solidFill>
              <a:srgbClr val="637689"/>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56" name="Google Shape;556;p17"/>
            <p:cNvSpPr/>
            <p:nvPr/>
          </p:nvSpPr>
          <p:spPr>
            <a:xfrm>
              <a:off x="7578102" y="4049700"/>
              <a:ext cx="58665" cy="39810"/>
            </a:xfrm>
            <a:custGeom>
              <a:rect b="b" l="l" r="r" t="t"/>
              <a:pathLst>
                <a:path extrusionOk="0" h="1516" w="2234">
                  <a:moveTo>
                    <a:pt x="1866" y="1"/>
                  </a:moveTo>
                  <a:cubicBezTo>
                    <a:pt x="1806" y="1"/>
                    <a:pt x="1743" y="24"/>
                    <a:pt x="1687" y="80"/>
                  </a:cubicBezTo>
                  <a:lnTo>
                    <a:pt x="864" y="903"/>
                  </a:lnTo>
                  <a:lnTo>
                    <a:pt x="539" y="578"/>
                  </a:lnTo>
                  <a:cubicBezTo>
                    <a:pt x="483" y="523"/>
                    <a:pt x="422" y="500"/>
                    <a:pt x="364" y="500"/>
                  </a:cubicBezTo>
                  <a:cubicBezTo>
                    <a:pt x="168" y="500"/>
                    <a:pt x="0" y="758"/>
                    <a:pt x="184" y="942"/>
                  </a:cubicBezTo>
                  <a:lnTo>
                    <a:pt x="682" y="1439"/>
                  </a:lnTo>
                  <a:cubicBezTo>
                    <a:pt x="730" y="1487"/>
                    <a:pt x="797" y="1516"/>
                    <a:pt x="864" y="1516"/>
                  </a:cubicBezTo>
                  <a:cubicBezTo>
                    <a:pt x="931" y="1516"/>
                    <a:pt x="998" y="1487"/>
                    <a:pt x="1046" y="1439"/>
                  </a:cubicBezTo>
                  <a:lnTo>
                    <a:pt x="2051" y="434"/>
                  </a:lnTo>
                  <a:cubicBezTo>
                    <a:pt x="2234" y="251"/>
                    <a:pt x="2064" y="1"/>
                    <a:pt x="1866" y="1"/>
                  </a:cubicBezTo>
                  <a:close/>
                </a:path>
              </a:pathLst>
            </a:custGeom>
            <a:solidFill>
              <a:srgbClr val="637689"/>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557" name="Google Shape;557;p17"/>
            <p:cNvSpPr/>
            <p:nvPr/>
          </p:nvSpPr>
          <p:spPr>
            <a:xfrm>
              <a:off x="7762342" y="3891667"/>
              <a:ext cx="58665" cy="39784"/>
            </a:xfrm>
            <a:custGeom>
              <a:rect b="b" l="l" r="r" t="t"/>
              <a:pathLst>
                <a:path extrusionOk="0" h="1515" w="2234">
                  <a:moveTo>
                    <a:pt x="1862" y="0"/>
                  </a:moveTo>
                  <a:cubicBezTo>
                    <a:pt x="1803" y="0"/>
                    <a:pt x="1741" y="24"/>
                    <a:pt x="1686" y="79"/>
                  </a:cubicBezTo>
                  <a:lnTo>
                    <a:pt x="863" y="902"/>
                  </a:lnTo>
                  <a:lnTo>
                    <a:pt x="538" y="586"/>
                  </a:lnTo>
                  <a:cubicBezTo>
                    <a:pt x="482" y="530"/>
                    <a:pt x="419" y="506"/>
                    <a:pt x="360" y="506"/>
                  </a:cubicBezTo>
                  <a:cubicBezTo>
                    <a:pt x="165" y="506"/>
                    <a:pt x="0" y="757"/>
                    <a:pt x="184" y="940"/>
                  </a:cubicBezTo>
                  <a:lnTo>
                    <a:pt x="681" y="1438"/>
                  </a:lnTo>
                  <a:cubicBezTo>
                    <a:pt x="729" y="1485"/>
                    <a:pt x="786" y="1514"/>
                    <a:pt x="853" y="1514"/>
                  </a:cubicBezTo>
                  <a:cubicBezTo>
                    <a:pt x="930" y="1514"/>
                    <a:pt x="997" y="1495"/>
                    <a:pt x="1045" y="1438"/>
                  </a:cubicBezTo>
                  <a:lnTo>
                    <a:pt x="2050" y="442"/>
                  </a:lnTo>
                  <a:cubicBezTo>
                    <a:pt x="2234" y="258"/>
                    <a:pt x="2061" y="0"/>
                    <a:pt x="1862" y="0"/>
                  </a:cubicBezTo>
                  <a:close/>
                </a:path>
              </a:pathLst>
            </a:custGeom>
            <a:solidFill>
              <a:srgbClr val="637689"/>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grpSp>
      <p:grpSp>
        <p:nvGrpSpPr>
          <p:cNvPr id="558" name="Google Shape;558;p17"/>
          <p:cNvGrpSpPr/>
          <p:nvPr/>
        </p:nvGrpSpPr>
        <p:grpSpPr>
          <a:xfrm rot="-410198">
            <a:off x="487342" y="3650650"/>
            <a:ext cx="944904" cy="888002"/>
            <a:chOff x="3214452" y="3340533"/>
            <a:chExt cx="392464" cy="389895"/>
          </a:xfrm>
        </p:grpSpPr>
        <p:sp>
          <p:nvSpPr>
            <p:cNvPr id="559" name="Google Shape;559;p17"/>
            <p:cNvSpPr/>
            <p:nvPr/>
          </p:nvSpPr>
          <p:spPr>
            <a:xfrm>
              <a:off x="3214452" y="3340533"/>
              <a:ext cx="289912" cy="97651"/>
            </a:xfrm>
            <a:custGeom>
              <a:rect b="b" l="l" r="r" t="t"/>
              <a:pathLst>
                <a:path extrusionOk="0" h="3725" w="11059">
                  <a:moveTo>
                    <a:pt x="59" y="1"/>
                  </a:moveTo>
                  <a:cubicBezTo>
                    <a:pt x="30" y="1"/>
                    <a:pt x="1" y="29"/>
                    <a:pt x="1" y="44"/>
                  </a:cubicBezTo>
                  <a:lnTo>
                    <a:pt x="1" y="3682"/>
                  </a:lnTo>
                  <a:cubicBezTo>
                    <a:pt x="1" y="3711"/>
                    <a:pt x="30" y="3725"/>
                    <a:pt x="59" y="3725"/>
                  </a:cubicBezTo>
                  <a:lnTo>
                    <a:pt x="11015" y="3725"/>
                  </a:lnTo>
                  <a:cubicBezTo>
                    <a:pt x="11030" y="3725"/>
                    <a:pt x="11058" y="3711"/>
                    <a:pt x="11058" y="3682"/>
                  </a:cubicBezTo>
                  <a:lnTo>
                    <a:pt x="11058" y="44"/>
                  </a:lnTo>
                  <a:cubicBezTo>
                    <a:pt x="11058" y="29"/>
                    <a:pt x="11030" y="1"/>
                    <a:pt x="11015" y="1"/>
                  </a:cubicBezTo>
                  <a:close/>
                </a:path>
              </a:pathLst>
            </a:custGeom>
            <a:solidFill>
              <a:srgbClr val="F4F5F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0" name="Google Shape;560;p17"/>
            <p:cNvSpPr/>
            <p:nvPr/>
          </p:nvSpPr>
          <p:spPr>
            <a:xfrm>
              <a:off x="3214452" y="3571749"/>
              <a:ext cx="302783" cy="98411"/>
            </a:xfrm>
            <a:custGeom>
              <a:rect b="b" l="l" r="r" t="t"/>
              <a:pathLst>
                <a:path extrusionOk="0" h="3754" w="11550">
                  <a:moveTo>
                    <a:pt x="59" y="1"/>
                  </a:moveTo>
                  <a:cubicBezTo>
                    <a:pt x="30" y="1"/>
                    <a:pt x="1" y="30"/>
                    <a:pt x="1" y="58"/>
                  </a:cubicBezTo>
                  <a:lnTo>
                    <a:pt x="1" y="3682"/>
                  </a:lnTo>
                  <a:cubicBezTo>
                    <a:pt x="1" y="3711"/>
                    <a:pt x="30" y="3739"/>
                    <a:pt x="59" y="3739"/>
                  </a:cubicBezTo>
                  <a:lnTo>
                    <a:pt x="9413" y="3739"/>
                  </a:lnTo>
                  <a:lnTo>
                    <a:pt x="9528" y="3754"/>
                  </a:lnTo>
                  <a:lnTo>
                    <a:pt x="9543" y="3754"/>
                  </a:lnTo>
                  <a:lnTo>
                    <a:pt x="9644" y="3696"/>
                  </a:lnTo>
                  <a:cubicBezTo>
                    <a:pt x="9716" y="3653"/>
                    <a:pt x="9774" y="3624"/>
                    <a:pt x="9846" y="3595"/>
                  </a:cubicBezTo>
                  <a:lnTo>
                    <a:pt x="11520" y="2931"/>
                  </a:lnTo>
                  <a:cubicBezTo>
                    <a:pt x="11535" y="2931"/>
                    <a:pt x="11549" y="2917"/>
                    <a:pt x="11549" y="2888"/>
                  </a:cubicBezTo>
                  <a:lnTo>
                    <a:pt x="11549" y="2166"/>
                  </a:lnTo>
                  <a:cubicBezTo>
                    <a:pt x="11549" y="2152"/>
                    <a:pt x="11549" y="2137"/>
                    <a:pt x="11535" y="2123"/>
                  </a:cubicBezTo>
                  <a:lnTo>
                    <a:pt x="11362" y="2036"/>
                  </a:lnTo>
                  <a:cubicBezTo>
                    <a:pt x="11058" y="1863"/>
                    <a:pt x="10827" y="1589"/>
                    <a:pt x="10741" y="1257"/>
                  </a:cubicBezTo>
                  <a:lnTo>
                    <a:pt x="10669" y="1011"/>
                  </a:lnTo>
                  <a:cubicBezTo>
                    <a:pt x="10669" y="982"/>
                    <a:pt x="10640" y="968"/>
                    <a:pt x="10625" y="968"/>
                  </a:cubicBezTo>
                  <a:lnTo>
                    <a:pt x="10366" y="968"/>
                  </a:lnTo>
                  <a:cubicBezTo>
                    <a:pt x="10106" y="968"/>
                    <a:pt x="9889" y="751"/>
                    <a:pt x="9889" y="491"/>
                  </a:cubicBezTo>
                  <a:cubicBezTo>
                    <a:pt x="9889" y="463"/>
                    <a:pt x="9889" y="448"/>
                    <a:pt x="9889" y="419"/>
                  </a:cubicBezTo>
                  <a:lnTo>
                    <a:pt x="9932" y="58"/>
                  </a:lnTo>
                  <a:cubicBezTo>
                    <a:pt x="9932" y="30"/>
                    <a:pt x="9918" y="1"/>
                    <a:pt x="9889" y="1"/>
                  </a:cubicBezTo>
                  <a:close/>
                </a:path>
              </a:pathLst>
            </a:custGeom>
            <a:solidFill>
              <a:srgbClr val="F4F5F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1" name="Google Shape;561;p17"/>
            <p:cNvSpPr/>
            <p:nvPr/>
          </p:nvSpPr>
          <p:spPr>
            <a:xfrm>
              <a:off x="3214452" y="3456246"/>
              <a:ext cx="289912" cy="97756"/>
            </a:xfrm>
            <a:custGeom>
              <a:rect b="b" l="l" r="r" t="t"/>
              <a:pathLst>
                <a:path extrusionOk="0" h="3729" w="11059">
                  <a:moveTo>
                    <a:pt x="11030" y="0"/>
                  </a:moveTo>
                  <a:cubicBezTo>
                    <a:pt x="11025" y="0"/>
                    <a:pt x="11020" y="1"/>
                    <a:pt x="11015" y="4"/>
                  </a:cubicBezTo>
                  <a:lnTo>
                    <a:pt x="59" y="4"/>
                  </a:lnTo>
                  <a:cubicBezTo>
                    <a:pt x="30" y="4"/>
                    <a:pt x="1" y="18"/>
                    <a:pt x="1" y="47"/>
                  </a:cubicBezTo>
                  <a:lnTo>
                    <a:pt x="1" y="3685"/>
                  </a:lnTo>
                  <a:cubicBezTo>
                    <a:pt x="1" y="3714"/>
                    <a:pt x="30" y="3728"/>
                    <a:pt x="59" y="3728"/>
                  </a:cubicBezTo>
                  <a:lnTo>
                    <a:pt x="9817" y="3728"/>
                  </a:lnTo>
                  <a:cubicBezTo>
                    <a:pt x="9846" y="3728"/>
                    <a:pt x="9860" y="3714"/>
                    <a:pt x="9875" y="3685"/>
                  </a:cubicBezTo>
                  <a:lnTo>
                    <a:pt x="9889" y="3396"/>
                  </a:lnTo>
                  <a:cubicBezTo>
                    <a:pt x="9947" y="2804"/>
                    <a:pt x="10279" y="2530"/>
                    <a:pt x="10856" y="2227"/>
                  </a:cubicBezTo>
                  <a:lnTo>
                    <a:pt x="11044" y="2140"/>
                  </a:lnTo>
                  <a:cubicBezTo>
                    <a:pt x="11058" y="2126"/>
                    <a:pt x="11058" y="2111"/>
                    <a:pt x="11058" y="2097"/>
                  </a:cubicBezTo>
                  <a:lnTo>
                    <a:pt x="11058" y="47"/>
                  </a:lnTo>
                  <a:cubicBezTo>
                    <a:pt x="11058" y="24"/>
                    <a:pt x="11049" y="0"/>
                    <a:pt x="11030" y="0"/>
                  </a:cubicBezTo>
                  <a:close/>
                </a:path>
              </a:pathLst>
            </a:custGeom>
            <a:solidFill>
              <a:srgbClr val="F4F5F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2" name="Google Shape;562;p17"/>
            <p:cNvSpPr/>
            <p:nvPr/>
          </p:nvSpPr>
          <p:spPr>
            <a:xfrm>
              <a:off x="3307410" y="3371912"/>
              <a:ext cx="88476" cy="12950"/>
            </a:xfrm>
            <a:custGeom>
              <a:rect b="b" l="l" r="r" t="t"/>
              <a:pathLst>
                <a:path extrusionOk="0" h="494" w="3375">
                  <a:moveTo>
                    <a:pt x="325" y="1"/>
                  </a:moveTo>
                  <a:cubicBezTo>
                    <a:pt x="1" y="1"/>
                    <a:pt x="1" y="494"/>
                    <a:pt x="325" y="494"/>
                  </a:cubicBezTo>
                  <a:cubicBezTo>
                    <a:pt x="334" y="494"/>
                    <a:pt x="343" y="493"/>
                    <a:pt x="352" y="493"/>
                  </a:cubicBezTo>
                  <a:lnTo>
                    <a:pt x="3023" y="493"/>
                  </a:lnTo>
                  <a:cubicBezTo>
                    <a:pt x="3032" y="493"/>
                    <a:pt x="3041" y="494"/>
                    <a:pt x="3050" y="494"/>
                  </a:cubicBezTo>
                  <a:cubicBezTo>
                    <a:pt x="3375" y="494"/>
                    <a:pt x="3375" y="1"/>
                    <a:pt x="3050" y="1"/>
                  </a:cubicBezTo>
                  <a:cubicBezTo>
                    <a:pt x="3041" y="1"/>
                    <a:pt x="3032" y="1"/>
                    <a:pt x="3023" y="2"/>
                  </a:cubicBezTo>
                  <a:lnTo>
                    <a:pt x="352" y="2"/>
                  </a:lnTo>
                  <a:cubicBezTo>
                    <a:pt x="343" y="1"/>
                    <a:pt x="334" y="1"/>
                    <a:pt x="325" y="1"/>
                  </a:cubicBezTo>
                  <a:close/>
                </a:path>
              </a:pathLst>
            </a:custGeom>
            <a:solidFill>
              <a:srgbClr val="CDD7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3" name="Google Shape;563;p17"/>
            <p:cNvSpPr/>
            <p:nvPr/>
          </p:nvSpPr>
          <p:spPr>
            <a:xfrm>
              <a:off x="3307410" y="3400303"/>
              <a:ext cx="157605" cy="12557"/>
            </a:xfrm>
            <a:custGeom>
              <a:rect b="b" l="l" r="r" t="t"/>
              <a:pathLst>
                <a:path extrusionOk="0" h="479" w="6012">
                  <a:moveTo>
                    <a:pt x="325" y="0"/>
                  </a:moveTo>
                  <a:cubicBezTo>
                    <a:pt x="1" y="0"/>
                    <a:pt x="1" y="479"/>
                    <a:pt x="325" y="479"/>
                  </a:cubicBezTo>
                  <a:cubicBezTo>
                    <a:pt x="334" y="479"/>
                    <a:pt x="343" y="479"/>
                    <a:pt x="352" y="478"/>
                  </a:cubicBezTo>
                  <a:lnTo>
                    <a:pt x="5708" y="478"/>
                  </a:lnTo>
                  <a:cubicBezTo>
                    <a:pt x="6011" y="449"/>
                    <a:pt x="6011" y="16"/>
                    <a:pt x="5708" y="1"/>
                  </a:cubicBezTo>
                  <a:lnTo>
                    <a:pt x="352" y="1"/>
                  </a:lnTo>
                  <a:cubicBezTo>
                    <a:pt x="343" y="1"/>
                    <a:pt x="334" y="0"/>
                    <a:pt x="325" y="0"/>
                  </a:cubicBezTo>
                  <a:close/>
                </a:path>
              </a:pathLst>
            </a:custGeom>
            <a:solidFill>
              <a:srgbClr val="CDD7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4" name="Google Shape;564;p17"/>
            <p:cNvSpPr/>
            <p:nvPr/>
          </p:nvSpPr>
          <p:spPr>
            <a:xfrm>
              <a:off x="3307410" y="3487704"/>
              <a:ext cx="88476" cy="12950"/>
            </a:xfrm>
            <a:custGeom>
              <a:rect b="b" l="l" r="r" t="t"/>
              <a:pathLst>
                <a:path extrusionOk="0" h="494" w="3375">
                  <a:moveTo>
                    <a:pt x="325" y="1"/>
                  </a:moveTo>
                  <a:cubicBezTo>
                    <a:pt x="1" y="1"/>
                    <a:pt x="1" y="494"/>
                    <a:pt x="325" y="494"/>
                  </a:cubicBezTo>
                  <a:cubicBezTo>
                    <a:pt x="334" y="494"/>
                    <a:pt x="343" y="494"/>
                    <a:pt x="352" y="493"/>
                  </a:cubicBezTo>
                  <a:lnTo>
                    <a:pt x="3023" y="493"/>
                  </a:lnTo>
                  <a:cubicBezTo>
                    <a:pt x="3032" y="494"/>
                    <a:pt x="3041" y="494"/>
                    <a:pt x="3050" y="494"/>
                  </a:cubicBezTo>
                  <a:cubicBezTo>
                    <a:pt x="3375" y="494"/>
                    <a:pt x="3375" y="1"/>
                    <a:pt x="3050" y="1"/>
                  </a:cubicBezTo>
                  <a:cubicBezTo>
                    <a:pt x="3041" y="1"/>
                    <a:pt x="3032" y="1"/>
                    <a:pt x="3023" y="2"/>
                  </a:cubicBezTo>
                  <a:lnTo>
                    <a:pt x="352" y="2"/>
                  </a:lnTo>
                  <a:cubicBezTo>
                    <a:pt x="343" y="1"/>
                    <a:pt x="334" y="1"/>
                    <a:pt x="325" y="1"/>
                  </a:cubicBezTo>
                  <a:close/>
                </a:path>
              </a:pathLst>
            </a:custGeom>
            <a:solidFill>
              <a:srgbClr val="CDD7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5" name="Google Shape;565;p17"/>
            <p:cNvSpPr/>
            <p:nvPr/>
          </p:nvSpPr>
          <p:spPr>
            <a:xfrm>
              <a:off x="3307410" y="3516068"/>
              <a:ext cx="155691" cy="12609"/>
            </a:xfrm>
            <a:custGeom>
              <a:rect b="b" l="l" r="r" t="t"/>
              <a:pathLst>
                <a:path extrusionOk="0" h="481" w="5939">
                  <a:moveTo>
                    <a:pt x="313" y="0"/>
                  </a:moveTo>
                  <a:cubicBezTo>
                    <a:pt x="1" y="0"/>
                    <a:pt x="5" y="480"/>
                    <a:pt x="325" y="480"/>
                  </a:cubicBezTo>
                  <a:cubicBezTo>
                    <a:pt x="334" y="480"/>
                    <a:pt x="343" y="480"/>
                    <a:pt x="352" y="479"/>
                  </a:cubicBezTo>
                  <a:lnTo>
                    <a:pt x="5650" y="479"/>
                  </a:lnTo>
                  <a:cubicBezTo>
                    <a:pt x="5939" y="450"/>
                    <a:pt x="5939" y="17"/>
                    <a:pt x="5650" y="3"/>
                  </a:cubicBezTo>
                  <a:lnTo>
                    <a:pt x="352" y="3"/>
                  </a:lnTo>
                  <a:cubicBezTo>
                    <a:pt x="339" y="1"/>
                    <a:pt x="326" y="0"/>
                    <a:pt x="313" y="0"/>
                  </a:cubicBezTo>
                  <a:close/>
                </a:path>
              </a:pathLst>
            </a:custGeom>
            <a:solidFill>
              <a:srgbClr val="CDD7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6" name="Google Shape;566;p17"/>
            <p:cNvSpPr/>
            <p:nvPr/>
          </p:nvSpPr>
          <p:spPr>
            <a:xfrm>
              <a:off x="3307410" y="3603522"/>
              <a:ext cx="88476" cy="12950"/>
            </a:xfrm>
            <a:custGeom>
              <a:rect b="b" l="l" r="r" t="t"/>
              <a:pathLst>
                <a:path extrusionOk="0" h="494" w="3375">
                  <a:moveTo>
                    <a:pt x="325" y="0"/>
                  </a:moveTo>
                  <a:cubicBezTo>
                    <a:pt x="1" y="0"/>
                    <a:pt x="1" y="493"/>
                    <a:pt x="325" y="493"/>
                  </a:cubicBezTo>
                  <a:cubicBezTo>
                    <a:pt x="334" y="493"/>
                    <a:pt x="343" y="493"/>
                    <a:pt x="352" y="492"/>
                  </a:cubicBezTo>
                  <a:lnTo>
                    <a:pt x="3023" y="492"/>
                  </a:lnTo>
                  <a:cubicBezTo>
                    <a:pt x="3032" y="493"/>
                    <a:pt x="3041" y="493"/>
                    <a:pt x="3050" y="493"/>
                  </a:cubicBezTo>
                  <a:cubicBezTo>
                    <a:pt x="3375" y="493"/>
                    <a:pt x="3375" y="0"/>
                    <a:pt x="3050" y="0"/>
                  </a:cubicBezTo>
                  <a:cubicBezTo>
                    <a:pt x="3041" y="0"/>
                    <a:pt x="3032" y="0"/>
                    <a:pt x="3023" y="1"/>
                  </a:cubicBezTo>
                  <a:lnTo>
                    <a:pt x="352" y="1"/>
                  </a:lnTo>
                  <a:cubicBezTo>
                    <a:pt x="343" y="0"/>
                    <a:pt x="334" y="0"/>
                    <a:pt x="325" y="0"/>
                  </a:cubicBezTo>
                  <a:close/>
                </a:path>
              </a:pathLst>
            </a:custGeom>
            <a:solidFill>
              <a:srgbClr val="CDD7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7" name="Google Shape;567;p17"/>
            <p:cNvSpPr/>
            <p:nvPr/>
          </p:nvSpPr>
          <p:spPr>
            <a:xfrm>
              <a:off x="3307410" y="3631519"/>
              <a:ext cx="156215" cy="12950"/>
            </a:xfrm>
            <a:custGeom>
              <a:rect b="b" l="l" r="r" t="t"/>
              <a:pathLst>
                <a:path extrusionOk="0" h="494" w="5959">
                  <a:moveTo>
                    <a:pt x="325" y="0"/>
                  </a:moveTo>
                  <a:cubicBezTo>
                    <a:pt x="1" y="0"/>
                    <a:pt x="1" y="493"/>
                    <a:pt x="325" y="493"/>
                  </a:cubicBezTo>
                  <a:cubicBezTo>
                    <a:pt x="334" y="493"/>
                    <a:pt x="343" y="493"/>
                    <a:pt x="352" y="492"/>
                  </a:cubicBezTo>
                  <a:lnTo>
                    <a:pt x="5607" y="492"/>
                  </a:lnTo>
                  <a:cubicBezTo>
                    <a:pt x="5616" y="493"/>
                    <a:pt x="5625" y="493"/>
                    <a:pt x="5634" y="493"/>
                  </a:cubicBezTo>
                  <a:cubicBezTo>
                    <a:pt x="5959" y="493"/>
                    <a:pt x="5959" y="0"/>
                    <a:pt x="5634" y="0"/>
                  </a:cubicBezTo>
                  <a:cubicBezTo>
                    <a:pt x="5625" y="0"/>
                    <a:pt x="5616" y="1"/>
                    <a:pt x="5607" y="1"/>
                  </a:cubicBezTo>
                  <a:lnTo>
                    <a:pt x="352" y="1"/>
                  </a:lnTo>
                  <a:cubicBezTo>
                    <a:pt x="343" y="1"/>
                    <a:pt x="334" y="0"/>
                    <a:pt x="325" y="0"/>
                  </a:cubicBezTo>
                  <a:close/>
                </a:path>
              </a:pathLst>
            </a:custGeom>
            <a:solidFill>
              <a:srgbClr val="CDD7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8" name="Google Shape;568;p17"/>
            <p:cNvSpPr/>
            <p:nvPr/>
          </p:nvSpPr>
          <p:spPr>
            <a:xfrm>
              <a:off x="3235660" y="3365070"/>
              <a:ext cx="57175" cy="54973"/>
            </a:xfrm>
            <a:custGeom>
              <a:rect b="b" l="l" r="r" t="t"/>
              <a:pathLst>
                <a:path extrusionOk="0" h="2097" w="2181">
                  <a:moveTo>
                    <a:pt x="1498" y="0"/>
                  </a:moveTo>
                  <a:cubicBezTo>
                    <a:pt x="1485" y="0"/>
                    <a:pt x="1472" y="1"/>
                    <a:pt x="1458" y="3"/>
                  </a:cubicBezTo>
                  <a:lnTo>
                    <a:pt x="246" y="3"/>
                  </a:lnTo>
                  <a:cubicBezTo>
                    <a:pt x="101" y="3"/>
                    <a:pt x="0" y="104"/>
                    <a:pt x="0" y="234"/>
                  </a:cubicBezTo>
                  <a:lnTo>
                    <a:pt x="0" y="1851"/>
                  </a:lnTo>
                  <a:cubicBezTo>
                    <a:pt x="0" y="1981"/>
                    <a:pt x="101" y="2096"/>
                    <a:pt x="246" y="2096"/>
                  </a:cubicBezTo>
                  <a:lnTo>
                    <a:pt x="1935" y="2096"/>
                  </a:lnTo>
                  <a:cubicBezTo>
                    <a:pt x="2065" y="2096"/>
                    <a:pt x="2166" y="1981"/>
                    <a:pt x="2166" y="1851"/>
                  </a:cubicBezTo>
                  <a:lnTo>
                    <a:pt x="2166" y="1418"/>
                  </a:lnTo>
                  <a:cubicBezTo>
                    <a:pt x="2180" y="1237"/>
                    <a:pt x="2054" y="1147"/>
                    <a:pt x="1927" y="1147"/>
                  </a:cubicBezTo>
                  <a:cubicBezTo>
                    <a:pt x="1801" y="1147"/>
                    <a:pt x="1675" y="1237"/>
                    <a:pt x="1689" y="1418"/>
                  </a:cubicBezTo>
                  <a:lnTo>
                    <a:pt x="1689" y="1605"/>
                  </a:lnTo>
                  <a:lnTo>
                    <a:pt x="477" y="1605"/>
                  </a:lnTo>
                  <a:lnTo>
                    <a:pt x="477" y="479"/>
                  </a:lnTo>
                  <a:lnTo>
                    <a:pt x="1458" y="479"/>
                  </a:lnTo>
                  <a:cubicBezTo>
                    <a:pt x="1468" y="480"/>
                    <a:pt x="1477" y="480"/>
                    <a:pt x="1485" y="480"/>
                  </a:cubicBezTo>
                  <a:cubicBezTo>
                    <a:pt x="1806" y="480"/>
                    <a:pt x="1810" y="0"/>
                    <a:pt x="1498" y="0"/>
                  </a:cubicBezTo>
                  <a:close/>
                </a:path>
              </a:pathLst>
            </a:custGeom>
            <a:solidFill>
              <a:srgbClr val="62778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9" name="Google Shape;569;p17"/>
            <p:cNvSpPr/>
            <p:nvPr/>
          </p:nvSpPr>
          <p:spPr>
            <a:xfrm>
              <a:off x="3248426" y="3364755"/>
              <a:ext cx="55104" cy="40528"/>
            </a:xfrm>
            <a:custGeom>
              <a:rect b="b" l="l" r="r" t="t"/>
              <a:pathLst>
                <a:path extrusionOk="0" h="1546" w="2102">
                  <a:moveTo>
                    <a:pt x="1754" y="1"/>
                  </a:moveTo>
                  <a:cubicBezTo>
                    <a:pt x="1694" y="1"/>
                    <a:pt x="1631" y="26"/>
                    <a:pt x="1578" y="87"/>
                  </a:cubicBezTo>
                  <a:lnTo>
                    <a:pt x="769" y="939"/>
                  </a:lnTo>
                  <a:lnTo>
                    <a:pt x="524" y="679"/>
                  </a:lnTo>
                  <a:cubicBezTo>
                    <a:pt x="470" y="618"/>
                    <a:pt x="407" y="593"/>
                    <a:pt x="346" y="593"/>
                  </a:cubicBezTo>
                  <a:cubicBezTo>
                    <a:pt x="163" y="593"/>
                    <a:pt x="0" y="823"/>
                    <a:pt x="163" y="997"/>
                  </a:cubicBezTo>
                  <a:lnTo>
                    <a:pt x="581" y="1458"/>
                  </a:lnTo>
                  <a:cubicBezTo>
                    <a:pt x="625" y="1516"/>
                    <a:pt x="697" y="1545"/>
                    <a:pt x="769" y="1545"/>
                  </a:cubicBezTo>
                  <a:cubicBezTo>
                    <a:pt x="841" y="1545"/>
                    <a:pt x="899" y="1516"/>
                    <a:pt x="957" y="1473"/>
                  </a:cubicBezTo>
                  <a:lnTo>
                    <a:pt x="1938" y="419"/>
                  </a:lnTo>
                  <a:cubicBezTo>
                    <a:pt x="2101" y="235"/>
                    <a:pt x="1937" y="1"/>
                    <a:pt x="1754" y="1"/>
                  </a:cubicBezTo>
                  <a:close/>
                </a:path>
              </a:pathLst>
            </a:custGeom>
            <a:solidFill>
              <a:srgbClr val="69819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0" name="Google Shape;570;p17"/>
            <p:cNvSpPr/>
            <p:nvPr/>
          </p:nvSpPr>
          <p:spPr>
            <a:xfrm>
              <a:off x="3235660" y="3480547"/>
              <a:ext cx="56782" cy="55287"/>
            </a:xfrm>
            <a:custGeom>
              <a:rect b="b" l="l" r="r" t="t"/>
              <a:pathLst>
                <a:path extrusionOk="0" h="2109" w="2166">
                  <a:moveTo>
                    <a:pt x="246" y="1"/>
                  </a:moveTo>
                  <a:cubicBezTo>
                    <a:pt x="101" y="1"/>
                    <a:pt x="0" y="116"/>
                    <a:pt x="0" y="246"/>
                  </a:cubicBezTo>
                  <a:lnTo>
                    <a:pt x="0" y="1863"/>
                  </a:lnTo>
                  <a:cubicBezTo>
                    <a:pt x="0" y="1993"/>
                    <a:pt x="101" y="2108"/>
                    <a:pt x="246" y="2108"/>
                  </a:cubicBezTo>
                  <a:lnTo>
                    <a:pt x="1935" y="2108"/>
                  </a:lnTo>
                  <a:cubicBezTo>
                    <a:pt x="2065" y="2108"/>
                    <a:pt x="2166" y="1993"/>
                    <a:pt x="2166" y="1863"/>
                  </a:cubicBezTo>
                  <a:lnTo>
                    <a:pt x="2166" y="1430"/>
                  </a:lnTo>
                  <a:cubicBezTo>
                    <a:pt x="2151" y="1278"/>
                    <a:pt x="2036" y="1202"/>
                    <a:pt x="1922" y="1202"/>
                  </a:cubicBezTo>
                  <a:cubicBezTo>
                    <a:pt x="1808" y="1202"/>
                    <a:pt x="1696" y="1278"/>
                    <a:pt x="1689" y="1430"/>
                  </a:cubicBezTo>
                  <a:lnTo>
                    <a:pt x="1689" y="1617"/>
                  </a:lnTo>
                  <a:lnTo>
                    <a:pt x="477" y="1617"/>
                  </a:lnTo>
                  <a:lnTo>
                    <a:pt x="477" y="492"/>
                  </a:lnTo>
                  <a:lnTo>
                    <a:pt x="1458" y="492"/>
                  </a:lnTo>
                  <a:cubicBezTo>
                    <a:pt x="1761" y="463"/>
                    <a:pt x="1761" y="30"/>
                    <a:pt x="1458" y="1"/>
                  </a:cubicBezTo>
                  <a:close/>
                </a:path>
              </a:pathLst>
            </a:custGeom>
            <a:solidFill>
              <a:srgbClr val="62778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1" name="Google Shape;571;p17"/>
            <p:cNvSpPr/>
            <p:nvPr/>
          </p:nvSpPr>
          <p:spPr>
            <a:xfrm>
              <a:off x="3248400" y="3480573"/>
              <a:ext cx="55130" cy="40502"/>
            </a:xfrm>
            <a:custGeom>
              <a:rect b="b" l="l" r="r" t="t"/>
              <a:pathLst>
                <a:path extrusionOk="0" h="1545" w="2103">
                  <a:moveTo>
                    <a:pt x="1755" y="0"/>
                  </a:moveTo>
                  <a:cubicBezTo>
                    <a:pt x="1695" y="0"/>
                    <a:pt x="1632" y="26"/>
                    <a:pt x="1579" y="86"/>
                  </a:cubicBezTo>
                  <a:lnTo>
                    <a:pt x="770" y="938"/>
                  </a:lnTo>
                  <a:lnTo>
                    <a:pt x="525" y="664"/>
                  </a:lnTo>
                  <a:cubicBezTo>
                    <a:pt x="472" y="607"/>
                    <a:pt x="410" y="584"/>
                    <a:pt x="351" y="584"/>
                  </a:cubicBezTo>
                  <a:cubicBezTo>
                    <a:pt x="166" y="584"/>
                    <a:pt x="0" y="810"/>
                    <a:pt x="164" y="996"/>
                  </a:cubicBezTo>
                  <a:lnTo>
                    <a:pt x="582" y="1458"/>
                  </a:lnTo>
                  <a:cubicBezTo>
                    <a:pt x="626" y="1515"/>
                    <a:pt x="698" y="1544"/>
                    <a:pt x="770" y="1544"/>
                  </a:cubicBezTo>
                  <a:cubicBezTo>
                    <a:pt x="842" y="1544"/>
                    <a:pt x="900" y="1515"/>
                    <a:pt x="958" y="1458"/>
                  </a:cubicBezTo>
                  <a:lnTo>
                    <a:pt x="1939" y="418"/>
                  </a:lnTo>
                  <a:cubicBezTo>
                    <a:pt x="2102" y="234"/>
                    <a:pt x="1938" y="0"/>
                    <a:pt x="1755" y="0"/>
                  </a:cubicBezTo>
                  <a:close/>
                </a:path>
              </a:pathLst>
            </a:custGeom>
            <a:solidFill>
              <a:srgbClr val="69819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2" name="Google Shape;572;p17"/>
            <p:cNvSpPr/>
            <p:nvPr/>
          </p:nvSpPr>
          <p:spPr>
            <a:xfrm>
              <a:off x="3235660" y="3596312"/>
              <a:ext cx="56782" cy="55314"/>
            </a:xfrm>
            <a:custGeom>
              <a:rect b="b" l="l" r="r" t="t"/>
              <a:pathLst>
                <a:path extrusionOk="0" h="2110" w="2166">
                  <a:moveTo>
                    <a:pt x="1485" y="1"/>
                  </a:moveTo>
                  <a:cubicBezTo>
                    <a:pt x="1477" y="1"/>
                    <a:pt x="1468" y="1"/>
                    <a:pt x="1458" y="2"/>
                  </a:cubicBezTo>
                  <a:lnTo>
                    <a:pt x="246" y="2"/>
                  </a:lnTo>
                  <a:cubicBezTo>
                    <a:pt x="101" y="2"/>
                    <a:pt x="0" y="117"/>
                    <a:pt x="0" y="247"/>
                  </a:cubicBezTo>
                  <a:lnTo>
                    <a:pt x="0" y="1864"/>
                  </a:lnTo>
                  <a:cubicBezTo>
                    <a:pt x="0" y="1994"/>
                    <a:pt x="101" y="2109"/>
                    <a:pt x="246" y="2109"/>
                  </a:cubicBezTo>
                  <a:lnTo>
                    <a:pt x="1935" y="2109"/>
                  </a:lnTo>
                  <a:cubicBezTo>
                    <a:pt x="2065" y="2095"/>
                    <a:pt x="2166" y="1994"/>
                    <a:pt x="2166" y="1850"/>
                  </a:cubicBezTo>
                  <a:lnTo>
                    <a:pt x="2166" y="1417"/>
                  </a:lnTo>
                  <a:cubicBezTo>
                    <a:pt x="2151" y="1272"/>
                    <a:pt x="2036" y="1200"/>
                    <a:pt x="1922" y="1200"/>
                  </a:cubicBezTo>
                  <a:cubicBezTo>
                    <a:pt x="1808" y="1200"/>
                    <a:pt x="1696" y="1272"/>
                    <a:pt x="1689" y="1417"/>
                  </a:cubicBezTo>
                  <a:lnTo>
                    <a:pt x="1689" y="1619"/>
                  </a:lnTo>
                  <a:lnTo>
                    <a:pt x="477" y="1619"/>
                  </a:lnTo>
                  <a:lnTo>
                    <a:pt x="477" y="493"/>
                  </a:lnTo>
                  <a:lnTo>
                    <a:pt x="1458" y="493"/>
                  </a:lnTo>
                  <a:cubicBezTo>
                    <a:pt x="1468" y="493"/>
                    <a:pt x="1477" y="494"/>
                    <a:pt x="1485" y="494"/>
                  </a:cubicBezTo>
                  <a:cubicBezTo>
                    <a:pt x="1810" y="494"/>
                    <a:pt x="1810" y="1"/>
                    <a:pt x="1485" y="1"/>
                  </a:cubicBezTo>
                  <a:close/>
                </a:path>
              </a:pathLst>
            </a:custGeom>
            <a:solidFill>
              <a:srgbClr val="62778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3" name="Google Shape;573;p17"/>
            <p:cNvSpPr/>
            <p:nvPr/>
          </p:nvSpPr>
          <p:spPr>
            <a:xfrm>
              <a:off x="3248400" y="3596365"/>
              <a:ext cx="55130" cy="40214"/>
            </a:xfrm>
            <a:custGeom>
              <a:rect b="b" l="l" r="r" t="t"/>
              <a:pathLst>
                <a:path extrusionOk="0" h="1534" w="2103">
                  <a:moveTo>
                    <a:pt x="1755" y="0"/>
                  </a:moveTo>
                  <a:cubicBezTo>
                    <a:pt x="1695" y="0"/>
                    <a:pt x="1632" y="26"/>
                    <a:pt x="1579" y="87"/>
                  </a:cubicBezTo>
                  <a:lnTo>
                    <a:pt x="770" y="938"/>
                  </a:lnTo>
                  <a:lnTo>
                    <a:pt x="525" y="664"/>
                  </a:lnTo>
                  <a:cubicBezTo>
                    <a:pt x="471" y="603"/>
                    <a:pt x="409" y="578"/>
                    <a:pt x="348" y="578"/>
                  </a:cubicBezTo>
                  <a:cubicBezTo>
                    <a:pt x="165" y="578"/>
                    <a:pt x="1" y="811"/>
                    <a:pt x="164" y="996"/>
                  </a:cubicBezTo>
                  <a:lnTo>
                    <a:pt x="582" y="1458"/>
                  </a:lnTo>
                  <a:cubicBezTo>
                    <a:pt x="626" y="1501"/>
                    <a:pt x="698" y="1530"/>
                    <a:pt x="770" y="1530"/>
                  </a:cubicBezTo>
                  <a:cubicBezTo>
                    <a:pt x="783" y="1533"/>
                    <a:pt x="794" y="1534"/>
                    <a:pt x="806" y="1534"/>
                  </a:cubicBezTo>
                  <a:cubicBezTo>
                    <a:pt x="862" y="1534"/>
                    <a:pt x="910" y="1506"/>
                    <a:pt x="958" y="1458"/>
                  </a:cubicBezTo>
                  <a:lnTo>
                    <a:pt x="1939" y="419"/>
                  </a:lnTo>
                  <a:cubicBezTo>
                    <a:pt x="2102" y="234"/>
                    <a:pt x="1938" y="0"/>
                    <a:pt x="1755" y="0"/>
                  </a:cubicBezTo>
                  <a:close/>
                </a:path>
              </a:pathLst>
            </a:custGeom>
            <a:solidFill>
              <a:srgbClr val="69819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4" name="Google Shape;574;p17"/>
            <p:cNvSpPr/>
            <p:nvPr/>
          </p:nvSpPr>
          <p:spPr>
            <a:xfrm>
              <a:off x="3438878" y="3642136"/>
              <a:ext cx="168038" cy="88292"/>
            </a:xfrm>
            <a:custGeom>
              <a:rect b="b" l="l" r="r" t="t"/>
              <a:pathLst>
                <a:path extrusionOk="0" h="3368" w="6410">
                  <a:moveTo>
                    <a:pt x="2440" y="1"/>
                  </a:moveTo>
                  <a:lnTo>
                    <a:pt x="982" y="592"/>
                  </a:lnTo>
                  <a:cubicBezTo>
                    <a:pt x="837" y="636"/>
                    <a:pt x="707" y="722"/>
                    <a:pt x="592" y="809"/>
                  </a:cubicBezTo>
                  <a:lnTo>
                    <a:pt x="549" y="838"/>
                  </a:lnTo>
                  <a:lnTo>
                    <a:pt x="534" y="867"/>
                  </a:lnTo>
                  <a:lnTo>
                    <a:pt x="520" y="881"/>
                  </a:lnTo>
                  <a:lnTo>
                    <a:pt x="476" y="910"/>
                  </a:lnTo>
                  <a:cubicBezTo>
                    <a:pt x="217" y="1170"/>
                    <a:pt x="58" y="1502"/>
                    <a:pt x="0" y="1877"/>
                  </a:cubicBezTo>
                  <a:lnTo>
                    <a:pt x="0" y="1935"/>
                  </a:lnTo>
                  <a:lnTo>
                    <a:pt x="0" y="1949"/>
                  </a:lnTo>
                  <a:lnTo>
                    <a:pt x="0" y="2007"/>
                  </a:lnTo>
                  <a:lnTo>
                    <a:pt x="0" y="2036"/>
                  </a:lnTo>
                  <a:lnTo>
                    <a:pt x="0" y="2050"/>
                  </a:lnTo>
                  <a:lnTo>
                    <a:pt x="0" y="2123"/>
                  </a:lnTo>
                  <a:lnTo>
                    <a:pt x="0" y="2354"/>
                  </a:lnTo>
                  <a:lnTo>
                    <a:pt x="0" y="3061"/>
                  </a:lnTo>
                  <a:cubicBezTo>
                    <a:pt x="13" y="3232"/>
                    <a:pt x="147" y="3368"/>
                    <a:pt x="313" y="3368"/>
                  </a:cubicBezTo>
                  <a:cubicBezTo>
                    <a:pt x="329" y="3368"/>
                    <a:pt x="345" y="3367"/>
                    <a:pt x="361" y="3364"/>
                  </a:cubicBezTo>
                  <a:lnTo>
                    <a:pt x="6049" y="3364"/>
                  </a:lnTo>
                  <a:cubicBezTo>
                    <a:pt x="6065" y="3367"/>
                    <a:pt x="6081" y="3368"/>
                    <a:pt x="6097" y="3368"/>
                  </a:cubicBezTo>
                  <a:cubicBezTo>
                    <a:pt x="6265" y="3368"/>
                    <a:pt x="6409" y="3232"/>
                    <a:pt x="6409" y="3061"/>
                  </a:cubicBezTo>
                  <a:lnTo>
                    <a:pt x="6409" y="2354"/>
                  </a:lnTo>
                  <a:lnTo>
                    <a:pt x="6409" y="2123"/>
                  </a:lnTo>
                  <a:lnTo>
                    <a:pt x="6337" y="2123"/>
                  </a:lnTo>
                  <a:lnTo>
                    <a:pt x="6337" y="2050"/>
                  </a:lnTo>
                  <a:lnTo>
                    <a:pt x="6337" y="2036"/>
                  </a:lnTo>
                  <a:lnTo>
                    <a:pt x="6337" y="2007"/>
                  </a:lnTo>
                  <a:lnTo>
                    <a:pt x="6337" y="1949"/>
                  </a:lnTo>
                  <a:lnTo>
                    <a:pt x="6337" y="1935"/>
                  </a:lnTo>
                  <a:lnTo>
                    <a:pt x="6337" y="1877"/>
                  </a:lnTo>
                  <a:cubicBezTo>
                    <a:pt x="6294" y="1502"/>
                    <a:pt x="6121" y="1170"/>
                    <a:pt x="5861" y="910"/>
                  </a:cubicBezTo>
                  <a:lnTo>
                    <a:pt x="5818" y="881"/>
                  </a:lnTo>
                  <a:lnTo>
                    <a:pt x="5803" y="867"/>
                  </a:lnTo>
                  <a:lnTo>
                    <a:pt x="5789" y="838"/>
                  </a:lnTo>
                  <a:lnTo>
                    <a:pt x="5745" y="809"/>
                  </a:lnTo>
                  <a:cubicBezTo>
                    <a:pt x="5630" y="722"/>
                    <a:pt x="5500" y="636"/>
                    <a:pt x="5356" y="592"/>
                  </a:cubicBezTo>
                  <a:lnTo>
                    <a:pt x="3898" y="1"/>
                  </a:lnTo>
                  <a:lnTo>
                    <a:pt x="3537" y="376"/>
                  </a:lnTo>
                  <a:lnTo>
                    <a:pt x="3176" y="737"/>
                  </a:lnTo>
                  <a:lnTo>
                    <a:pt x="2801" y="376"/>
                  </a:lnTo>
                  <a:lnTo>
                    <a:pt x="2440" y="1"/>
                  </a:lnTo>
                  <a:close/>
                </a:path>
              </a:pathLst>
            </a:custGeom>
            <a:solidFill>
              <a:srgbClr val="D5DEE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p17"/>
            <p:cNvSpPr/>
            <p:nvPr/>
          </p:nvSpPr>
          <p:spPr>
            <a:xfrm>
              <a:off x="3436965" y="3642529"/>
              <a:ext cx="68526" cy="87899"/>
            </a:xfrm>
            <a:custGeom>
              <a:rect b="b" l="l" r="r" t="t"/>
              <a:pathLst>
                <a:path extrusionOk="0" h="3353" w="2614">
                  <a:moveTo>
                    <a:pt x="2469" y="0"/>
                  </a:moveTo>
                  <a:lnTo>
                    <a:pt x="1026" y="563"/>
                  </a:lnTo>
                  <a:cubicBezTo>
                    <a:pt x="405" y="808"/>
                    <a:pt x="1" y="1429"/>
                    <a:pt x="30" y="2108"/>
                  </a:cubicBezTo>
                  <a:lnTo>
                    <a:pt x="30" y="3046"/>
                  </a:lnTo>
                  <a:cubicBezTo>
                    <a:pt x="30" y="3217"/>
                    <a:pt x="174" y="3353"/>
                    <a:pt x="343" y="3353"/>
                  </a:cubicBezTo>
                  <a:cubicBezTo>
                    <a:pt x="358" y="3353"/>
                    <a:pt x="375" y="3352"/>
                    <a:pt x="391" y="3349"/>
                  </a:cubicBezTo>
                  <a:lnTo>
                    <a:pt x="463" y="3349"/>
                  </a:lnTo>
                  <a:lnTo>
                    <a:pt x="463" y="2108"/>
                  </a:lnTo>
                  <a:cubicBezTo>
                    <a:pt x="434" y="1429"/>
                    <a:pt x="838" y="808"/>
                    <a:pt x="1459" y="563"/>
                  </a:cubicBezTo>
                  <a:lnTo>
                    <a:pt x="2614" y="116"/>
                  </a:lnTo>
                  <a:lnTo>
                    <a:pt x="2469" y="0"/>
                  </a:lnTo>
                  <a:close/>
                </a:path>
              </a:pathLst>
            </a:custGeom>
            <a:solidFill>
              <a:srgbClr val="91A8B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p17"/>
            <p:cNvSpPr/>
            <p:nvPr/>
          </p:nvSpPr>
          <p:spPr>
            <a:xfrm>
              <a:off x="3468003" y="3503249"/>
              <a:ext cx="106354" cy="74975"/>
            </a:xfrm>
            <a:custGeom>
              <a:rect b="b" l="l" r="r" t="t"/>
              <a:pathLst>
                <a:path extrusionOk="0" h="2860" w="4057">
                  <a:moveTo>
                    <a:pt x="3581" y="2440"/>
                  </a:moveTo>
                  <a:lnTo>
                    <a:pt x="3564" y="2457"/>
                  </a:lnTo>
                  <a:lnTo>
                    <a:pt x="3564" y="2457"/>
                  </a:lnTo>
                  <a:lnTo>
                    <a:pt x="3566" y="2455"/>
                  </a:lnTo>
                  <a:lnTo>
                    <a:pt x="3581" y="2440"/>
                  </a:lnTo>
                  <a:close/>
                  <a:moveTo>
                    <a:pt x="3552" y="2455"/>
                  </a:moveTo>
                  <a:lnTo>
                    <a:pt x="3552" y="2469"/>
                  </a:lnTo>
                  <a:lnTo>
                    <a:pt x="3552" y="2484"/>
                  </a:lnTo>
                  <a:lnTo>
                    <a:pt x="3537" y="2513"/>
                  </a:lnTo>
                  <a:lnTo>
                    <a:pt x="3552" y="2469"/>
                  </a:lnTo>
                  <a:lnTo>
                    <a:pt x="3508" y="2498"/>
                  </a:lnTo>
                  <a:lnTo>
                    <a:pt x="3508" y="2498"/>
                  </a:lnTo>
                  <a:lnTo>
                    <a:pt x="3552" y="2455"/>
                  </a:lnTo>
                  <a:close/>
                  <a:moveTo>
                    <a:pt x="1949" y="1"/>
                  </a:moveTo>
                  <a:cubicBezTo>
                    <a:pt x="867" y="1"/>
                    <a:pt x="1" y="867"/>
                    <a:pt x="1" y="1935"/>
                  </a:cubicBezTo>
                  <a:lnTo>
                    <a:pt x="1" y="2859"/>
                  </a:lnTo>
                  <a:cubicBezTo>
                    <a:pt x="1" y="2859"/>
                    <a:pt x="448" y="2816"/>
                    <a:pt x="506" y="2599"/>
                  </a:cubicBezTo>
                  <a:cubicBezTo>
                    <a:pt x="520" y="2570"/>
                    <a:pt x="535" y="2556"/>
                    <a:pt x="549" y="2527"/>
                  </a:cubicBezTo>
                  <a:cubicBezTo>
                    <a:pt x="795" y="2527"/>
                    <a:pt x="1964" y="2513"/>
                    <a:pt x="2642" y="1704"/>
                  </a:cubicBezTo>
                  <a:cubicBezTo>
                    <a:pt x="2787" y="2094"/>
                    <a:pt x="3104" y="2397"/>
                    <a:pt x="3508" y="2513"/>
                  </a:cubicBezTo>
                  <a:cubicBezTo>
                    <a:pt x="3523" y="2541"/>
                    <a:pt x="3537" y="2570"/>
                    <a:pt x="3552" y="2585"/>
                  </a:cubicBezTo>
                  <a:cubicBezTo>
                    <a:pt x="3610" y="2801"/>
                    <a:pt x="4057" y="2845"/>
                    <a:pt x="4057" y="2845"/>
                  </a:cubicBezTo>
                  <a:lnTo>
                    <a:pt x="4057" y="1935"/>
                  </a:lnTo>
                  <a:cubicBezTo>
                    <a:pt x="4043" y="867"/>
                    <a:pt x="3176" y="1"/>
                    <a:pt x="2108" y="1"/>
                  </a:cubicBezTo>
                  <a:close/>
                </a:path>
              </a:pathLst>
            </a:custGeom>
            <a:solidFill>
              <a:srgbClr val="5C728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7" name="Google Shape;577;p17"/>
            <p:cNvSpPr/>
            <p:nvPr/>
          </p:nvSpPr>
          <p:spPr>
            <a:xfrm>
              <a:off x="3468003" y="3502882"/>
              <a:ext cx="57542" cy="74949"/>
            </a:xfrm>
            <a:custGeom>
              <a:rect b="b" l="l" r="r" t="t"/>
              <a:pathLst>
                <a:path extrusionOk="0" h="2859" w="2195">
                  <a:moveTo>
                    <a:pt x="1949" y="0"/>
                  </a:moveTo>
                  <a:cubicBezTo>
                    <a:pt x="881" y="0"/>
                    <a:pt x="1" y="881"/>
                    <a:pt x="1" y="1949"/>
                  </a:cubicBezTo>
                  <a:lnTo>
                    <a:pt x="1" y="2859"/>
                  </a:lnTo>
                  <a:cubicBezTo>
                    <a:pt x="116" y="2844"/>
                    <a:pt x="232" y="2815"/>
                    <a:pt x="347" y="2772"/>
                  </a:cubicBezTo>
                  <a:lnTo>
                    <a:pt x="347" y="2454"/>
                  </a:lnTo>
                  <a:lnTo>
                    <a:pt x="347" y="1949"/>
                  </a:lnTo>
                  <a:cubicBezTo>
                    <a:pt x="347" y="910"/>
                    <a:pt x="1155" y="58"/>
                    <a:pt x="2195" y="0"/>
                  </a:cubicBezTo>
                  <a:close/>
                </a:path>
              </a:pathLst>
            </a:custGeom>
            <a:solidFill>
              <a:srgbClr val="60758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8" name="Google Shape;578;p17"/>
            <p:cNvSpPr/>
            <p:nvPr/>
          </p:nvSpPr>
          <p:spPr>
            <a:xfrm>
              <a:off x="3559598" y="3570386"/>
              <a:ext cx="23489" cy="31143"/>
            </a:xfrm>
            <a:custGeom>
              <a:rect b="b" l="l" r="r" t="t"/>
              <a:pathLst>
                <a:path extrusionOk="0" h="1188" w="896">
                  <a:moveTo>
                    <a:pt x="250" y="0"/>
                  </a:moveTo>
                  <a:cubicBezTo>
                    <a:pt x="116" y="0"/>
                    <a:pt x="0" y="104"/>
                    <a:pt x="0" y="240"/>
                  </a:cubicBezTo>
                  <a:lnTo>
                    <a:pt x="0" y="948"/>
                  </a:lnTo>
                  <a:cubicBezTo>
                    <a:pt x="0" y="1084"/>
                    <a:pt x="116" y="1188"/>
                    <a:pt x="250" y="1188"/>
                  </a:cubicBezTo>
                  <a:cubicBezTo>
                    <a:pt x="272" y="1188"/>
                    <a:pt x="295" y="1185"/>
                    <a:pt x="318" y="1179"/>
                  </a:cubicBezTo>
                  <a:cubicBezTo>
                    <a:pt x="361" y="1164"/>
                    <a:pt x="419" y="1135"/>
                    <a:pt x="462" y="1121"/>
                  </a:cubicBezTo>
                  <a:cubicBezTo>
                    <a:pt x="505" y="1078"/>
                    <a:pt x="549" y="1034"/>
                    <a:pt x="592" y="1005"/>
                  </a:cubicBezTo>
                  <a:cubicBezTo>
                    <a:pt x="895" y="673"/>
                    <a:pt x="751" y="139"/>
                    <a:pt x="318" y="9"/>
                  </a:cubicBezTo>
                  <a:cubicBezTo>
                    <a:pt x="295" y="3"/>
                    <a:pt x="272" y="0"/>
                    <a:pt x="250" y="0"/>
                  </a:cubicBezTo>
                  <a:close/>
                </a:path>
              </a:pathLst>
            </a:custGeom>
            <a:solidFill>
              <a:srgbClr val="9DAC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9" name="Google Shape;579;p17"/>
            <p:cNvSpPr/>
            <p:nvPr/>
          </p:nvSpPr>
          <p:spPr>
            <a:xfrm>
              <a:off x="3459300" y="3570596"/>
              <a:ext cx="23489" cy="31065"/>
            </a:xfrm>
            <a:custGeom>
              <a:rect b="b" l="l" r="r" t="t"/>
              <a:pathLst>
                <a:path extrusionOk="0" h="1185" w="896">
                  <a:moveTo>
                    <a:pt x="658" y="1"/>
                  </a:moveTo>
                  <a:cubicBezTo>
                    <a:pt x="631" y="1"/>
                    <a:pt x="604" y="6"/>
                    <a:pt x="578" y="16"/>
                  </a:cubicBezTo>
                  <a:cubicBezTo>
                    <a:pt x="1" y="189"/>
                    <a:pt x="1" y="997"/>
                    <a:pt x="578" y="1171"/>
                  </a:cubicBezTo>
                  <a:cubicBezTo>
                    <a:pt x="604" y="1180"/>
                    <a:pt x="631" y="1185"/>
                    <a:pt x="656" y="1185"/>
                  </a:cubicBezTo>
                  <a:cubicBezTo>
                    <a:pt x="785" y="1185"/>
                    <a:pt x="896" y="1072"/>
                    <a:pt x="896" y="940"/>
                  </a:cubicBezTo>
                  <a:lnTo>
                    <a:pt x="896" y="247"/>
                  </a:lnTo>
                  <a:cubicBezTo>
                    <a:pt x="896" y="160"/>
                    <a:pt x="852" y="88"/>
                    <a:pt x="795" y="45"/>
                  </a:cubicBezTo>
                  <a:cubicBezTo>
                    <a:pt x="757" y="17"/>
                    <a:pt x="708" y="1"/>
                    <a:pt x="658" y="1"/>
                  </a:cubicBezTo>
                  <a:close/>
                </a:path>
              </a:pathLst>
            </a:custGeom>
            <a:solidFill>
              <a:srgbClr val="B7C5D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0" name="Google Shape;580;p17"/>
            <p:cNvSpPr/>
            <p:nvPr/>
          </p:nvSpPr>
          <p:spPr>
            <a:xfrm>
              <a:off x="3501689" y="3624887"/>
              <a:ext cx="39008" cy="44146"/>
            </a:xfrm>
            <a:custGeom>
              <a:rect b="b" l="l" r="r" t="t"/>
              <a:pathLst>
                <a:path extrusionOk="0" h="1684" w="1488">
                  <a:moveTo>
                    <a:pt x="241" y="1"/>
                  </a:moveTo>
                  <a:cubicBezTo>
                    <a:pt x="109" y="1"/>
                    <a:pt x="0" y="115"/>
                    <a:pt x="0" y="240"/>
                  </a:cubicBezTo>
                  <a:lnTo>
                    <a:pt x="0" y="962"/>
                  </a:lnTo>
                  <a:cubicBezTo>
                    <a:pt x="0" y="1019"/>
                    <a:pt x="29" y="1092"/>
                    <a:pt x="73" y="1135"/>
                  </a:cubicBezTo>
                  <a:lnTo>
                    <a:pt x="563" y="1611"/>
                  </a:lnTo>
                  <a:cubicBezTo>
                    <a:pt x="607" y="1655"/>
                    <a:pt x="679" y="1684"/>
                    <a:pt x="737" y="1684"/>
                  </a:cubicBezTo>
                  <a:cubicBezTo>
                    <a:pt x="809" y="1684"/>
                    <a:pt x="867" y="1655"/>
                    <a:pt x="924" y="1611"/>
                  </a:cubicBezTo>
                  <a:lnTo>
                    <a:pt x="1430" y="1077"/>
                  </a:lnTo>
                  <a:cubicBezTo>
                    <a:pt x="1473" y="1034"/>
                    <a:pt x="1487" y="976"/>
                    <a:pt x="1487" y="918"/>
                  </a:cubicBezTo>
                  <a:lnTo>
                    <a:pt x="1487" y="240"/>
                  </a:lnTo>
                  <a:cubicBezTo>
                    <a:pt x="1487" y="168"/>
                    <a:pt x="1458" y="125"/>
                    <a:pt x="1415" y="81"/>
                  </a:cubicBezTo>
                  <a:cubicBezTo>
                    <a:pt x="1357" y="38"/>
                    <a:pt x="1300" y="9"/>
                    <a:pt x="1227" y="9"/>
                  </a:cubicBezTo>
                  <a:lnTo>
                    <a:pt x="1184" y="9"/>
                  </a:lnTo>
                  <a:cubicBezTo>
                    <a:pt x="1097" y="23"/>
                    <a:pt x="996" y="38"/>
                    <a:pt x="895" y="38"/>
                  </a:cubicBezTo>
                  <a:lnTo>
                    <a:pt x="592" y="38"/>
                  </a:lnTo>
                  <a:cubicBezTo>
                    <a:pt x="491" y="38"/>
                    <a:pt x="390" y="23"/>
                    <a:pt x="304" y="9"/>
                  </a:cubicBezTo>
                  <a:cubicBezTo>
                    <a:pt x="282" y="3"/>
                    <a:pt x="262" y="1"/>
                    <a:pt x="241" y="1"/>
                  </a:cubicBezTo>
                  <a:close/>
                </a:path>
              </a:pathLst>
            </a:custGeom>
            <a:solidFill>
              <a:srgbClr val="9DAC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1" name="Google Shape;581;p17"/>
            <p:cNvSpPr/>
            <p:nvPr/>
          </p:nvSpPr>
          <p:spPr>
            <a:xfrm>
              <a:off x="3501689" y="3625385"/>
              <a:ext cx="24249" cy="44015"/>
            </a:xfrm>
            <a:custGeom>
              <a:rect b="b" l="l" r="r" t="t"/>
              <a:pathLst>
                <a:path extrusionOk="0" h="1679" w="925">
                  <a:moveTo>
                    <a:pt x="241" y="0"/>
                  </a:moveTo>
                  <a:cubicBezTo>
                    <a:pt x="105" y="0"/>
                    <a:pt x="0" y="108"/>
                    <a:pt x="0" y="250"/>
                  </a:cubicBezTo>
                  <a:lnTo>
                    <a:pt x="0" y="957"/>
                  </a:lnTo>
                  <a:cubicBezTo>
                    <a:pt x="0" y="1029"/>
                    <a:pt x="29" y="1087"/>
                    <a:pt x="73" y="1130"/>
                  </a:cubicBezTo>
                  <a:lnTo>
                    <a:pt x="563" y="1621"/>
                  </a:lnTo>
                  <a:cubicBezTo>
                    <a:pt x="607" y="1665"/>
                    <a:pt x="679" y="1679"/>
                    <a:pt x="737" y="1679"/>
                  </a:cubicBezTo>
                  <a:cubicBezTo>
                    <a:pt x="809" y="1679"/>
                    <a:pt x="867" y="1650"/>
                    <a:pt x="924" y="1607"/>
                  </a:cubicBezTo>
                  <a:cubicBezTo>
                    <a:pt x="867" y="1592"/>
                    <a:pt x="823" y="1578"/>
                    <a:pt x="780" y="1549"/>
                  </a:cubicBezTo>
                  <a:lnTo>
                    <a:pt x="289" y="1058"/>
                  </a:lnTo>
                  <a:cubicBezTo>
                    <a:pt x="246" y="1015"/>
                    <a:pt x="217" y="957"/>
                    <a:pt x="217" y="885"/>
                  </a:cubicBezTo>
                  <a:lnTo>
                    <a:pt x="217" y="178"/>
                  </a:lnTo>
                  <a:cubicBezTo>
                    <a:pt x="217" y="106"/>
                    <a:pt x="246" y="48"/>
                    <a:pt x="289" y="4"/>
                  </a:cubicBezTo>
                  <a:cubicBezTo>
                    <a:pt x="273" y="1"/>
                    <a:pt x="256" y="0"/>
                    <a:pt x="241" y="0"/>
                  </a:cubicBezTo>
                  <a:close/>
                </a:path>
              </a:pathLst>
            </a:custGeom>
            <a:solidFill>
              <a:srgbClr val="B7C5D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2" name="Google Shape;582;p17"/>
            <p:cNvSpPr/>
            <p:nvPr/>
          </p:nvSpPr>
          <p:spPr>
            <a:xfrm>
              <a:off x="3479354" y="3547133"/>
              <a:ext cx="83652" cy="89367"/>
            </a:xfrm>
            <a:custGeom>
              <a:rect b="b" l="l" r="r" t="t"/>
              <a:pathLst>
                <a:path extrusionOk="0" h="3409" w="3191">
                  <a:moveTo>
                    <a:pt x="2201" y="1"/>
                  </a:moveTo>
                  <a:cubicBezTo>
                    <a:pt x="2184" y="1"/>
                    <a:pt x="2167" y="6"/>
                    <a:pt x="2152" y="16"/>
                  </a:cubicBezTo>
                  <a:cubicBezTo>
                    <a:pt x="1805" y="276"/>
                    <a:pt x="1415" y="463"/>
                    <a:pt x="997" y="579"/>
                  </a:cubicBezTo>
                  <a:cubicBezTo>
                    <a:pt x="867" y="622"/>
                    <a:pt x="737" y="651"/>
                    <a:pt x="607" y="680"/>
                  </a:cubicBezTo>
                  <a:cubicBezTo>
                    <a:pt x="492" y="694"/>
                    <a:pt x="362" y="709"/>
                    <a:pt x="232" y="723"/>
                  </a:cubicBezTo>
                  <a:cubicBezTo>
                    <a:pt x="102" y="738"/>
                    <a:pt x="1" y="839"/>
                    <a:pt x="1" y="969"/>
                  </a:cubicBezTo>
                  <a:lnTo>
                    <a:pt x="1" y="1965"/>
                  </a:lnTo>
                  <a:cubicBezTo>
                    <a:pt x="1" y="2758"/>
                    <a:pt x="650" y="3408"/>
                    <a:pt x="1444" y="3408"/>
                  </a:cubicBezTo>
                  <a:lnTo>
                    <a:pt x="1747" y="3408"/>
                  </a:lnTo>
                  <a:cubicBezTo>
                    <a:pt x="2541" y="3408"/>
                    <a:pt x="3191" y="2758"/>
                    <a:pt x="3191" y="1965"/>
                  </a:cubicBezTo>
                  <a:lnTo>
                    <a:pt x="3191" y="925"/>
                  </a:lnTo>
                  <a:cubicBezTo>
                    <a:pt x="3191" y="824"/>
                    <a:pt x="3119" y="738"/>
                    <a:pt x="3032" y="694"/>
                  </a:cubicBezTo>
                  <a:cubicBezTo>
                    <a:pt x="3003" y="680"/>
                    <a:pt x="2974" y="665"/>
                    <a:pt x="2946" y="665"/>
                  </a:cubicBezTo>
                  <a:cubicBezTo>
                    <a:pt x="2657" y="550"/>
                    <a:pt x="2426" y="333"/>
                    <a:pt x="2296" y="74"/>
                  </a:cubicBezTo>
                  <a:lnTo>
                    <a:pt x="2282" y="45"/>
                  </a:lnTo>
                  <a:cubicBezTo>
                    <a:pt x="2263" y="17"/>
                    <a:pt x="2232" y="1"/>
                    <a:pt x="2201" y="1"/>
                  </a:cubicBezTo>
                  <a:close/>
                </a:path>
              </a:pathLst>
            </a:custGeom>
            <a:solidFill>
              <a:srgbClr val="9DACB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3" name="Google Shape;583;p17"/>
            <p:cNvSpPr/>
            <p:nvPr/>
          </p:nvSpPr>
          <p:spPr>
            <a:xfrm>
              <a:off x="3479354" y="3547133"/>
              <a:ext cx="60583" cy="89367"/>
            </a:xfrm>
            <a:custGeom>
              <a:rect b="b" l="l" r="r" t="t"/>
              <a:pathLst>
                <a:path extrusionOk="0" h="3409" w="2311">
                  <a:moveTo>
                    <a:pt x="2201" y="1"/>
                  </a:moveTo>
                  <a:cubicBezTo>
                    <a:pt x="2184" y="1"/>
                    <a:pt x="2167" y="6"/>
                    <a:pt x="2152" y="16"/>
                  </a:cubicBezTo>
                  <a:cubicBezTo>
                    <a:pt x="1805" y="276"/>
                    <a:pt x="1415" y="463"/>
                    <a:pt x="997" y="579"/>
                  </a:cubicBezTo>
                  <a:cubicBezTo>
                    <a:pt x="867" y="622"/>
                    <a:pt x="737" y="651"/>
                    <a:pt x="607" y="665"/>
                  </a:cubicBezTo>
                  <a:cubicBezTo>
                    <a:pt x="492" y="694"/>
                    <a:pt x="362" y="709"/>
                    <a:pt x="232" y="723"/>
                  </a:cubicBezTo>
                  <a:cubicBezTo>
                    <a:pt x="102" y="738"/>
                    <a:pt x="1" y="839"/>
                    <a:pt x="1" y="969"/>
                  </a:cubicBezTo>
                  <a:lnTo>
                    <a:pt x="1" y="1965"/>
                  </a:lnTo>
                  <a:cubicBezTo>
                    <a:pt x="1" y="2758"/>
                    <a:pt x="650" y="3408"/>
                    <a:pt x="1444" y="3408"/>
                  </a:cubicBezTo>
                  <a:lnTo>
                    <a:pt x="1733" y="3408"/>
                  </a:lnTo>
                  <a:cubicBezTo>
                    <a:pt x="939" y="3408"/>
                    <a:pt x="304" y="2758"/>
                    <a:pt x="304" y="1965"/>
                  </a:cubicBezTo>
                  <a:lnTo>
                    <a:pt x="304" y="969"/>
                  </a:lnTo>
                  <a:cubicBezTo>
                    <a:pt x="304" y="839"/>
                    <a:pt x="405" y="738"/>
                    <a:pt x="520" y="723"/>
                  </a:cubicBezTo>
                  <a:cubicBezTo>
                    <a:pt x="650" y="709"/>
                    <a:pt x="780" y="694"/>
                    <a:pt x="910" y="680"/>
                  </a:cubicBezTo>
                  <a:cubicBezTo>
                    <a:pt x="1415" y="579"/>
                    <a:pt x="1892" y="391"/>
                    <a:pt x="2310" y="117"/>
                  </a:cubicBezTo>
                  <a:lnTo>
                    <a:pt x="2296" y="74"/>
                  </a:lnTo>
                  <a:lnTo>
                    <a:pt x="2282" y="45"/>
                  </a:lnTo>
                  <a:cubicBezTo>
                    <a:pt x="2263" y="17"/>
                    <a:pt x="2232" y="1"/>
                    <a:pt x="2201" y="1"/>
                  </a:cubicBezTo>
                  <a:close/>
                </a:path>
              </a:pathLst>
            </a:custGeom>
            <a:solidFill>
              <a:srgbClr val="B7C5D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84" name="Google Shape;584;p17"/>
          <p:cNvGrpSpPr/>
          <p:nvPr/>
        </p:nvGrpSpPr>
        <p:grpSpPr>
          <a:xfrm rot="728980">
            <a:off x="6232440" y="1810313"/>
            <a:ext cx="2433696" cy="1879744"/>
            <a:chOff x="3965190" y="3842252"/>
            <a:chExt cx="369800" cy="296813"/>
          </a:xfrm>
        </p:grpSpPr>
        <p:sp>
          <p:nvSpPr>
            <p:cNvPr id="585" name="Google Shape;585;p17"/>
            <p:cNvSpPr/>
            <p:nvPr/>
          </p:nvSpPr>
          <p:spPr>
            <a:xfrm>
              <a:off x="3965190" y="3869404"/>
              <a:ext cx="366665" cy="269661"/>
            </a:xfrm>
            <a:custGeom>
              <a:rect b="b" l="l" r="r" t="t"/>
              <a:pathLst>
                <a:path extrusionOk="0" h="10319" w="14031">
                  <a:moveTo>
                    <a:pt x="1193" y="0"/>
                  </a:moveTo>
                  <a:cubicBezTo>
                    <a:pt x="1077" y="0"/>
                    <a:pt x="972" y="10"/>
                    <a:pt x="866" y="49"/>
                  </a:cubicBezTo>
                  <a:lnTo>
                    <a:pt x="818" y="58"/>
                  </a:lnTo>
                  <a:cubicBezTo>
                    <a:pt x="327" y="222"/>
                    <a:pt x="0" y="674"/>
                    <a:pt x="0" y="1183"/>
                  </a:cubicBezTo>
                  <a:lnTo>
                    <a:pt x="0" y="9126"/>
                  </a:lnTo>
                  <a:cubicBezTo>
                    <a:pt x="0" y="9780"/>
                    <a:pt x="529" y="10309"/>
                    <a:pt x="1193" y="10318"/>
                  </a:cubicBezTo>
                  <a:lnTo>
                    <a:pt x="12838" y="10318"/>
                  </a:lnTo>
                  <a:cubicBezTo>
                    <a:pt x="13492" y="10318"/>
                    <a:pt x="14030" y="9780"/>
                    <a:pt x="14030" y="9126"/>
                  </a:cubicBezTo>
                  <a:lnTo>
                    <a:pt x="14030" y="1183"/>
                  </a:lnTo>
                  <a:cubicBezTo>
                    <a:pt x="14030" y="529"/>
                    <a:pt x="13492" y="0"/>
                    <a:pt x="12838" y="0"/>
                  </a:cubicBezTo>
                  <a:close/>
                </a:path>
              </a:pathLst>
            </a:custGeom>
            <a:solidFill>
              <a:srgbClr val="739250"/>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6" name="Google Shape;586;p17"/>
            <p:cNvSpPr/>
            <p:nvPr/>
          </p:nvSpPr>
          <p:spPr>
            <a:xfrm>
              <a:off x="3986043" y="3869404"/>
              <a:ext cx="348947" cy="245567"/>
            </a:xfrm>
            <a:custGeom>
              <a:rect b="b" l="l" r="r" t="t"/>
              <a:pathLst>
                <a:path extrusionOk="0" h="9397" w="13353">
                  <a:moveTo>
                    <a:pt x="385" y="0"/>
                  </a:moveTo>
                  <a:cubicBezTo>
                    <a:pt x="279" y="0"/>
                    <a:pt x="164" y="10"/>
                    <a:pt x="58" y="49"/>
                  </a:cubicBezTo>
                  <a:lnTo>
                    <a:pt x="20" y="58"/>
                  </a:lnTo>
                  <a:cubicBezTo>
                    <a:pt x="10" y="116"/>
                    <a:pt x="0" y="183"/>
                    <a:pt x="0" y="241"/>
                  </a:cubicBezTo>
                  <a:lnTo>
                    <a:pt x="0" y="8184"/>
                  </a:lnTo>
                  <a:cubicBezTo>
                    <a:pt x="0" y="8838"/>
                    <a:pt x="529" y="9367"/>
                    <a:pt x="1193" y="9367"/>
                  </a:cubicBezTo>
                  <a:lnTo>
                    <a:pt x="12847" y="9367"/>
                  </a:lnTo>
                  <a:cubicBezTo>
                    <a:pt x="12891" y="9387"/>
                    <a:pt x="12934" y="9397"/>
                    <a:pt x="12976" y="9397"/>
                  </a:cubicBezTo>
                  <a:cubicBezTo>
                    <a:pt x="13185" y="9397"/>
                    <a:pt x="13352" y="9161"/>
                    <a:pt x="13232" y="8953"/>
                  </a:cubicBezTo>
                  <a:lnTo>
                    <a:pt x="13232" y="1183"/>
                  </a:lnTo>
                  <a:cubicBezTo>
                    <a:pt x="13232" y="529"/>
                    <a:pt x="12694" y="0"/>
                    <a:pt x="12040" y="0"/>
                  </a:cubicBezTo>
                  <a:close/>
                </a:path>
              </a:pathLst>
            </a:custGeom>
            <a:solidFill>
              <a:srgbClr val="E0ECB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7" name="Google Shape;587;p17"/>
            <p:cNvSpPr/>
            <p:nvPr/>
          </p:nvSpPr>
          <p:spPr>
            <a:xfrm>
              <a:off x="4038047" y="3842252"/>
              <a:ext cx="21141" cy="53127"/>
            </a:xfrm>
            <a:custGeom>
              <a:rect b="b" l="l" r="r" t="t"/>
              <a:pathLst>
                <a:path extrusionOk="0" h="2033" w="809">
                  <a:moveTo>
                    <a:pt x="405" y="1"/>
                  </a:moveTo>
                  <a:cubicBezTo>
                    <a:pt x="203" y="1"/>
                    <a:pt x="1" y="136"/>
                    <a:pt x="1" y="405"/>
                  </a:cubicBezTo>
                  <a:lnTo>
                    <a:pt x="1" y="1636"/>
                  </a:lnTo>
                  <a:cubicBezTo>
                    <a:pt x="1" y="1900"/>
                    <a:pt x="203" y="2032"/>
                    <a:pt x="405" y="2032"/>
                  </a:cubicBezTo>
                  <a:cubicBezTo>
                    <a:pt x="607" y="2032"/>
                    <a:pt x="809" y="1900"/>
                    <a:pt x="809" y="1636"/>
                  </a:cubicBezTo>
                  <a:lnTo>
                    <a:pt x="809" y="405"/>
                  </a:lnTo>
                  <a:cubicBezTo>
                    <a:pt x="809" y="136"/>
                    <a:pt x="607" y="1"/>
                    <a:pt x="405" y="1"/>
                  </a:cubicBezTo>
                  <a:close/>
                </a:path>
              </a:pathLst>
            </a:custGeom>
            <a:solidFill>
              <a:srgbClr val="739250"/>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8" name="Google Shape;588;p17"/>
            <p:cNvSpPr/>
            <p:nvPr/>
          </p:nvSpPr>
          <p:spPr>
            <a:xfrm>
              <a:off x="4104659" y="3842252"/>
              <a:ext cx="21115" cy="53127"/>
            </a:xfrm>
            <a:custGeom>
              <a:rect b="b" l="l" r="r" t="t"/>
              <a:pathLst>
                <a:path extrusionOk="0" h="2033" w="808">
                  <a:moveTo>
                    <a:pt x="404" y="1"/>
                  </a:moveTo>
                  <a:cubicBezTo>
                    <a:pt x="202" y="1"/>
                    <a:pt x="0" y="136"/>
                    <a:pt x="0" y="405"/>
                  </a:cubicBezTo>
                  <a:lnTo>
                    <a:pt x="0" y="1636"/>
                  </a:lnTo>
                  <a:cubicBezTo>
                    <a:pt x="0" y="1900"/>
                    <a:pt x="202" y="2032"/>
                    <a:pt x="404" y="2032"/>
                  </a:cubicBezTo>
                  <a:cubicBezTo>
                    <a:pt x="606" y="2032"/>
                    <a:pt x="808" y="1900"/>
                    <a:pt x="808" y="1636"/>
                  </a:cubicBezTo>
                  <a:lnTo>
                    <a:pt x="808" y="405"/>
                  </a:lnTo>
                  <a:cubicBezTo>
                    <a:pt x="808" y="136"/>
                    <a:pt x="606" y="1"/>
                    <a:pt x="404" y="1"/>
                  </a:cubicBezTo>
                  <a:close/>
                </a:path>
              </a:pathLst>
            </a:custGeom>
            <a:solidFill>
              <a:srgbClr val="739250"/>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9" name="Google Shape;589;p17"/>
            <p:cNvSpPr/>
            <p:nvPr/>
          </p:nvSpPr>
          <p:spPr>
            <a:xfrm>
              <a:off x="4171244" y="3842252"/>
              <a:ext cx="21141" cy="53127"/>
            </a:xfrm>
            <a:custGeom>
              <a:rect b="b" l="l" r="r" t="t"/>
              <a:pathLst>
                <a:path extrusionOk="0" h="2033" w="809">
                  <a:moveTo>
                    <a:pt x="404" y="1"/>
                  </a:moveTo>
                  <a:cubicBezTo>
                    <a:pt x="202" y="1"/>
                    <a:pt x="0" y="136"/>
                    <a:pt x="0" y="405"/>
                  </a:cubicBezTo>
                  <a:lnTo>
                    <a:pt x="0" y="1636"/>
                  </a:lnTo>
                  <a:cubicBezTo>
                    <a:pt x="0" y="1900"/>
                    <a:pt x="200" y="2032"/>
                    <a:pt x="401" y="2032"/>
                  </a:cubicBezTo>
                  <a:cubicBezTo>
                    <a:pt x="601" y="2032"/>
                    <a:pt x="803" y="1900"/>
                    <a:pt x="808" y="1636"/>
                  </a:cubicBezTo>
                  <a:lnTo>
                    <a:pt x="808" y="405"/>
                  </a:lnTo>
                  <a:cubicBezTo>
                    <a:pt x="808" y="136"/>
                    <a:pt x="606" y="1"/>
                    <a:pt x="404" y="1"/>
                  </a:cubicBezTo>
                  <a:close/>
                </a:path>
              </a:pathLst>
            </a:custGeom>
            <a:solidFill>
              <a:srgbClr val="739250"/>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0" name="Google Shape;590;p17"/>
            <p:cNvSpPr/>
            <p:nvPr/>
          </p:nvSpPr>
          <p:spPr>
            <a:xfrm>
              <a:off x="4238091" y="3842252"/>
              <a:ext cx="20880" cy="53127"/>
            </a:xfrm>
            <a:custGeom>
              <a:rect b="b" l="l" r="r" t="t"/>
              <a:pathLst>
                <a:path extrusionOk="0" h="2033" w="799">
                  <a:moveTo>
                    <a:pt x="399" y="1"/>
                  </a:moveTo>
                  <a:cubicBezTo>
                    <a:pt x="200" y="1"/>
                    <a:pt x="0" y="136"/>
                    <a:pt x="0" y="405"/>
                  </a:cubicBezTo>
                  <a:lnTo>
                    <a:pt x="0" y="1636"/>
                  </a:lnTo>
                  <a:cubicBezTo>
                    <a:pt x="0" y="1900"/>
                    <a:pt x="200" y="2032"/>
                    <a:pt x="399" y="2032"/>
                  </a:cubicBezTo>
                  <a:cubicBezTo>
                    <a:pt x="599" y="2032"/>
                    <a:pt x="798" y="1900"/>
                    <a:pt x="798" y="1636"/>
                  </a:cubicBezTo>
                  <a:lnTo>
                    <a:pt x="798" y="405"/>
                  </a:lnTo>
                  <a:cubicBezTo>
                    <a:pt x="798" y="136"/>
                    <a:pt x="599" y="1"/>
                    <a:pt x="399" y="1"/>
                  </a:cubicBezTo>
                  <a:close/>
                </a:path>
              </a:pathLst>
            </a:custGeom>
            <a:solidFill>
              <a:srgbClr val="739250"/>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1" name="Google Shape;591;p17"/>
            <p:cNvSpPr/>
            <p:nvPr/>
          </p:nvSpPr>
          <p:spPr>
            <a:xfrm>
              <a:off x="4038047" y="3842252"/>
              <a:ext cx="21141" cy="29504"/>
            </a:xfrm>
            <a:custGeom>
              <a:rect b="b" l="l" r="r" t="t"/>
              <a:pathLst>
                <a:path extrusionOk="0" h="1129" w="809">
                  <a:moveTo>
                    <a:pt x="405" y="1"/>
                  </a:moveTo>
                  <a:cubicBezTo>
                    <a:pt x="203" y="1"/>
                    <a:pt x="1" y="136"/>
                    <a:pt x="1" y="405"/>
                  </a:cubicBezTo>
                  <a:lnTo>
                    <a:pt x="1" y="732"/>
                  </a:lnTo>
                  <a:cubicBezTo>
                    <a:pt x="1" y="996"/>
                    <a:pt x="203" y="1128"/>
                    <a:pt x="405" y="1128"/>
                  </a:cubicBezTo>
                  <a:cubicBezTo>
                    <a:pt x="607" y="1128"/>
                    <a:pt x="809" y="996"/>
                    <a:pt x="809" y="732"/>
                  </a:cubicBezTo>
                  <a:lnTo>
                    <a:pt x="809" y="405"/>
                  </a:lnTo>
                  <a:cubicBezTo>
                    <a:pt x="809" y="136"/>
                    <a:pt x="607" y="1"/>
                    <a:pt x="405" y="1"/>
                  </a:cubicBezTo>
                  <a:close/>
                </a:path>
              </a:pathLst>
            </a:custGeom>
            <a:solidFill>
              <a:srgbClr val="9EC96E"/>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2" name="Google Shape;592;p17"/>
            <p:cNvSpPr/>
            <p:nvPr/>
          </p:nvSpPr>
          <p:spPr>
            <a:xfrm>
              <a:off x="4171244" y="3842252"/>
              <a:ext cx="21141" cy="29504"/>
            </a:xfrm>
            <a:custGeom>
              <a:rect b="b" l="l" r="r" t="t"/>
              <a:pathLst>
                <a:path extrusionOk="0" h="1129" w="809">
                  <a:moveTo>
                    <a:pt x="404" y="1"/>
                  </a:moveTo>
                  <a:cubicBezTo>
                    <a:pt x="202" y="1"/>
                    <a:pt x="0" y="136"/>
                    <a:pt x="0" y="405"/>
                  </a:cubicBezTo>
                  <a:lnTo>
                    <a:pt x="0" y="732"/>
                  </a:lnTo>
                  <a:cubicBezTo>
                    <a:pt x="0" y="996"/>
                    <a:pt x="200" y="1128"/>
                    <a:pt x="401" y="1128"/>
                  </a:cubicBezTo>
                  <a:cubicBezTo>
                    <a:pt x="601" y="1128"/>
                    <a:pt x="803" y="996"/>
                    <a:pt x="808" y="732"/>
                  </a:cubicBezTo>
                  <a:lnTo>
                    <a:pt x="808" y="405"/>
                  </a:lnTo>
                  <a:cubicBezTo>
                    <a:pt x="808" y="136"/>
                    <a:pt x="606" y="1"/>
                    <a:pt x="404" y="1"/>
                  </a:cubicBezTo>
                  <a:close/>
                </a:path>
              </a:pathLst>
            </a:custGeom>
            <a:solidFill>
              <a:srgbClr val="9EC96E"/>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3" name="Google Shape;593;p17"/>
            <p:cNvSpPr/>
            <p:nvPr/>
          </p:nvSpPr>
          <p:spPr>
            <a:xfrm>
              <a:off x="4238091" y="3842252"/>
              <a:ext cx="20880" cy="29504"/>
            </a:xfrm>
            <a:custGeom>
              <a:rect b="b" l="l" r="r" t="t"/>
              <a:pathLst>
                <a:path extrusionOk="0" h="1129" w="799">
                  <a:moveTo>
                    <a:pt x="399" y="1"/>
                  </a:moveTo>
                  <a:cubicBezTo>
                    <a:pt x="200" y="1"/>
                    <a:pt x="0" y="136"/>
                    <a:pt x="0" y="405"/>
                  </a:cubicBezTo>
                  <a:lnTo>
                    <a:pt x="0" y="732"/>
                  </a:lnTo>
                  <a:cubicBezTo>
                    <a:pt x="0" y="996"/>
                    <a:pt x="200" y="1128"/>
                    <a:pt x="399" y="1128"/>
                  </a:cubicBezTo>
                  <a:cubicBezTo>
                    <a:pt x="599" y="1128"/>
                    <a:pt x="798" y="996"/>
                    <a:pt x="798" y="732"/>
                  </a:cubicBezTo>
                  <a:lnTo>
                    <a:pt x="798" y="405"/>
                  </a:lnTo>
                  <a:cubicBezTo>
                    <a:pt x="798" y="136"/>
                    <a:pt x="599" y="1"/>
                    <a:pt x="399" y="1"/>
                  </a:cubicBezTo>
                  <a:close/>
                </a:path>
              </a:pathLst>
            </a:custGeom>
            <a:solidFill>
              <a:srgbClr val="9EC96E"/>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4" name="Google Shape;594;p17"/>
            <p:cNvSpPr/>
            <p:nvPr/>
          </p:nvSpPr>
          <p:spPr>
            <a:xfrm>
              <a:off x="3985547" y="3919657"/>
              <a:ext cx="167483" cy="163145"/>
            </a:xfrm>
            <a:custGeom>
              <a:rect b="b" l="l" r="r" t="t"/>
              <a:pathLst>
                <a:path extrusionOk="0" h="6243" w="6409">
                  <a:moveTo>
                    <a:pt x="226" y="1"/>
                  </a:moveTo>
                  <a:cubicBezTo>
                    <a:pt x="113" y="1"/>
                    <a:pt x="0" y="78"/>
                    <a:pt x="10" y="231"/>
                  </a:cubicBezTo>
                  <a:lnTo>
                    <a:pt x="10" y="1607"/>
                  </a:lnTo>
                  <a:cubicBezTo>
                    <a:pt x="19" y="2626"/>
                    <a:pt x="837" y="3443"/>
                    <a:pt x="1856" y="3453"/>
                  </a:cubicBezTo>
                  <a:lnTo>
                    <a:pt x="2606" y="3453"/>
                  </a:lnTo>
                  <a:cubicBezTo>
                    <a:pt x="3260" y="3453"/>
                    <a:pt x="3789" y="3972"/>
                    <a:pt x="3789" y="4626"/>
                  </a:cubicBezTo>
                  <a:cubicBezTo>
                    <a:pt x="3789" y="5520"/>
                    <a:pt x="4510" y="6241"/>
                    <a:pt x="5404" y="6241"/>
                  </a:cubicBezTo>
                  <a:lnTo>
                    <a:pt x="6106" y="6241"/>
                  </a:lnTo>
                  <a:cubicBezTo>
                    <a:pt x="6113" y="6242"/>
                    <a:pt x="6119" y="6242"/>
                    <a:pt x="6124" y="6242"/>
                  </a:cubicBezTo>
                  <a:cubicBezTo>
                    <a:pt x="6408" y="6242"/>
                    <a:pt x="6408" y="5808"/>
                    <a:pt x="6124" y="5808"/>
                  </a:cubicBezTo>
                  <a:cubicBezTo>
                    <a:pt x="6119" y="5808"/>
                    <a:pt x="6113" y="5808"/>
                    <a:pt x="6106" y="5809"/>
                  </a:cubicBezTo>
                  <a:lnTo>
                    <a:pt x="6106" y="5818"/>
                  </a:lnTo>
                  <a:lnTo>
                    <a:pt x="5404" y="5818"/>
                  </a:lnTo>
                  <a:cubicBezTo>
                    <a:pt x="4751" y="5818"/>
                    <a:pt x="4222" y="5290"/>
                    <a:pt x="4222" y="4636"/>
                  </a:cubicBezTo>
                  <a:cubicBezTo>
                    <a:pt x="4222" y="3741"/>
                    <a:pt x="3500" y="3020"/>
                    <a:pt x="2606" y="3020"/>
                  </a:cubicBezTo>
                  <a:lnTo>
                    <a:pt x="1856" y="3020"/>
                  </a:lnTo>
                  <a:cubicBezTo>
                    <a:pt x="1077" y="3020"/>
                    <a:pt x="443" y="2385"/>
                    <a:pt x="443" y="1607"/>
                  </a:cubicBezTo>
                  <a:lnTo>
                    <a:pt x="443" y="231"/>
                  </a:lnTo>
                  <a:cubicBezTo>
                    <a:pt x="452" y="78"/>
                    <a:pt x="339" y="1"/>
                    <a:pt x="226" y="1"/>
                  </a:cubicBezTo>
                  <a:close/>
                </a:path>
              </a:pathLst>
            </a:custGeom>
            <a:solidFill>
              <a:srgbClr val="434343"/>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5" name="Google Shape;595;p17"/>
            <p:cNvSpPr/>
            <p:nvPr/>
          </p:nvSpPr>
          <p:spPr>
            <a:xfrm>
              <a:off x="4167116" y="3935990"/>
              <a:ext cx="147126" cy="143755"/>
            </a:xfrm>
            <a:custGeom>
              <a:rect b="b" l="l" r="r" t="t"/>
              <a:pathLst>
                <a:path extrusionOk="0" h="5501" w="5630">
                  <a:moveTo>
                    <a:pt x="4505" y="1"/>
                  </a:moveTo>
                  <a:cubicBezTo>
                    <a:pt x="4244" y="1"/>
                    <a:pt x="3983" y="99"/>
                    <a:pt x="3784" y="299"/>
                  </a:cubicBezTo>
                  <a:lnTo>
                    <a:pt x="3764" y="308"/>
                  </a:lnTo>
                  <a:lnTo>
                    <a:pt x="3120" y="953"/>
                  </a:lnTo>
                  <a:lnTo>
                    <a:pt x="755" y="3318"/>
                  </a:lnTo>
                  <a:cubicBezTo>
                    <a:pt x="658" y="3414"/>
                    <a:pt x="582" y="3539"/>
                    <a:pt x="543" y="3674"/>
                  </a:cubicBezTo>
                  <a:lnTo>
                    <a:pt x="245" y="4636"/>
                  </a:lnTo>
                  <a:lnTo>
                    <a:pt x="33" y="5347"/>
                  </a:lnTo>
                  <a:cubicBezTo>
                    <a:pt x="1" y="5420"/>
                    <a:pt x="58" y="5500"/>
                    <a:pt x="134" y="5500"/>
                  </a:cubicBezTo>
                  <a:cubicBezTo>
                    <a:pt x="148" y="5500"/>
                    <a:pt x="163" y="5497"/>
                    <a:pt x="178" y="5491"/>
                  </a:cubicBezTo>
                  <a:lnTo>
                    <a:pt x="880" y="5270"/>
                  </a:lnTo>
                  <a:lnTo>
                    <a:pt x="1841" y="4972"/>
                  </a:lnTo>
                  <a:cubicBezTo>
                    <a:pt x="1918" y="4953"/>
                    <a:pt x="1985" y="4924"/>
                    <a:pt x="2043" y="4886"/>
                  </a:cubicBezTo>
                  <a:cubicBezTo>
                    <a:pt x="2101" y="4847"/>
                    <a:pt x="2159" y="4809"/>
                    <a:pt x="2197" y="4761"/>
                  </a:cubicBezTo>
                  <a:lnTo>
                    <a:pt x="4563" y="2405"/>
                  </a:lnTo>
                  <a:lnTo>
                    <a:pt x="5226" y="1741"/>
                  </a:lnTo>
                  <a:cubicBezTo>
                    <a:pt x="5630" y="1337"/>
                    <a:pt x="5620" y="674"/>
                    <a:pt x="5207" y="280"/>
                  </a:cubicBezTo>
                  <a:cubicBezTo>
                    <a:pt x="5012" y="94"/>
                    <a:pt x="4759" y="1"/>
                    <a:pt x="4505" y="1"/>
                  </a:cubicBezTo>
                  <a:close/>
                </a:path>
              </a:pathLst>
            </a:custGeom>
            <a:solidFill>
              <a:srgbClr val="CAD5D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6" name="Google Shape;596;p17"/>
            <p:cNvSpPr/>
            <p:nvPr/>
          </p:nvSpPr>
          <p:spPr>
            <a:xfrm>
              <a:off x="4167298" y="4057114"/>
              <a:ext cx="22814" cy="22474"/>
            </a:xfrm>
            <a:custGeom>
              <a:rect b="b" l="l" r="r" t="t"/>
              <a:pathLst>
                <a:path extrusionOk="0" h="860" w="873">
                  <a:moveTo>
                    <a:pt x="238" y="1"/>
                  </a:moveTo>
                  <a:lnTo>
                    <a:pt x="26" y="712"/>
                  </a:lnTo>
                  <a:cubicBezTo>
                    <a:pt x="1" y="790"/>
                    <a:pt x="60" y="859"/>
                    <a:pt x="134" y="859"/>
                  </a:cubicBezTo>
                  <a:cubicBezTo>
                    <a:pt x="143" y="859"/>
                    <a:pt x="152" y="859"/>
                    <a:pt x="161" y="856"/>
                  </a:cubicBezTo>
                  <a:lnTo>
                    <a:pt x="873" y="635"/>
                  </a:lnTo>
                  <a:cubicBezTo>
                    <a:pt x="844" y="299"/>
                    <a:pt x="575" y="30"/>
                    <a:pt x="238" y="1"/>
                  </a:cubicBezTo>
                  <a:close/>
                </a:path>
              </a:pathLst>
            </a:custGeom>
            <a:solidFill>
              <a:srgbClr val="000000"/>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7" name="Google Shape;597;p17"/>
            <p:cNvSpPr/>
            <p:nvPr/>
          </p:nvSpPr>
          <p:spPr>
            <a:xfrm>
              <a:off x="4183814" y="3960868"/>
              <a:ext cx="102544" cy="102570"/>
            </a:xfrm>
            <a:custGeom>
              <a:rect b="b" l="l" r="r" t="t"/>
              <a:pathLst>
                <a:path extrusionOk="0" h="3925" w="3924">
                  <a:moveTo>
                    <a:pt x="2472" y="1"/>
                  </a:moveTo>
                  <a:lnTo>
                    <a:pt x="116" y="2357"/>
                  </a:lnTo>
                  <a:cubicBezTo>
                    <a:pt x="68" y="2405"/>
                    <a:pt x="29" y="2453"/>
                    <a:pt x="0" y="2511"/>
                  </a:cubicBezTo>
                  <a:lnTo>
                    <a:pt x="673" y="3193"/>
                  </a:lnTo>
                  <a:lnTo>
                    <a:pt x="1395" y="3914"/>
                  </a:lnTo>
                  <a:lnTo>
                    <a:pt x="1404" y="3924"/>
                  </a:lnTo>
                  <a:cubicBezTo>
                    <a:pt x="1462" y="3895"/>
                    <a:pt x="1520" y="3847"/>
                    <a:pt x="1558" y="3809"/>
                  </a:cubicBezTo>
                  <a:lnTo>
                    <a:pt x="3924" y="1443"/>
                  </a:lnTo>
                  <a:lnTo>
                    <a:pt x="2472" y="1"/>
                  </a:lnTo>
                  <a:close/>
                </a:path>
              </a:pathLst>
            </a:custGeom>
            <a:solidFill>
              <a:srgbClr val="E0ECB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8" name="Google Shape;598;p17"/>
            <p:cNvSpPr/>
            <p:nvPr/>
          </p:nvSpPr>
          <p:spPr>
            <a:xfrm>
              <a:off x="4265975" y="3936120"/>
              <a:ext cx="48267" cy="45392"/>
            </a:xfrm>
            <a:custGeom>
              <a:rect b="b" l="l" r="r" t="t"/>
              <a:pathLst>
                <a:path extrusionOk="0" h="1737" w="1847">
                  <a:moveTo>
                    <a:pt x="722" y="1"/>
                  </a:moveTo>
                  <a:cubicBezTo>
                    <a:pt x="461" y="1"/>
                    <a:pt x="200" y="99"/>
                    <a:pt x="1" y="294"/>
                  </a:cubicBezTo>
                  <a:lnTo>
                    <a:pt x="1443" y="1736"/>
                  </a:lnTo>
                  <a:cubicBezTo>
                    <a:pt x="1847" y="1332"/>
                    <a:pt x="1837" y="678"/>
                    <a:pt x="1424" y="284"/>
                  </a:cubicBezTo>
                  <a:cubicBezTo>
                    <a:pt x="1229" y="94"/>
                    <a:pt x="976" y="1"/>
                    <a:pt x="722" y="1"/>
                  </a:cubicBezTo>
                  <a:close/>
                </a:path>
              </a:pathLst>
            </a:custGeom>
            <a:solidFill>
              <a:srgbClr val="65788A"/>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9" name="Google Shape;599;p17"/>
            <p:cNvSpPr/>
            <p:nvPr/>
          </p:nvSpPr>
          <p:spPr>
            <a:xfrm>
              <a:off x="4201401" y="3978455"/>
              <a:ext cx="84957" cy="84983"/>
            </a:xfrm>
            <a:custGeom>
              <a:rect b="b" l="l" r="r" t="t"/>
              <a:pathLst>
                <a:path extrusionOk="0" h="3252" w="3251">
                  <a:moveTo>
                    <a:pt x="2481" y="1"/>
                  </a:moveTo>
                  <a:lnTo>
                    <a:pt x="116" y="2366"/>
                  </a:lnTo>
                  <a:cubicBezTo>
                    <a:pt x="77" y="2405"/>
                    <a:pt x="29" y="2463"/>
                    <a:pt x="0" y="2520"/>
                  </a:cubicBezTo>
                  <a:lnTo>
                    <a:pt x="722" y="3241"/>
                  </a:lnTo>
                  <a:lnTo>
                    <a:pt x="731" y="3251"/>
                  </a:lnTo>
                  <a:cubicBezTo>
                    <a:pt x="789" y="3222"/>
                    <a:pt x="847" y="3174"/>
                    <a:pt x="885" y="3136"/>
                  </a:cubicBezTo>
                  <a:lnTo>
                    <a:pt x="3251" y="770"/>
                  </a:lnTo>
                  <a:lnTo>
                    <a:pt x="2481" y="1"/>
                  </a:lnTo>
                  <a:close/>
                </a:path>
              </a:pathLst>
            </a:custGeom>
            <a:solidFill>
              <a:srgbClr val="739250"/>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0" name="Google Shape;600;p17"/>
            <p:cNvSpPr/>
            <p:nvPr/>
          </p:nvSpPr>
          <p:spPr>
            <a:xfrm>
              <a:off x="4265975" y="3936120"/>
              <a:ext cx="48032" cy="45392"/>
            </a:xfrm>
            <a:custGeom>
              <a:rect b="b" l="l" r="r" t="t"/>
              <a:pathLst>
                <a:path extrusionOk="0" h="1737" w="1838">
                  <a:moveTo>
                    <a:pt x="718" y="1"/>
                  </a:moveTo>
                  <a:cubicBezTo>
                    <a:pt x="459" y="1"/>
                    <a:pt x="200" y="99"/>
                    <a:pt x="1" y="294"/>
                  </a:cubicBezTo>
                  <a:lnTo>
                    <a:pt x="674" y="967"/>
                  </a:lnTo>
                  <a:lnTo>
                    <a:pt x="1443" y="1736"/>
                  </a:lnTo>
                  <a:cubicBezTo>
                    <a:pt x="1837" y="1332"/>
                    <a:pt x="1837" y="678"/>
                    <a:pt x="1424" y="284"/>
                  </a:cubicBezTo>
                  <a:cubicBezTo>
                    <a:pt x="1224" y="94"/>
                    <a:pt x="971" y="1"/>
                    <a:pt x="718" y="1"/>
                  </a:cubicBezTo>
                  <a:close/>
                </a:path>
              </a:pathLst>
            </a:custGeom>
            <a:solidFill>
              <a:srgbClr val="9EC96E"/>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1" name="Google Shape;601;p17"/>
            <p:cNvSpPr/>
            <p:nvPr/>
          </p:nvSpPr>
          <p:spPr>
            <a:xfrm>
              <a:off x="4283562" y="3953734"/>
              <a:ext cx="29425" cy="27779"/>
            </a:xfrm>
            <a:custGeom>
              <a:rect b="b" l="l" r="r" t="t"/>
              <a:pathLst>
                <a:path extrusionOk="0" h="1063" w="1126">
                  <a:moveTo>
                    <a:pt x="728" y="1"/>
                  </a:moveTo>
                  <a:cubicBezTo>
                    <a:pt x="461" y="1"/>
                    <a:pt x="198" y="103"/>
                    <a:pt x="1" y="293"/>
                  </a:cubicBezTo>
                  <a:lnTo>
                    <a:pt x="770" y="1062"/>
                  </a:lnTo>
                  <a:cubicBezTo>
                    <a:pt x="1030" y="793"/>
                    <a:pt x="1126" y="408"/>
                    <a:pt x="1020" y="43"/>
                  </a:cubicBezTo>
                  <a:cubicBezTo>
                    <a:pt x="924" y="15"/>
                    <a:pt x="826" y="1"/>
                    <a:pt x="728" y="1"/>
                  </a:cubicBezTo>
                  <a:close/>
                </a:path>
              </a:pathLst>
            </a:custGeom>
            <a:solidFill>
              <a:srgbClr val="057D3A"/>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2" name="Google Shape;602;p17"/>
            <p:cNvSpPr/>
            <p:nvPr/>
          </p:nvSpPr>
          <p:spPr>
            <a:xfrm>
              <a:off x="4248649" y="3943777"/>
              <a:ext cx="55061" cy="55061"/>
            </a:xfrm>
            <a:custGeom>
              <a:rect b="b" l="l" r="r" t="t"/>
              <a:pathLst>
                <a:path extrusionOk="0" h="2107" w="2107">
                  <a:moveTo>
                    <a:pt x="664" y="1"/>
                  </a:moveTo>
                  <a:lnTo>
                    <a:pt x="644" y="10"/>
                  </a:lnTo>
                  <a:lnTo>
                    <a:pt x="0" y="664"/>
                  </a:lnTo>
                  <a:lnTo>
                    <a:pt x="1443" y="2107"/>
                  </a:lnTo>
                  <a:lnTo>
                    <a:pt x="2106" y="1443"/>
                  </a:lnTo>
                  <a:lnTo>
                    <a:pt x="664" y="1"/>
                  </a:lnTo>
                  <a:close/>
                </a:path>
              </a:pathLst>
            </a:custGeom>
            <a:solidFill>
              <a:srgbClr val="D9E0E5"/>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3" name="Google Shape;603;p17"/>
            <p:cNvSpPr/>
            <p:nvPr/>
          </p:nvSpPr>
          <p:spPr>
            <a:xfrm>
              <a:off x="4266236" y="3961364"/>
              <a:ext cx="37474" cy="37474"/>
            </a:xfrm>
            <a:custGeom>
              <a:rect b="b" l="l" r="r" t="t"/>
              <a:pathLst>
                <a:path extrusionOk="0" h="1434" w="1434">
                  <a:moveTo>
                    <a:pt x="664" y="1"/>
                  </a:moveTo>
                  <a:lnTo>
                    <a:pt x="654" y="20"/>
                  </a:lnTo>
                  <a:lnTo>
                    <a:pt x="0" y="664"/>
                  </a:lnTo>
                  <a:lnTo>
                    <a:pt x="770" y="1434"/>
                  </a:lnTo>
                  <a:lnTo>
                    <a:pt x="1433" y="770"/>
                  </a:lnTo>
                  <a:lnTo>
                    <a:pt x="664" y="1"/>
                  </a:lnTo>
                  <a:close/>
                </a:path>
              </a:pathLst>
            </a:custGeom>
            <a:solidFill>
              <a:srgbClr val="EAEEF1"/>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4" name="Google Shape;604;p17"/>
            <p:cNvSpPr/>
            <p:nvPr/>
          </p:nvSpPr>
          <p:spPr>
            <a:xfrm>
              <a:off x="4266236" y="3961364"/>
              <a:ext cx="37474" cy="37474"/>
            </a:xfrm>
            <a:custGeom>
              <a:rect b="b" l="l" r="r" t="t"/>
              <a:pathLst>
                <a:path extrusionOk="0" h="1434" w="1434">
                  <a:moveTo>
                    <a:pt x="664" y="1"/>
                  </a:moveTo>
                  <a:lnTo>
                    <a:pt x="654" y="20"/>
                  </a:lnTo>
                  <a:lnTo>
                    <a:pt x="0" y="664"/>
                  </a:lnTo>
                  <a:lnTo>
                    <a:pt x="770" y="1434"/>
                  </a:lnTo>
                  <a:lnTo>
                    <a:pt x="1433" y="770"/>
                  </a:lnTo>
                  <a:lnTo>
                    <a:pt x="664" y="1"/>
                  </a:lnTo>
                  <a:close/>
                </a:path>
              </a:pathLst>
            </a:custGeom>
            <a:solidFill>
              <a:srgbClr val="93C47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05" name="Google Shape;605;p17"/>
          <p:cNvSpPr/>
          <p:nvPr/>
        </p:nvSpPr>
        <p:spPr>
          <a:xfrm rot="728963">
            <a:off x="7330000" y="1784468"/>
            <a:ext cx="139131" cy="186849"/>
          </a:xfrm>
          <a:custGeom>
            <a:rect b="b" l="l" r="r" t="t"/>
            <a:pathLst>
              <a:path extrusionOk="0" h="1129" w="809">
                <a:moveTo>
                  <a:pt x="405" y="1"/>
                </a:moveTo>
                <a:cubicBezTo>
                  <a:pt x="203" y="1"/>
                  <a:pt x="1" y="136"/>
                  <a:pt x="1" y="405"/>
                </a:cubicBezTo>
                <a:lnTo>
                  <a:pt x="1" y="732"/>
                </a:lnTo>
                <a:cubicBezTo>
                  <a:pt x="1" y="996"/>
                  <a:pt x="203" y="1128"/>
                  <a:pt x="405" y="1128"/>
                </a:cubicBezTo>
                <a:cubicBezTo>
                  <a:pt x="607" y="1128"/>
                  <a:pt x="809" y="996"/>
                  <a:pt x="809" y="732"/>
                </a:cubicBezTo>
                <a:lnTo>
                  <a:pt x="809" y="405"/>
                </a:lnTo>
                <a:cubicBezTo>
                  <a:pt x="809" y="136"/>
                  <a:pt x="607" y="1"/>
                  <a:pt x="405" y="1"/>
                </a:cubicBezTo>
                <a:close/>
              </a:path>
            </a:pathLst>
          </a:custGeom>
          <a:solidFill>
            <a:srgbClr val="9EC96E"/>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18"/>
          <p:cNvSpPr/>
          <p:nvPr/>
        </p:nvSpPr>
        <p:spPr>
          <a:xfrm>
            <a:off x="1740100" y="1517000"/>
            <a:ext cx="3271600" cy="461700"/>
          </a:xfrm>
          <a:prstGeom prst="flowChartProcess">
            <a:avLst/>
          </a:prstGeom>
          <a:solidFill>
            <a:srgbClr val="739250"/>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500"/>
              <a:buFont typeface="Arial"/>
              <a:buNone/>
            </a:pPr>
            <a:r>
              <a:rPr b="1" i="0" lang="en" sz="2500" u="none" cap="none" strike="noStrike">
                <a:solidFill>
                  <a:schemeClr val="lt2"/>
                </a:solidFill>
                <a:latin typeface="Microsoft JhengHei"/>
                <a:ea typeface="Microsoft JhengHei"/>
                <a:cs typeface="Microsoft JhengHei"/>
                <a:sym typeface="Microsoft JhengHei"/>
              </a:rPr>
              <a:t>方案事前接洽及準備</a:t>
            </a:r>
            <a:endParaRPr b="1" i="0" sz="2500" u="none" cap="none" strike="noStrike">
              <a:solidFill>
                <a:schemeClr val="lt2"/>
              </a:solidFill>
              <a:latin typeface="Microsoft JhengHei"/>
              <a:ea typeface="Microsoft JhengHei"/>
              <a:cs typeface="Microsoft JhengHei"/>
              <a:sym typeface="Microsoft JhengHei"/>
            </a:endParaRPr>
          </a:p>
        </p:txBody>
      </p:sp>
      <p:sp>
        <p:nvSpPr>
          <p:cNvPr id="611" name="Google Shape;611;p18"/>
          <p:cNvSpPr/>
          <p:nvPr/>
        </p:nvSpPr>
        <p:spPr>
          <a:xfrm>
            <a:off x="0" y="4113175"/>
            <a:ext cx="2669400" cy="657900"/>
          </a:xfrm>
          <a:prstGeom prst="homePlate">
            <a:avLst>
              <a:gd fmla="val 50000" name="adj"/>
            </a:avLst>
          </a:prstGeom>
          <a:solidFill>
            <a:schemeClr val="lt2"/>
          </a:solidFill>
          <a:ln cap="flat" cmpd="sng" w="1143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90000"/>
              </a:lnSpc>
              <a:spcBef>
                <a:spcPts val="0"/>
              </a:spcBef>
              <a:spcAft>
                <a:spcPts val="0"/>
              </a:spcAft>
              <a:buClr>
                <a:srgbClr val="000000"/>
              </a:buClr>
              <a:buSzPts val="1600"/>
              <a:buFont typeface="Arial"/>
              <a:buNone/>
            </a:pPr>
            <a:r>
              <a:rPr b="1" i="0" lang="en" sz="1600" u="none" cap="none" strike="noStrike">
                <a:solidFill>
                  <a:schemeClr val="dk1"/>
                </a:solidFill>
                <a:latin typeface="Microsoft JhengHei"/>
                <a:ea typeface="Microsoft JhengHei"/>
                <a:cs typeface="Microsoft JhengHei"/>
                <a:sym typeface="Microsoft JhengHei"/>
              </a:rPr>
              <a:t>調查民眾的環保意識</a:t>
            </a:r>
            <a:endParaRPr b="0" i="0" sz="1600" u="none" cap="none" strike="noStrike">
              <a:solidFill>
                <a:srgbClr val="000000"/>
              </a:solidFill>
              <a:latin typeface="Microsoft JhengHei"/>
              <a:ea typeface="Microsoft JhengHei"/>
              <a:cs typeface="Microsoft JhengHei"/>
              <a:sym typeface="Microsoft JhengHei"/>
            </a:endParaRPr>
          </a:p>
        </p:txBody>
      </p:sp>
      <p:sp>
        <p:nvSpPr>
          <p:cNvPr id="612" name="Google Shape;612;p18"/>
          <p:cNvSpPr/>
          <p:nvPr/>
        </p:nvSpPr>
        <p:spPr>
          <a:xfrm>
            <a:off x="4616963" y="4113175"/>
            <a:ext cx="2379600" cy="657900"/>
          </a:xfrm>
          <a:prstGeom prst="homePlate">
            <a:avLst>
              <a:gd fmla="val 50000" name="adj"/>
            </a:avLst>
          </a:prstGeom>
          <a:solidFill>
            <a:schemeClr val="lt2"/>
          </a:solidFill>
          <a:ln cap="flat" cmpd="sng" w="1143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90000"/>
              </a:lnSpc>
              <a:spcBef>
                <a:spcPts val="0"/>
              </a:spcBef>
              <a:spcAft>
                <a:spcPts val="0"/>
              </a:spcAft>
              <a:buClr>
                <a:srgbClr val="000000"/>
              </a:buClr>
              <a:buSzPts val="1600"/>
              <a:buFont typeface="Arial"/>
              <a:buNone/>
            </a:pPr>
            <a:r>
              <a:rPr b="1" i="0" lang="en" sz="1600" u="none" cap="none" strike="noStrike">
                <a:solidFill>
                  <a:schemeClr val="dk1"/>
                </a:solidFill>
                <a:latin typeface="Microsoft JhengHei"/>
                <a:ea typeface="Microsoft JhengHei"/>
                <a:cs typeface="Microsoft JhengHei"/>
                <a:sym typeface="Microsoft JhengHei"/>
              </a:rPr>
              <a:t>尋求合作廠商</a:t>
            </a:r>
            <a:endParaRPr b="0" i="0" sz="1600" u="none" cap="none" strike="noStrike">
              <a:solidFill>
                <a:srgbClr val="000000"/>
              </a:solidFill>
              <a:latin typeface="Microsoft JhengHei"/>
              <a:ea typeface="Microsoft JhengHei"/>
              <a:cs typeface="Microsoft JhengHei"/>
              <a:sym typeface="Microsoft JhengHei"/>
            </a:endParaRPr>
          </a:p>
        </p:txBody>
      </p:sp>
      <p:sp>
        <p:nvSpPr>
          <p:cNvPr id="613" name="Google Shape;613;p18"/>
          <p:cNvSpPr/>
          <p:nvPr/>
        </p:nvSpPr>
        <p:spPr>
          <a:xfrm>
            <a:off x="2669463" y="4113175"/>
            <a:ext cx="1879500" cy="657900"/>
          </a:xfrm>
          <a:prstGeom prst="homePlate">
            <a:avLst>
              <a:gd fmla="val 50000" name="adj"/>
            </a:avLst>
          </a:prstGeom>
          <a:solidFill>
            <a:schemeClr val="lt2"/>
          </a:solidFill>
          <a:ln cap="flat" cmpd="sng" w="1143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90000"/>
              </a:lnSpc>
              <a:spcBef>
                <a:spcPts val="0"/>
              </a:spcBef>
              <a:spcAft>
                <a:spcPts val="0"/>
              </a:spcAft>
              <a:buClr>
                <a:srgbClr val="000000"/>
              </a:buClr>
              <a:buSzPts val="1600"/>
              <a:buFont typeface="Arial"/>
              <a:buNone/>
            </a:pPr>
            <a:r>
              <a:rPr b="1" i="0" lang="en" sz="1600" u="none" cap="none" strike="noStrike">
                <a:solidFill>
                  <a:schemeClr val="dk1"/>
                </a:solidFill>
                <a:latin typeface="Microsoft JhengHei"/>
                <a:ea typeface="Microsoft JhengHei"/>
                <a:cs typeface="Microsoft JhengHei"/>
                <a:sym typeface="Microsoft JhengHei"/>
              </a:rPr>
              <a:t>企劃書擬定</a:t>
            </a:r>
            <a:endParaRPr b="0" i="0" sz="1600" u="none" cap="none" strike="noStrike">
              <a:solidFill>
                <a:srgbClr val="000000"/>
              </a:solidFill>
              <a:latin typeface="Microsoft JhengHei"/>
              <a:ea typeface="Microsoft JhengHei"/>
              <a:cs typeface="Microsoft JhengHei"/>
              <a:sym typeface="Microsoft JhengHei"/>
            </a:endParaRPr>
          </a:p>
        </p:txBody>
      </p:sp>
      <p:sp>
        <p:nvSpPr>
          <p:cNvPr id="614" name="Google Shape;614;p18"/>
          <p:cNvSpPr/>
          <p:nvPr/>
        </p:nvSpPr>
        <p:spPr>
          <a:xfrm>
            <a:off x="7064688" y="4113175"/>
            <a:ext cx="2054400" cy="657900"/>
          </a:xfrm>
          <a:prstGeom prst="rect">
            <a:avLst/>
          </a:prstGeom>
          <a:solidFill>
            <a:schemeClr val="lt2"/>
          </a:solidFill>
          <a:ln cap="flat" cmpd="sng" w="1143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90000"/>
              </a:lnSpc>
              <a:spcBef>
                <a:spcPts val="0"/>
              </a:spcBef>
              <a:spcAft>
                <a:spcPts val="0"/>
              </a:spcAft>
              <a:buClr>
                <a:srgbClr val="000000"/>
              </a:buClr>
              <a:buSzPts val="1600"/>
              <a:buFont typeface="Arial"/>
              <a:buNone/>
            </a:pPr>
            <a:r>
              <a:rPr b="1" i="0" lang="en" sz="1600" u="none" cap="none" strike="noStrike">
                <a:solidFill>
                  <a:schemeClr val="dk1"/>
                </a:solidFill>
                <a:latin typeface="Microsoft JhengHei"/>
                <a:ea typeface="Microsoft JhengHei"/>
                <a:cs typeface="Microsoft JhengHei"/>
                <a:sym typeface="Microsoft JhengHei"/>
              </a:rPr>
              <a:t>準備相關道具</a:t>
            </a:r>
            <a:endParaRPr b="0" i="0" sz="1600" u="none" cap="none" strike="noStrike">
              <a:solidFill>
                <a:srgbClr val="000000"/>
              </a:solidFill>
              <a:latin typeface="Microsoft JhengHei"/>
              <a:ea typeface="Microsoft JhengHei"/>
              <a:cs typeface="Microsoft JhengHei"/>
              <a:sym typeface="Microsoft JhengHei"/>
            </a:endParaRPr>
          </a:p>
        </p:txBody>
      </p:sp>
      <p:sp>
        <p:nvSpPr>
          <p:cNvPr id="615" name="Google Shape;615;p18"/>
          <p:cNvSpPr/>
          <p:nvPr/>
        </p:nvSpPr>
        <p:spPr>
          <a:xfrm>
            <a:off x="2049426" y="2608675"/>
            <a:ext cx="2054400" cy="746100"/>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00"/>
              <a:buFont typeface="Arial"/>
              <a:buNone/>
            </a:pPr>
            <a:r>
              <a:rPr b="0" i="0" lang="en" sz="1700" u="none" cap="none" strike="noStrike">
                <a:solidFill>
                  <a:schemeClr val="lt1"/>
                </a:solidFill>
                <a:latin typeface="Arial"/>
                <a:ea typeface="Arial"/>
                <a:cs typeface="Arial"/>
                <a:sym typeface="Arial"/>
              </a:rPr>
              <a:t>  </a:t>
            </a:r>
            <a:r>
              <a:rPr b="1" i="0" lang="en" sz="1700" u="none" cap="none" strike="noStrike">
                <a:solidFill>
                  <a:schemeClr val="lt2"/>
                </a:solidFill>
                <a:latin typeface="Arial"/>
                <a:ea typeface="Arial"/>
                <a:cs typeface="Arial"/>
                <a:sym typeface="Arial"/>
              </a:rPr>
              <a:t>環保意識問卷</a:t>
            </a:r>
            <a:endParaRPr b="1" i="0" sz="1700" u="none" cap="none" strike="noStrike">
              <a:solidFill>
                <a:schemeClr val="lt2"/>
              </a:solidFill>
              <a:latin typeface="Arial"/>
              <a:ea typeface="Arial"/>
              <a:cs typeface="Arial"/>
              <a:sym typeface="Arial"/>
            </a:endParaRPr>
          </a:p>
        </p:txBody>
      </p:sp>
      <p:cxnSp>
        <p:nvCxnSpPr>
          <p:cNvPr id="616" name="Google Shape;616;p18"/>
          <p:cNvCxnSpPr/>
          <p:nvPr/>
        </p:nvCxnSpPr>
        <p:spPr>
          <a:xfrm>
            <a:off x="4348500" y="2882740"/>
            <a:ext cx="859800" cy="272400"/>
          </a:xfrm>
          <a:prstGeom prst="straightConnector1">
            <a:avLst/>
          </a:prstGeom>
          <a:noFill/>
          <a:ln cap="flat" cmpd="sng" w="25400">
            <a:solidFill>
              <a:schemeClr val="dk1"/>
            </a:solidFill>
            <a:prstDash val="solid"/>
            <a:round/>
            <a:headEnd len="sm" w="sm" type="none"/>
            <a:tailEnd len="med" w="med" type="triangle"/>
          </a:ln>
          <a:effectLst>
            <a:outerShdw blurRad="40000" rotWithShape="0" dir="5400000" dist="20000">
              <a:srgbClr val="000000">
                <a:alpha val="37647"/>
              </a:srgbClr>
            </a:outerShdw>
          </a:effectLst>
        </p:spPr>
      </p:cxnSp>
      <p:sp>
        <p:nvSpPr>
          <p:cNvPr id="617" name="Google Shape;617;p18"/>
          <p:cNvSpPr/>
          <p:nvPr/>
        </p:nvSpPr>
        <p:spPr>
          <a:xfrm>
            <a:off x="5361643" y="2058775"/>
            <a:ext cx="1801800" cy="552000"/>
          </a:xfrm>
          <a:prstGeom prst="roundRect">
            <a:avLst>
              <a:gd fmla="val 16667" name="adj"/>
            </a:avLst>
          </a:prstGeom>
          <a:solidFill>
            <a:schemeClr val="lt1"/>
          </a:solidFill>
          <a:ln cap="flat" cmpd="sng" w="254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chemeClr val="dk1"/>
                </a:solidFill>
                <a:latin typeface="Arial"/>
                <a:ea typeface="Arial"/>
                <a:cs typeface="Arial"/>
                <a:sym typeface="Arial"/>
              </a:rPr>
              <a:t>環保餐具</a:t>
            </a:r>
            <a:endParaRPr b="0" i="0" sz="1600" u="none" cap="none" strike="noStrike">
              <a:solidFill>
                <a:srgbClr val="000000"/>
              </a:solidFill>
              <a:latin typeface="Arial"/>
              <a:ea typeface="Arial"/>
              <a:cs typeface="Arial"/>
              <a:sym typeface="Arial"/>
            </a:endParaRPr>
          </a:p>
        </p:txBody>
      </p:sp>
      <p:sp>
        <p:nvSpPr>
          <p:cNvPr id="618" name="Google Shape;618;p18"/>
          <p:cNvSpPr/>
          <p:nvPr/>
        </p:nvSpPr>
        <p:spPr>
          <a:xfrm>
            <a:off x="5408793" y="3158593"/>
            <a:ext cx="1801800" cy="552000"/>
          </a:xfrm>
          <a:prstGeom prst="roundRect">
            <a:avLst>
              <a:gd fmla="val 16667" name="adj"/>
            </a:avLst>
          </a:prstGeom>
          <a:solidFill>
            <a:schemeClr val="lt1"/>
          </a:solidFill>
          <a:ln cap="flat" cmpd="sng" w="254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chemeClr val="dk1"/>
                </a:solidFill>
                <a:latin typeface="Arial"/>
                <a:ea typeface="Arial"/>
                <a:cs typeface="Arial"/>
                <a:sym typeface="Arial"/>
              </a:rPr>
              <a:t>環保杯</a:t>
            </a:r>
            <a:endParaRPr b="0" i="0" sz="1600" u="none" cap="none" strike="noStrike">
              <a:solidFill>
                <a:srgbClr val="000000"/>
              </a:solidFill>
              <a:latin typeface="Arial"/>
              <a:ea typeface="Arial"/>
              <a:cs typeface="Arial"/>
              <a:sym typeface="Arial"/>
            </a:endParaRPr>
          </a:p>
        </p:txBody>
      </p:sp>
      <p:sp>
        <p:nvSpPr>
          <p:cNvPr id="619" name="Google Shape;619;p18"/>
          <p:cNvSpPr txBox="1"/>
          <p:nvPr/>
        </p:nvSpPr>
        <p:spPr>
          <a:xfrm>
            <a:off x="6022525" y="2653843"/>
            <a:ext cx="8544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rgbClr val="000000"/>
                </a:solidFill>
                <a:latin typeface="Ranchers"/>
                <a:ea typeface="Ranchers"/>
                <a:cs typeface="Ranchers"/>
                <a:sym typeface="Ranchers"/>
              </a:rPr>
              <a:t>or</a:t>
            </a:r>
            <a:endParaRPr b="0" i="0" sz="1400" u="none" cap="none" strike="noStrike">
              <a:solidFill>
                <a:srgbClr val="000000"/>
              </a:solidFill>
              <a:latin typeface="Arial"/>
              <a:ea typeface="Arial"/>
              <a:cs typeface="Arial"/>
              <a:sym typeface="Arial"/>
            </a:endParaRPr>
          </a:p>
        </p:txBody>
      </p:sp>
      <p:pic>
        <p:nvPicPr>
          <p:cNvPr descr="皇冠 以實心填滿" id="620" name="Google Shape;620;p18"/>
          <p:cNvPicPr preferRelativeResize="0"/>
          <p:nvPr/>
        </p:nvPicPr>
        <p:blipFill rotWithShape="1">
          <a:blip r:embed="rId3">
            <a:alphaModFix/>
          </a:blip>
          <a:srcRect b="0" l="0" r="0" t="0"/>
          <a:stretch/>
        </p:blipFill>
        <p:spPr>
          <a:xfrm rot="1380001">
            <a:off x="6801086" y="2747955"/>
            <a:ext cx="701299" cy="691612"/>
          </a:xfrm>
          <a:prstGeom prst="rect">
            <a:avLst/>
          </a:prstGeom>
          <a:noFill/>
          <a:ln>
            <a:noFill/>
          </a:ln>
        </p:spPr>
      </p:pic>
      <p:sp>
        <p:nvSpPr>
          <p:cNvPr id="621" name="Google Shape;621;p18"/>
          <p:cNvSpPr txBox="1"/>
          <p:nvPr>
            <p:ph type="title"/>
          </p:nvPr>
        </p:nvSpPr>
        <p:spPr>
          <a:xfrm>
            <a:off x="2147300" y="647008"/>
            <a:ext cx="5910600" cy="10092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sz="4800">
                <a:latin typeface="Microsoft JhengHei"/>
                <a:ea typeface="Microsoft JhengHei"/>
                <a:cs typeface="Microsoft JhengHei"/>
                <a:sym typeface="Microsoft JhengHei"/>
              </a:rPr>
              <a:t>初步構想</a:t>
            </a:r>
            <a:endParaRPr b="1" sz="4800">
              <a:latin typeface="Microsoft JhengHei"/>
              <a:ea typeface="Microsoft JhengHei"/>
              <a:cs typeface="Microsoft JhengHei"/>
              <a:sym typeface="Microsoft JhengHei"/>
            </a:endParaRPr>
          </a:p>
        </p:txBody>
      </p:sp>
      <p:grpSp>
        <p:nvGrpSpPr>
          <p:cNvPr id="622" name="Google Shape;622;p18"/>
          <p:cNvGrpSpPr/>
          <p:nvPr/>
        </p:nvGrpSpPr>
        <p:grpSpPr>
          <a:xfrm>
            <a:off x="538036" y="370507"/>
            <a:ext cx="1737500" cy="1204783"/>
            <a:chOff x="249497" y="1103377"/>
            <a:chExt cx="1737500" cy="1204783"/>
          </a:xfrm>
        </p:grpSpPr>
        <p:sp>
          <p:nvSpPr>
            <p:cNvPr id="623" name="Google Shape;623;p18"/>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4" name="Google Shape;624;p18"/>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 name="Google Shape;625;p18"/>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626" name="Google Shape;626;p18"/>
          <p:cNvCxnSpPr/>
          <p:nvPr/>
        </p:nvCxnSpPr>
        <p:spPr>
          <a:xfrm flipH="1" rot="10800000">
            <a:off x="4348500" y="2345090"/>
            <a:ext cx="859800" cy="218400"/>
          </a:xfrm>
          <a:prstGeom prst="straightConnector1">
            <a:avLst/>
          </a:prstGeom>
          <a:noFill/>
          <a:ln cap="flat" cmpd="sng" w="25400">
            <a:solidFill>
              <a:schemeClr val="dk1"/>
            </a:solidFill>
            <a:prstDash val="solid"/>
            <a:round/>
            <a:headEnd len="sm" w="sm" type="none"/>
            <a:tailEnd len="med" w="med" type="triangle"/>
          </a:ln>
          <a:effectLst>
            <a:outerShdw blurRad="40000" rotWithShape="0" dir="5400000" dist="20000">
              <a:srgbClr val="000000">
                <a:alpha val="37647"/>
              </a:srgbClr>
            </a:outerShdw>
          </a:effectLst>
        </p:spPr>
      </p:cxnSp>
      <p:grpSp>
        <p:nvGrpSpPr>
          <p:cNvPr id="627" name="Google Shape;627;p18"/>
          <p:cNvGrpSpPr/>
          <p:nvPr/>
        </p:nvGrpSpPr>
        <p:grpSpPr>
          <a:xfrm rot="-578370">
            <a:off x="1696226" y="2503456"/>
            <a:ext cx="725815" cy="851418"/>
            <a:chOff x="908482" y="1502585"/>
            <a:chExt cx="257112" cy="362808"/>
          </a:xfrm>
        </p:grpSpPr>
        <p:sp>
          <p:nvSpPr>
            <p:cNvPr id="628" name="Google Shape;628;p18"/>
            <p:cNvSpPr/>
            <p:nvPr/>
          </p:nvSpPr>
          <p:spPr>
            <a:xfrm>
              <a:off x="908482" y="1526088"/>
              <a:ext cx="257112" cy="339305"/>
            </a:xfrm>
            <a:custGeom>
              <a:rect b="b" l="l" r="r" t="t"/>
              <a:pathLst>
                <a:path extrusionOk="0" h="12921" w="9791">
                  <a:moveTo>
                    <a:pt x="670" y="0"/>
                  </a:moveTo>
                  <a:cubicBezTo>
                    <a:pt x="297" y="0"/>
                    <a:pt x="0" y="297"/>
                    <a:pt x="0" y="670"/>
                  </a:cubicBezTo>
                  <a:lnTo>
                    <a:pt x="0" y="12250"/>
                  </a:lnTo>
                  <a:cubicBezTo>
                    <a:pt x="0" y="12623"/>
                    <a:pt x="297" y="12920"/>
                    <a:pt x="670" y="12920"/>
                  </a:cubicBezTo>
                  <a:lnTo>
                    <a:pt x="9131" y="12920"/>
                  </a:lnTo>
                  <a:cubicBezTo>
                    <a:pt x="9494" y="12920"/>
                    <a:pt x="9791" y="12623"/>
                    <a:pt x="9791" y="12250"/>
                  </a:cubicBezTo>
                  <a:lnTo>
                    <a:pt x="9791" y="670"/>
                  </a:lnTo>
                  <a:cubicBezTo>
                    <a:pt x="9791" y="297"/>
                    <a:pt x="9494" y="0"/>
                    <a:pt x="9131" y="0"/>
                  </a:cubicBezTo>
                  <a:lnTo>
                    <a:pt x="5561" y="0"/>
                  </a:lnTo>
                  <a:cubicBezTo>
                    <a:pt x="5551" y="354"/>
                    <a:pt x="5255" y="642"/>
                    <a:pt x="4900" y="642"/>
                  </a:cubicBezTo>
                  <a:cubicBezTo>
                    <a:pt x="4537" y="642"/>
                    <a:pt x="4240" y="354"/>
                    <a:pt x="4231" y="0"/>
                  </a:cubicBezTo>
                  <a:close/>
                </a:path>
              </a:pathLst>
            </a:custGeom>
            <a:solidFill>
              <a:srgbClr val="BBC6C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9" name="Google Shape;629;p18"/>
            <p:cNvSpPr/>
            <p:nvPr/>
          </p:nvSpPr>
          <p:spPr>
            <a:xfrm>
              <a:off x="920036" y="1526088"/>
              <a:ext cx="234003" cy="315671"/>
            </a:xfrm>
            <a:custGeom>
              <a:rect b="b" l="l" r="r" t="t"/>
              <a:pathLst>
                <a:path extrusionOk="0" h="12021" w="8911">
                  <a:moveTo>
                    <a:pt x="2010" y="0"/>
                  </a:moveTo>
                  <a:lnTo>
                    <a:pt x="2010" y="220"/>
                  </a:lnTo>
                  <a:cubicBezTo>
                    <a:pt x="2001" y="345"/>
                    <a:pt x="1905" y="441"/>
                    <a:pt x="1790" y="441"/>
                  </a:cubicBezTo>
                  <a:lnTo>
                    <a:pt x="450" y="441"/>
                  </a:lnTo>
                  <a:cubicBezTo>
                    <a:pt x="202" y="441"/>
                    <a:pt x="1" y="642"/>
                    <a:pt x="1" y="890"/>
                  </a:cubicBezTo>
                  <a:lnTo>
                    <a:pt x="1" y="11580"/>
                  </a:lnTo>
                  <a:cubicBezTo>
                    <a:pt x="1" y="11820"/>
                    <a:pt x="202" y="12021"/>
                    <a:pt x="450" y="12021"/>
                  </a:cubicBezTo>
                  <a:lnTo>
                    <a:pt x="8461" y="12021"/>
                  </a:lnTo>
                  <a:cubicBezTo>
                    <a:pt x="8710" y="12021"/>
                    <a:pt x="8911" y="11820"/>
                    <a:pt x="8911" y="11580"/>
                  </a:cubicBezTo>
                  <a:lnTo>
                    <a:pt x="8911" y="890"/>
                  </a:lnTo>
                  <a:cubicBezTo>
                    <a:pt x="8911" y="642"/>
                    <a:pt x="8710" y="441"/>
                    <a:pt x="8470" y="441"/>
                  </a:cubicBezTo>
                  <a:lnTo>
                    <a:pt x="7131" y="441"/>
                  </a:lnTo>
                  <a:cubicBezTo>
                    <a:pt x="7006" y="441"/>
                    <a:pt x="6910" y="345"/>
                    <a:pt x="6910" y="220"/>
                  </a:cubicBezTo>
                  <a:lnTo>
                    <a:pt x="6910" y="0"/>
                  </a:lnTo>
                  <a:lnTo>
                    <a:pt x="5121" y="0"/>
                  </a:lnTo>
                  <a:cubicBezTo>
                    <a:pt x="5111" y="354"/>
                    <a:pt x="4815" y="642"/>
                    <a:pt x="4460" y="642"/>
                  </a:cubicBezTo>
                  <a:cubicBezTo>
                    <a:pt x="4097" y="642"/>
                    <a:pt x="3800" y="354"/>
                    <a:pt x="3791" y="0"/>
                  </a:cubicBezTo>
                  <a:close/>
                </a:path>
              </a:pathLst>
            </a:custGeom>
            <a:solidFill>
              <a:srgbClr val="AAB8C4"/>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0" name="Google Shape;630;p18"/>
            <p:cNvSpPr/>
            <p:nvPr/>
          </p:nvSpPr>
          <p:spPr>
            <a:xfrm>
              <a:off x="931853" y="1549459"/>
              <a:ext cx="210631" cy="280746"/>
            </a:xfrm>
            <a:custGeom>
              <a:rect b="b" l="l" r="r" t="t"/>
              <a:pathLst>
                <a:path extrusionOk="0" h="10691" w="8021">
                  <a:moveTo>
                    <a:pt x="221" y="0"/>
                  </a:moveTo>
                  <a:cubicBezTo>
                    <a:pt x="96" y="0"/>
                    <a:pt x="0" y="106"/>
                    <a:pt x="0" y="220"/>
                  </a:cubicBezTo>
                  <a:lnTo>
                    <a:pt x="0" y="10470"/>
                  </a:lnTo>
                  <a:cubicBezTo>
                    <a:pt x="0" y="10595"/>
                    <a:pt x="96" y="10690"/>
                    <a:pt x="221" y="10690"/>
                  </a:cubicBezTo>
                  <a:lnTo>
                    <a:pt x="7791" y="10690"/>
                  </a:lnTo>
                  <a:cubicBezTo>
                    <a:pt x="7915" y="10690"/>
                    <a:pt x="8020" y="10595"/>
                    <a:pt x="8020" y="10470"/>
                  </a:cubicBezTo>
                  <a:lnTo>
                    <a:pt x="8020" y="220"/>
                  </a:lnTo>
                  <a:cubicBezTo>
                    <a:pt x="8020" y="106"/>
                    <a:pt x="7915" y="0"/>
                    <a:pt x="7791" y="0"/>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1" name="Google Shape;631;p18"/>
            <p:cNvSpPr/>
            <p:nvPr/>
          </p:nvSpPr>
          <p:spPr>
            <a:xfrm>
              <a:off x="984373" y="1502585"/>
              <a:ext cx="105329" cy="52678"/>
            </a:xfrm>
            <a:custGeom>
              <a:rect b="b" l="l" r="r" t="t"/>
              <a:pathLst>
                <a:path extrusionOk="0" h="2006" w="4011">
                  <a:moveTo>
                    <a:pt x="2004" y="558"/>
                  </a:moveTo>
                  <a:cubicBezTo>
                    <a:pt x="2178" y="558"/>
                    <a:pt x="2345" y="694"/>
                    <a:pt x="2345" y="895"/>
                  </a:cubicBezTo>
                  <a:cubicBezTo>
                    <a:pt x="2345" y="1087"/>
                    <a:pt x="2192" y="1230"/>
                    <a:pt x="2010" y="1230"/>
                  </a:cubicBezTo>
                  <a:cubicBezTo>
                    <a:pt x="1714" y="1230"/>
                    <a:pt x="1561" y="867"/>
                    <a:pt x="1771" y="656"/>
                  </a:cubicBezTo>
                  <a:cubicBezTo>
                    <a:pt x="1839" y="589"/>
                    <a:pt x="1922" y="558"/>
                    <a:pt x="2004" y="558"/>
                  </a:cubicBezTo>
                  <a:close/>
                  <a:moveTo>
                    <a:pt x="2006" y="0"/>
                  </a:moveTo>
                  <a:cubicBezTo>
                    <a:pt x="1707" y="0"/>
                    <a:pt x="1408" y="149"/>
                    <a:pt x="1235" y="446"/>
                  </a:cubicBezTo>
                  <a:lnTo>
                    <a:pt x="450" y="446"/>
                  </a:lnTo>
                  <a:cubicBezTo>
                    <a:pt x="202" y="446"/>
                    <a:pt x="1" y="646"/>
                    <a:pt x="1" y="895"/>
                  </a:cubicBezTo>
                  <a:lnTo>
                    <a:pt x="1" y="1785"/>
                  </a:lnTo>
                  <a:cubicBezTo>
                    <a:pt x="1" y="1910"/>
                    <a:pt x="106" y="2005"/>
                    <a:pt x="230" y="2005"/>
                  </a:cubicBezTo>
                  <a:lnTo>
                    <a:pt x="3791" y="2005"/>
                  </a:lnTo>
                  <a:cubicBezTo>
                    <a:pt x="3915" y="2005"/>
                    <a:pt x="4011" y="1910"/>
                    <a:pt x="4011" y="1785"/>
                  </a:cubicBezTo>
                  <a:lnTo>
                    <a:pt x="4011" y="895"/>
                  </a:lnTo>
                  <a:cubicBezTo>
                    <a:pt x="4011" y="646"/>
                    <a:pt x="3810" y="446"/>
                    <a:pt x="3570" y="446"/>
                  </a:cubicBezTo>
                  <a:lnTo>
                    <a:pt x="2776" y="446"/>
                  </a:lnTo>
                  <a:cubicBezTo>
                    <a:pt x="2604" y="149"/>
                    <a:pt x="2305" y="0"/>
                    <a:pt x="2006" y="0"/>
                  </a:cubicBezTo>
                  <a:close/>
                </a:path>
              </a:pathLst>
            </a:custGeom>
            <a:solidFill>
              <a:srgbClr val="C3CDD5"/>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 name="Google Shape;632;p18"/>
            <p:cNvSpPr/>
            <p:nvPr/>
          </p:nvSpPr>
          <p:spPr>
            <a:xfrm>
              <a:off x="964022" y="1663559"/>
              <a:ext cx="29175" cy="29175"/>
            </a:xfrm>
            <a:custGeom>
              <a:rect b="b" l="l" r="r" t="t"/>
              <a:pathLst>
                <a:path extrusionOk="0" h="1111" w="1111">
                  <a:moveTo>
                    <a:pt x="556" y="0"/>
                  </a:moveTo>
                  <a:cubicBezTo>
                    <a:pt x="249" y="0"/>
                    <a:pt x="0" y="249"/>
                    <a:pt x="0" y="555"/>
                  </a:cubicBezTo>
                  <a:cubicBezTo>
                    <a:pt x="0" y="862"/>
                    <a:pt x="249" y="1110"/>
                    <a:pt x="556" y="1110"/>
                  </a:cubicBezTo>
                  <a:cubicBezTo>
                    <a:pt x="862" y="1110"/>
                    <a:pt x="1111" y="862"/>
                    <a:pt x="1111" y="555"/>
                  </a:cubicBezTo>
                  <a:cubicBezTo>
                    <a:pt x="1111" y="249"/>
                    <a:pt x="862" y="0"/>
                    <a:pt x="556" y="0"/>
                  </a:cubicBezTo>
                  <a:close/>
                </a:path>
              </a:pathLst>
            </a:custGeom>
            <a:solidFill>
              <a:srgbClr val="5D7487"/>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 name="Google Shape;633;p18"/>
            <p:cNvSpPr/>
            <p:nvPr/>
          </p:nvSpPr>
          <p:spPr>
            <a:xfrm>
              <a:off x="964022" y="1716079"/>
              <a:ext cx="29175" cy="29437"/>
            </a:xfrm>
            <a:custGeom>
              <a:rect b="b" l="l" r="r" t="t"/>
              <a:pathLst>
                <a:path extrusionOk="0" h="1121" w="1111">
                  <a:moveTo>
                    <a:pt x="556" y="0"/>
                  </a:moveTo>
                  <a:cubicBezTo>
                    <a:pt x="249" y="0"/>
                    <a:pt x="0" y="249"/>
                    <a:pt x="0" y="565"/>
                  </a:cubicBezTo>
                  <a:cubicBezTo>
                    <a:pt x="0" y="871"/>
                    <a:pt x="249" y="1120"/>
                    <a:pt x="556" y="1120"/>
                  </a:cubicBezTo>
                  <a:cubicBezTo>
                    <a:pt x="862" y="1120"/>
                    <a:pt x="1111" y="871"/>
                    <a:pt x="1111" y="565"/>
                  </a:cubicBezTo>
                  <a:cubicBezTo>
                    <a:pt x="1111" y="249"/>
                    <a:pt x="862" y="0"/>
                    <a:pt x="556" y="0"/>
                  </a:cubicBezTo>
                  <a:close/>
                </a:path>
              </a:pathLst>
            </a:custGeom>
            <a:solidFill>
              <a:srgbClr val="5D7487"/>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 name="Google Shape;634;p18"/>
            <p:cNvSpPr/>
            <p:nvPr/>
          </p:nvSpPr>
          <p:spPr>
            <a:xfrm>
              <a:off x="964022" y="1768862"/>
              <a:ext cx="29175" cy="29175"/>
            </a:xfrm>
            <a:custGeom>
              <a:rect b="b" l="l" r="r" t="t"/>
              <a:pathLst>
                <a:path extrusionOk="0" h="1111" w="1111">
                  <a:moveTo>
                    <a:pt x="556" y="0"/>
                  </a:moveTo>
                  <a:cubicBezTo>
                    <a:pt x="249" y="0"/>
                    <a:pt x="0" y="249"/>
                    <a:pt x="0" y="555"/>
                  </a:cubicBezTo>
                  <a:cubicBezTo>
                    <a:pt x="0" y="861"/>
                    <a:pt x="249" y="1110"/>
                    <a:pt x="556" y="1110"/>
                  </a:cubicBezTo>
                  <a:cubicBezTo>
                    <a:pt x="862" y="1110"/>
                    <a:pt x="1111" y="861"/>
                    <a:pt x="1111" y="555"/>
                  </a:cubicBezTo>
                  <a:cubicBezTo>
                    <a:pt x="1111" y="249"/>
                    <a:pt x="862" y="0"/>
                    <a:pt x="556" y="0"/>
                  </a:cubicBezTo>
                  <a:close/>
                </a:path>
              </a:pathLst>
            </a:custGeom>
            <a:solidFill>
              <a:srgbClr val="5D7487"/>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 name="Google Shape;635;p18"/>
            <p:cNvSpPr/>
            <p:nvPr/>
          </p:nvSpPr>
          <p:spPr>
            <a:xfrm>
              <a:off x="1005985" y="1660539"/>
              <a:ext cx="68145" cy="11843"/>
            </a:xfrm>
            <a:custGeom>
              <a:rect b="b" l="l" r="r" t="t"/>
              <a:pathLst>
                <a:path extrusionOk="0" h="451" w="2595">
                  <a:moveTo>
                    <a:pt x="297" y="0"/>
                  </a:moveTo>
                  <a:cubicBezTo>
                    <a:pt x="1" y="0"/>
                    <a:pt x="1" y="450"/>
                    <a:pt x="297" y="450"/>
                  </a:cubicBezTo>
                  <a:lnTo>
                    <a:pt x="2307" y="450"/>
                  </a:lnTo>
                  <a:cubicBezTo>
                    <a:pt x="2594" y="450"/>
                    <a:pt x="2594" y="0"/>
                    <a:pt x="2307" y="0"/>
                  </a:cubicBezTo>
                  <a:close/>
                </a:path>
              </a:pathLst>
            </a:custGeom>
            <a:solidFill>
              <a:srgbClr val="E2E9E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6" name="Google Shape;636;p18"/>
            <p:cNvSpPr/>
            <p:nvPr/>
          </p:nvSpPr>
          <p:spPr>
            <a:xfrm>
              <a:off x="1005985" y="1683910"/>
              <a:ext cx="109110" cy="11843"/>
            </a:xfrm>
            <a:custGeom>
              <a:rect b="b" l="l" r="r" t="t"/>
              <a:pathLst>
                <a:path extrusionOk="0" h="451" w="4155">
                  <a:moveTo>
                    <a:pt x="297" y="0"/>
                  </a:moveTo>
                  <a:cubicBezTo>
                    <a:pt x="1" y="0"/>
                    <a:pt x="1" y="450"/>
                    <a:pt x="297" y="450"/>
                  </a:cubicBezTo>
                  <a:lnTo>
                    <a:pt x="3858" y="450"/>
                  </a:lnTo>
                  <a:cubicBezTo>
                    <a:pt x="4154" y="450"/>
                    <a:pt x="4154" y="0"/>
                    <a:pt x="3858" y="0"/>
                  </a:cubicBezTo>
                  <a:close/>
                </a:path>
              </a:pathLst>
            </a:custGeom>
            <a:solidFill>
              <a:srgbClr val="C3CDD5"/>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7" name="Google Shape;637;p18"/>
            <p:cNvSpPr/>
            <p:nvPr/>
          </p:nvSpPr>
          <p:spPr>
            <a:xfrm>
              <a:off x="1005985" y="1713322"/>
              <a:ext cx="68145" cy="11581"/>
            </a:xfrm>
            <a:custGeom>
              <a:rect b="b" l="l" r="r" t="t"/>
              <a:pathLst>
                <a:path extrusionOk="0" h="441" w="2595">
                  <a:moveTo>
                    <a:pt x="297" y="0"/>
                  </a:moveTo>
                  <a:cubicBezTo>
                    <a:pt x="1" y="0"/>
                    <a:pt x="1" y="440"/>
                    <a:pt x="297" y="440"/>
                  </a:cubicBezTo>
                  <a:lnTo>
                    <a:pt x="2307" y="440"/>
                  </a:lnTo>
                  <a:cubicBezTo>
                    <a:pt x="2594" y="440"/>
                    <a:pt x="2594" y="0"/>
                    <a:pt x="2307" y="0"/>
                  </a:cubicBezTo>
                  <a:close/>
                </a:path>
              </a:pathLst>
            </a:custGeom>
            <a:solidFill>
              <a:srgbClr val="E2E9E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8" name="Google Shape;638;p18"/>
            <p:cNvSpPr/>
            <p:nvPr/>
          </p:nvSpPr>
          <p:spPr>
            <a:xfrm>
              <a:off x="1005985" y="1736693"/>
              <a:ext cx="109110" cy="11581"/>
            </a:xfrm>
            <a:custGeom>
              <a:rect b="b" l="l" r="r" t="t"/>
              <a:pathLst>
                <a:path extrusionOk="0" h="441" w="4155">
                  <a:moveTo>
                    <a:pt x="297" y="0"/>
                  </a:moveTo>
                  <a:cubicBezTo>
                    <a:pt x="1" y="0"/>
                    <a:pt x="1" y="440"/>
                    <a:pt x="297" y="440"/>
                  </a:cubicBezTo>
                  <a:lnTo>
                    <a:pt x="3858" y="440"/>
                  </a:lnTo>
                  <a:cubicBezTo>
                    <a:pt x="4154" y="440"/>
                    <a:pt x="4154" y="0"/>
                    <a:pt x="3858" y="0"/>
                  </a:cubicBezTo>
                  <a:close/>
                </a:path>
              </a:pathLst>
            </a:custGeom>
            <a:solidFill>
              <a:srgbClr val="C3CDD5"/>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9" name="Google Shape;639;p18"/>
            <p:cNvSpPr/>
            <p:nvPr/>
          </p:nvSpPr>
          <p:spPr>
            <a:xfrm>
              <a:off x="1005985" y="1765842"/>
              <a:ext cx="68145" cy="11843"/>
            </a:xfrm>
            <a:custGeom>
              <a:rect b="b" l="l" r="r" t="t"/>
              <a:pathLst>
                <a:path extrusionOk="0" h="451" w="2595">
                  <a:moveTo>
                    <a:pt x="297" y="0"/>
                  </a:moveTo>
                  <a:cubicBezTo>
                    <a:pt x="1" y="0"/>
                    <a:pt x="1" y="450"/>
                    <a:pt x="297" y="450"/>
                  </a:cubicBezTo>
                  <a:lnTo>
                    <a:pt x="2307" y="450"/>
                  </a:lnTo>
                  <a:cubicBezTo>
                    <a:pt x="2594" y="450"/>
                    <a:pt x="2594" y="0"/>
                    <a:pt x="2307" y="0"/>
                  </a:cubicBezTo>
                  <a:close/>
                </a:path>
              </a:pathLst>
            </a:custGeom>
            <a:solidFill>
              <a:srgbClr val="E2E9E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0" name="Google Shape;640;p18"/>
            <p:cNvSpPr/>
            <p:nvPr/>
          </p:nvSpPr>
          <p:spPr>
            <a:xfrm>
              <a:off x="1005985" y="1789213"/>
              <a:ext cx="109110" cy="11843"/>
            </a:xfrm>
            <a:custGeom>
              <a:rect b="b" l="l" r="r" t="t"/>
              <a:pathLst>
                <a:path extrusionOk="0" h="451" w="4155">
                  <a:moveTo>
                    <a:pt x="297" y="0"/>
                  </a:moveTo>
                  <a:cubicBezTo>
                    <a:pt x="1" y="0"/>
                    <a:pt x="1" y="450"/>
                    <a:pt x="297" y="450"/>
                  </a:cubicBezTo>
                  <a:lnTo>
                    <a:pt x="3858" y="450"/>
                  </a:lnTo>
                  <a:cubicBezTo>
                    <a:pt x="4154" y="450"/>
                    <a:pt x="4154" y="0"/>
                    <a:pt x="3858" y="0"/>
                  </a:cubicBezTo>
                  <a:close/>
                </a:path>
              </a:pathLst>
            </a:custGeom>
            <a:solidFill>
              <a:srgbClr val="C3CDD5"/>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1" name="Google Shape;641;p18"/>
            <p:cNvSpPr/>
            <p:nvPr/>
          </p:nvSpPr>
          <p:spPr>
            <a:xfrm>
              <a:off x="1005985" y="1572831"/>
              <a:ext cx="103333" cy="11843"/>
            </a:xfrm>
            <a:custGeom>
              <a:rect b="b" l="l" r="r" t="t"/>
              <a:pathLst>
                <a:path extrusionOk="0" h="451" w="3935">
                  <a:moveTo>
                    <a:pt x="297" y="0"/>
                  </a:moveTo>
                  <a:cubicBezTo>
                    <a:pt x="1" y="0"/>
                    <a:pt x="1" y="450"/>
                    <a:pt x="297" y="450"/>
                  </a:cubicBezTo>
                  <a:lnTo>
                    <a:pt x="3637" y="450"/>
                  </a:lnTo>
                  <a:cubicBezTo>
                    <a:pt x="3934" y="450"/>
                    <a:pt x="3934" y="0"/>
                    <a:pt x="3637" y="0"/>
                  </a:cubicBezTo>
                  <a:close/>
                </a:path>
              </a:pathLst>
            </a:custGeom>
            <a:solidFill>
              <a:srgbClr val="657A8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2" name="Google Shape;642;p18"/>
            <p:cNvSpPr/>
            <p:nvPr/>
          </p:nvSpPr>
          <p:spPr>
            <a:xfrm>
              <a:off x="959243" y="1625613"/>
              <a:ext cx="155853" cy="11581"/>
            </a:xfrm>
            <a:custGeom>
              <a:rect b="b" l="l" r="r" t="t"/>
              <a:pathLst>
                <a:path extrusionOk="0" h="441" w="5935">
                  <a:moveTo>
                    <a:pt x="297" y="0"/>
                  </a:moveTo>
                  <a:cubicBezTo>
                    <a:pt x="1" y="0"/>
                    <a:pt x="1" y="440"/>
                    <a:pt x="297" y="440"/>
                  </a:cubicBezTo>
                  <a:lnTo>
                    <a:pt x="5638" y="440"/>
                  </a:lnTo>
                  <a:cubicBezTo>
                    <a:pt x="5934" y="440"/>
                    <a:pt x="5934" y="0"/>
                    <a:pt x="5638" y="0"/>
                  </a:cubicBezTo>
                  <a:close/>
                </a:path>
              </a:pathLst>
            </a:custGeom>
            <a:solidFill>
              <a:srgbClr val="C3CDD5"/>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3" name="Google Shape;643;p18"/>
            <p:cNvSpPr/>
            <p:nvPr/>
          </p:nvSpPr>
          <p:spPr>
            <a:xfrm>
              <a:off x="1005985" y="1596202"/>
              <a:ext cx="27179" cy="11843"/>
            </a:xfrm>
            <a:custGeom>
              <a:rect b="b" l="l" r="r" t="t"/>
              <a:pathLst>
                <a:path extrusionOk="0" h="451" w="1035">
                  <a:moveTo>
                    <a:pt x="297" y="0"/>
                  </a:moveTo>
                  <a:cubicBezTo>
                    <a:pt x="1" y="0"/>
                    <a:pt x="1" y="450"/>
                    <a:pt x="297" y="450"/>
                  </a:cubicBezTo>
                  <a:lnTo>
                    <a:pt x="738" y="450"/>
                  </a:lnTo>
                  <a:cubicBezTo>
                    <a:pt x="1034" y="450"/>
                    <a:pt x="1034" y="0"/>
                    <a:pt x="738" y="0"/>
                  </a:cubicBezTo>
                  <a:close/>
                </a:path>
              </a:pathLst>
            </a:custGeom>
            <a:solidFill>
              <a:srgbClr val="8E9EAC"/>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4" name="Google Shape;644;p18"/>
            <p:cNvSpPr/>
            <p:nvPr/>
          </p:nvSpPr>
          <p:spPr>
            <a:xfrm>
              <a:off x="1040911" y="1596202"/>
              <a:ext cx="38996" cy="11843"/>
            </a:xfrm>
            <a:custGeom>
              <a:rect b="b" l="l" r="r" t="t"/>
              <a:pathLst>
                <a:path extrusionOk="0" h="451" w="1485">
                  <a:moveTo>
                    <a:pt x="298" y="0"/>
                  </a:moveTo>
                  <a:cubicBezTo>
                    <a:pt x="1" y="0"/>
                    <a:pt x="1" y="450"/>
                    <a:pt x="298" y="450"/>
                  </a:cubicBezTo>
                  <a:lnTo>
                    <a:pt x="1188" y="450"/>
                  </a:lnTo>
                  <a:cubicBezTo>
                    <a:pt x="1484" y="450"/>
                    <a:pt x="1484" y="0"/>
                    <a:pt x="1188" y="0"/>
                  </a:cubicBezTo>
                  <a:close/>
                </a:path>
              </a:pathLst>
            </a:custGeom>
            <a:solidFill>
              <a:srgbClr val="E2E9E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5" name="Google Shape;645;p18"/>
            <p:cNvSpPr/>
            <p:nvPr/>
          </p:nvSpPr>
          <p:spPr>
            <a:xfrm>
              <a:off x="961002" y="1572831"/>
              <a:ext cx="35215" cy="35215"/>
            </a:xfrm>
            <a:custGeom>
              <a:rect b="b" l="l" r="r" t="t"/>
              <a:pathLst>
                <a:path extrusionOk="0" h="1341" w="1341">
                  <a:moveTo>
                    <a:pt x="230" y="0"/>
                  </a:moveTo>
                  <a:cubicBezTo>
                    <a:pt x="106" y="0"/>
                    <a:pt x="1" y="106"/>
                    <a:pt x="1" y="230"/>
                  </a:cubicBezTo>
                  <a:lnTo>
                    <a:pt x="1" y="1120"/>
                  </a:lnTo>
                  <a:cubicBezTo>
                    <a:pt x="1" y="1235"/>
                    <a:pt x="106" y="1340"/>
                    <a:pt x="230" y="1340"/>
                  </a:cubicBezTo>
                  <a:lnTo>
                    <a:pt x="1120" y="1340"/>
                  </a:lnTo>
                  <a:cubicBezTo>
                    <a:pt x="1235" y="1340"/>
                    <a:pt x="1340" y="1245"/>
                    <a:pt x="1340" y="1120"/>
                  </a:cubicBezTo>
                  <a:lnTo>
                    <a:pt x="1340" y="230"/>
                  </a:lnTo>
                  <a:cubicBezTo>
                    <a:pt x="1340" y="106"/>
                    <a:pt x="1235" y="0"/>
                    <a:pt x="1120" y="0"/>
                  </a:cubicBezTo>
                  <a:close/>
                </a:path>
              </a:pathLst>
            </a:custGeom>
            <a:solidFill>
              <a:srgbClr val="657A8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6" name="Google Shape;646;p18"/>
            <p:cNvSpPr/>
            <p:nvPr/>
          </p:nvSpPr>
          <p:spPr>
            <a:xfrm>
              <a:off x="984373" y="1543682"/>
              <a:ext cx="105329" cy="11581"/>
            </a:xfrm>
            <a:custGeom>
              <a:rect b="b" l="l" r="r" t="t"/>
              <a:pathLst>
                <a:path extrusionOk="0" h="441" w="4011">
                  <a:moveTo>
                    <a:pt x="230" y="0"/>
                  </a:moveTo>
                  <a:cubicBezTo>
                    <a:pt x="106" y="0"/>
                    <a:pt x="1" y="96"/>
                    <a:pt x="1" y="220"/>
                  </a:cubicBezTo>
                  <a:cubicBezTo>
                    <a:pt x="1" y="345"/>
                    <a:pt x="106" y="440"/>
                    <a:pt x="230" y="440"/>
                  </a:cubicBezTo>
                  <a:lnTo>
                    <a:pt x="3791" y="440"/>
                  </a:lnTo>
                  <a:cubicBezTo>
                    <a:pt x="3915" y="440"/>
                    <a:pt x="4011" y="345"/>
                    <a:pt x="4011" y="220"/>
                  </a:cubicBezTo>
                  <a:cubicBezTo>
                    <a:pt x="4011" y="96"/>
                    <a:pt x="3915" y="0"/>
                    <a:pt x="3791" y="0"/>
                  </a:cubicBezTo>
                  <a:close/>
                </a:path>
              </a:pathLst>
            </a:custGeom>
            <a:solidFill>
              <a:srgbClr val="E2E9E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7" name="Google Shape;647;p18"/>
            <p:cNvSpPr/>
            <p:nvPr/>
          </p:nvSpPr>
          <p:spPr>
            <a:xfrm>
              <a:off x="969799" y="1581628"/>
              <a:ext cx="17620" cy="17620"/>
            </a:xfrm>
            <a:custGeom>
              <a:rect b="b" l="l" r="r" t="t"/>
              <a:pathLst>
                <a:path extrusionOk="0" h="671" w="671">
                  <a:moveTo>
                    <a:pt x="336" y="0"/>
                  </a:moveTo>
                  <a:cubicBezTo>
                    <a:pt x="154" y="0"/>
                    <a:pt x="1" y="153"/>
                    <a:pt x="1" y="335"/>
                  </a:cubicBezTo>
                  <a:cubicBezTo>
                    <a:pt x="1" y="517"/>
                    <a:pt x="154" y="670"/>
                    <a:pt x="336" y="670"/>
                  </a:cubicBezTo>
                  <a:cubicBezTo>
                    <a:pt x="517" y="670"/>
                    <a:pt x="671" y="517"/>
                    <a:pt x="671" y="335"/>
                  </a:cubicBezTo>
                  <a:cubicBezTo>
                    <a:pt x="671" y="153"/>
                    <a:pt x="517" y="0"/>
                    <a:pt x="336" y="0"/>
                  </a:cubicBezTo>
                  <a:close/>
                </a:path>
              </a:pathLst>
            </a:custGeom>
            <a:solidFill>
              <a:srgbClr val="657A8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19"/>
          <p:cNvSpPr/>
          <p:nvPr/>
        </p:nvSpPr>
        <p:spPr>
          <a:xfrm rot="-3200569">
            <a:off x="1578820" y="-1052819"/>
            <a:ext cx="2382639" cy="4319519"/>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3" name="Google Shape;653;p19"/>
          <p:cNvSpPr txBox="1"/>
          <p:nvPr/>
        </p:nvSpPr>
        <p:spPr>
          <a:xfrm>
            <a:off x="441697" y="2417916"/>
            <a:ext cx="8538000" cy="842700"/>
          </a:xfrm>
          <a:prstGeom prst="rect">
            <a:avLst/>
          </a:prstGeom>
          <a:noFill/>
          <a:ln>
            <a:noFill/>
          </a:ln>
        </p:spPr>
        <p:txBody>
          <a:bodyPr anchorCtr="0" anchor="t" bIns="91425" lIns="228600" spcFirstLastPara="1" rIns="91425" wrap="square" tIns="91425">
            <a:noAutofit/>
          </a:bodyPr>
          <a:lstStyle/>
          <a:p>
            <a:pPr indent="-419100" lvl="0" marL="457200" marR="0" rtl="0" algn="l">
              <a:lnSpc>
                <a:spcPct val="90000"/>
              </a:lnSpc>
              <a:spcBef>
                <a:spcPts val="0"/>
              </a:spcBef>
              <a:spcAft>
                <a:spcPts val="0"/>
              </a:spcAft>
              <a:buClr>
                <a:srgbClr val="739250"/>
              </a:buClr>
              <a:buSzPts val="3000"/>
              <a:buFont typeface="Microsoft JhengHei"/>
              <a:buChar char="●"/>
            </a:pPr>
            <a:r>
              <a:rPr b="1" i="0" lang="en" sz="3000" u="none" cap="none" strike="noStrike">
                <a:solidFill>
                  <a:srgbClr val="739250"/>
                </a:solidFill>
                <a:latin typeface="Microsoft JhengHei"/>
                <a:ea typeface="Microsoft JhengHei"/>
                <a:cs typeface="Microsoft JhengHei"/>
                <a:sym typeface="Microsoft JhengHei"/>
              </a:rPr>
              <a:t>循環杯大學校園快閃租借活動</a:t>
            </a:r>
            <a:endParaRPr b="0" i="0" sz="800" u="none" cap="none" strike="noStrike">
              <a:solidFill>
                <a:srgbClr val="739250"/>
              </a:solidFill>
              <a:latin typeface="Microsoft JhengHei"/>
              <a:ea typeface="Microsoft JhengHei"/>
              <a:cs typeface="Microsoft JhengHei"/>
              <a:sym typeface="Microsoft JhengHei"/>
            </a:endParaRPr>
          </a:p>
          <a:p>
            <a:pPr indent="-476250" lvl="0" marL="742950" marR="0" rtl="0" algn="l">
              <a:lnSpc>
                <a:spcPct val="90000"/>
              </a:lnSpc>
              <a:spcBef>
                <a:spcPts val="0"/>
              </a:spcBef>
              <a:spcAft>
                <a:spcPts val="0"/>
              </a:spcAft>
              <a:buClr>
                <a:schemeClr val="dk1"/>
              </a:buClr>
              <a:buSzPts val="4200"/>
              <a:buFont typeface="Lilita One"/>
              <a:buNone/>
            </a:pPr>
            <a:r>
              <a:t/>
            </a:r>
            <a:endParaRPr b="1" i="0" sz="3600" u="none" cap="none" strike="noStrike">
              <a:solidFill>
                <a:schemeClr val="dk1"/>
              </a:solidFill>
              <a:latin typeface="Lilita One"/>
              <a:ea typeface="Lilita One"/>
              <a:cs typeface="Lilita One"/>
              <a:sym typeface="Lilita One"/>
            </a:endParaRPr>
          </a:p>
          <a:p>
            <a:pPr indent="-419100" lvl="0" marL="457200" marR="0" rtl="0" algn="l">
              <a:lnSpc>
                <a:spcPct val="90000"/>
              </a:lnSpc>
              <a:spcBef>
                <a:spcPts val="0"/>
              </a:spcBef>
              <a:spcAft>
                <a:spcPts val="0"/>
              </a:spcAft>
              <a:buClr>
                <a:srgbClr val="739250"/>
              </a:buClr>
              <a:buSzPts val="3000"/>
              <a:buFont typeface="Microsoft JhengHei"/>
              <a:buChar char="●"/>
            </a:pPr>
            <a:r>
              <a:rPr b="1" i="0" lang="en" sz="3000" u="none" cap="none" strike="noStrike">
                <a:solidFill>
                  <a:srgbClr val="739250"/>
                </a:solidFill>
                <a:latin typeface="Microsoft JhengHei"/>
                <a:ea typeface="Microsoft JhengHei"/>
                <a:cs typeface="Microsoft JhengHei"/>
                <a:sym typeface="Microsoft JhengHei"/>
              </a:rPr>
              <a:t>循環杯校園推廣計畫</a:t>
            </a:r>
            <a:endParaRPr b="0" i="0" sz="3000" u="none" cap="none" strike="noStrike">
              <a:solidFill>
                <a:srgbClr val="739250"/>
              </a:solidFill>
              <a:latin typeface="Microsoft JhengHei"/>
              <a:ea typeface="Microsoft JhengHei"/>
              <a:cs typeface="Microsoft JhengHei"/>
              <a:sym typeface="Microsoft JhengHei"/>
            </a:endParaRPr>
          </a:p>
          <a:p>
            <a:pPr indent="-476250" lvl="0" marL="742950" marR="0" rtl="0" algn="l">
              <a:lnSpc>
                <a:spcPct val="90000"/>
              </a:lnSpc>
              <a:spcBef>
                <a:spcPts val="0"/>
              </a:spcBef>
              <a:spcAft>
                <a:spcPts val="0"/>
              </a:spcAft>
              <a:buClr>
                <a:schemeClr val="dk1"/>
              </a:buClr>
              <a:buSzPts val="4200"/>
              <a:buFont typeface="Lilita One"/>
              <a:buNone/>
            </a:pPr>
            <a:r>
              <a:t/>
            </a:r>
            <a:endParaRPr b="1" i="0" sz="3600" u="none" cap="none" strike="noStrike">
              <a:solidFill>
                <a:schemeClr val="dk1"/>
              </a:solidFill>
              <a:latin typeface="Lilita One"/>
              <a:ea typeface="Lilita One"/>
              <a:cs typeface="Lilita One"/>
              <a:sym typeface="Lilita One"/>
            </a:endParaRPr>
          </a:p>
          <a:p>
            <a:pPr indent="-476250" lvl="0" marL="742950" marR="0" rtl="0" algn="l">
              <a:lnSpc>
                <a:spcPct val="90000"/>
              </a:lnSpc>
              <a:spcBef>
                <a:spcPts val="0"/>
              </a:spcBef>
              <a:spcAft>
                <a:spcPts val="0"/>
              </a:spcAft>
              <a:buClr>
                <a:schemeClr val="dk1"/>
              </a:buClr>
              <a:buSzPts val="4200"/>
              <a:buFont typeface="Lilita One"/>
              <a:buNone/>
            </a:pPr>
            <a:r>
              <a:t/>
            </a:r>
            <a:endParaRPr b="1" i="0" sz="3600" u="none" cap="none" strike="noStrike">
              <a:solidFill>
                <a:schemeClr val="dk1"/>
              </a:solidFill>
              <a:latin typeface="Lilita One"/>
              <a:ea typeface="Lilita One"/>
              <a:cs typeface="Lilita One"/>
              <a:sym typeface="Lilita One"/>
            </a:endParaRPr>
          </a:p>
        </p:txBody>
      </p:sp>
      <p:pic>
        <p:nvPicPr>
          <p:cNvPr descr="一張含有 文字 的圖片&#10;&#10;自動產生的描述" id="654" name="Google Shape;654;p19"/>
          <p:cNvPicPr preferRelativeResize="0"/>
          <p:nvPr/>
        </p:nvPicPr>
        <p:blipFill rotWithShape="1">
          <a:blip r:embed="rId3">
            <a:alphaModFix/>
          </a:blip>
          <a:srcRect b="0" l="0" r="0" t="0"/>
          <a:stretch/>
        </p:blipFill>
        <p:spPr>
          <a:xfrm>
            <a:off x="5779546" y="688138"/>
            <a:ext cx="3276600" cy="837595"/>
          </a:xfrm>
          <a:prstGeom prst="rect">
            <a:avLst/>
          </a:prstGeom>
          <a:noFill/>
          <a:ln cap="flat" cmpd="sng" w="57150">
            <a:solidFill>
              <a:schemeClr val="lt2"/>
            </a:solidFill>
            <a:prstDash val="solid"/>
            <a:round/>
            <a:headEnd len="sm" w="sm" type="none"/>
            <a:tailEnd len="sm" w="sm" type="none"/>
          </a:ln>
        </p:spPr>
      </p:pic>
      <p:pic>
        <p:nvPicPr>
          <p:cNvPr id="655" name="Google Shape;655;p19"/>
          <p:cNvPicPr preferRelativeResize="0"/>
          <p:nvPr/>
        </p:nvPicPr>
        <p:blipFill rotWithShape="1">
          <a:blip r:embed="rId4">
            <a:alphaModFix/>
          </a:blip>
          <a:srcRect b="0" l="0" r="0" t="0"/>
          <a:stretch/>
        </p:blipFill>
        <p:spPr>
          <a:xfrm rot="479874">
            <a:off x="4821170" y="3476952"/>
            <a:ext cx="661939" cy="640428"/>
          </a:xfrm>
          <a:prstGeom prst="ellipse">
            <a:avLst/>
          </a:prstGeom>
          <a:noFill/>
          <a:ln>
            <a:noFill/>
          </a:ln>
        </p:spPr>
      </p:pic>
      <p:pic>
        <p:nvPicPr>
          <p:cNvPr id="656" name="Google Shape;656;p19"/>
          <p:cNvPicPr preferRelativeResize="0"/>
          <p:nvPr/>
        </p:nvPicPr>
        <p:blipFill rotWithShape="1">
          <a:blip r:embed="rId5">
            <a:alphaModFix/>
          </a:blip>
          <a:srcRect b="13830" l="26096" r="25529" t="1365"/>
          <a:stretch/>
        </p:blipFill>
        <p:spPr>
          <a:xfrm rot="1319673">
            <a:off x="5405029" y="3087398"/>
            <a:ext cx="628007" cy="622604"/>
          </a:xfrm>
          <a:prstGeom prst="ellipse">
            <a:avLst/>
          </a:prstGeom>
          <a:noFill/>
          <a:ln>
            <a:noFill/>
          </a:ln>
        </p:spPr>
      </p:pic>
      <p:pic>
        <p:nvPicPr>
          <p:cNvPr id="657" name="Google Shape;657;p19"/>
          <p:cNvPicPr preferRelativeResize="0"/>
          <p:nvPr/>
        </p:nvPicPr>
        <p:blipFill rotWithShape="1">
          <a:blip r:embed="rId6">
            <a:alphaModFix/>
          </a:blip>
          <a:srcRect b="0" l="0" r="0" t="0"/>
          <a:stretch/>
        </p:blipFill>
        <p:spPr>
          <a:xfrm rot="-1500492">
            <a:off x="5573993" y="3758981"/>
            <a:ext cx="597519" cy="586518"/>
          </a:xfrm>
          <a:prstGeom prst="ellipse">
            <a:avLst/>
          </a:prstGeom>
          <a:noFill/>
          <a:ln>
            <a:noFill/>
          </a:ln>
        </p:spPr>
      </p:pic>
      <p:sp>
        <p:nvSpPr>
          <p:cNvPr id="658" name="Google Shape;658;p19"/>
          <p:cNvSpPr txBox="1"/>
          <p:nvPr/>
        </p:nvSpPr>
        <p:spPr>
          <a:xfrm>
            <a:off x="318951" y="608902"/>
            <a:ext cx="3844800" cy="861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2"/>
                </a:solidFill>
                <a:latin typeface="Microsoft JhengHei"/>
                <a:ea typeface="Microsoft JhengHei"/>
                <a:cs typeface="Microsoft JhengHei"/>
                <a:sym typeface="Microsoft JhengHei"/>
              </a:rPr>
              <a:t>活動企劃內容</a:t>
            </a:r>
            <a:endParaRPr b="0" i="0" sz="1600" u="none" cap="none" strike="noStrike">
              <a:solidFill>
                <a:srgbClr val="000000"/>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grpSp>
        <p:nvGrpSpPr>
          <p:cNvPr id="659" name="Google Shape;659;p19"/>
          <p:cNvGrpSpPr/>
          <p:nvPr/>
        </p:nvGrpSpPr>
        <p:grpSpPr>
          <a:xfrm>
            <a:off x="6126872" y="2266179"/>
            <a:ext cx="1008643" cy="726310"/>
            <a:chOff x="4879047" y="2432320"/>
            <a:chExt cx="398075" cy="340304"/>
          </a:xfrm>
        </p:grpSpPr>
        <p:sp>
          <p:nvSpPr>
            <p:cNvPr id="660" name="Google Shape;660;p19"/>
            <p:cNvSpPr/>
            <p:nvPr/>
          </p:nvSpPr>
          <p:spPr>
            <a:xfrm>
              <a:off x="5071795" y="2432320"/>
              <a:ext cx="186000" cy="181483"/>
            </a:xfrm>
            <a:custGeom>
              <a:rect b="b" l="l" r="r" t="t"/>
              <a:pathLst>
                <a:path extrusionOk="0" h="6911" w="7083">
                  <a:moveTo>
                    <a:pt x="708" y="1"/>
                  </a:moveTo>
                  <a:cubicBezTo>
                    <a:pt x="316" y="1"/>
                    <a:pt x="0" y="326"/>
                    <a:pt x="0" y="709"/>
                  </a:cubicBezTo>
                  <a:lnTo>
                    <a:pt x="0" y="4489"/>
                  </a:lnTo>
                  <a:cubicBezTo>
                    <a:pt x="0" y="4881"/>
                    <a:pt x="316" y="5197"/>
                    <a:pt x="708" y="5197"/>
                  </a:cubicBezTo>
                  <a:lnTo>
                    <a:pt x="1416" y="5197"/>
                  </a:lnTo>
                  <a:lnTo>
                    <a:pt x="1024" y="6776"/>
                  </a:lnTo>
                  <a:cubicBezTo>
                    <a:pt x="1009" y="6849"/>
                    <a:pt x="1073" y="6911"/>
                    <a:pt x="1142" y="6911"/>
                  </a:cubicBezTo>
                  <a:cubicBezTo>
                    <a:pt x="1163" y="6911"/>
                    <a:pt x="1185" y="6905"/>
                    <a:pt x="1206" y="6891"/>
                  </a:cubicBezTo>
                  <a:lnTo>
                    <a:pt x="3541" y="5197"/>
                  </a:lnTo>
                  <a:lnTo>
                    <a:pt x="6374" y="5197"/>
                  </a:lnTo>
                  <a:cubicBezTo>
                    <a:pt x="6766" y="5197"/>
                    <a:pt x="7082" y="4872"/>
                    <a:pt x="7082" y="4489"/>
                  </a:cubicBezTo>
                  <a:lnTo>
                    <a:pt x="7082" y="709"/>
                  </a:lnTo>
                  <a:cubicBezTo>
                    <a:pt x="7082" y="326"/>
                    <a:pt x="6766" y="1"/>
                    <a:pt x="6374" y="1"/>
                  </a:cubicBezTo>
                  <a:close/>
                </a:path>
              </a:pathLst>
            </a:custGeom>
            <a:solidFill>
              <a:srgbClr val="E3E9E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1" name="Google Shape;661;p19"/>
            <p:cNvSpPr/>
            <p:nvPr/>
          </p:nvSpPr>
          <p:spPr>
            <a:xfrm>
              <a:off x="5102204" y="2463412"/>
              <a:ext cx="32405" cy="12500"/>
            </a:xfrm>
            <a:custGeom>
              <a:rect b="b" l="l" r="r" t="t"/>
              <a:pathLst>
                <a:path extrusionOk="0" h="476" w="1234">
                  <a:moveTo>
                    <a:pt x="227" y="0"/>
                  </a:moveTo>
                  <a:cubicBezTo>
                    <a:pt x="1" y="0"/>
                    <a:pt x="1" y="475"/>
                    <a:pt x="227" y="475"/>
                  </a:cubicBezTo>
                  <a:cubicBezTo>
                    <a:pt x="237" y="475"/>
                    <a:pt x="248" y="474"/>
                    <a:pt x="258" y="472"/>
                  </a:cubicBezTo>
                  <a:lnTo>
                    <a:pt x="967" y="472"/>
                  </a:lnTo>
                  <a:cubicBezTo>
                    <a:pt x="978" y="474"/>
                    <a:pt x="989" y="475"/>
                    <a:pt x="999" y="475"/>
                  </a:cubicBezTo>
                  <a:cubicBezTo>
                    <a:pt x="1233" y="475"/>
                    <a:pt x="1233" y="0"/>
                    <a:pt x="999" y="0"/>
                  </a:cubicBezTo>
                  <a:cubicBezTo>
                    <a:pt x="989" y="0"/>
                    <a:pt x="978" y="1"/>
                    <a:pt x="967" y="3"/>
                  </a:cubicBezTo>
                  <a:lnTo>
                    <a:pt x="258" y="3"/>
                  </a:lnTo>
                  <a:cubicBezTo>
                    <a:pt x="248" y="1"/>
                    <a:pt x="237" y="0"/>
                    <a:pt x="227" y="0"/>
                  </a:cubicBezTo>
                  <a:close/>
                </a:path>
              </a:pathLst>
            </a:custGeom>
            <a:solidFill>
              <a:srgbClr val="657E93"/>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2" name="Google Shape;662;p19"/>
            <p:cNvSpPr/>
            <p:nvPr/>
          </p:nvSpPr>
          <p:spPr>
            <a:xfrm>
              <a:off x="5145454" y="2463412"/>
              <a:ext cx="82141" cy="12500"/>
            </a:xfrm>
            <a:custGeom>
              <a:rect b="b" l="l" r="r" t="t"/>
              <a:pathLst>
                <a:path extrusionOk="0" h="476" w="3128">
                  <a:moveTo>
                    <a:pt x="235" y="0"/>
                  </a:moveTo>
                  <a:cubicBezTo>
                    <a:pt x="0" y="0"/>
                    <a:pt x="0" y="475"/>
                    <a:pt x="235" y="475"/>
                  </a:cubicBezTo>
                  <a:cubicBezTo>
                    <a:pt x="245" y="475"/>
                    <a:pt x="256" y="474"/>
                    <a:pt x="267" y="472"/>
                  </a:cubicBezTo>
                  <a:lnTo>
                    <a:pt x="2861" y="472"/>
                  </a:lnTo>
                  <a:cubicBezTo>
                    <a:pt x="2872" y="474"/>
                    <a:pt x="2883" y="475"/>
                    <a:pt x="2893" y="475"/>
                  </a:cubicBezTo>
                  <a:cubicBezTo>
                    <a:pt x="3127" y="475"/>
                    <a:pt x="3127" y="0"/>
                    <a:pt x="2893" y="0"/>
                  </a:cubicBezTo>
                  <a:cubicBezTo>
                    <a:pt x="2883" y="0"/>
                    <a:pt x="2872" y="1"/>
                    <a:pt x="2861" y="3"/>
                  </a:cubicBezTo>
                  <a:lnTo>
                    <a:pt x="267" y="3"/>
                  </a:lnTo>
                  <a:cubicBezTo>
                    <a:pt x="256" y="1"/>
                    <a:pt x="245" y="0"/>
                    <a:pt x="235" y="0"/>
                  </a:cubicBezTo>
                  <a:close/>
                </a:path>
              </a:pathLst>
            </a:custGeom>
            <a:solidFill>
              <a:srgbClr val="657E93"/>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3" name="Google Shape;663;p19"/>
            <p:cNvSpPr/>
            <p:nvPr/>
          </p:nvSpPr>
          <p:spPr>
            <a:xfrm>
              <a:off x="5102204" y="2494320"/>
              <a:ext cx="125392" cy="12500"/>
            </a:xfrm>
            <a:custGeom>
              <a:rect b="b" l="l" r="r" t="t"/>
              <a:pathLst>
                <a:path extrusionOk="0" h="476" w="4775">
                  <a:moveTo>
                    <a:pt x="227" y="1"/>
                  </a:moveTo>
                  <a:cubicBezTo>
                    <a:pt x="1" y="1"/>
                    <a:pt x="1" y="475"/>
                    <a:pt x="227" y="475"/>
                  </a:cubicBezTo>
                  <a:cubicBezTo>
                    <a:pt x="237" y="475"/>
                    <a:pt x="248" y="474"/>
                    <a:pt x="258" y="472"/>
                  </a:cubicBezTo>
                  <a:lnTo>
                    <a:pt x="4508" y="472"/>
                  </a:lnTo>
                  <a:cubicBezTo>
                    <a:pt x="4519" y="474"/>
                    <a:pt x="4530" y="475"/>
                    <a:pt x="4540" y="475"/>
                  </a:cubicBezTo>
                  <a:cubicBezTo>
                    <a:pt x="4774" y="475"/>
                    <a:pt x="4774" y="1"/>
                    <a:pt x="4540" y="1"/>
                  </a:cubicBezTo>
                  <a:cubicBezTo>
                    <a:pt x="4530" y="1"/>
                    <a:pt x="4519" y="2"/>
                    <a:pt x="4508" y="3"/>
                  </a:cubicBezTo>
                  <a:lnTo>
                    <a:pt x="258" y="3"/>
                  </a:lnTo>
                  <a:cubicBezTo>
                    <a:pt x="248" y="2"/>
                    <a:pt x="237" y="1"/>
                    <a:pt x="227" y="1"/>
                  </a:cubicBezTo>
                  <a:close/>
                </a:path>
              </a:pathLst>
            </a:custGeom>
            <a:solidFill>
              <a:srgbClr val="76899A"/>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4" name="Google Shape;664;p19"/>
            <p:cNvSpPr/>
            <p:nvPr/>
          </p:nvSpPr>
          <p:spPr>
            <a:xfrm>
              <a:off x="5102178" y="2525255"/>
              <a:ext cx="81984" cy="12710"/>
            </a:xfrm>
            <a:custGeom>
              <a:rect b="b" l="l" r="r" t="t"/>
              <a:pathLst>
                <a:path extrusionOk="0" h="484" w="3122">
                  <a:moveTo>
                    <a:pt x="234" y="1"/>
                  </a:moveTo>
                  <a:cubicBezTo>
                    <a:pt x="0" y="1"/>
                    <a:pt x="0" y="483"/>
                    <a:pt x="234" y="483"/>
                  </a:cubicBezTo>
                  <a:cubicBezTo>
                    <a:pt x="242" y="483"/>
                    <a:pt x="250" y="482"/>
                    <a:pt x="259" y="481"/>
                  </a:cubicBezTo>
                  <a:lnTo>
                    <a:pt x="2863" y="481"/>
                  </a:lnTo>
                  <a:cubicBezTo>
                    <a:pt x="2872" y="482"/>
                    <a:pt x="2880" y="483"/>
                    <a:pt x="2888" y="483"/>
                  </a:cubicBezTo>
                  <a:cubicBezTo>
                    <a:pt x="3122" y="483"/>
                    <a:pt x="3122" y="1"/>
                    <a:pt x="2888" y="1"/>
                  </a:cubicBezTo>
                  <a:cubicBezTo>
                    <a:pt x="2880" y="1"/>
                    <a:pt x="2872" y="1"/>
                    <a:pt x="2863" y="3"/>
                  </a:cubicBezTo>
                  <a:lnTo>
                    <a:pt x="259" y="3"/>
                  </a:lnTo>
                  <a:cubicBezTo>
                    <a:pt x="250" y="1"/>
                    <a:pt x="242" y="1"/>
                    <a:pt x="234" y="1"/>
                  </a:cubicBezTo>
                  <a:close/>
                </a:path>
              </a:pathLst>
            </a:custGeom>
            <a:solidFill>
              <a:srgbClr val="63798C"/>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5" name="Google Shape;665;p19"/>
            <p:cNvSpPr/>
            <p:nvPr/>
          </p:nvSpPr>
          <p:spPr>
            <a:xfrm>
              <a:off x="5195164" y="2525255"/>
              <a:ext cx="32484" cy="12710"/>
            </a:xfrm>
            <a:custGeom>
              <a:rect b="b" l="l" r="r" t="t"/>
              <a:pathLst>
                <a:path extrusionOk="0" h="484" w="1237">
                  <a:moveTo>
                    <a:pt x="234" y="1"/>
                  </a:moveTo>
                  <a:cubicBezTo>
                    <a:pt x="0" y="1"/>
                    <a:pt x="0" y="483"/>
                    <a:pt x="234" y="483"/>
                  </a:cubicBezTo>
                  <a:cubicBezTo>
                    <a:pt x="242" y="483"/>
                    <a:pt x="251" y="482"/>
                    <a:pt x="259" y="481"/>
                  </a:cubicBezTo>
                  <a:lnTo>
                    <a:pt x="968" y="481"/>
                  </a:lnTo>
                  <a:cubicBezTo>
                    <a:pt x="977" y="482"/>
                    <a:pt x="986" y="483"/>
                    <a:pt x="995" y="483"/>
                  </a:cubicBezTo>
                  <a:cubicBezTo>
                    <a:pt x="1236" y="483"/>
                    <a:pt x="1236" y="1"/>
                    <a:pt x="995" y="1"/>
                  </a:cubicBezTo>
                  <a:cubicBezTo>
                    <a:pt x="986" y="1"/>
                    <a:pt x="977" y="1"/>
                    <a:pt x="968" y="3"/>
                  </a:cubicBezTo>
                  <a:lnTo>
                    <a:pt x="259" y="3"/>
                  </a:lnTo>
                  <a:cubicBezTo>
                    <a:pt x="251" y="1"/>
                    <a:pt x="242" y="1"/>
                    <a:pt x="234" y="1"/>
                  </a:cubicBezTo>
                  <a:close/>
                </a:path>
              </a:pathLst>
            </a:custGeom>
            <a:solidFill>
              <a:srgbClr val="76899A"/>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6" name="Google Shape;666;p19"/>
            <p:cNvSpPr/>
            <p:nvPr/>
          </p:nvSpPr>
          <p:spPr>
            <a:xfrm>
              <a:off x="4898374" y="2711543"/>
              <a:ext cx="359421" cy="18618"/>
            </a:xfrm>
            <a:custGeom>
              <a:rect b="b" l="l" r="r" t="t"/>
              <a:pathLst>
                <a:path extrusionOk="0" h="709" w="13687">
                  <a:moveTo>
                    <a:pt x="1" y="0"/>
                  </a:moveTo>
                  <a:lnTo>
                    <a:pt x="1" y="708"/>
                  </a:lnTo>
                  <a:lnTo>
                    <a:pt x="13686" y="708"/>
                  </a:lnTo>
                  <a:lnTo>
                    <a:pt x="13686" y="0"/>
                  </a:lnTo>
                  <a:close/>
                </a:path>
              </a:pathLst>
            </a:custGeom>
            <a:solidFill>
              <a:srgbClr val="ACBDCA"/>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7" name="Google Shape;667;p19"/>
            <p:cNvSpPr/>
            <p:nvPr/>
          </p:nvSpPr>
          <p:spPr>
            <a:xfrm>
              <a:off x="4891468" y="2711543"/>
              <a:ext cx="13603" cy="61081"/>
            </a:xfrm>
            <a:custGeom>
              <a:rect b="b" l="l" r="r" t="t"/>
              <a:pathLst>
                <a:path extrusionOk="0" h="2326" w="518">
                  <a:moveTo>
                    <a:pt x="24" y="0"/>
                  </a:moveTo>
                  <a:lnTo>
                    <a:pt x="24" y="2125"/>
                  </a:lnTo>
                  <a:cubicBezTo>
                    <a:pt x="0" y="2259"/>
                    <a:pt x="130" y="2326"/>
                    <a:pt x="259" y="2326"/>
                  </a:cubicBezTo>
                  <a:cubicBezTo>
                    <a:pt x="388" y="2326"/>
                    <a:pt x="517" y="2259"/>
                    <a:pt x="493" y="2125"/>
                  </a:cubicBezTo>
                  <a:lnTo>
                    <a:pt x="493" y="0"/>
                  </a:lnTo>
                  <a:close/>
                </a:path>
              </a:pathLst>
            </a:custGeom>
            <a:solidFill>
              <a:srgbClr val="ACBDCA"/>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8" name="Google Shape;668;p19"/>
            <p:cNvSpPr/>
            <p:nvPr/>
          </p:nvSpPr>
          <p:spPr>
            <a:xfrm>
              <a:off x="5251728" y="2711543"/>
              <a:ext cx="12342" cy="61081"/>
            </a:xfrm>
            <a:custGeom>
              <a:rect b="b" l="l" r="r" t="t"/>
              <a:pathLst>
                <a:path extrusionOk="0" h="2326" w="470">
                  <a:moveTo>
                    <a:pt x="0" y="0"/>
                  </a:moveTo>
                  <a:lnTo>
                    <a:pt x="0" y="2125"/>
                  </a:lnTo>
                  <a:cubicBezTo>
                    <a:pt x="20" y="2259"/>
                    <a:pt x="127" y="2326"/>
                    <a:pt x="235" y="2326"/>
                  </a:cubicBezTo>
                  <a:cubicBezTo>
                    <a:pt x="343" y="2326"/>
                    <a:pt x="450" y="2259"/>
                    <a:pt x="469" y="2125"/>
                  </a:cubicBezTo>
                  <a:lnTo>
                    <a:pt x="469" y="0"/>
                  </a:lnTo>
                  <a:close/>
                </a:path>
              </a:pathLst>
            </a:custGeom>
            <a:solidFill>
              <a:srgbClr val="ACBDCA"/>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9" name="Google Shape;669;p19"/>
            <p:cNvSpPr/>
            <p:nvPr/>
          </p:nvSpPr>
          <p:spPr>
            <a:xfrm>
              <a:off x="4935322" y="2578851"/>
              <a:ext cx="111868" cy="126416"/>
            </a:xfrm>
            <a:custGeom>
              <a:rect b="b" l="l" r="r" t="t"/>
              <a:pathLst>
                <a:path extrusionOk="0" h="4814" w="4260">
                  <a:moveTo>
                    <a:pt x="1417" y="0"/>
                  </a:moveTo>
                  <a:lnTo>
                    <a:pt x="1417" y="708"/>
                  </a:lnTo>
                  <a:cubicBezTo>
                    <a:pt x="1417" y="881"/>
                    <a:pt x="1321" y="1043"/>
                    <a:pt x="1158" y="1129"/>
                  </a:cubicBezTo>
                  <a:lnTo>
                    <a:pt x="393" y="1512"/>
                  </a:lnTo>
                  <a:cubicBezTo>
                    <a:pt x="153" y="1627"/>
                    <a:pt x="0" y="1876"/>
                    <a:pt x="0" y="2144"/>
                  </a:cubicBezTo>
                  <a:lnTo>
                    <a:pt x="0" y="4106"/>
                  </a:lnTo>
                  <a:cubicBezTo>
                    <a:pt x="0" y="4498"/>
                    <a:pt x="326" y="4814"/>
                    <a:pt x="709" y="4814"/>
                  </a:cubicBezTo>
                  <a:lnTo>
                    <a:pt x="4250" y="4814"/>
                  </a:lnTo>
                  <a:lnTo>
                    <a:pt x="4250" y="2144"/>
                  </a:lnTo>
                  <a:cubicBezTo>
                    <a:pt x="4259" y="1876"/>
                    <a:pt x="4106" y="1627"/>
                    <a:pt x="3867" y="1512"/>
                  </a:cubicBezTo>
                  <a:lnTo>
                    <a:pt x="3101" y="1129"/>
                  </a:lnTo>
                  <a:cubicBezTo>
                    <a:pt x="2938" y="1043"/>
                    <a:pt x="2843" y="881"/>
                    <a:pt x="2833" y="708"/>
                  </a:cubicBezTo>
                  <a:lnTo>
                    <a:pt x="2833" y="0"/>
                  </a:lnTo>
                  <a:close/>
                </a:path>
              </a:pathLst>
            </a:custGeom>
            <a:solidFill>
              <a:srgbClr val="ACBDCA"/>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0" name="Google Shape;670;p19"/>
            <p:cNvSpPr/>
            <p:nvPr/>
          </p:nvSpPr>
          <p:spPr>
            <a:xfrm>
              <a:off x="4972270" y="2578851"/>
              <a:ext cx="37972" cy="24632"/>
            </a:xfrm>
            <a:custGeom>
              <a:rect b="b" l="l" r="r" t="t"/>
              <a:pathLst>
                <a:path extrusionOk="0" h="938" w="1446">
                  <a:moveTo>
                    <a:pt x="10" y="0"/>
                  </a:moveTo>
                  <a:lnTo>
                    <a:pt x="10" y="708"/>
                  </a:lnTo>
                  <a:cubicBezTo>
                    <a:pt x="10" y="737"/>
                    <a:pt x="10" y="766"/>
                    <a:pt x="0" y="794"/>
                  </a:cubicBezTo>
                  <a:cubicBezTo>
                    <a:pt x="230" y="890"/>
                    <a:pt x="469" y="938"/>
                    <a:pt x="728" y="938"/>
                  </a:cubicBezTo>
                  <a:cubicBezTo>
                    <a:pt x="967" y="938"/>
                    <a:pt x="1216" y="890"/>
                    <a:pt x="1445" y="794"/>
                  </a:cubicBezTo>
                  <a:cubicBezTo>
                    <a:pt x="1436" y="766"/>
                    <a:pt x="1426" y="737"/>
                    <a:pt x="1426" y="708"/>
                  </a:cubicBezTo>
                  <a:lnTo>
                    <a:pt x="1426" y="0"/>
                  </a:lnTo>
                  <a:close/>
                </a:path>
              </a:pathLst>
            </a:custGeom>
            <a:solidFill>
              <a:srgbClr val="96ABBC"/>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1" name="Google Shape;671;p19"/>
            <p:cNvSpPr/>
            <p:nvPr/>
          </p:nvSpPr>
          <p:spPr>
            <a:xfrm>
              <a:off x="4935322" y="2611256"/>
              <a:ext cx="111868" cy="94011"/>
            </a:xfrm>
            <a:custGeom>
              <a:rect b="b" l="l" r="r" t="t"/>
              <a:pathLst>
                <a:path extrusionOk="0" h="3580" w="4260">
                  <a:moveTo>
                    <a:pt x="938" y="1"/>
                  </a:moveTo>
                  <a:lnTo>
                    <a:pt x="393" y="278"/>
                  </a:lnTo>
                  <a:cubicBezTo>
                    <a:pt x="153" y="393"/>
                    <a:pt x="0" y="642"/>
                    <a:pt x="0" y="910"/>
                  </a:cubicBezTo>
                  <a:lnTo>
                    <a:pt x="0" y="2872"/>
                  </a:lnTo>
                  <a:cubicBezTo>
                    <a:pt x="0" y="3264"/>
                    <a:pt x="326" y="3580"/>
                    <a:pt x="718" y="3580"/>
                  </a:cubicBezTo>
                  <a:lnTo>
                    <a:pt x="4259" y="3580"/>
                  </a:lnTo>
                  <a:lnTo>
                    <a:pt x="4259" y="910"/>
                  </a:lnTo>
                  <a:cubicBezTo>
                    <a:pt x="4259" y="642"/>
                    <a:pt x="4106" y="393"/>
                    <a:pt x="3867" y="278"/>
                  </a:cubicBezTo>
                  <a:lnTo>
                    <a:pt x="3321" y="1"/>
                  </a:lnTo>
                  <a:cubicBezTo>
                    <a:pt x="3044" y="436"/>
                    <a:pt x="2587" y="654"/>
                    <a:pt x="2130" y="654"/>
                  </a:cubicBezTo>
                  <a:cubicBezTo>
                    <a:pt x="1673" y="654"/>
                    <a:pt x="1216" y="436"/>
                    <a:pt x="938" y="1"/>
                  </a:cubicBezTo>
                  <a:close/>
                </a:path>
              </a:pathLst>
            </a:custGeom>
            <a:solidFill>
              <a:srgbClr val="657E93"/>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2" name="Google Shape;672;p19"/>
            <p:cNvSpPr/>
            <p:nvPr/>
          </p:nvSpPr>
          <p:spPr>
            <a:xfrm>
              <a:off x="5022269" y="2623835"/>
              <a:ext cx="24921" cy="81432"/>
            </a:xfrm>
            <a:custGeom>
              <a:rect b="b" l="l" r="r" t="t"/>
              <a:pathLst>
                <a:path extrusionOk="0" h="3101" w="949">
                  <a:moveTo>
                    <a:pt x="805" y="0"/>
                  </a:moveTo>
                  <a:lnTo>
                    <a:pt x="173" y="498"/>
                  </a:lnTo>
                  <a:cubicBezTo>
                    <a:pt x="68" y="584"/>
                    <a:pt x="1" y="728"/>
                    <a:pt x="1" y="871"/>
                  </a:cubicBezTo>
                  <a:lnTo>
                    <a:pt x="1" y="3101"/>
                  </a:lnTo>
                  <a:lnTo>
                    <a:pt x="948" y="3101"/>
                  </a:lnTo>
                  <a:lnTo>
                    <a:pt x="948" y="431"/>
                  </a:lnTo>
                  <a:cubicBezTo>
                    <a:pt x="939" y="278"/>
                    <a:pt x="891" y="125"/>
                    <a:pt x="805" y="0"/>
                  </a:cubicBezTo>
                  <a:close/>
                </a:path>
              </a:pathLst>
            </a:custGeom>
            <a:solidFill>
              <a:srgbClr val="657E93"/>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3" name="Google Shape;673;p19"/>
            <p:cNvSpPr/>
            <p:nvPr/>
          </p:nvSpPr>
          <p:spPr>
            <a:xfrm>
              <a:off x="4935322" y="2624071"/>
              <a:ext cx="55803" cy="81196"/>
            </a:xfrm>
            <a:custGeom>
              <a:rect b="b" l="l" r="r" t="t"/>
              <a:pathLst>
                <a:path extrusionOk="0" h="3092" w="2125">
                  <a:moveTo>
                    <a:pt x="144" y="1"/>
                  </a:moveTo>
                  <a:cubicBezTo>
                    <a:pt x="58" y="125"/>
                    <a:pt x="0" y="269"/>
                    <a:pt x="0" y="422"/>
                  </a:cubicBezTo>
                  <a:lnTo>
                    <a:pt x="0" y="2384"/>
                  </a:lnTo>
                  <a:cubicBezTo>
                    <a:pt x="0" y="2776"/>
                    <a:pt x="326" y="3092"/>
                    <a:pt x="709" y="3092"/>
                  </a:cubicBezTo>
                  <a:lnTo>
                    <a:pt x="2125" y="3092"/>
                  </a:lnTo>
                  <a:lnTo>
                    <a:pt x="2125" y="2154"/>
                  </a:lnTo>
                  <a:lnTo>
                    <a:pt x="1187" y="2154"/>
                  </a:lnTo>
                  <a:cubicBezTo>
                    <a:pt x="1053" y="2144"/>
                    <a:pt x="948" y="2039"/>
                    <a:pt x="948" y="1915"/>
                  </a:cubicBezTo>
                  <a:lnTo>
                    <a:pt x="948" y="862"/>
                  </a:lnTo>
                  <a:cubicBezTo>
                    <a:pt x="948" y="719"/>
                    <a:pt x="881" y="585"/>
                    <a:pt x="776" y="498"/>
                  </a:cubicBezTo>
                  <a:lnTo>
                    <a:pt x="144" y="1"/>
                  </a:lnTo>
                  <a:close/>
                </a:path>
              </a:pathLst>
            </a:custGeom>
            <a:solidFill>
              <a:srgbClr val="657E93"/>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4" name="Google Shape;674;p19"/>
            <p:cNvSpPr/>
            <p:nvPr/>
          </p:nvSpPr>
          <p:spPr>
            <a:xfrm>
              <a:off x="4966492" y="2475807"/>
              <a:ext cx="49526" cy="43487"/>
            </a:xfrm>
            <a:custGeom>
              <a:rect b="b" l="l" r="r" t="t"/>
              <a:pathLst>
                <a:path extrusionOk="0" h="1656" w="1886">
                  <a:moveTo>
                    <a:pt x="938" y="0"/>
                  </a:moveTo>
                  <a:cubicBezTo>
                    <a:pt x="421" y="0"/>
                    <a:pt x="0" y="374"/>
                    <a:pt x="0" y="823"/>
                  </a:cubicBezTo>
                  <a:cubicBezTo>
                    <a:pt x="0" y="1283"/>
                    <a:pt x="421" y="1656"/>
                    <a:pt x="938" y="1656"/>
                  </a:cubicBezTo>
                  <a:cubicBezTo>
                    <a:pt x="1464" y="1656"/>
                    <a:pt x="1885" y="1283"/>
                    <a:pt x="1885" y="823"/>
                  </a:cubicBezTo>
                  <a:cubicBezTo>
                    <a:pt x="1885" y="374"/>
                    <a:pt x="1464" y="0"/>
                    <a:pt x="938" y="0"/>
                  </a:cubicBezTo>
                  <a:close/>
                </a:path>
              </a:pathLst>
            </a:custGeom>
            <a:solidFill>
              <a:srgbClr val="657E93"/>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5" name="Google Shape;675;p19"/>
            <p:cNvSpPr/>
            <p:nvPr/>
          </p:nvSpPr>
          <p:spPr>
            <a:xfrm>
              <a:off x="4966230" y="2475807"/>
              <a:ext cx="34453" cy="43487"/>
            </a:xfrm>
            <a:custGeom>
              <a:rect b="b" l="l" r="r" t="t"/>
              <a:pathLst>
                <a:path extrusionOk="0" h="1656" w="1312">
                  <a:moveTo>
                    <a:pt x="948" y="0"/>
                  </a:moveTo>
                  <a:cubicBezTo>
                    <a:pt x="431" y="0"/>
                    <a:pt x="1" y="374"/>
                    <a:pt x="1" y="833"/>
                  </a:cubicBezTo>
                  <a:cubicBezTo>
                    <a:pt x="1" y="1283"/>
                    <a:pt x="431" y="1656"/>
                    <a:pt x="948" y="1656"/>
                  </a:cubicBezTo>
                  <a:cubicBezTo>
                    <a:pt x="1072" y="1656"/>
                    <a:pt x="1187" y="1637"/>
                    <a:pt x="1312" y="1599"/>
                  </a:cubicBezTo>
                  <a:cubicBezTo>
                    <a:pt x="967" y="1493"/>
                    <a:pt x="728" y="1177"/>
                    <a:pt x="718" y="823"/>
                  </a:cubicBezTo>
                  <a:cubicBezTo>
                    <a:pt x="728" y="469"/>
                    <a:pt x="967" y="163"/>
                    <a:pt x="1312" y="67"/>
                  </a:cubicBezTo>
                  <a:cubicBezTo>
                    <a:pt x="1187" y="19"/>
                    <a:pt x="1072" y="0"/>
                    <a:pt x="948" y="0"/>
                  </a:cubicBezTo>
                  <a:close/>
                </a:path>
              </a:pathLst>
            </a:custGeom>
            <a:solidFill>
              <a:srgbClr val="657E93"/>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6" name="Google Shape;676;p19"/>
            <p:cNvSpPr/>
            <p:nvPr/>
          </p:nvSpPr>
          <p:spPr>
            <a:xfrm>
              <a:off x="4947874" y="2494399"/>
              <a:ext cx="86737" cy="86737"/>
            </a:xfrm>
            <a:custGeom>
              <a:rect b="b" l="l" r="r" t="t"/>
              <a:pathLst>
                <a:path extrusionOk="0" h="3303" w="3303">
                  <a:moveTo>
                    <a:pt x="1647" y="0"/>
                  </a:moveTo>
                  <a:cubicBezTo>
                    <a:pt x="738" y="0"/>
                    <a:pt x="1" y="737"/>
                    <a:pt x="1" y="1656"/>
                  </a:cubicBezTo>
                  <a:cubicBezTo>
                    <a:pt x="1" y="2565"/>
                    <a:pt x="738" y="3302"/>
                    <a:pt x="1647" y="3302"/>
                  </a:cubicBezTo>
                  <a:cubicBezTo>
                    <a:pt x="2566" y="3302"/>
                    <a:pt x="3303" y="2565"/>
                    <a:pt x="3303" y="1656"/>
                  </a:cubicBezTo>
                  <a:cubicBezTo>
                    <a:pt x="3303" y="737"/>
                    <a:pt x="2566" y="0"/>
                    <a:pt x="1647" y="0"/>
                  </a:cubicBezTo>
                  <a:close/>
                </a:path>
              </a:pathLst>
            </a:custGeom>
            <a:solidFill>
              <a:srgbClr val="657E93"/>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7" name="Google Shape;677;p19"/>
            <p:cNvSpPr/>
            <p:nvPr/>
          </p:nvSpPr>
          <p:spPr>
            <a:xfrm>
              <a:off x="4963472" y="2494399"/>
              <a:ext cx="72898" cy="78176"/>
            </a:xfrm>
            <a:custGeom>
              <a:rect b="b" l="l" r="r" t="t"/>
              <a:pathLst>
                <a:path extrusionOk="0" h="2977" w="2776">
                  <a:moveTo>
                    <a:pt x="1063" y="0"/>
                  </a:moveTo>
                  <a:cubicBezTo>
                    <a:pt x="268" y="0"/>
                    <a:pt x="0" y="1092"/>
                    <a:pt x="718" y="1436"/>
                  </a:cubicBezTo>
                  <a:cubicBezTo>
                    <a:pt x="737" y="1446"/>
                    <a:pt x="756" y="1455"/>
                    <a:pt x="775" y="1465"/>
                  </a:cubicBezTo>
                  <a:lnTo>
                    <a:pt x="1598" y="2958"/>
                  </a:lnTo>
                  <a:cubicBezTo>
                    <a:pt x="1598" y="2958"/>
                    <a:pt x="1819" y="2967"/>
                    <a:pt x="2039" y="2977"/>
                  </a:cubicBezTo>
                  <a:cubicBezTo>
                    <a:pt x="2527" y="2613"/>
                    <a:pt x="2776" y="2020"/>
                    <a:pt x="2689" y="1426"/>
                  </a:cubicBezTo>
                  <a:cubicBezTo>
                    <a:pt x="2594" y="747"/>
                    <a:pt x="2087" y="192"/>
                    <a:pt x="1417" y="39"/>
                  </a:cubicBezTo>
                  <a:cubicBezTo>
                    <a:pt x="1302" y="20"/>
                    <a:pt x="1177" y="0"/>
                    <a:pt x="1063" y="0"/>
                  </a:cubicBezTo>
                  <a:close/>
                </a:path>
              </a:pathLst>
            </a:custGeom>
            <a:solidFill>
              <a:srgbClr val="657E93"/>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8" name="Google Shape;678;p19"/>
            <p:cNvSpPr/>
            <p:nvPr/>
          </p:nvSpPr>
          <p:spPr>
            <a:xfrm>
              <a:off x="4953914" y="2532660"/>
              <a:ext cx="74421" cy="61028"/>
            </a:xfrm>
            <a:custGeom>
              <a:rect b="b" l="l" r="r" t="t"/>
              <a:pathLst>
                <a:path extrusionOk="0" h="2324" w="2834">
                  <a:moveTo>
                    <a:pt x="1093" y="0"/>
                  </a:moveTo>
                  <a:cubicBezTo>
                    <a:pt x="1006" y="0"/>
                    <a:pt x="921" y="53"/>
                    <a:pt x="881" y="132"/>
                  </a:cubicBezTo>
                  <a:cubicBezTo>
                    <a:pt x="804" y="295"/>
                    <a:pt x="699" y="438"/>
                    <a:pt x="565" y="563"/>
                  </a:cubicBezTo>
                  <a:cubicBezTo>
                    <a:pt x="431" y="668"/>
                    <a:pt x="297" y="764"/>
                    <a:pt x="144" y="840"/>
                  </a:cubicBezTo>
                  <a:cubicBezTo>
                    <a:pt x="58" y="888"/>
                    <a:pt x="1" y="984"/>
                    <a:pt x="20" y="1089"/>
                  </a:cubicBezTo>
                  <a:cubicBezTo>
                    <a:pt x="106" y="1797"/>
                    <a:pt x="709" y="2324"/>
                    <a:pt x="1427" y="2324"/>
                  </a:cubicBezTo>
                  <a:cubicBezTo>
                    <a:pt x="2163" y="2324"/>
                    <a:pt x="2776" y="1750"/>
                    <a:pt x="2833" y="1013"/>
                  </a:cubicBezTo>
                  <a:cubicBezTo>
                    <a:pt x="2833" y="946"/>
                    <a:pt x="2805" y="879"/>
                    <a:pt x="2757" y="831"/>
                  </a:cubicBezTo>
                  <a:cubicBezTo>
                    <a:pt x="2288" y="438"/>
                    <a:pt x="1742" y="161"/>
                    <a:pt x="1149" y="8"/>
                  </a:cubicBezTo>
                  <a:cubicBezTo>
                    <a:pt x="1131" y="3"/>
                    <a:pt x="1112" y="0"/>
                    <a:pt x="1093" y="0"/>
                  </a:cubicBezTo>
                  <a:close/>
                </a:path>
              </a:pathLst>
            </a:custGeom>
            <a:solidFill>
              <a:srgbClr val="BECBD5"/>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9" name="Google Shape;679;p19"/>
            <p:cNvSpPr/>
            <p:nvPr/>
          </p:nvSpPr>
          <p:spPr>
            <a:xfrm>
              <a:off x="4953914" y="2532660"/>
              <a:ext cx="74657" cy="60529"/>
            </a:xfrm>
            <a:custGeom>
              <a:rect b="b" l="l" r="r" t="t"/>
              <a:pathLst>
                <a:path extrusionOk="0" h="2305" w="2843">
                  <a:moveTo>
                    <a:pt x="1093" y="0"/>
                  </a:moveTo>
                  <a:cubicBezTo>
                    <a:pt x="1006" y="0"/>
                    <a:pt x="921" y="53"/>
                    <a:pt x="881" y="132"/>
                  </a:cubicBezTo>
                  <a:cubicBezTo>
                    <a:pt x="824" y="247"/>
                    <a:pt x="757" y="352"/>
                    <a:pt x="670" y="448"/>
                  </a:cubicBezTo>
                  <a:cubicBezTo>
                    <a:pt x="632" y="486"/>
                    <a:pt x="603" y="525"/>
                    <a:pt x="565" y="563"/>
                  </a:cubicBezTo>
                  <a:cubicBezTo>
                    <a:pt x="431" y="668"/>
                    <a:pt x="297" y="764"/>
                    <a:pt x="144" y="840"/>
                  </a:cubicBezTo>
                  <a:cubicBezTo>
                    <a:pt x="58" y="888"/>
                    <a:pt x="1" y="984"/>
                    <a:pt x="20" y="1089"/>
                  </a:cubicBezTo>
                  <a:cubicBezTo>
                    <a:pt x="106" y="1711"/>
                    <a:pt x="584" y="2209"/>
                    <a:pt x="1206" y="2305"/>
                  </a:cubicBezTo>
                  <a:cubicBezTo>
                    <a:pt x="891" y="2104"/>
                    <a:pt x="699" y="1750"/>
                    <a:pt x="718" y="1376"/>
                  </a:cubicBezTo>
                  <a:lnTo>
                    <a:pt x="718" y="1041"/>
                  </a:lnTo>
                  <a:cubicBezTo>
                    <a:pt x="766" y="1003"/>
                    <a:pt x="824" y="965"/>
                    <a:pt x="871" y="907"/>
                  </a:cubicBezTo>
                  <a:cubicBezTo>
                    <a:pt x="1005" y="793"/>
                    <a:pt x="1120" y="659"/>
                    <a:pt x="1216" y="515"/>
                  </a:cubicBezTo>
                  <a:cubicBezTo>
                    <a:pt x="1666" y="649"/>
                    <a:pt x="2087" y="879"/>
                    <a:pt x="2441" y="1185"/>
                  </a:cubicBezTo>
                  <a:cubicBezTo>
                    <a:pt x="2489" y="1223"/>
                    <a:pt x="2604" y="1328"/>
                    <a:pt x="2728" y="1443"/>
                  </a:cubicBezTo>
                  <a:cubicBezTo>
                    <a:pt x="2786" y="1309"/>
                    <a:pt x="2824" y="1166"/>
                    <a:pt x="2833" y="1013"/>
                  </a:cubicBezTo>
                  <a:cubicBezTo>
                    <a:pt x="2843" y="946"/>
                    <a:pt x="2805" y="869"/>
                    <a:pt x="2757" y="831"/>
                  </a:cubicBezTo>
                  <a:cubicBezTo>
                    <a:pt x="2288" y="438"/>
                    <a:pt x="1742" y="161"/>
                    <a:pt x="1149" y="8"/>
                  </a:cubicBezTo>
                  <a:cubicBezTo>
                    <a:pt x="1131" y="3"/>
                    <a:pt x="1112" y="0"/>
                    <a:pt x="1093" y="0"/>
                  </a:cubicBezTo>
                  <a:close/>
                </a:path>
              </a:pathLst>
            </a:custGeom>
            <a:solidFill>
              <a:srgbClr val="ACBDCA"/>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0" name="Google Shape;680;p19"/>
            <p:cNvSpPr/>
            <p:nvPr/>
          </p:nvSpPr>
          <p:spPr>
            <a:xfrm>
              <a:off x="4892098" y="2711543"/>
              <a:ext cx="12342" cy="18618"/>
            </a:xfrm>
            <a:custGeom>
              <a:rect b="b" l="l" r="r" t="t"/>
              <a:pathLst>
                <a:path extrusionOk="0" h="709" w="470">
                  <a:moveTo>
                    <a:pt x="0" y="0"/>
                  </a:moveTo>
                  <a:lnTo>
                    <a:pt x="0" y="708"/>
                  </a:lnTo>
                  <a:lnTo>
                    <a:pt x="469" y="708"/>
                  </a:lnTo>
                  <a:lnTo>
                    <a:pt x="469" y="0"/>
                  </a:lnTo>
                  <a:close/>
                </a:path>
              </a:pathLst>
            </a:custGeom>
            <a:solidFill>
              <a:srgbClr val="96ABBC"/>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1" name="Google Shape;681;p19"/>
            <p:cNvSpPr/>
            <p:nvPr/>
          </p:nvSpPr>
          <p:spPr>
            <a:xfrm>
              <a:off x="5251728" y="2711543"/>
              <a:ext cx="12342" cy="18618"/>
            </a:xfrm>
            <a:custGeom>
              <a:rect b="b" l="l" r="r" t="t"/>
              <a:pathLst>
                <a:path extrusionOk="0" h="709" w="470">
                  <a:moveTo>
                    <a:pt x="0" y="0"/>
                  </a:moveTo>
                  <a:lnTo>
                    <a:pt x="0" y="708"/>
                  </a:lnTo>
                  <a:lnTo>
                    <a:pt x="469" y="708"/>
                  </a:lnTo>
                  <a:lnTo>
                    <a:pt x="469" y="0"/>
                  </a:lnTo>
                  <a:close/>
                </a:path>
              </a:pathLst>
            </a:custGeom>
            <a:solidFill>
              <a:srgbClr val="96ABBC"/>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2" name="Google Shape;682;p19"/>
            <p:cNvSpPr/>
            <p:nvPr/>
          </p:nvSpPr>
          <p:spPr>
            <a:xfrm>
              <a:off x="4879047" y="2705188"/>
              <a:ext cx="398075" cy="12474"/>
            </a:xfrm>
            <a:custGeom>
              <a:rect b="b" l="l" r="r" t="t"/>
              <a:pathLst>
                <a:path extrusionOk="0" h="475" w="15159">
                  <a:moveTo>
                    <a:pt x="227" y="0"/>
                  </a:moveTo>
                  <a:cubicBezTo>
                    <a:pt x="1" y="0"/>
                    <a:pt x="1" y="475"/>
                    <a:pt x="227" y="475"/>
                  </a:cubicBezTo>
                  <a:cubicBezTo>
                    <a:pt x="237" y="475"/>
                    <a:pt x="247" y="474"/>
                    <a:pt x="258" y="472"/>
                  </a:cubicBezTo>
                  <a:lnTo>
                    <a:pt x="14901" y="472"/>
                  </a:lnTo>
                  <a:cubicBezTo>
                    <a:pt x="14911" y="474"/>
                    <a:pt x="14922" y="475"/>
                    <a:pt x="14932" y="475"/>
                  </a:cubicBezTo>
                  <a:cubicBezTo>
                    <a:pt x="15158" y="475"/>
                    <a:pt x="15158" y="0"/>
                    <a:pt x="14932" y="0"/>
                  </a:cubicBezTo>
                  <a:cubicBezTo>
                    <a:pt x="14922" y="0"/>
                    <a:pt x="14911" y="1"/>
                    <a:pt x="14901" y="3"/>
                  </a:cubicBezTo>
                  <a:lnTo>
                    <a:pt x="258" y="3"/>
                  </a:lnTo>
                  <a:cubicBezTo>
                    <a:pt x="247" y="1"/>
                    <a:pt x="237" y="0"/>
                    <a:pt x="227" y="0"/>
                  </a:cubicBezTo>
                  <a:close/>
                </a:path>
              </a:pathLst>
            </a:custGeom>
            <a:solidFill>
              <a:srgbClr val="BECBD5"/>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3" name="Google Shape;683;p19"/>
            <p:cNvSpPr/>
            <p:nvPr/>
          </p:nvSpPr>
          <p:spPr>
            <a:xfrm>
              <a:off x="4960190" y="2692688"/>
              <a:ext cx="37237" cy="12579"/>
            </a:xfrm>
            <a:custGeom>
              <a:rect b="b" l="l" r="r" t="t"/>
              <a:pathLst>
                <a:path extrusionOk="0" h="479" w="1418">
                  <a:moveTo>
                    <a:pt x="240" y="0"/>
                  </a:moveTo>
                  <a:cubicBezTo>
                    <a:pt x="106" y="0"/>
                    <a:pt x="1" y="106"/>
                    <a:pt x="1" y="240"/>
                  </a:cubicBezTo>
                  <a:cubicBezTo>
                    <a:pt x="1" y="374"/>
                    <a:pt x="106" y="479"/>
                    <a:pt x="240" y="479"/>
                  </a:cubicBezTo>
                  <a:lnTo>
                    <a:pt x="1417" y="479"/>
                  </a:lnTo>
                  <a:lnTo>
                    <a:pt x="1417" y="0"/>
                  </a:lnTo>
                  <a:close/>
                </a:path>
              </a:pathLst>
            </a:custGeom>
            <a:solidFill>
              <a:srgbClr val="E3E9ED"/>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4" name="Google Shape;684;p19"/>
            <p:cNvSpPr/>
            <p:nvPr/>
          </p:nvSpPr>
          <p:spPr>
            <a:xfrm>
              <a:off x="4984822" y="2643188"/>
              <a:ext cx="86999" cy="62341"/>
            </a:xfrm>
            <a:custGeom>
              <a:rect b="b" l="l" r="r" t="t"/>
              <a:pathLst>
                <a:path extrusionOk="0" h="2374" w="3313">
                  <a:moveTo>
                    <a:pt x="250" y="0"/>
                  </a:moveTo>
                  <a:cubicBezTo>
                    <a:pt x="116" y="0"/>
                    <a:pt x="1" y="105"/>
                    <a:pt x="1" y="239"/>
                  </a:cubicBezTo>
                  <a:lnTo>
                    <a:pt x="1" y="2134"/>
                  </a:lnTo>
                  <a:cubicBezTo>
                    <a:pt x="1" y="2259"/>
                    <a:pt x="106" y="2374"/>
                    <a:pt x="240" y="2374"/>
                  </a:cubicBezTo>
                  <a:lnTo>
                    <a:pt x="3073" y="2374"/>
                  </a:lnTo>
                  <a:cubicBezTo>
                    <a:pt x="3207" y="2374"/>
                    <a:pt x="3312" y="2259"/>
                    <a:pt x="3312" y="2134"/>
                  </a:cubicBezTo>
                  <a:lnTo>
                    <a:pt x="3312" y="239"/>
                  </a:lnTo>
                  <a:cubicBezTo>
                    <a:pt x="3312" y="105"/>
                    <a:pt x="3207" y="0"/>
                    <a:pt x="3073" y="0"/>
                  </a:cubicBezTo>
                  <a:close/>
                </a:path>
              </a:pathLst>
            </a:custGeom>
            <a:solidFill>
              <a:srgbClr val="C5D1DA"/>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5" name="Google Shape;685;p19"/>
            <p:cNvSpPr/>
            <p:nvPr/>
          </p:nvSpPr>
          <p:spPr>
            <a:xfrm>
              <a:off x="5015257" y="2667978"/>
              <a:ext cx="26365" cy="12500"/>
            </a:xfrm>
            <a:custGeom>
              <a:rect b="b" l="l" r="r" t="t"/>
              <a:pathLst>
                <a:path extrusionOk="0" h="476" w="1004">
                  <a:moveTo>
                    <a:pt x="235" y="1"/>
                  </a:moveTo>
                  <a:cubicBezTo>
                    <a:pt x="1" y="1"/>
                    <a:pt x="1" y="475"/>
                    <a:pt x="235" y="475"/>
                  </a:cubicBezTo>
                  <a:cubicBezTo>
                    <a:pt x="246" y="475"/>
                    <a:pt x="256" y="474"/>
                    <a:pt x="268" y="472"/>
                  </a:cubicBezTo>
                  <a:lnTo>
                    <a:pt x="737" y="472"/>
                  </a:lnTo>
                  <a:cubicBezTo>
                    <a:pt x="748" y="474"/>
                    <a:pt x="759" y="475"/>
                    <a:pt x="769" y="475"/>
                  </a:cubicBezTo>
                  <a:cubicBezTo>
                    <a:pt x="1003" y="475"/>
                    <a:pt x="1003" y="1"/>
                    <a:pt x="769" y="1"/>
                  </a:cubicBezTo>
                  <a:cubicBezTo>
                    <a:pt x="759" y="1"/>
                    <a:pt x="748" y="2"/>
                    <a:pt x="737" y="4"/>
                  </a:cubicBezTo>
                  <a:lnTo>
                    <a:pt x="268" y="4"/>
                  </a:lnTo>
                  <a:cubicBezTo>
                    <a:pt x="256" y="2"/>
                    <a:pt x="246" y="1"/>
                    <a:pt x="235" y="1"/>
                  </a:cubicBezTo>
                  <a:close/>
                </a:path>
              </a:pathLst>
            </a:custGeom>
            <a:solidFill>
              <a:srgbClr val="FFFFFF"/>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pic>
        <p:nvPicPr>
          <p:cNvPr descr="一張含有 個人, 杯子, 握住, 飲料 的圖片&#10;&#10;自動產生的描述" id="690" name="Google Shape;690;p20"/>
          <p:cNvPicPr preferRelativeResize="0"/>
          <p:nvPr/>
        </p:nvPicPr>
        <p:blipFill rotWithShape="1">
          <a:blip r:embed="rId3">
            <a:alphaModFix/>
          </a:blip>
          <a:srcRect b="0" l="0" r="0" t="0"/>
          <a:stretch/>
        </p:blipFill>
        <p:spPr>
          <a:xfrm rot="496365">
            <a:off x="5719955" y="2316212"/>
            <a:ext cx="3152504" cy="1772625"/>
          </a:xfrm>
          <a:prstGeom prst="wedgeRoundRectCallout">
            <a:avLst>
              <a:gd fmla="val -20833" name="adj1"/>
              <a:gd fmla="val 62500" name="adj2"/>
              <a:gd fmla="val 0" name="adj3"/>
            </a:avLst>
          </a:prstGeom>
          <a:noFill/>
          <a:ln cap="flat" cmpd="sng" w="19050">
            <a:solidFill>
              <a:schemeClr val="lt2"/>
            </a:solidFill>
            <a:prstDash val="solid"/>
            <a:round/>
            <a:headEnd len="sm" w="sm" type="none"/>
            <a:tailEnd len="sm" w="sm" type="none"/>
          </a:ln>
        </p:spPr>
      </p:pic>
      <p:sp>
        <p:nvSpPr>
          <p:cNvPr id="691" name="Google Shape;691;p20"/>
          <p:cNvSpPr txBox="1"/>
          <p:nvPr/>
        </p:nvSpPr>
        <p:spPr>
          <a:xfrm>
            <a:off x="364250" y="2726625"/>
            <a:ext cx="5608200" cy="1754700"/>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rgbClr val="739250"/>
              </a:buClr>
              <a:buSzPts val="1800"/>
              <a:buFont typeface="Microsoft JhengHei"/>
              <a:buChar char="●"/>
            </a:pPr>
            <a:r>
              <a:rPr b="0" i="0" lang="en" sz="1800" u="none" cap="none" strike="noStrike">
                <a:solidFill>
                  <a:srgbClr val="739250"/>
                </a:solidFill>
                <a:latin typeface="Microsoft JhengHei"/>
                <a:ea typeface="Microsoft JhengHei"/>
                <a:cs typeface="Microsoft JhengHei"/>
                <a:sym typeface="Microsoft JhengHei"/>
              </a:rPr>
              <a:t>A、B地點各舉行一次，每次兩天，共為期一周</a:t>
            </a:r>
            <a:endParaRPr b="0" i="0" sz="1400" u="none" cap="none" strike="noStrike">
              <a:solidFill>
                <a:srgbClr val="739250"/>
              </a:solidFill>
              <a:latin typeface="Microsoft JhengHei"/>
              <a:ea typeface="Microsoft JhengHei"/>
              <a:cs typeface="Microsoft JhengHei"/>
              <a:sym typeface="Microsoft JhengHei"/>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39250"/>
              </a:solidFill>
              <a:latin typeface="Microsoft JhengHei"/>
              <a:ea typeface="Microsoft JhengHei"/>
              <a:cs typeface="Microsoft JhengHei"/>
              <a:sym typeface="Microsoft JhengHei"/>
            </a:endParaRPr>
          </a:p>
          <a:p>
            <a:pPr indent="-342900" lvl="0" marL="457200" marR="0" rtl="0" algn="l">
              <a:lnSpc>
                <a:spcPct val="100000"/>
              </a:lnSpc>
              <a:spcBef>
                <a:spcPts val="0"/>
              </a:spcBef>
              <a:spcAft>
                <a:spcPts val="0"/>
              </a:spcAft>
              <a:buClr>
                <a:srgbClr val="739250"/>
              </a:buClr>
              <a:buSzPts val="1800"/>
              <a:buFont typeface="Microsoft JhengHei"/>
              <a:buChar char="●"/>
            </a:pPr>
            <a:r>
              <a:rPr b="0" i="0" lang="en" sz="1800" u="none" cap="none" strike="noStrike">
                <a:solidFill>
                  <a:srgbClr val="739250"/>
                </a:solidFill>
                <a:latin typeface="Microsoft JhengHei"/>
                <a:ea typeface="Microsoft JhengHei"/>
                <a:cs typeface="Microsoft JhengHei"/>
                <a:sym typeface="Microsoft JhengHei"/>
              </a:rPr>
              <a:t>A、B地點各提供50個杯子租借，共計100杯</a:t>
            </a:r>
            <a:endParaRPr b="0" i="0" sz="1400" u="none" cap="none" strike="noStrike">
              <a:solidFill>
                <a:srgbClr val="739250"/>
              </a:solidFill>
              <a:latin typeface="Microsoft JhengHei"/>
              <a:ea typeface="Microsoft JhengHei"/>
              <a:cs typeface="Microsoft JhengHei"/>
              <a:sym typeface="Microsoft JhengHei"/>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739250"/>
              </a:solidFill>
              <a:latin typeface="Microsoft JhengHei"/>
              <a:ea typeface="Microsoft JhengHei"/>
              <a:cs typeface="Microsoft JhengHei"/>
              <a:sym typeface="Microsoft JhengHei"/>
            </a:endParaRPr>
          </a:p>
          <a:p>
            <a:pPr indent="-342900" lvl="0" marL="457200" marR="0" rtl="0" algn="l">
              <a:lnSpc>
                <a:spcPct val="100000"/>
              </a:lnSpc>
              <a:spcBef>
                <a:spcPts val="0"/>
              </a:spcBef>
              <a:spcAft>
                <a:spcPts val="0"/>
              </a:spcAft>
              <a:buClr>
                <a:srgbClr val="739250"/>
              </a:buClr>
              <a:buSzPts val="1800"/>
              <a:buFont typeface="Microsoft JhengHei"/>
              <a:buChar char="●"/>
            </a:pPr>
            <a:r>
              <a:rPr b="0" i="0" lang="en" sz="1800" u="none" cap="none" strike="noStrike">
                <a:solidFill>
                  <a:srgbClr val="739250"/>
                </a:solidFill>
                <a:latin typeface="Microsoft JhengHei"/>
                <a:ea typeface="Microsoft JhengHei"/>
                <a:cs typeface="Microsoft JhengHei"/>
                <a:sym typeface="Microsoft JhengHei"/>
              </a:rPr>
              <a:t>租借杯子時，</a:t>
            </a:r>
            <a:endParaRPr b="0" i="0" sz="1800" u="none" cap="none" strike="noStrike">
              <a:solidFill>
                <a:srgbClr val="739250"/>
              </a:solidFill>
              <a:latin typeface="Microsoft JhengHei"/>
              <a:ea typeface="Microsoft JhengHei"/>
              <a:cs typeface="Microsoft JhengHei"/>
              <a:sym typeface="Microsoft JhengHei"/>
            </a:endParaRPr>
          </a:p>
          <a:p>
            <a:pPr indent="0" lvl="0" marL="457200" marR="0" rtl="0" algn="l">
              <a:lnSpc>
                <a:spcPct val="100000"/>
              </a:lnSpc>
              <a:spcBef>
                <a:spcPts val="0"/>
              </a:spcBef>
              <a:spcAft>
                <a:spcPts val="0"/>
              </a:spcAft>
              <a:buClr>
                <a:srgbClr val="000000"/>
              </a:buClr>
              <a:buSzPts val="1800"/>
              <a:buFont typeface="Arial"/>
              <a:buNone/>
            </a:pPr>
            <a:r>
              <a:rPr b="0" i="0" lang="en" sz="1800" u="none" cap="none" strike="noStrike">
                <a:solidFill>
                  <a:srgbClr val="739250"/>
                </a:solidFill>
                <a:latin typeface="Microsoft JhengHei"/>
                <a:ea typeface="Microsoft JhengHei"/>
                <a:cs typeface="Microsoft JhengHei"/>
                <a:sym typeface="Microsoft JhengHei"/>
              </a:rPr>
              <a:t>需掃描QR Code進入廠商之租借系統租借</a:t>
            </a:r>
            <a:endParaRPr b="0" i="0" sz="1400" u="none" cap="none" strike="noStrike">
              <a:solidFill>
                <a:srgbClr val="739250"/>
              </a:solidFill>
              <a:latin typeface="Microsoft JhengHei"/>
              <a:ea typeface="Microsoft JhengHei"/>
              <a:cs typeface="Microsoft JhengHei"/>
              <a:sym typeface="Microsoft JhengHei"/>
            </a:endParaRPr>
          </a:p>
        </p:txBody>
      </p:sp>
      <p:sp>
        <p:nvSpPr>
          <p:cNvPr id="692" name="Google Shape;692;p20"/>
          <p:cNvSpPr/>
          <p:nvPr/>
        </p:nvSpPr>
        <p:spPr>
          <a:xfrm rot="-3200569">
            <a:off x="1578820" y="-1052819"/>
            <a:ext cx="2382639" cy="4319519"/>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3" name="Google Shape;693;p20"/>
          <p:cNvSpPr txBox="1"/>
          <p:nvPr/>
        </p:nvSpPr>
        <p:spPr>
          <a:xfrm>
            <a:off x="347226" y="618302"/>
            <a:ext cx="3844800" cy="861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2"/>
                </a:solidFill>
                <a:latin typeface="Microsoft JhengHei"/>
                <a:ea typeface="Microsoft JhengHei"/>
                <a:cs typeface="Microsoft JhengHei"/>
                <a:sym typeface="Microsoft JhengHei"/>
              </a:rPr>
              <a:t>活動企劃內容</a:t>
            </a:r>
            <a:endParaRPr b="0" i="0" sz="3000" u="none" cap="none" strike="noStrike">
              <a:solidFill>
                <a:srgbClr val="000000"/>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descr="一張含有 文字 的圖片&#10;&#10;自動產生的描述" id="694" name="Google Shape;694;p20"/>
          <p:cNvPicPr preferRelativeResize="0"/>
          <p:nvPr/>
        </p:nvPicPr>
        <p:blipFill rotWithShape="1">
          <a:blip r:embed="rId4">
            <a:alphaModFix/>
          </a:blip>
          <a:srcRect b="0" l="0" r="0" t="0"/>
          <a:stretch/>
        </p:blipFill>
        <p:spPr>
          <a:xfrm>
            <a:off x="5779546" y="688138"/>
            <a:ext cx="3276600" cy="837595"/>
          </a:xfrm>
          <a:prstGeom prst="rect">
            <a:avLst/>
          </a:prstGeom>
          <a:noFill/>
          <a:ln cap="flat" cmpd="sng" w="57150">
            <a:solidFill>
              <a:schemeClr val="lt2"/>
            </a:solidFill>
            <a:prstDash val="solid"/>
            <a:round/>
            <a:headEnd len="sm" w="sm" type="none"/>
            <a:tailEnd len="sm" w="sm" type="none"/>
          </a:ln>
        </p:spPr>
      </p:pic>
      <p:sp>
        <p:nvSpPr>
          <p:cNvPr id="695" name="Google Shape;695;p20"/>
          <p:cNvSpPr/>
          <p:nvPr/>
        </p:nvSpPr>
        <p:spPr>
          <a:xfrm>
            <a:off x="557263" y="1903631"/>
            <a:ext cx="1801800" cy="552000"/>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chemeClr val="lt2"/>
                </a:solidFill>
                <a:latin typeface="Arial"/>
                <a:ea typeface="Arial"/>
                <a:cs typeface="Arial"/>
                <a:sym typeface="Arial"/>
              </a:rPr>
              <a:t>快閃租借活動</a:t>
            </a:r>
            <a:endParaRPr b="1" i="0" sz="1700" u="none" cap="none" strike="noStrike">
              <a:solidFill>
                <a:schemeClr val="lt2"/>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pic>
        <p:nvPicPr>
          <p:cNvPr descr="一張含有 文字 的圖片&#10;&#10;自動產生的描述" id="700" name="Google Shape;700;p21"/>
          <p:cNvPicPr preferRelativeResize="0"/>
          <p:nvPr/>
        </p:nvPicPr>
        <p:blipFill rotWithShape="1">
          <a:blip r:embed="rId3">
            <a:alphaModFix/>
          </a:blip>
          <a:srcRect b="0" l="0" r="0" t="0"/>
          <a:stretch/>
        </p:blipFill>
        <p:spPr>
          <a:xfrm>
            <a:off x="65712" y="1458152"/>
            <a:ext cx="4107431" cy="2745895"/>
          </a:xfrm>
          <a:prstGeom prst="rect">
            <a:avLst/>
          </a:prstGeom>
          <a:noFill/>
          <a:ln>
            <a:noFill/>
          </a:ln>
        </p:spPr>
      </p:pic>
      <p:sp>
        <p:nvSpPr>
          <p:cNvPr id="701" name="Google Shape;701;p21"/>
          <p:cNvSpPr/>
          <p:nvPr/>
        </p:nvSpPr>
        <p:spPr>
          <a:xfrm>
            <a:off x="1679125" y="3150788"/>
            <a:ext cx="1143000" cy="355800"/>
          </a:xfrm>
          <a:prstGeom prst="rightArrow">
            <a:avLst>
              <a:gd fmla="val 50000" name="adj1"/>
              <a:gd fmla="val 50000" name="adj2"/>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02" name="Google Shape;702;p21"/>
          <p:cNvSpPr txBox="1"/>
          <p:nvPr/>
        </p:nvSpPr>
        <p:spPr>
          <a:xfrm>
            <a:off x="82597" y="4041713"/>
            <a:ext cx="2743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2"/>
                </a:solidFill>
                <a:latin typeface="Microsoft JhengHei"/>
                <a:ea typeface="Microsoft JhengHei"/>
                <a:cs typeface="Microsoft JhengHei"/>
                <a:sym typeface="Microsoft JhengHei"/>
              </a:rPr>
              <a:t>1. 免費租出並裝取飲料</a:t>
            </a:r>
            <a:endParaRPr b="1" i="0" sz="1400" u="none" cap="none" strike="noStrike">
              <a:solidFill>
                <a:schemeClr val="dk2"/>
              </a:solidFill>
              <a:latin typeface="Microsoft JhengHei"/>
              <a:ea typeface="Microsoft JhengHei"/>
              <a:cs typeface="Microsoft JhengHei"/>
              <a:sym typeface="Microsoft JhengHei"/>
            </a:endParaRPr>
          </a:p>
        </p:txBody>
      </p:sp>
      <p:pic>
        <p:nvPicPr>
          <p:cNvPr descr="一張含有 文字, 美工圖案 的圖片&#10;&#10;自動產生的描述" id="703" name="Google Shape;703;p21"/>
          <p:cNvPicPr preferRelativeResize="0"/>
          <p:nvPr/>
        </p:nvPicPr>
        <p:blipFill rotWithShape="1">
          <a:blip r:embed="rId4">
            <a:alphaModFix/>
          </a:blip>
          <a:srcRect b="0" l="7809" r="-7809" t="0"/>
          <a:stretch/>
        </p:blipFill>
        <p:spPr>
          <a:xfrm>
            <a:off x="4344262" y="2250167"/>
            <a:ext cx="1657350" cy="2343150"/>
          </a:xfrm>
          <a:prstGeom prst="rect">
            <a:avLst/>
          </a:prstGeom>
          <a:noFill/>
          <a:ln>
            <a:noFill/>
          </a:ln>
        </p:spPr>
      </p:pic>
      <p:pic>
        <p:nvPicPr>
          <p:cNvPr descr="一張含有 文字, 撞球 的圖片&#10;&#10;自動產生的描述" id="704" name="Google Shape;704;p21"/>
          <p:cNvPicPr preferRelativeResize="0"/>
          <p:nvPr/>
        </p:nvPicPr>
        <p:blipFill rotWithShape="1">
          <a:blip r:embed="rId5">
            <a:alphaModFix/>
          </a:blip>
          <a:srcRect b="0" l="0" r="0" t="0"/>
          <a:stretch/>
        </p:blipFill>
        <p:spPr>
          <a:xfrm>
            <a:off x="2825788" y="2566712"/>
            <a:ext cx="2181225" cy="1524000"/>
          </a:xfrm>
          <a:prstGeom prst="rect">
            <a:avLst/>
          </a:prstGeom>
          <a:noFill/>
          <a:ln>
            <a:noFill/>
          </a:ln>
        </p:spPr>
      </p:pic>
      <p:sp>
        <p:nvSpPr>
          <p:cNvPr id="705" name="Google Shape;705;p21"/>
          <p:cNvSpPr txBox="1"/>
          <p:nvPr/>
        </p:nvSpPr>
        <p:spPr>
          <a:xfrm>
            <a:off x="2751775" y="4041725"/>
            <a:ext cx="37263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2"/>
                </a:solidFill>
                <a:latin typeface="Microsoft JhengHei"/>
                <a:ea typeface="Microsoft JhengHei"/>
                <a:cs typeface="Microsoft JhengHei"/>
                <a:sym typeface="Microsoft JhengHei"/>
              </a:rPr>
              <a:t>2.歸還至校園、租借站、合作商家</a:t>
            </a:r>
            <a:endParaRPr b="1" i="0" sz="1400" u="none" cap="none" strike="noStrike">
              <a:solidFill>
                <a:schemeClr val="dk2"/>
              </a:solidFill>
              <a:latin typeface="Microsoft JhengHei"/>
              <a:ea typeface="Microsoft JhengHei"/>
              <a:cs typeface="Microsoft JhengHei"/>
              <a:sym typeface="Microsoft JhengHei"/>
            </a:endParaRPr>
          </a:p>
        </p:txBody>
      </p:sp>
      <p:sp>
        <p:nvSpPr>
          <p:cNvPr id="706" name="Google Shape;706;p21"/>
          <p:cNvSpPr/>
          <p:nvPr/>
        </p:nvSpPr>
        <p:spPr>
          <a:xfrm>
            <a:off x="5793075" y="3228473"/>
            <a:ext cx="1143000" cy="355800"/>
          </a:xfrm>
          <a:prstGeom prst="rightArrow">
            <a:avLst>
              <a:gd fmla="val 50000" name="adj1"/>
              <a:gd fmla="val 50000" name="adj2"/>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一張含有 美工圖案 的圖片&#10;&#10;自動產生的描述" id="707" name="Google Shape;707;p21"/>
          <p:cNvPicPr preferRelativeResize="0"/>
          <p:nvPr/>
        </p:nvPicPr>
        <p:blipFill rotWithShape="1">
          <a:blip r:embed="rId6">
            <a:alphaModFix/>
          </a:blip>
          <a:srcRect b="5089" l="0" r="0" t="-5090"/>
          <a:stretch/>
        </p:blipFill>
        <p:spPr>
          <a:xfrm>
            <a:off x="6812314" y="2531125"/>
            <a:ext cx="1427312" cy="2101610"/>
          </a:xfrm>
          <a:prstGeom prst="rect">
            <a:avLst/>
          </a:prstGeom>
          <a:noFill/>
          <a:ln>
            <a:noFill/>
          </a:ln>
        </p:spPr>
      </p:pic>
      <p:sp>
        <p:nvSpPr>
          <p:cNvPr id="708" name="Google Shape;708;p21"/>
          <p:cNvSpPr txBox="1"/>
          <p:nvPr/>
        </p:nvSpPr>
        <p:spPr>
          <a:xfrm>
            <a:off x="6584680" y="4041717"/>
            <a:ext cx="2743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2"/>
                </a:solidFill>
                <a:latin typeface="Microsoft JhengHei"/>
                <a:ea typeface="Microsoft JhengHei"/>
                <a:cs typeface="Microsoft JhengHei"/>
                <a:sym typeface="Microsoft JhengHei"/>
              </a:rPr>
              <a:t>3.送至清洗站洗滌消毒</a:t>
            </a:r>
            <a:endParaRPr b="1" i="0" sz="1400" u="none" cap="none" strike="noStrike">
              <a:solidFill>
                <a:schemeClr val="dk2"/>
              </a:solidFill>
              <a:latin typeface="Microsoft JhengHei"/>
              <a:ea typeface="Microsoft JhengHei"/>
              <a:cs typeface="Microsoft JhengHei"/>
              <a:sym typeface="Microsoft JhengHei"/>
            </a:endParaRPr>
          </a:p>
        </p:txBody>
      </p:sp>
      <p:sp>
        <p:nvSpPr>
          <p:cNvPr id="709" name="Google Shape;709;p21"/>
          <p:cNvSpPr/>
          <p:nvPr/>
        </p:nvSpPr>
        <p:spPr>
          <a:xfrm rot="-3200569">
            <a:off x="1491045" y="-1152457"/>
            <a:ext cx="2382639" cy="4319519"/>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0" name="Google Shape;710;p21"/>
          <p:cNvSpPr txBox="1"/>
          <p:nvPr/>
        </p:nvSpPr>
        <p:spPr>
          <a:xfrm>
            <a:off x="281276" y="576365"/>
            <a:ext cx="3844800" cy="861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2"/>
                </a:solidFill>
                <a:latin typeface="Microsoft JhengHei"/>
                <a:ea typeface="Microsoft JhengHei"/>
                <a:cs typeface="Microsoft JhengHei"/>
                <a:sym typeface="Microsoft JhengHei"/>
              </a:rPr>
              <a:t>活動企劃內容</a:t>
            </a:r>
            <a:endParaRPr b="0" i="0" sz="1600" u="none" cap="none" strike="noStrike">
              <a:solidFill>
                <a:srgbClr val="000000"/>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descr="一張含有 文字 的圖片&#10;&#10;自動產生的描述" id="711" name="Google Shape;711;p21"/>
          <p:cNvPicPr preferRelativeResize="0"/>
          <p:nvPr/>
        </p:nvPicPr>
        <p:blipFill rotWithShape="1">
          <a:blip r:embed="rId7">
            <a:alphaModFix/>
          </a:blip>
          <a:srcRect b="0" l="0" r="0" t="0"/>
          <a:stretch/>
        </p:blipFill>
        <p:spPr>
          <a:xfrm>
            <a:off x="5779546" y="688138"/>
            <a:ext cx="3276600" cy="837595"/>
          </a:xfrm>
          <a:prstGeom prst="rect">
            <a:avLst/>
          </a:prstGeom>
          <a:noFill/>
          <a:ln cap="flat" cmpd="sng" w="57150">
            <a:solidFill>
              <a:schemeClr val="lt2"/>
            </a:solidFill>
            <a:prstDash val="solid"/>
            <a:round/>
            <a:headEnd len="sm" w="sm" type="none"/>
            <a:tailEnd len="sm" w="sm" type="none"/>
          </a:ln>
        </p:spPr>
      </p:pic>
      <p:sp>
        <p:nvSpPr>
          <p:cNvPr id="712" name="Google Shape;712;p21"/>
          <p:cNvSpPr/>
          <p:nvPr/>
        </p:nvSpPr>
        <p:spPr>
          <a:xfrm>
            <a:off x="487338" y="1882994"/>
            <a:ext cx="1801800" cy="552000"/>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chemeClr val="lt2"/>
                </a:solidFill>
                <a:latin typeface="Microsoft JhengHei"/>
                <a:ea typeface="Microsoft JhengHei"/>
                <a:cs typeface="Microsoft JhengHei"/>
                <a:sym typeface="Microsoft JhengHei"/>
              </a:rPr>
              <a:t>租借過程</a:t>
            </a:r>
            <a:endParaRPr b="1" i="0" sz="1700" u="none" cap="none" strike="noStrike">
              <a:solidFill>
                <a:schemeClr val="lt2"/>
              </a:solidFill>
              <a:latin typeface="Microsoft JhengHei"/>
              <a:ea typeface="Microsoft JhengHei"/>
              <a:cs typeface="Microsoft JhengHei"/>
              <a:sym typeface="Microsoft JhengHe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22"/>
          <p:cNvSpPr/>
          <p:nvPr/>
        </p:nvSpPr>
        <p:spPr>
          <a:xfrm>
            <a:off x="2207850" y="2973363"/>
            <a:ext cx="1143000" cy="355800"/>
          </a:xfrm>
          <a:prstGeom prst="rightArrow">
            <a:avLst>
              <a:gd fmla="val 50000" name="adj1"/>
              <a:gd fmla="val 50000" name="adj2"/>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18" name="Google Shape;718;p22"/>
          <p:cNvSpPr txBox="1"/>
          <p:nvPr/>
        </p:nvSpPr>
        <p:spPr>
          <a:xfrm>
            <a:off x="350922" y="4207038"/>
            <a:ext cx="2743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2"/>
                </a:solidFill>
                <a:latin typeface="Microsoft JhengHei"/>
                <a:ea typeface="Microsoft JhengHei"/>
                <a:cs typeface="Microsoft JhengHei"/>
                <a:sym typeface="Microsoft JhengHei"/>
              </a:rPr>
              <a:t>1. 一番賞抽獎活動</a:t>
            </a:r>
            <a:endParaRPr b="1" i="0" sz="1400" u="none" cap="none" strike="noStrike">
              <a:solidFill>
                <a:schemeClr val="dk2"/>
              </a:solidFill>
              <a:latin typeface="Microsoft JhengHei"/>
              <a:ea typeface="Microsoft JhengHei"/>
              <a:cs typeface="Microsoft JhengHei"/>
              <a:sym typeface="Microsoft JhengHei"/>
            </a:endParaRPr>
          </a:p>
        </p:txBody>
      </p:sp>
      <p:sp>
        <p:nvSpPr>
          <p:cNvPr id="719" name="Google Shape;719;p22"/>
          <p:cNvSpPr/>
          <p:nvPr/>
        </p:nvSpPr>
        <p:spPr>
          <a:xfrm>
            <a:off x="5776225" y="2973398"/>
            <a:ext cx="1143000" cy="355800"/>
          </a:xfrm>
          <a:prstGeom prst="rightArrow">
            <a:avLst>
              <a:gd fmla="val 50000" name="adj1"/>
              <a:gd fmla="val 50000" name="adj2"/>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0" name="Google Shape;720;p22"/>
          <p:cNvSpPr txBox="1"/>
          <p:nvPr/>
        </p:nvSpPr>
        <p:spPr>
          <a:xfrm>
            <a:off x="7156974" y="4082013"/>
            <a:ext cx="17586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2"/>
                </a:solidFill>
                <a:latin typeface="Microsoft JhengHei"/>
                <a:ea typeface="Microsoft JhengHei"/>
                <a:cs typeface="Microsoft JhengHei"/>
                <a:sym typeface="Microsoft JhengHei"/>
              </a:rPr>
              <a:t>3.掃描QRcode填寫回饋問卷</a:t>
            </a:r>
            <a:endParaRPr b="1" i="0" sz="14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descr="一張含有 文字, 皇后 的圖片&#10;&#10;自動產生的描述" id="721" name="Google Shape;721;p22"/>
          <p:cNvPicPr preferRelativeResize="0"/>
          <p:nvPr/>
        </p:nvPicPr>
        <p:blipFill rotWithShape="1">
          <a:blip r:embed="rId3">
            <a:alphaModFix/>
          </a:blip>
          <a:srcRect b="0" l="0" r="0" t="0"/>
          <a:stretch/>
        </p:blipFill>
        <p:spPr>
          <a:xfrm>
            <a:off x="450612" y="2384524"/>
            <a:ext cx="1504950" cy="1533525"/>
          </a:xfrm>
          <a:prstGeom prst="rect">
            <a:avLst/>
          </a:prstGeom>
          <a:noFill/>
          <a:ln>
            <a:noFill/>
          </a:ln>
        </p:spPr>
      </p:pic>
      <p:pic>
        <p:nvPicPr>
          <p:cNvPr descr="一張含有 眼鏡 的圖片&#10;&#10;自動產生的描述" id="722" name="Google Shape;722;p22"/>
          <p:cNvPicPr preferRelativeResize="0"/>
          <p:nvPr/>
        </p:nvPicPr>
        <p:blipFill rotWithShape="1">
          <a:blip r:embed="rId4">
            <a:alphaModFix/>
          </a:blip>
          <a:srcRect b="0" l="0" r="0" t="0"/>
          <a:stretch/>
        </p:blipFill>
        <p:spPr>
          <a:xfrm rot="-1619999">
            <a:off x="3845028" y="1965431"/>
            <a:ext cx="1323975" cy="1047750"/>
          </a:xfrm>
          <a:prstGeom prst="rect">
            <a:avLst/>
          </a:prstGeom>
          <a:noFill/>
          <a:ln>
            <a:noFill/>
          </a:ln>
        </p:spPr>
      </p:pic>
      <p:pic>
        <p:nvPicPr>
          <p:cNvPr descr="一張含有 迴紋針 的圖片&#10;&#10;自動產生的描述" id="723" name="Google Shape;723;p22"/>
          <p:cNvPicPr preferRelativeResize="0"/>
          <p:nvPr/>
        </p:nvPicPr>
        <p:blipFill rotWithShape="1">
          <a:blip r:embed="rId5">
            <a:alphaModFix/>
          </a:blip>
          <a:srcRect b="0" l="0" r="0" t="0"/>
          <a:stretch/>
        </p:blipFill>
        <p:spPr>
          <a:xfrm rot="3780002">
            <a:off x="4169788" y="2742475"/>
            <a:ext cx="1266825" cy="1238249"/>
          </a:xfrm>
          <a:prstGeom prst="rect">
            <a:avLst/>
          </a:prstGeom>
          <a:noFill/>
          <a:ln>
            <a:noFill/>
          </a:ln>
        </p:spPr>
      </p:pic>
      <p:pic>
        <p:nvPicPr>
          <p:cNvPr id="724" name="Google Shape;724;p22"/>
          <p:cNvPicPr preferRelativeResize="0"/>
          <p:nvPr/>
        </p:nvPicPr>
        <p:blipFill rotWithShape="1">
          <a:blip r:embed="rId6">
            <a:alphaModFix/>
          </a:blip>
          <a:srcRect b="0" l="0" r="0" t="0"/>
          <a:stretch/>
        </p:blipFill>
        <p:spPr>
          <a:xfrm>
            <a:off x="3435300" y="2872450"/>
            <a:ext cx="1076325" cy="1066800"/>
          </a:xfrm>
          <a:prstGeom prst="rect">
            <a:avLst/>
          </a:prstGeom>
          <a:noFill/>
          <a:ln>
            <a:noFill/>
          </a:ln>
        </p:spPr>
      </p:pic>
      <p:sp>
        <p:nvSpPr>
          <p:cNvPr id="725" name="Google Shape;725;p22"/>
          <p:cNvSpPr txBox="1"/>
          <p:nvPr/>
        </p:nvSpPr>
        <p:spPr>
          <a:xfrm>
            <a:off x="3753947" y="4207038"/>
            <a:ext cx="2743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2"/>
                </a:solidFill>
                <a:latin typeface="Microsoft JhengHei"/>
                <a:ea typeface="Microsoft JhengHei"/>
                <a:cs typeface="Microsoft JhengHei"/>
                <a:sym typeface="Microsoft JhengHei"/>
              </a:rPr>
              <a:t>2.獲得獎品</a:t>
            </a:r>
            <a:endParaRPr b="1" i="0" sz="1400" u="none" cap="none" strike="noStrike">
              <a:solidFill>
                <a:schemeClr val="dk2"/>
              </a:solidFill>
              <a:latin typeface="Microsoft JhengHei"/>
              <a:ea typeface="Microsoft JhengHei"/>
              <a:cs typeface="Microsoft JhengHei"/>
              <a:sym typeface="Microsoft JhengHei"/>
            </a:endParaRPr>
          </a:p>
        </p:txBody>
      </p:sp>
      <p:sp>
        <p:nvSpPr>
          <p:cNvPr id="726" name="Google Shape;726;p22"/>
          <p:cNvSpPr/>
          <p:nvPr/>
        </p:nvSpPr>
        <p:spPr>
          <a:xfrm rot="-3200569">
            <a:off x="1610770" y="-1162594"/>
            <a:ext cx="2382639" cy="4319519"/>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7" name="Google Shape;727;p22"/>
          <p:cNvSpPr txBox="1"/>
          <p:nvPr/>
        </p:nvSpPr>
        <p:spPr>
          <a:xfrm>
            <a:off x="350926" y="566202"/>
            <a:ext cx="3844800" cy="861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2"/>
                </a:solidFill>
                <a:latin typeface="Microsoft JhengHei"/>
                <a:ea typeface="Microsoft JhengHei"/>
                <a:cs typeface="Microsoft JhengHei"/>
                <a:sym typeface="Microsoft JhengHei"/>
              </a:rPr>
              <a:t>活動企劃內容</a:t>
            </a:r>
            <a:endParaRPr b="0" i="0" sz="3000" u="none" cap="none" strike="noStrike">
              <a:solidFill>
                <a:srgbClr val="000000"/>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descr="一張含有 文字 的圖片&#10;&#10;自動產生的描述" id="728" name="Google Shape;728;p22"/>
          <p:cNvPicPr preferRelativeResize="0"/>
          <p:nvPr/>
        </p:nvPicPr>
        <p:blipFill rotWithShape="1">
          <a:blip r:embed="rId7">
            <a:alphaModFix/>
          </a:blip>
          <a:srcRect b="0" l="0" r="0" t="0"/>
          <a:stretch/>
        </p:blipFill>
        <p:spPr>
          <a:xfrm>
            <a:off x="5779546" y="688138"/>
            <a:ext cx="3276600" cy="837595"/>
          </a:xfrm>
          <a:prstGeom prst="rect">
            <a:avLst/>
          </a:prstGeom>
          <a:noFill/>
          <a:ln cap="flat" cmpd="sng" w="57150">
            <a:solidFill>
              <a:schemeClr val="lt2"/>
            </a:solidFill>
            <a:prstDash val="solid"/>
            <a:round/>
            <a:headEnd len="sm" w="sm" type="none"/>
            <a:tailEnd len="sm" w="sm" type="none"/>
          </a:ln>
        </p:spPr>
      </p:pic>
      <p:sp>
        <p:nvSpPr>
          <p:cNvPr id="729" name="Google Shape;729;p22"/>
          <p:cNvSpPr/>
          <p:nvPr/>
        </p:nvSpPr>
        <p:spPr>
          <a:xfrm>
            <a:off x="489013" y="1721994"/>
            <a:ext cx="1801800" cy="552000"/>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chemeClr val="lt2"/>
                </a:solidFill>
                <a:latin typeface="Microsoft JhengHei"/>
                <a:ea typeface="Microsoft JhengHei"/>
                <a:cs typeface="Microsoft JhengHei"/>
                <a:sym typeface="Microsoft JhengHei"/>
              </a:rPr>
              <a:t>歸還後</a:t>
            </a:r>
            <a:endParaRPr b="1" i="0" sz="1800" u="none" cap="none" strike="noStrike">
              <a:solidFill>
                <a:schemeClr val="lt2"/>
              </a:solidFill>
              <a:latin typeface="Microsoft JhengHei"/>
              <a:ea typeface="Microsoft JhengHei"/>
              <a:cs typeface="Microsoft JhengHei"/>
              <a:sym typeface="Microsoft JhengHei"/>
            </a:endParaRPr>
          </a:p>
        </p:txBody>
      </p:sp>
      <p:grpSp>
        <p:nvGrpSpPr>
          <p:cNvPr id="730" name="Google Shape;730;p22"/>
          <p:cNvGrpSpPr/>
          <p:nvPr/>
        </p:nvGrpSpPr>
        <p:grpSpPr>
          <a:xfrm>
            <a:off x="7283854" y="2100603"/>
            <a:ext cx="1430009" cy="1817309"/>
            <a:chOff x="1424125" y="1515680"/>
            <a:chExt cx="246762" cy="347139"/>
          </a:xfrm>
        </p:grpSpPr>
        <p:sp>
          <p:nvSpPr>
            <p:cNvPr id="731" name="Google Shape;731;p22"/>
            <p:cNvSpPr/>
            <p:nvPr/>
          </p:nvSpPr>
          <p:spPr>
            <a:xfrm>
              <a:off x="1424125" y="1537727"/>
              <a:ext cx="246762" cy="325092"/>
            </a:xfrm>
            <a:custGeom>
              <a:rect b="b" l="l" r="r" t="t"/>
              <a:pathLst>
                <a:path extrusionOk="0" h="12401" w="9413">
                  <a:moveTo>
                    <a:pt x="636" y="1"/>
                  </a:moveTo>
                  <a:cubicBezTo>
                    <a:pt x="289" y="1"/>
                    <a:pt x="1" y="289"/>
                    <a:pt x="1" y="636"/>
                  </a:cubicBezTo>
                  <a:lnTo>
                    <a:pt x="1" y="11751"/>
                  </a:lnTo>
                  <a:cubicBezTo>
                    <a:pt x="1" y="12112"/>
                    <a:pt x="289" y="12401"/>
                    <a:pt x="636" y="12401"/>
                  </a:cubicBezTo>
                  <a:lnTo>
                    <a:pt x="8763" y="12401"/>
                  </a:lnTo>
                  <a:cubicBezTo>
                    <a:pt x="9109" y="12401"/>
                    <a:pt x="9398" y="12112"/>
                    <a:pt x="9398" y="11751"/>
                  </a:cubicBezTo>
                  <a:lnTo>
                    <a:pt x="9398" y="650"/>
                  </a:lnTo>
                  <a:cubicBezTo>
                    <a:pt x="9413" y="289"/>
                    <a:pt x="9109" y="1"/>
                    <a:pt x="8749" y="1"/>
                  </a:cubicBezTo>
                  <a:lnTo>
                    <a:pt x="5342" y="1"/>
                  </a:lnTo>
                  <a:cubicBezTo>
                    <a:pt x="5342" y="426"/>
                    <a:pt x="5021" y="639"/>
                    <a:pt x="4699" y="639"/>
                  </a:cubicBezTo>
                  <a:cubicBezTo>
                    <a:pt x="4378" y="639"/>
                    <a:pt x="4057" y="426"/>
                    <a:pt x="405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2" name="Google Shape;732;p22"/>
            <p:cNvSpPr/>
            <p:nvPr/>
          </p:nvSpPr>
          <p:spPr>
            <a:xfrm>
              <a:off x="1435109" y="1537727"/>
              <a:ext cx="224060" cy="302757"/>
            </a:xfrm>
            <a:custGeom>
              <a:rect b="b" l="l" r="r" t="t"/>
              <a:pathLst>
                <a:path extrusionOk="0" h="11549" w="8547">
                  <a:moveTo>
                    <a:pt x="1935" y="1"/>
                  </a:moveTo>
                  <a:lnTo>
                    <a:pt x="1935" y="217"/>
                  </a:lnTo>
                  <a:cubicBezTo>
                    <a:pt x="1935" y="347"/>
                    <a:pt x="1834" y="434"/>
                    <a:pt x="1718" y="434"/>
                  </a:cubicBezTo>
                  <a:lnTo>
                    <a:pt x="433" y="434"/>
                  </a:lnTo>
                  <a:cubicBezTo>
                    <a:pt x="202" y="434"/>
                    <a:pt x="15" y="621"/>
                    <a:pt x="15" y="867"/>
                  </a:cubicBezTo>
                  <a:lnTo>
                    <a:pt x="15" y="11116"/>
                  </a:lnTo>
                  <a:cubicBezTo>
                    <a:pt x="0" y="11347"/>
                    <a:pt x="202" y="11549"/>
                    <a:pt x="433" y="11549"/>
                  </a:cubicBezTo>
                  <a:lnTo>
                    <a:pt x="8127" y="11549"/>
                  </a:lnTo>
                  <a:cubicBezTo>
                    <a:pt x="8358" y="11549"/>
                    <a:pt x="8546" y="11361"/>
                    <a:pt x="8546" y="11116"/>
                  </a:cubicBezTo>
                  <a:lnTo>
                    <a:pt x="8546" y="867"/>
                  </a:lnTo>
                  <a:cubicBezTo>
                    <a:pt x="8546" y="621"/>
                    <a:pt x="8358" y="434"/>
                    <a:pt x="8127" y="434"/>
                  </a:cubicBezTo>
                  <a:lnTo>
                    <a:pt x="6843" y="434"/>
                  </a:lnTo>
                  <a:cubicBezTo>
                    <a:pt x="6727" y="434"/>
                    <a:pt x="6626" y="347"/>
                    <a:pt x="6626" y="217"/>
                  </a:cubicBezTo>
                  <a:lnTo>
                    <a:pt x="6626" y="1"/>
                  </a:lnTo>
                  <a:lnTo>
                    <a:pt x="4923" y="1"/>
                  </a:lnTo>
                  <a:cubicBezTo>
                    <a:pt x="4923" y="426"/>
                    <a:pt x="4602" y="639"/>
                    <a:pt x="4280" y="639"/>
                  </a:cubicBezTo>
                  <a:cubicBezTo>
                    <a:pt x="3959" y="639"/>
                    <a:pt x="3638" y="426"/>
                    <a:pt x="3638" y="1"/>
                  </a:cubicBezTo>
                  <a:close/>
                </a:path>
              </a:pathLst>
            </a:custGeom>
            <a:solidFill>
              <a:schemeClr val="lt1"/>
            </a:solidFill>
            <a:ln cap="flat" cmpd="sng" w="9525">
              <a:solidFill>
                <a:srgbClr val="73925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3" name="Google Shape;733;p22"/>
            <p:cNvSpPr/>
            <p:nvPr/>
          </p:nvSpPr>
          <p:spPr>
            <a:xfrm>
              <a:off x="1446460" y="1560429"/>
              <a:ext cx="201724" cy="268704"/>
            </a:xfrm>
            <a:custGeom>
              <a:rect b="b" l="l" r="r" t="t"/>
              <a:pathLst>
                <a:path extrusionOk="0" h="10250" w="7695">
                  <a:moveTo>
                    <a:pt x="217" y="1"/>
                  </a:moveTo>
                  <a:cubicBezTo>
                    <a:pt x="101" y="1"/>
                    <a:pt x="0" y="102"/>
                    <a:pt x="0" y="217"/>
                  </a:cubicBezTo>
                  <a:lnTo>
                    <a:pt x="0" y="10033"/>
                  </a:lnTo>
                  <a:cubicBezTo>
                    <a:pt x="0" y="10149"/>
                    <a:pt x="101" y="10250"/>
                    <a:pt x="217" y="10250"/>
                  </a:cubicBezTo>
                  <a:lnTo>
                    <a:pt x="7478" y="10250"/>
                  </a:lnTo>
                  <a:cubicBezTo>
                    <a:pt x="7593" y="10250"/>
                    <a:pt x="7694" y="10149"/>
                    <a:pt x="7694" y="10033"/>
                  </a:cubicBezTo>
                  <a:lnTo>
                    <a:pt x="7694" y="217"/>
                  </a:lnTo>
                  <a:cubicBezTo>
                    <a:pt x="7694" y="102"/>
                    <a:pt x="7593" y="1"/>
                    <a:pt x="7478"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4" name="Google Shape;734;p22"/>
            <p:cNvSpPr/>
            <p:nvPr/>
          </p:nvSpPr>
          <p:spPr>
            <a:xfrm>
              <a:off x="1496792" y="1515680"/>
              <a:ext cx="100692" cy="50464"/>
            </a:xfrm>
            <a:custGeom>
              <a:rect b="b" l="l" r="r" t="t"/>
              <a:pathLst>
                <a:path extrusionOk="0" h="1925" w="3841">
                  <a:moveTo>
                    <a:pt x="1922" y="527"/>
                  </a:moveTo>
                  <a:cubicBezTo>
                    <a:pt x="2085" y="527"/>
                    <a:pt x="2243" y="649"/>
                    <a:pt x="2252" y="842"/>
                  </a:cubicBezTo>
                  <a:cubicBezTo>
                    <a:pt x="2252" y="1013"/>
                    <a:pt x="2112" y="1170"/>
                    <a:pt x="1927" y="1173"/>
                  </a:cubicBezTo>
                  <a:lnTo>
                    <a:pt x="1927" y="1173"/>
                  </a:lnTo>
                  <a:cubicBezTo>
                    <a:pt x="1644" y="1168"/>
                    <a:pt x="1503" y="825"/>
                    <a:pt x="1689" y="625"/>
                  </a:cubicBezTo>
                  <a:cubicBezTo>
                    <a:pt x="1757" y="558"/>
                    <a:pt x="1840" y="527"/>
                    <a:pt x="1922" y="527"/>
                  </a:cubicBezTo>
                  <a:close/>
                  <a:moveTo>
                    <a:pt x="1926" y="1"/>
                  </a:moveTo>
                  <a:cubicBezTo>
                    <a:pt x="1639" y="1"/>
                    <a:pt x="1350" y="141"/>
                    <a:pt x="1184" y="423"/>
                  </a:cubicBezTo>
                  <a:lnTo>
                    <a:pt x="433" y="423"/>
                  </a:lnTo>
                  <a:cubicBezTo>
                    <a:pt x="202" y="423"/>
                    <a:pt x="15" y="611"/>
                    <a:pt x="0" y="842"/>
                  </a:cubicBezTo>
                  <a:lnTo>
                    <a:pt x="0" y="1693"/>
                  </a:lnTo>
                  <a:cubicBezTo>
                    <a:pt x="0" y="1823"/>
                    <a:pt x="87" y="1924"/>
                    <a:pt x="217" y="1924"/>
                  </a:cubicBezTo>
                  <a:lnTo>
                    <a:pt x="3638" y="1924"/>
                  </a:lnTo>
                  <a:cubicBezTo>
                    <a:pt x="3754" y="1924"/>
                    <a:pt x="3840" y="1823"/>
                    <a:pt x="3840" y="1708"/>
                  </a:cubicBezTo>
                  <a:lnTo>
                    <a:pt x="3840" y="842"/>
                  </a:lnTo>
                  <a:cubicBezTo>
                    <a:pt x="3840" y="611"/>
                    <a:pt x="3652" y="423"/>
                    <a:pt x="3422" y="423"/>
                  </a:cubicBezTo>
                  <a:lnTo>
                    <a:pt x="2656" y="423"/>
                  </a:lnTo>
                  <a:cubicBezTo>
                    <a:pt x="2498" y="141"/>
                    <a:pt x="2213" y="1"/>
                    <a:pt x="1926"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5" name="Google Shape;735;p22"/>
            <p:cNvSpPr/>
            <p:nvPr/>
          </p:nvSpPr>
          <p:spPr>
            <a:xfrm>
              <a:off x="1477498" y="1669431"/>
              <a:ext cx="28024" cy="28024"/>
            </a:xfrm>
            <a:custGeom>
              <a:rect b="b" l="l" r="r" t="t"/>
              <a:pathLst>
                <a:path extrusionOk="0" h="1069" w="1069">
                  <a:moveTo>
                    <a:pt x="534" y="0"/>
                  </a:moveTo>
                  <a:cubicBezTo>
                    <a:pt x="231" y="0"/>
                    <a:pt x="0" y="245"/>
                    <a:pt x="0" y="534"/>
                  </a:cubicBezTo>
                  <a:cubicBezTo>
                    <a:pt x="0" y="837"/>
                    <a:pt x="231" y="1068"/>
                    <a:pt x="534" y="1068"/>
                  </a:cubicBezTo>
                  <a:cubicBezTo>
                    <a:pt x="823" y="1068"/>
                    <a:pt x="1068" y="837"/>
                    <a:pt x="1068" y="534"/>
                  </a:cubicBezTo>
                  <a:cubicBezTo>
                    <a:pt x="1068" y="245"/>
                    <a:pt x="823" y="0"/>
                    <a:pt x="53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6" name="Google Shape;736;p22"/>
            <p:cNvSpPr/>
            <p:nvPr/>
          </p:nvSpPr>
          <p:spPr>
            <a:xfrm>
              <a:off x="1477498" y="1719738"/>
              <a:ext cx="28024" cy="28050"/>
            </a:xfrm>
            <a:custGeom>
              <a:rect b="b" l="l" r="r" t="t"/>
              <a:pathLst>
                <a:path extrusionOk="0" h="1070" w="1069">
                  <a:moveTo>
                    <a:pt x="534" y="1"/>
                  </a:moveTo>
                  <a:cubicBezTo>
                    <a:pt x="231" y="1"/>
                    <a:pt x="0" y="246"/>
                    <a:pt x="0" y="535"/>
                  </a:cubicBezTo>
                  <a:cubicBezTo>
                    <a:pt x="0" y="838"/>
                    <a:pt x="231" y="1069"/>
                    <a:pt x="534" y="1069"/>
                  </a:cubicBezTo>
                  <a:cubicBezTo>
                    <a:pt x="823" y="1069"/>
                    <a:pt x="1068" y="838"/>
                    <a:pt x="1068" y="535"/>
                  </a:cubicBezTo>
                  <a:cubicBezTo>
                    <a:pt x="1068" y="246"/>
                    <a:pt x="823" y="1"/>
                    <a:pt x="53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7" name="Google Shape;737;p22"/>
            <p:cNvSpPr/>
            <p:nvPr/>
          </p:nvSpPr>
          <p:spPr>
            <a:xfrm>
              <a:off x="1477498" y="1770071"/>
              <a:ext cx="28024" cy="28050"/>
            </a:xfrm>
            <a:custGeom>
              <a:rect b="b" l="l" r="r" t="t"/>
              <a:pathLst>
                <a:path extrusionOk="0" h="1070" w="1069">
                  <a:moveTo>
                    <a:pt x="534" y="1"/>
                  </a:moveTo>
                  <a:cubicBezTo>
                    <a:pt x="231" y="1"/>
                    <a:pt x="0" y="246"/>
                    <a:pt x="0" y="535"/>
                  </a:cubicBezTo>
                  <a:cubicBezTo>
                    <a:pt x="0" y="838"/>
                    <a:pt x="231" y="1069"/>
                    <a:pt x="534" y="1069"/>
                  </a:cubicBezTo>
                  <a:cubicBezTo>
                    <a:pt x="823" y="1069"/>
                    <a:pt x="1068" y="838"/>
                    <a:pt x="1068" y="535"/>
                  </a:cubicBezTo>
                  <a:cubicBezTo>
                    <a:pt x="1068" y="246"/>
                    <a:pt x="823" y="1"/>
                    <a:pt x="53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8" name="Google Shape;738;p22"/>
            <p:cNvSpPr/>
            <p:nvPr/>
          </p:nvSpPr>
          <p:spPr>
            <a:xfrm>
              <a:off x="1517607" y="1666784"/>
              <a:ext cx="65118" cy="10984"/>
            </a:xfrm>
            <a:custGeom>
              <a:rect b="b" l="l" r="r" t="t"/>
              <a:pathLst>
                <a:path extrusionOk="0" h="419" w="2484">
                  <a:moveTo>
                    <a:pt x="275" y="0"/>
                  </a:moveTo>
                  <a:cubicBezTo>
                    <a:pt x="0" y="0"/>
                    <a:pt x="0" y="419"/>
                    <a:pt x="275" y="419"/>
                  </a:cubicBezTo>
                  <a:lnTo>
                    <a:pt x="2194" y="419"/>
                  </a:lnTo>
                  <a:cubicBezTo>
                    <a:pt x="2483" y="419"/>
                    <a:pt x="2483" y="0"/>
                    <a:pt x="2194"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9" name="Google Shape;739;p22"/>
            <p:cNvSpPr/>
            <p:nvPr/>
          </p:nvSpPr>
          <p:spPr>
            <a:xfrm>
              <a:off x="1517607" y="1689093"/>
              <a:ext cx="104467" cy="11377"/>
            </a:xfrm>
            <a:custGeom>
              <a:rect b="b" l="l" r="r" t="t"/>
              <a:pathLst>
                <a:path extrusionOk="0" h="434" w="3985">
                  <a:moveTo>
                    <a:pt x="275" y="1"/>
                  </a:moveTo>
                  <a:cubicBezTo>
                    <a:pt x="0" y="1"/>
                    <a:pt x="0" y="434"/>
                    <a:pt x="275" y="434"/>
                  </a:cubicBezTo>
                  <a:lnTo>
                    <a:pt x="3696" y="434"/>
                  </a:lnTo>
                  <a:cubicBezTo>
                    <a:pt x="3984" y="434"/>
                    <a:pt x="3984" y="1"/>
                    <a:pt x="3696" y="1"/>
                  </a:cubicBezTo>
                  <a:close/>
                </a:path>
              </a:pathLst>
            </a:custGeom>
            <a:solidFill>
              <a:srgbClr val="E9EDF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0" name="Google Shape;740;p22"/>
            <p:cNvSpPr/>
            <p:nvPr/>
          </p:nvSpPr>
          <p:spPr>
            <a:xfrm>
              <a:off x="1517607" y="1717090"/>
              <a:ext cx="65118" cy="11377"/>
            </a:xfrm>
            <a:custGeom>
              <a:rect b="b" l="l" r="r" t="t"/>
              <a:pathLst>
                <a:path extrusionOk="0" h="434" w="2484">
                  <a:moveTo>
                    <a:pt x="275" y="1"/>
                  </a:moveTo>
                  <a:cubicBezTo>
                    <a:pt x="0" y="1"/>
                    <a:pt x="0" y="434"/>
                    <a:pt x="275" y="434"/>
                  </a:cubicBezTo>
                  <a:lnTo>
                    <a:pt x="2194" y="434"/>
                  </a:lnTo>
                  <a:cubicBezTo>
                    <a:pt x="2483" y="434"/>
                    <a:pt x="2483" y="1"/>
                    <a:pt x="2194"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1" name="Google Shape;741;p22"/>
            <p:cNvSpPr/>
            <p:nvPr/>
          </p:nvSpPr>
          <p:spPr>
            <a:xfrm>
              <a:off x="1517607" y="1739425"/>
              <a:ext cx="104467" cy="11377"/>
            </a:xfrm>
            <a:custGeom>
              <a:rect b="b" l="l" r="r" t="t"/>
              <a:pathLst>
                <a:path extrusionOk="0" h="434" w="3985">
                  <a:moveTo>
                    <a:pt x="275" y="1"/>
                  </a:moveTo>
                  <a:cubicBezTo>
                    <a:pt x="0" y="1"/>
                    <a:pt x="0" y="434"/>
                    <a:pt x="275" y="434"/>
                  </a:cubicBezTo>
                  <a:lnTo>
                    <a:pt x="3696" y="434"/>
                  </a:lnTo>
                  <a:cubicBezTo>
                    <a:pt x="3984" y="434"/>
                    <a:pt x="3984" y="1"/>
                    <a:pt x="3696" y="1"/>
                  </a:cubicBezTo>
                  <a:close/>
                </a:path>
              </a:pathLst>
            </a:custGeom>
            <a:solidFill>
              <a:srgbClr val="E9EDF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2" name="Google Shape;742;p22"/>
            <p:cNvSpPr/>
            <p:nvPr/>
          </p:nvSpPr>
          <p:spPr>
            <a:xfrm>
              <a:off x="1517607" y="1767423"/>
              <a:ext cx="65118" cy="11377"/>
            </a:xfrm>
            <a:custGeom>
              <a:rect b="b" l="l" r="r" t="t"/>
              <a:pathLst>
                <a:path extrusionOk="0" h="434" w="2484">
                  <a:moveTo>
                    <a:pt x="275" y="1"/>
                  </a:moveTo>
                  <a:cubicBezTo>
                    <a:pt x="0" y="1"/>
                    <a:pt x="0" y="434"/>
                    <a:pt x="275" y="434"/>
                  </a:cubicBezTo>
                  <a:lnTo>
                    <a:pt x="2194" y="434"/>
                  </a:lnTo>
                  <a:cubicBezTo>
                    <a:pt x="2483" y="434"/>
                    <a:pt x="2483" y="1"/>
                    <a:pt x="2194"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3" name="Google Shape;743;p22"/>
            <p:cNvSpPr/>
            <p:nvPr/>
          </p:nvSpPr>
          <p:spPr>
            <a:xfrm>
              <a:off x="1517607" y="1789758"/>
              <a:ext cx="104467" cy="11377"/>
            </a:xfrm>
            <a:custGeom>
              <a:rect b="b" l="l" r="r" t="t"/>
              <a:pathLst>
                <a:path extrusionOk="0" h="434" w="3985">
                  <a:moveTo>
                    <a:pt x="275" y="0"/>
                  </a:moveTo>
                  <a:cubicBezTo>
                    <a:pt x="0" y="0"/>
                    <a:pt x="0" y="434"/>
                    <a:pt x="275" y="434"/>
                  </a:cubicBezTo>
                  <a:lnTo>
                    <a:pt x="3696" y="434"/>
                  </a:lnTo>
                  <a:cubicBezTo>
                    <a:pt x="3984" y="434"/>
                    <a:pt x="3984" y="0"/>
                    <a:pt x="3696" y="0"/>
                  </a:cubicBezTo>
                  <a:close/>
                </a:path>
              </a:pathLst>
            </a:custGeom>
            <a:solidFill>
              <a:srgbClr val="E9EDF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4" name="Google Shape;744;p22"/>
            <p:cNvSpPr/>
            <p:nvPr/>
          </p:nvSpPr>
          <p:spPr>
            <a:xfrm>
              <a:off x="1517607" y="1582765"/>
              <a:ext cx="98778" cy="11377"/>
            </a:xfrm>
            <a:custGeom>
              <a:rect b="b" l="l" r="r" t="t"/>
              <a:pathLst>
                <a:path extrusionOk="0" h="434" w="3768">
                  <a:moveTo>
                    <a:pt x="275" y="0"/>
                  </a:moveTo>
                  <a:cubicBezTo>
                    <a:pt x="0" y="0"/>
                    <a:pt x="0" y="433"/>
                    <a:pt x="275" y="433"/>
                  </a:cubicBezTo>
                  <a:lnTo>
                    <a:pt x="3479" y="433"/>
                  </a:lnTo>
                  <a:cubicBezTo>
                    <a:pt x="3768" y="433"/>
                    <a:pt x="3768" y="0"/>
                    <a:pt x="3479"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5" name="Google Shape;745;p22"/>
            <p:cNvSpPr/>
            <p:nvPr/>
          </p:nvSpPr>
          <p:spPr>
            <a:xfrm>
              <a:off x="1472570" y="1633097"/>
              <a:ext cx="149504" cy="11377"/>
            </a:xfrm>
            <a:custGeom>
              <a:rect b="b" l="l" r="r" t="t"/>
              <a:pathLst>
                <a:path extrusionOk="0" h="434" w="5703">
                  <a:moveTo>
                    <a:pt x="289" y="0"/>
                  </a:moveTo>
                  <a:cubicBezTo>
                    <a:pt x="0" y="0"/>
                    <a:pt x="0" y="433"/>
                    <a:pt x="289" y="433"/>
                  </a:cubicBezTo>
                  <a:lnTo>
                    <a:pt x="5414" y="433"/>
                  </a:lnTo>
                  <a:cubicBezTo>
                    <a:pt x="5702" y="433"/>
                    <a:pt x="5702" y="0"/>
                    <a:pt x="5414" y="0"/>
                  </a:cubicBezTo>
                  <a:close/>
                </a:path>
              </a:pathLst>
            </a:custGeom>
            <a:solidFill>
              <a:srgbClr val="E9EDF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6" name="Google Shape;746;p22"/>
            <p:cNvSpPr/>
            <p:nvPr/>
          </p:nvSpPr>
          <p:spPr>
            <a:xfrm>
              <a:off x="1517607" y="1605100"/>
              <a:ext cx="26136" cy="11377"/>
            </a:xfrm>
            <a:custGeom>
              <a:rect b="b" l="l" r="r" t="t"/>
              <a:pathLst>
                <a:path extrusionOk="0" h="434" w="997">
                  <a:moveTo>
                    <a:pt x="275" y="0"/>
                  </a:moveTo>
                  <a:cubicBezTo>
                    <a:pt x="0" y="0"/>
                    <a:pt x="0" y="433"/>
                    <a:pt x="275" y="433"/>
                  </a:cubicBezTo>
                  <a:lnTo>
                    <a:pt x="708" y="433"/>
                  </a:lnTo>
                  <a:cubicBezTo>
                    <a:pt x="996" y="433"/>
                    <a:pt x="996" y="0"/>
                    <a:pt x="708" y="0"/>
                  </a:cubicBezTo>
                  <a:close/>
                </a:path>
              </a:pathLst>
            </a:custGeom>
            <a:solidFill>
              <a:srgbClr val="73925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7" name="Google Shape;747;p22"/>
            <p:cNvSpPr/>
            <p:nvPr/>
          </p:nvSpPr>
          <p:spPr>
            <a:xfrm>
              <a:off x="1550900" y="1605100"/>
              <a:ext cx="37487" cy="11377"/>
            </a:xfrm>
            <a:custGeom>
              <a:rect b="b" l="l" r="r" t="t"/>
              <a:pathLst>
                <a:path extrusionOk="0" h="434" w="1430">
                  <a:moveTo>
                    <a:pt x="289" y="0"/>
                  </a:moveTo>
                  <a:cubicBezTo>
                    <a:pt x="1" y="0"/>
                    <a:pt x="1" y="433"/>
                    <a:pt x="289" y="433"/>
                  </a:cubicBezTo>
                  <a:lnTo>
                    <a:pt x="1141" y="433"/>
                  </a:lnTo>
                  <a:cubicBezTo>
                    <a:pt x="1430" y="433"/>
                    <a:pt x="1430" y="0"/>
                    <a:pt x="1141"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8" name="Google Shape;748;p22"/>
            <p:cNvSpPr/>
            <p:nvPr/>
          </p:nvSpPr>
          <p:spPr>
            <a:xfrm>
              <a:off x="1474457" y="1582765"/>
              <a:ext cx="33712" cy="33712"/>
            </a:xfrm>
            <a:custGeom>
              <a:rect b="b" l="l" r="r" t="t"/>
              <a:pathLst>
                <a:path extrusionOk="0" h="1286" w="1286">
                  <a:moveTo>
                    <a:pt x="217" y="0"/>
                  </a:moveTo>
                  <a:cubicBezTo>
                    <a:pt x="102" y="0"/>
                    <a:pt x="1" y="101"/>
                    <a:pt x="1" y="217"/>
                  </a:cubicBezTo>
                  <a:lnTo>
                    <a:pt x="1" y="1069"/>
                  </a:lnTo>
                  <a:cubicBezTo>
                    <a:pt x="1" y="1184"/>
                    <a:pt x="102" y="1285"/>
                    <a:pt x="217" y="1285"/>
                  </a:cubicBezTo>
                  <a:lnTo>
                    <a:pt x="1069" y="1285"/>
                  </a:lnTo>
                  <a:cubicBezTo>
                    <a:pt x="1184" y="1285"/>
                    <a:pt x="1285" y="1184"/>
                    <a:pt x="1285" y="1069"/>
                  </a:cubicBezTo>
                  <a:lnTo>
                    <a:pt x="1285" y="217"/>
                  </a:lnTo>
                  <a:cubicBezTo>
                    <a:pt x="1285" y="101"/>
                    <a:pt x="1184" y="0"/>
                    <a:pt x="106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9" name="Google Shape;749;p22"/>
            <p:cNvSpPr/>
            <p:nvPr/>
          </p:nvSpPr>
          <p:spPr>
            <a:xfrm>
              <a:off x="1496792" y="1555134"/>
              <a:ext cx="100692" cy="11010"/>
            </a:xfrm>
            <a:custGeom>
              <a:rect b="b" l="l" r="r" t="t"/>
              <a:pathLst>
                <a:path extrusionOk="0" h="420" w="3841">
                  <a:moveTo>
                    <a:pt x="217" y="1"/>
                  </a:moveTo>
                  <a:cubicBezTo>
                    <a:pt x="101" y="1"/>
                    <a:pt x="0" y="87"/>
                    <a:pt x="0" y="203"/>
                  </a:cubicBezTo>
                  <a:cubicBezTo>
                    <a:pt x="0" y="318"/>
                    <a:pt x="101" y="419"/>
                    <a:pt x="217" y="419"/>
                  </a:cubicBezTo>
                  <a:lnTo>
                    <a:pt x="3638" y="419"/>
                  </a:lnTo>
                  <a:cubicBezTo>
                    <a:pt x="3754" y="419"/>
                    <a:pt x="3840" y="318"/>
                    <a:pt x="3840" y="203"/>
                  </a:cubicBezTo>
                  <a:cubicBezTo>
                    <a:pt x="3840" y="87"/>
                    <a:pt x="3754" y="1"/>
                    <a:pt x="3638" y="1"/>
                  </a:cubicBezTo>
                  <a:close/>
                </a:path>
              </a:pathLst>
            </a:custGeom>
            <a:solidFill>
              <a:srgbClr val="BCC9D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0" name="Google Shape;750;p22"/>
            <p:cNvSpPr/>
            <p:nvPr/>
          </p:nvSpPr>
          <p:spPr>
            <a:xfrm>
              <a:off x="1482794" y="1591075"/>
              <a:ext cx="17040" cy="17066"/>
            </a:xfrm>
            <a:custGeom>
              <a:rect b="b" l="l" r="r" t="t"/>
              <a:pathLst>
                <a:path extrusionOk="0" h="651" w="650">
                  <a:moveTo>
                    <a:pt x="332" y="1"/>
                  </a:moveTo>
                  <a:cubicBezTo>
                    <a:pt x="145" y="1"/>
                    <a:pt x="0" y="145"/>
                    <a:pt x="0" y="319"/>
                  </a:cubicBezTo>
                  <a:cubicBezTo>
                    <a:pt x="0" y="506"/>
                    <a:pt x="145" y="651"/>
                    <a:pt x="332" y="651"/>
                  </a:cubicBezTo>
                  <a:cubicBezTo>
                    <a:pt x="505" y="651"/>
                    <a:pt x="650" y="506"/>
                    <a:pt x="650" y="319"/>
                  </a:cubicBezTo>
                  <a:cubicBezTo>
                    <a:pt x="650" y="145"/>
                    <a:pt x="505" y="1"/>
                    <a:pt x="332"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pic>
        <p:nvPicPr>
          <p:cNvPr id="755" name="Google Shape;755;p23"/>
          <p:cNvPicPr preferRelativeResize="0"/>
          <p:nvPr/>
        </p:nvPicPr>
        <p:blipFill rotWithShape="1">
          <a:blip r:embed="rId3">
            <a:alphaModFix/>
          </a:blip>
          <a:srcRect b="0" l="0" r="0" t="0"/>
          <a:stretch/>
        </p:blipFill>
        <p:spPr>
          <a:xfrm>
            <a:off x="1694675" y="2991106"/>
            <a:ext cx="1057274" cy="1392763"/>
          </a:xfrm>
          <a:prstGeom prst="rect">
            <a:avLst/>
          </a:prstGeom>
          <a:noFill/>
          <a:ln>
            <a:noFill/>
          </a:ln>
        </p:spPr>
      </p:pic>
      <p:cxnSp>
        <p:nvCxnSpPr>
          <p:cNvPr id="756" name="Google Shape;756;p23"/>
          <p:cNvCxnSpPr/>
          <p:nvPr/>
        </p:nvCxnSpPr>
        <p:spPr>
          <a:xfrm flipH="1" rot="10800000">
            <a:off x="2475988" y="3211050"/>
            <a:ext cx="588300" cy="474000"/>
          </a:xfrm>
          <a:prstGeom prst="curvedConnector3">
            <a:avLst>
              <a:gd fmla="val 50000" name="adj1"/>
            </a:avLst>
          </a:prstGeom>
          <a:noFill/>
          <a:ln cap="flat" cmpd="sng" w="28575">
            <a:solidFill>
              <a:schemeClr val="lt2"/>
            </a:solidFill>
            <a:prstDash val="solid"/>
            <a:round/>
            <a:headEnd len="sm" w="sm" type="none"/>
            <a:tailEnd len="med" w="med" type="triangle"/>
          </a:ln>
        </p:spPr>
      </p:cxnSp>
      <p:cxnSp>
        <p:nvCxnSpPr>
          <p:cNvPr id="757" name="Google Shape;757;p23"/>
          <p:cNvCxnSpPr/>
          <p:nvPr/>
        </p:nvCxnSpPr>
        <p:spPr>
          <a:xfrm rot="10800000">
            <a:off x="1144875" y="3200400"/>
            <a:ext cx="619200" cy="495300"/>
          </a:xfrm>
          <a:prstGeom prst="curvedConnector3">
            <a:avLst>
              <a:gd fmla="val 50000" name="adj1"/>
            </a:avLst>
          </a:prstGeom>
          <a:noFill/>
          <a:ln cap="flat" cmpd="sng" w="28575">
            <a:solidFill>
              <a:schemeClr val="lt2"/>
            </a:solidFill>
            <a:prstDash val="solid"/>
            <a:round/>
            <a:headEnd len="sm" w="sm" type="none"/>
            <a:tailEnd len="med" w="med" type="triangle"/>
          </a:ln>
        </p:spPr>
      </p:cxnSp>
      <p:sp>
        <p:nvSpPr>
          <p:cNvPr id="758" name="Google Shape;758;p23"/>
          <p:cNvSpPr txBox="1"/>
          <p:nvPr/>
        </p:nvSpPr>
        <p:spPr>
          <a:xfrm>
            <a:off x="2231750" y="4891975"/>
            <a:ext cx="2743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759" name="Google Shape;759;p23"/>
          <p:cNvSpPr txBox="1"/>
          <p:nvPr/>
        </p:nvSpPr>
        <p:spPr>
          <a:xfrm>
            <a:off x="5937225" y="4835700"/>
            <a:ext cx="15144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pic>
        <p:nvPicPr>
          <p:cNvPr id="760" name="Google Shape;760;p23"/>
          <p:cNvPicPr preferRelativeResize="0"/>
          <p:nvPr/>
        </p:nvPicPr>
        <p:blipFill rotWithShape="1">
          <a:blip r:embed="rId4">
            <a:alphaModFix/>
          </a:blip>
          <a:srcRect b="0" l="0" r="0" t="0"/>
          <a:stretch/>
        </p:blipFill>
        <p:spPr>
          <a:xfrm>
            <a:off x="5383863" y="2159400"/>
            <a:ext cx="2181225" cy="2181225"/>
          </a:xfrm>
          <a:prstGeom prst="rect">
            <a:avLst/>
          </a:prstGeom>
          <a:noFill/>
          <a:ln>
            <a:noFill/>
          </a:ln>
        </p:spPr>
      </p:pic>
      <p:sp>
        <p:nvSpPr>
          <p:cNvPr id="761" name="Google Shape;761;p23"/>
          <p:cNvSpPr/>
          <p:nvPr/>
        </p:nvSpPr>
        <p:spPr>
          <a:xfrm rot="-3200569">
            <a:off x="1578820" y="-1052819"/>
            <a:ext cx="2382639" cy="4319519"/>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2" name="Google Shape;762;p23"/>
          <p:cNvSpPr txBox="1"/>
          <p:nvPr/>
        </p:nvSpPr>
        <p:spPr>
          <a:xfrm>
            <a:off x="300914" y="599452"/>
            <a:ext cx="3844800" cy="861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2"/>
                </a:solidFill>
                <a:latin typeface="Microsoft JhengHei"/>
                <a:ea typeface="Microsoft JhengHei"/>
                <a:cs typeface="Microsoft JhengHei"/>
                <a:sym typeface="Microsoft JhengHei"/>
              </a:rPr>
              <a:t>活動企劃內容</a:t>
            </a:r>
            <a:endParaRPr b="0" i="0" sz="3000" u="none" cap="none" strike="noStrike">
              <a:solidFill>
                <a:srgbClr val="000000"/>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descr="一張含有 文字 的圖片&#10;&#10;自動產生的描述" id="763" name="Google Shape;763;p23"/>
          <p:cNvPicPr preferRelativeResize="0"/>
          <p:nvPr/>
        </p:nvPicPr>
        <p:blipFill rotWithShape="1">
          <a:blip r:embed="rId5">
            <a:alphaModFix/>
          </a:blip>
          <a:srcRect b="0" l="0" r="0" t="0"/>
          <a:stretch/>
        </p:blipFill>
        <p:spPr>
          <a:xfrm>
            <a:off x="5779546" y="688138"/>
            <a:ext cx="3276600" cy="837595"/>
          </a:xfrm>
          <a:prstGeom prst="rect">
            <a:avLst/>
          </a:prstGeom>
          <a:noFill/>
          <a:ln cap="flat" cmpd="sng" w="57150">
            <a:solidFill>
              <a:schemeClr val="lt2"/>
            </a:solidFill>
            <a:prstDash val="solid"/>
            <a:round/>
            <a:headEnd len="sm" w="sm" type="none"/>
            <a:tailEnd len="sm" w="sm" type="none"/>
          </a:ln>
        </p:spPr>
      </p:pic>
      <p:sp>
        <p:nvSpPr>
          <p:cNvPr id="764" name="Google Shape;764;p23"/>
          <p:cNvSpPr/>
          <p:nvPr/>
        </p:nvSpPr>
        <p:spPr>
          <a:xfrm>
            <a:off x="553563" y="1834431"/>
            <a:ext cx="1801800" cy="552000"/>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chemeClr val="lt2"/>
                </a:solidFill>
                <a:latin typeface="Microsoft JhengHei"/>
                <a:ea typeface="Microsoft JhengHei"/>
                <a:cs typeface="Microsoft JhengHei"/>
                <a:sym typeface="Microsoft JhengHei"/>
              </a:rPr>
              <a:t>粉絲專業推廣</a:t>
            </a:r>
            <a:endParaRPr b="1" i="0" sz="1800" u="none" cap="none" strike="noStrike">
              <a:solidFill>
                <a:schemeClr val="lt2"/>
              </a:solidFill>
              <a:latin typeface="Microsoft JhengHei"/>
              <a:ea typeface="Microsoft JhengHei"/>
              <a:cs typeface="Microsoft JhengHei"/>
              <a:sym typeface="Microsoft JhengHei"/>
            </a:endParaRPr>
          </a:p>
        </p:txBody>
      </p:sp>
      <p:sp>
        <p:nvSpPr>
          <p:cNvPr id="765" name="Google Shape;765;p23"/>
          <p:cNvSpPr/>
          <p:nvPr/>
        </p:nvSpPr>
        <p:spPr>
          <a:xfrm>
            <a:off x="1256688" y="4509676"/>
            <a:ext cx="1801818" cy="414882"/>
          </a:xfrm>
          <a:prstGeom prst="flowChartTerminator">
            <a:avLst/>
          </a:prstGeom>
          <a:solidFill>
            <a:srgbClr val="D9EAD3"/>
          </a:solidFill>
          <a:ln cap="flat" cmpd="sng" w="9525">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chemeClr val="dk2"/>
                </a:solidFill>
                <a:latin typeface="Microsoft JhengHei"/>
                <a:ea typeface="Microsoft JhengHei"/>
                <a:cs typeface="Microsoft JhengHei"/>
                <a:sym typeface="Microsoft JhengHei"/>
              </a:rPr>
              <a:t>增加貼文觸及率</a:t>
            </a:r>
            <a:endParaRPr b="1" i="0" sz="1600" u="none" cap="none" strike="noStrike">
              <a:solidFill>
                <a:schemeClr val="dk2"/>
              </a:solidFill>
              <a:latin typeface="Microsoft JhengHei"/>
              <a:ea typeface="Microsoft JhengHei"/>
              <a:cs typeface="Microsoft JhengHei"/>
              <a:sym typeface="Microsoft JhengHei"/>
            </a:endParaRPr>
          </a:p>
        </p:txBody>
      </p:sp>
      <p:sp>
        <p:nvSpPr>
          <p:cNvPr id="766" name="Google Shape;766;p23"/>
          <p:cNvSpPr/>
          <p:nvPr/>
        </p:nvSpPr>
        <p:spPr>
          <a:xfrm>
            <a:off x="5497825" y="4509675"/>
            <a:ext cx="1953288" cy="414882"/>
          </a:xfrm>
          <a:prstGeom prst="flowChartTerminator">
            <a:avLst/>
          </a:prstGeom>
          <a:solidFill>
            <a:srgbClr val="D9EAD3"/>
          </a:solidFill>
          <a:ln cap="flat" cmpd="sng" w="9525">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chemeClr val="dk2"/>
                </a:solidFill>
                <a:latin typeface="Microsoft JhengHei"/>
                <a:ea typeface="Microsoft JhengHei"/>
                <a:cs typeface="Microsoft JhengHei"/>
                <a:sym typeface="Microsoft JhengHei"/>
              </a:rPr>
              <a:t>教導民眾7R原則</a:t>
            </a:r>
            <a:endParaRPr b="1" i="0" sz="1600" u="none" cap="none" strike="noStrike">
              <a:solidFill>
                <a:schemeClr val="dk2"/>
              </a:solidFill>
              <a:latin typeface="Microsoft JhengHei"/>
              <a:ea typeface="Microsoft JhengHei"/>
              <a:cs typeface="Microsoft JhengHei"/>
              <a:sym typeface="Microsoft JhengHei"/>
            </a:endParaRPr>
          </a:p>
        </p:txBody>
      </p:sp>
      <p:pic>
        <p:nvPicPr>
          <p:cNvPr id="767" name="Google Shape;767;p23"/>
          <p:cNvPicPr preferRelativeResize="0"/>
          <p:nvPr/>
        </p:nvPicPr>
        <p:blipFill rotWithShape="1">
          <a:blip r:embed="rId6">
            <a:alphaModFix/>
          </a:blip>
          <a:srcRect b="0" l="0" r="0" t="0"/>
          <a:stretch/>
        </p:blipFill>
        <p:spPr>
          <a:xfrm>
            <a:off x="594895" y="2538323"/>
            <a:ext cx="661800" cy="640500"/>
          </a:xfrm>
          <a:prstGeom prst="ellipse">
            <a:avLst/>
          </a:prstGeom>
          <a:noFill/>
          <a:ln>
            <a:noFill/>
          </a:ln>
        </p:spPr>
      </p:pic>
      <p:pic>
        <p:nvPicPr>
          <p:cNvPr id="768" name="Google Shape;768;p23"/>
          <p:cNvPicPr preferRelativeResize="0"/>
          <p:nvPr/>
        </p:nvPicPr>
        <p:blipFill rotWithShape="1">
          <a:blip r:embed="rId7">
            <a:alphaModFix/>
          </a:blip>
          <a:srcRect b="13830" l="26096" r="25529" t="1365"/>
          <a:stretch/>
        </p:blipFill>
        <p:spPr>
          <a:xfrm rot="-1642">
            <a:off x="2930954" y="2547320"/>
            <a:ext cx="627900" cy="622500"/>
          </a:xfrm>
          <a:prstGeom prst="ellipse">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24"/>
          <p:cNvSpPr txBox="1"/>
          <p:nvPr/>
        </p:nvSpPr>
        <p:spPr>
          <a:xfrm>
            <a:off x="619125" y="2495550"/>
            <a:ext cx="222885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一張含有 文字, 行動電話, 手機 的圖片&#10;&#10;自動產生的描述" id="774" name="Google Shape;774;p24"/>
          <p:cNvPicPr preferRelativeResize="0"/>
          <p:nvPr/>
        </p:nvPicPr>
        <p:blipFill rotWithShape="1">
          <a:blip r:embed="rId3">
            <a:alphaModFix/>
          </a:blip>
          <a:srcRect b="0" l="0" r="0" t="0"/>
          <a:stretch/>
        </p:blipFill>
        <p:spPr>
          <a:xfrm>
            <a:off x="1163175" y="2668263"/>
            <a:ext cx="3019425" cy="1568324"/>
          </a:xfrm>
          <a:prstGeom prst="rect">
            <a:avLst/>
          </a:prstGeom>
          <a:noFill/>
          <a:ln>
            <a:noFill/>
          </a:ln>
        </p:spPr>
      </p:pic>
      <p:sp>
        <p:nvSpPr>
          <p:cNvPr id="775" name="Google Shape;775;p24"/>
          <p:cNvSpPr txBox="1"/>
          <p:nvPr/>
        </p:nvSpPr>
        <p:spPr>
          <a:xfrm>
            <a:off x="4785575" y="2495525"/>
            <a:ext cx="16191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有圖釘的地圖 以實心填滿" id="776" name="Google Shape;776;p24"/>
          <p:cNvPicPr preferRelativeResize="0"/>
          <p:nvPr/>
        </p:nvPicPr>
        <p:blipFill rotWithShape="1">
          <a:blip r:embed="rId4">
            <a:alphaModFix/>
          </a:blip>
          <a:srcRect b="0" l="0" r="0" t="0"/>
          <a:stretch/>
        </p:blipFill>
        <p:spPr>
          <a:xfrm>
            <a:off x="6146888" y="2330613"/>
            <a:ext cx="1800225" cy="1800225"/>
          </a:xfrm>
          <a:prstGeom prst="rect">
            <a:avLst/>
          </a:prstGeom>
          <a:noFill/>
          <a:ln>
            <a:noFill/>
          </a:ln>
        </p:spPr>
      </p:pic>
      <p:sp>
        <p:nvSpPr>
          <p:cNvPr id="777" name="Google Shape;777;p24"/>
          <p:cNvSpPr/>
          <p:nvPr/>
        </p:nvSpPr>
        <p:spPr>
          <a:xfrm rot="-3200569">
            <a:off x="1578820" y="-1052819"/>
            <a:ext cx="2382639" cy="4319519"/>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8" name="Google Shape;778;p24"/>
          <p:cNvSpPr txBox="1"/>
          <p:nvPr/>
        </p:nvSpPr>
        <p:spPr>
          <a:xfrm>
            <a:off x="337801" y="627727"/>
            <a:ext cx="3844800" cy="861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2"/>
                </a:solidFill>
                <a:latin typeface="Microsoft JhengHei"/>
                <a:ea typeface="Microsoft JhengHei"/>
                <a:cs typeface="Microsoft JhengHei"/>
                <a:sym typeface="Microsoft JhengHei"/>
              </a:rPr>
              <a:t>活動企劃內容</a:t>
            </a:r>
            <a:endParaRPr b="0" i="0" sz="1600" u="none" cap="none" strike="noStrike">
              <a:solidFill>
                <a:srgbClr val="000000"/>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descr="一張含有 文字 的圖片&#10;&#10;自動產生的描述" id="779" name="Google Shape;779;p24"/>
          <p:cNvPicPr preferRelativeResize="0"/>
          <p:nvPr/>
        </p:nvPicPr>
        <p:blipFill rotWithShape="1">
          <a:blip r:embed="rId5">
            <a:alphaModFix/>
          </a:blip>
          <a:srcRect b="0" l="0" r="0" t="0"/>
          <a:stretch/>
        </p:blipFill>
        <p:spPr>
          <a:xfrm>
            <a:off x="5779546" y="688138"/>
            <a:ext cx="3276600" cy="837595"/>
          </a:xfrm>
          <a:prstGeom prst="rect">
            <a:avLst/>
          </a:prstGeom>
          <a:noFill/>
          <a:ln cap="flat" cmpd="sng" w="57150">
            <a:solidFill>
              <a:schemeClr val="lt2"/>
            </a:solidFill>
            <a:prstDash val="solid"/>
            <a:round/>
            <a:headEnd len="sm" w="sm" type="none"/>
            <a:tailEnd len="sm" w="sm" type="none"/>
          </a:ln>
        </p:spPr>
      </p:pic>
      <p:sp>
        <p:nvSpPr>
          <p:cNvPr id="780" name="Google Shape;780;p24"/>
          <p:cNvSpPr/>
          <p:nvPr/>
        </p:nvSpPr>
        <p:spPr>
          <a:xfrm>
            <a:off x="520238" y="1847219"/>
            <a:ext cx="1801800" cy="552000"/>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chemeClr val="lt2"/>
                </a:solidFill>
                <a:latin typeface="Microsoft JhengHei"/>
                <a:ea typeface="Microsoft JhengHei"/>
                <a:cs typeface="Microsoft JhengHei"/>
                <a:sym typeface="Microsoft JhengHei"/>
              </a:rPr>
              <a:t>宣傳內容</a:t>
            </a:r>
            <a:endParaRPr b="1" i="0" sz="1800" u="none" cap="none" strike="noStrike">
              <a:solidFill>
                <a:schemeClr val="lt2"/>
              </a:solidFill>
              <a:latin typeface="Microsoft JhengHei"/>
              <a:ea typeface="Microsoft JhengHei"/>
              <a:cs typeface="Microsoft JhengHei"/>
              <a:sym typeface="Microsoft JhengHei"/>
            </a:endParaRPr>
          </a:p>
        </p:txBody>
      </p:sp>
      <p:sp>
        <p:nvSpPr>
          <p:cNvPr id="781" name="Google Shape;781;p24"/>
          <p:cNvSpPr/>
          <p:nvPr/>
        </p:nvSpPr>
        <p:spPr>
          <a:xfrm>
            <a:off x="1451850" y="4317525"/>
            <a:ext cx="2730726" cy="414882"/>
          </a:xfrm>
          <a:prstGeom prst="flowChartTerminator">
            <a:avLst/>
          </a:prstGeom>
          <a:solidFill>
            <a:srgbClr val="D9EAD3"/>
          </a:solidFill>
          <a:ln cap="flat" cmpd="sng" w="9525">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chemeClr val="dk2"/>
                </a:solidFill>
                <a:latin typeface="Microsoft JhengHei"/>
                <a:ea typeface="Microsoft JhengHei"/>
                <a:cs typeface="Microsoft JhengHei"/>
                <a:sym typeface="Microsoft JhengHei"/>
              </a:rPr>
              <a:t>教導民眾使用、特色介紹</a:t>
            </a:r>
            <a:endParaRPr b="1" i="0" sz="1600" u="none" cap="none" strike="noStrike">
              <a:solidFill>
                <a:schemeClr val="dk2"/>
              </a:solidFill>
              <a:latin typeface="Microsoft JhengHei"/>
              <a:ea typeface="Microsoft JhengHei"/>
              <a:cs typeface="Microsoft JhengHei"/>
              <a:sym typeface="Microsoft JhengHei"/>
            </a:endParaRPr>
          </a:p>
        </p:txBody>
      </p:sp>
      <p:sp>
        <p:nvSpPr>
          <p:cNvPr id="782" name="Google Shape;782;p24"/>
          <p:cNvSpPr/>
          <p:nvPr/>
        </p:nvSpPr>
        <p:spPr>
          <a:xfrm>
            <a:off x="6267575" y="4317526"/>
            <a:ext cx="1801818" cy="414882"/>
          </a:xfrm>
          <a:prstGeom prst="flowChartTerminator">
            <a:avLst/>
          </a:prstGeom>
          <a:solidFill>
            <a:srgbClr val="D9EAD3"/>
          </a:solidFill>
          <a:ln cap="flat" cmpd="sng" w="9525">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chemeClr val="dk2"/>
                </a:solidFill>
                <a:latin typeface="Arial"/>
                <a:ea typeface="Arial"/>
                <a:cs typeface="Arial"/>
                <a:sym typeface="Arial"/>
              </a:rPr>
              <a:t>宣傳循環杯站點</a:t>
            </a:r>
            <a:endParaRPr b="1" i="0" sz="1600" u="none" cap="none" strike="noStrike">
              <a:solidFill>
                <a:schemeClr val="dk2"/>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pic>
        <p:nvPicPr>
          <p:cNvPr id="787" name="Google Shape;787;p25"/>
          <p:cNvPicPr preferRelativeResize="0"/>
          <p:nvPr/>
        </p:nvPicPr>
        <p:blipFill rotWithShape="1">
          <a:blip r:embed="rId3">
            <a:alphaModFix/>
          </a:blip>
          <a:srcRect b="0" l="0" r="0" t="0"/>
          <a:stretch/>
        </p:blipFill>
        <p:spPr>
          <a:xfrm>
            <a:off x="5291857" y="2176987"/>
            <a:ext cx="3046843" cy="2064900"/>
          </a:xfrm>
          <a:prstGeom prst="rect">
            <a:avLst/>
          </a:prstGeom>
          <a:noFill/>
          <a:ln>
            <a:noFill/>
          </a:ln>
        </p:spPr>
      </p:pic>
      <p:pic>
        <p:nvPicPr>
          <p:cNvPr descr="一張含有 文字, 遙遠, 控制 的圖片&#10;&#10;自動產生的描述" id="788" name="Google Shape;788;p25"/>
          <p:cNvPicPr preferRelativeResize="0"/>
          <p:nvPr/>
        </p:nvPicPr>
        <p:blipFill rotWithShape="1">
          <a:blip r:embed="rId4">
            <a:alphaModFix/>
          </a:blip>
          <a:srcRect b="0" l="0" r="0" t="0"/>
          <a:stretch/>
        </p:blipFill>
        <p:spPr>
          <a:xfrm>
            <a:off x="1155863" y="2968813"/>
            <a:ext cx="1276350" cy="1247775"/>
          </a:xfrm>
          <a:prstGeom prst="rect">
            <a:avLst/>
          </a:prstGeom>
          <a:noFill/>
          <a:ln>
            <a:noFill/>
          </a:ln>
        </p:spPr>
      </p:pic>
      <p:pic>
        <p:nvPicPr>
          <p:cNvPr descr="一張含有 武器 的圖片&#10;&#10;自動產生的描述" id="789" name="Google Shape;789;p25"/>
          <p:cNvPicPr preferRelativeResize="0"/>
          <p:nvPr/>
        </p:nvPicPr>
        <p:blipFill rotWithShape="1">
          <a:blip r:embed="rId5">
            <a:alphaModFix/>
          </a:blip>
          <a:srcRect b="0" l="0" r="0" t="0"/>
          <a:stretch/>
        </p:blipFill>
        <p:spPr>
          <a:xfrm>
            <a:off x="22401" y="2761275"/>
            <a:ext cx="1133475" cy="1304925"/>
          </a:xfrm>
          <a:prstGeom prst="rect">
            <a:avLst/>
          </a:prstGeom>
          <a:noFill/>
          <a:ln>
            <a:noFill/>
          </a:ln>
        </p:spPr>
      </p:pic>
      <p:pic>
        <p:nvPicPr>
          <p:cNvPr descr="一張含有 文字 的圖片&#10;&#10;自動產生的描述" id="790" name="Google Shape;790;p25"/>
          <p:cNvPicPr preferRelativeResize="0"/>
          <p:nvPr/>
        </p:nvPicPr>
        <p:blipFill rotWithShape="1">
          <a:blip r:embed="rId6">
            <a:alphaModFix/>
          </a:blip>
          <a:srcRect b="0" l="0" r="0" t="0"/>
          <a:stretch/>
        </p:blipFill>
        <p:spPr>
          <a:xfrm>
            <a:off x="2332713" y="2853338"/>
            <a:ext cx="1285875" cy="1304925"/>
          </a:xfrm>
          <a:prstGeom prst="rect">
            <a:avLst/>
          </a:prstGeom>
          <a:noFill/>
          <a:ln>
            <a:noFill/>
          </a:ln>
        </p:spPr>
      </p:pic>
      <p:pic>
        <p:nvPicPr>
          <p:cNvPr descr="一張含有 文字, 武器 的圖片&#10;&#10;自動產生的描述" id="791" name="Google Shape;791;p25"/>
          <p:cNvPicPr preferRelativeResize="0"/>
          <p:nvPr/>
        </p:nvPicPr>
        <p:blipFill rotWithShape="1">
          <a:blip r:embed="rId7">
            <a:alphaModFix/>
          </a:blip>
          <a:srcRect b="0" l="0" r="0" t="0"/>
          <a:stretch/>
        </p:blipFill>
        <p:spPr>
          <a:xfrm>
            <a:off x="3618600" y="2924763"/>
            <a:ext cx="981075" cy="1162050"/>
          </a:xfrm>
          <a:prstGeom prst="rect">
            <a:avLst/>
          </a:prstGeom>
          <a:noFill/>
          <a:ln>
            <a:noFill/>
          </a:ln>
        </p:spPr>
      </p:pic>
      <p:sp>
        <p:nvSpPr>
          <p:cNvPr id="792" name="Google Shape;792;p25"/>
          <p:cNvSpPr/>
          <p:nvPr/>
        </p:nvSpPr>
        <p:spPr>
          <a:xfrm>
            <a:off x="959145" y="3434408"/>
            <a:ext cx="362100" cy="142800"/>
          </a:xfrm>
          <a:prstGeom prst="rightArrow">
            <a:avLst>
              <a:gd fmla="val 50000" name="adj1"/>
              <a:gd fmla="val 50000" name="adj2"/>
            </a:avLst>
          </a:prstGeom>
          <a:solidFill>
            <a:srgbClr val="1A2009"/>
          </a:solidFill>
          <a:ln cap="flat" cmpd="sng" w="25400">
            <a:solidFill>
              <a:srgbClr val="1A200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一張含有 文字 的圖片&#10;&#10;自動產生的描述" id="793" name="Google Shape;793;p25"/>
          <p:cNvPicPr preferRelativeResize="0"/>
          <p:nvPr/>
        </p:nvPicPr>
        <p:blipFill rotWithShape="1">
          <a:blip r:embed="rId8">
            <a:alphaModFix/>
          </a:blip>
          <a:srcRect b="0" l="0" r="0" t="0"/>
          <a:stretch/>
        </p:blipFill>
        <p:spPr>
          <a:xfrm>
            <a:off x="4748350" y="2480146"/>
            <a:ext cx="3138708" cy="1458579"/>
          </a:xfrm>
          <a:prstGeom prst="rect">
            <a:avLst/>
          </a:prstGeom>
          <a:noFill/>
          <a:ln>
            <a:noFill/>
          </a:ln>
        </p:spPr>
      </p:pic>
      <p:sp>
        <p:nvSpPr>
          <p:cNvPr id="794" name="Google Shape;794;p25"/>
          <p:cNvSpPr/>
          <p:nvPr/>
        </p:nvSpPr>
        <p:spPr>
          <a:xfrm rot="-3200569">
            <a:off x="1578820" y="-1052819"/>
            <a:ext cx="2382639" cy="4319519"/>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5" name="Google Shape;795;p25"/>
          <p:cNvSpPr txBox="1"/>
          <p:nvPr/>
        </p:nvSpPr>
        <p:spPr>
          <a:xfrm>
            <a:off x="328376" y="606977"/>
            <a:ext cx="3844800" cy="861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2"/>
                </a:solidFill>
                <a:latin typeface="Microsoft JhengHei"/>
                <a:ea typeface="Microsoft JhengHei"/>
                <a:cs typeface="Microsoft JhengHei"/>
                <a:sym typeface="Microsoft JhengHei"/>
              </a:rPr>
              <a:t>活動企劃內容</a:t>
            </a:r>
            <a:endParaRPr b="0" i="0" sz="1600" u="none" cap="none" strike="noStrike">
              <a:solidFill>
                <a:srgbClr val="000000"/>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descr="一張含有 文字 的圖片&#10;&#10;自動產生的描述" id="796" name="Google Shape;796;p25"/>
          <p:cNvPicPr preferRelativeResize="0"/>
          <p:nvPr/>
        </p:nvPicPr>
        <p:blipFill rotWithShape="1">
          <a:blip r:embed="rId9">
            <a:alphaModFix/>
          </a:blip>
          <a:srcRect b="0" l="0" r="0" t="0"/>
          <a:stretch/>
        </p:blipFill>
        <p:spPr>
          <a:xfrm>
            <a:off x="5779546" y="688138"/>
            <a:ext cx="3276600" cy="837595"/>
          </a:xfrm>
          <a:prstGeom prst="rect">
            <a:avLst/>
          </a:prstGeom>
          <a:noFill/>
          <a:ln cap="flat" cmpd="sng" w="57150">
            <a:solidFill>
              <a:schemeClr val="lt2"/>
            </a:solidFill>
            <a:prstDash val="solid"/>
            <a:round/>
            <a:headEnd len="sm" w="sm" type="none"/>
            <a:tailEnd len="sm" w="sm" type="none"/>
          </a:ln>
        </p:spPr>
      </p:pic>
      <p:sp>
        <p:nvSpPr>
          <p:cNvPr id="797" name="Google Shape;797;p25"/>
          <p:cNvSpPr/>
          <p:nvPr/>
        </p:nvSpPr>
        <p:spPr>
          <a:xfrm>
            <a:off x="1321250" y="4394450"/>
            <a:ext cx="2249046" cy="414882"/>
          </a:xfrm>
          <a:prstGeom prst="flowChartTerminator">
            <a:avLst/>
          </a:prstGeom>
          <a:solidFill>
            <a:srgbClr val="D9EAD3"/>
          </a:solidFill>
          <a:ln cap="flat" cmpd="sng" w="9525">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chemeClr val="dk2"/>
                </a:solidFill>
                <a:latin typeface="Microsoft JhengHei"/>
                <a:ea typeface="Microsoft JhengHei"/>
                <a:cs typeface="Microsoft JhengHei"/>
                <a:sym typeface="Microsoft JhengHei"/>
              </a:rPr>
              <a:t>了解循環杯清洗流程</a:t>
            </a:r>
            <a:endParaRPr b="1" i="0" sz="1600" u="none" cap="none" strike="noStrike">
              <a:solidFill>
                <a:schemeClr val="dk2"/>
              </a:solidFill>
              <a:latin typeface="Microsoft JhengHei"/>
              <a:ea typeface="Microsoft JhengHei"/>
              <a:cs typeface="Microsoft JhengHei"/>
              <a:sym typeface="Microsoft JhengHei"/>
            </a:endParaRPr>
          </a:p>
        </p:txBody>
      </p:sp>
      <p:sp>
        <p:nvSpPr>
          <p:cNvPr id="798" name="Google Shape;798;p25"/>
          <p:cNvSpPr/>
          <p:nvPr/>
        </p:nvSpPr>
        <p:spPr>
          <a:xfrm>
            <a:off x="5075175" y="4394450"/>
            <a:ext cx="3648024" cy="414882"/>
          </a:xfrm>
          <a:prstGeom prst="flowChartTerminator">
            <a:avLst/>
          </a:prstGeom>
          <a:solidFill>
            <a:srgbClr val="D9EAD3"/>
          </a:solidFill>
          <a:ln cap="flat" cmpd="sng" w="9525">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chemeClr val="dk2"/>
                </a:solidFill>
                <a:latin typeface="Microsoft JhengHei"/>
                <a:ea typeface="Microsoft JhengHei"/>
                <a:cs typeface="Microsoft JhengHei"/>
                <a:sym typeface="Microsoft JhengHei"/>
              </a:rPr>
              <a:t>推廣循環杯大學校園快閃租借活動</a:t>
            </a:r>
            <a:endParaRPr b="1" i="0" sz="1600" u="none" cap="none" strike="noStrike">
              <a:solidFill>
                <a:schemeClr val="dk2"/>
              </a:solidFill>
              <a:latin typeface="Microsoft JhengHei"/>
              <a:ea typeface="Microsoft JhengHei"/>
              <a:cs typeface="Microsoft JhengHei"/>
              <a:sym typeface="Microsoft JhengHei"/>
            </a:endParaRPr>
          </a:p>
        </p:txBody>
      </p:sp>
      <p:sp>
        <p:nvSpPr>
          <p:cNvPr id="799" name="Google Shape;799;p25"/>
          <p:cNvSpPr/>
          <p:nvPr/>
        </p:nvSpPr>
        <p:spPr>
          <a:xfrm>
            <a:off x="2113220" y="3434408"/>
            <a:ext cx="362100" cy="142800"/>
          </a:xfrm>
          <a:prstGeom prst="rightArrow">
            <a:avLst>
              <a:gd fmla="val 50000" name="adj1"/>
              <a:gd fmla="val 50000" name="adj2"/>
            </a:avLst>
          </a:prstGeom>
          <a:solidFill>
            <a:srgbClr val="1A2009"/>
          </a:solidFill>
          <a:ln cap="flat" cmpd="sng" w="25400">
            <a:solidFill>
              <a:srgbClr val="1A200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00" name="Google Shape;800;p25"/>
          <p:cNvSpPr/>
          <p:nvPr/>
        </p:nvSpPr>
        <p:spPr>
          <a:xfrm>
            <a:off x="3370845" y="3434408"/>
            <a:ext cx="362100" cy="142800"/>
          </a:xfrm>
          <a:prstGeom prst="rightArrow">
            <a:avLst>
              <a:gd fmla="val 50000" name="adj1"/>
              <a:gd fmla="val 50000" name="adj2"/>
            </a:avLst>
          </a:prstGeom>
          <a:solidFill>
            <a:srgbClr val="1A2009"/>
          </a:solidFill>
          <a:ln cap="flat" cmpd="sng" w="25400">
            <a:solidFill>
              <a:srgbClr val="1A200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01" name="Google Shape;801;p25"/>
          <p:cNvSpPr/>
          <p:nvPr/>
        </p:nvSpPr>
        <p:spPr>
          <a:xfrm>
            <a:off x="520238" y="1847219"/>
            <a:ext cx="1801800" cy="552000"/>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chemeClr val="lt2"/>
                </a:solidFill>
                <a:latin typeface="Microsoft JhengHei"/>
                <a:ea typeface="Microsoft JhengHei"/>
                <a:cs typeface="Microsoft JhengHei"/>
                <a:sym typeface="Microsoft JhengHei"/>
              </a:rPr>
              <a:t>宣傳內容</a:t>
            </a:r>
            <a:endParaRPr b="1" i="0" sz="1800" u="none" cap="none" strike="noStrike">
              <a:solidFill>
                <a:schemeClr val="lt2"/>
              </a:solidFill>
              <a:latin typeface="Microsoft JhengHei"/>
              <a:ea typeface="Microsoft JhengHei"/>
              <a:cs typeface="Microsoft JhengHei"/>
              <a:sym typeface="Microsoft JhengHe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pic>
        <p:nvPicPr>
          <p:cNvPr descr="一張含有 室內 的圖片&#10;&#10;自動產生的描述" id="806" name="Google Shape;806;p26"/>
          <p:cNvPicPr preferRelativeResize="0"/>
          <p:nvPr/>
        </p:nvPicPr>
        <p:blipFill rotWithShape="1">
          <a:blip r:embed="rId3">
            <a:alphaModFix/>
          </a:blip>
          <a:srcRect b="0" l="0" r="0" t="0"/>
          <a:stretch/>
        </p:blipFill>
        <p:spPr>
          <a:xfrm>
            <a:off x="601025" y="2553575"/>
            <a:ext cx="2143200" cy="2114700"/>
          </a:xfrm>
          <a:prstGeom prst="ellipse">
            <a:avLst/>
          </a:prstGeom>
          <a:noFill/>
          <a:ln>
            <a:noFill/>
          </a:ln>
        </p:spPr>
      </p:pic>
      <p:pic>
        <p:nvPicPr>
          <p:cNvPr descr="一張含有 文字 的圖片&#10;&#10;自動產生的描述" id="807" name="Google Shape;807;p26"/>
          <p:cNvPicPr preferRelativeResize="0"/>
          <p:nvPr/>
        </p:nvPicPr>
        <p:blipFill rotWithShape="1">
          <a:blip r:embed="rId4">
            <a:alphaModFix/>
          </a:blip>
          <a:srcRect b="0" l="0" r="0" t="0"/>
          <a:stretch/>
        </p:blipFill>
        <p:spPr>
          <a:xfrm>
            <a:off x="6037425" y="2397491"/>
            <a:ext cx="2943300" cy="1810800"/>
          </a:xfrm>
          <a:prstGeom prst="flowChartAlternateProcess">
            <a:avLst/>
          </a:prstGeom>
          <a:noFill/>
          <a:ln>
            <a:noFill/>
          </a:ln>
        </p:spPr>
      </p:pic>
      <p:pic>
        <p:nvPicPr>
          <p:cNvPr descr="一張含有 容器, 玻璃, 杯子, 餐具 的圖片&#10;&#10;自動產生的描述" id="808" name="Google Shape;808;p26"/>
          <p:cNvPicPr preferRelativeResize="0"/>
          <p:nvPr/>
        </p:nvPicPr>
        <p:blipFill rotWithShape="1">
          <a:blip r:embed="rId5">
            <a:alphaModFix/>
          </a:blip>
          <a:srcRect b="0" l="0" r="0" t="0"/>
          <a:stretch/>
        </p:blipFill>
        <p:spPr>
          <a:xfrm>
            <a:off x="3171825" y="2355900"/>
            <a:ext cx="2400300" cy="2371800"/>
          </a:xfrm>
          <a:prstGeom prst="flowChartAlternateProcess">
            <a:avLst/>
          </a:prstGeom>
          <a:noFill/>
          <a:ln>
            <a:noFill/>
          </a:ln>
        </p:spPr>
      </p:pic>
      <p:sp>
        <p:nvSpPr>
          <p:cNvPr id="809" name="Google Shape;809;p26"/>
          <p:cNvSpPr/>
          <p:nvPr/>
        </p:nvSpPr>
        <p:spPr>
          <a:xfrm rot="-3200569">
            <a:off x="1578820" y="-1052819"/>
            <a:ext cx="2382639" cy="4319519"/>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0" name="Google Shape;810;p26"/>
          <p:cNvSpPr txBox="1"/>
          <p:nvPr/>
        </p:nvSpPr>
        <p:spPr>
          <a:xfrm>
            <a:off x="318951" y="637902"/>
            <a:ext cx="3844800" cy="861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2"/>
                </a:solidFill>
                <a:latin typeface="Microsoft JhengHei"/>
                <a:ea typeface="Microsoft JhengHei"/>
                <a:cs typeface="Microsoft JhengHei"/>
                <a:sym typeface="Microsoft JhengHei"/>
              </a:rPr>
              <a:t>活動企劃內容</a:t>
            </a:r>
            <a:endParaRPr b="0" i="0" sz="3000" u="none" cap="none" strike="noStrike">
              <a:solidFill>
                <a:srgbClr val="000000"/>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descr="一張含有 文字 的圖片&#10;&#10;自動產生的描述" id="811" name="Google Shape;811;p26"/>
          <p:cNvPicPr preferRelativeResize="0"/>
          <p:nvPr/>
        </p:nvPicPr>
        <p:blipFill rotWithShape="1">
          <a:blip r:embed="rId6">
            <a:alphaModFix/>
          </a:blip>
          <a:srcRect b="0" l="0" r="0" t="0"/>
          <a:stretch/>
        </p:blipFill>
        <p:spPr>
          <a:xfrm>
            <a:off x="5779546" y="688138"/>
            <a:ext cx="3276600" cy="837595"/>
          </a:xfrm>
          <a:prstGeom prst="rect">
            <a:avLst/>
          </a:prstGeom>
          <a:noFill/>
          <a:ln cap="flat" cmpd="sng" w="57150">
            <a:solidFill>
              <a:schemeClr val="lt2"/>
            </a:solidFill>
            <a:prstDash val="solid"/>
            <a:round/>
            <a:headEnd len="sm" w="sm" type="none"/>
            <a:tailEnd len="sm" w="sm" type="none"/>
          </a:ln>
        </p:spPr>
      </p:pic>
      <p:sp>
        <p:nvSpPr>
          <p:cNvPr id="812" name="Google Shape;812;p26"/>
          <p:cNvSpPr/>
          <p:nvPr/>
        </p:nvSpPr>
        <p:spPr>
          <a:xfrm>
            <a:off x="638962" y="1845500"/>
            <a:ext cx="2236800" cy="552000"/>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chemeClr val="lt2"/>
                </a:solidFill>
                <a:latin typeface="Microsoft JhengHei"/>
                <a:ea typeface="Microsoft JhengHei"/>
                <a:cs typeface="Microsoft JhengHei"/>
                <a:sym typeface="Microsoft JhengHei"/>
              </a:rPr>
              <a:t>宣傳特色—時事梗圖</a:t>
            </a:r>
            <a:endParaRPr b="1" i="0" sz="1600" u="none" cap="none" strike="noStrike">
              <a:solidFill>
                <a:schemeClr val="lt2"/>
              </a:solidFill>
              <a:latin typeface="Microsoft JhengHei"/>
              <a:ea typeface="Microsoft JhengHei"/>
              <a:cs typeface="Microsoft JhengHei"/>
              <a:sym typeface="Microsoft JhengHe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pic>
        <p:nvPicPr>
          <p:cNvPr id="817" name="Google Shape;817;p27"/>
          <p:cNvPicPr preferRelativeResize="0"/>
          <p:nvPr/>
        </p:nvPicPr>
        <p:blipFill rotWithShape="1">
          <a:blip r:embed="rId3">
            <a:alphaModFix/>
          </a:blip>
          <a:srcRect b="0" l="0" r="0" t="0"/>
          <a:stretch/>
        </p:blipFill>
        <p:spPr>
          <a:xfrm>
            <a:off x="673188" y="2421125"/>
            <a:ext cx="2133599" cy="2152651"/>
          </a:xfrm>
          <a:prstGeom prst="rect">
            <a:avLst/>
          </a:prstGeom>
          <a:noFill/>
          <a:ln>
            <a:noFill/>
          </a:ln>
        </p:spPr>
      </p:pic>
      <p:pic>
        <p:nvPicPr>
          <p:cNvPr id="818" name="Google Shape;818;p27"/>
          <p:cNvPicPr preferRelativeResize="0"/>
          <p:nvPr/>
        </p:nvPicPr>
        <p:blipFill rotWithShape="1">
          <a:blip r:embed="rId4">
            <a:alphaModFix/>
          </a:blip>
          <a:srcRect b="0" l="0" r="0" t="0"/>
          <a:stretch/>
        </p:blipFill>
        <p:spPr>
          <a:xfrm>
            <a:off x="3460813" y="2421125"/>
            <a:ext cx="2343149" cy="2266950"/>
          </a:xfrm>
          <a:prstGeom prst="rect">
            <a:avLst/>
          </a:prstGeom>
          <a:noFill/>
          <a:ln>
            <a:noFill/>
          </a:ln>
        </p:spPr>
      </p:pic>
      <p:pic>
        <p:nvPicPr>
          <p:cNvPr descr="一張含有 文字, 書, 向量圖形 的圖片&#10;&#10;自動產生的描述" id="819" name="Google Shape;819;p27"/>
          <p:cNvPicPr preferRelativeResize="0"/>
          <p:nvPr/>
        </p:nvPicPr>
        <p:blipFill rotWithShape="1">
          <a:blip r:embed="rId5">
            <a:alphaModFix/>
          </a:blip>
          <a:srcRect b="0" l="0" r="0" t="0"/>
          <a:stretch/>
        </p:blipFill>
        <p:spPr>
          <a:xfrm>
            <a:off x="6457988" y="2486450"/>
            <a:ext cx="2333625" cy="2266950"/>
          </a:xfrm>
          <a:prstGeom prst="rect">
            <a:avLst/>
          </a:prstGeom>
          <a:noFill/>
          <a:ln>
            <a:noFill/>
          </a:ln>
        </p:spPr>
      </p:pic>
      <p:sp>
        <p:nvSpPr>
          <p:cNvPr id="820" name="Google Shape;820;p27"/>
          <p:cNvSpPr/>
          <p:nvPr/>
        </p:nvSpPr>
        <p:spPr>
          <a:xfrm rot="-3200569">
            <a:off x="1578857" y="-1212969"/>
            <a:ext cx="2382639" cy="4319519"/>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1" name="Google Shape;821;p27"/>
          <p:cNvSpPr txBox="1"/>
          <p:nvPr/>
        </p:nvSpPr>
        <p:spPr>
          <a:xfrm>
            <a:off x="337839" y="515840"/>
            <a:ext cx="3844800" cy="861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2"/>
                </a:solidFill>
                <a:latin typeface="Microsoft JhengHei"/>
                <a:ea typeface="Microsoft JhengHei"/>
                <a:cs typeface="Microsoft JhengHei"/>
                <a:sym typeface="Microsoft JhengHei"/>
              </a:rPr>
              <a:t>活動企劃內容</a:t>
            </a:r>
            <a:endParaRPr b="0" i="0" sz="3000" u="none" cap="none" strike="noStrike">
              <a:solidFill>
                <a:srgbClr val="000000"/>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descr="一張含有 文字 的圖片&#10;&#10;自動產生的描述" id="822" name="Google Shape;822;p27"/>
          <p:cNvPicPr preferRelativeResize="0"/>
          <p:nvPr/>
        </p:nvPicPr>
        <p:blipFill rotWithShape="1">
          <a:blip r:embed="rId6">
            <a:alphaModFix/>
          </a:blip>
          <a:srcRect b="0" l="0" r="0" t="0"/>
          <a:stretch/>
        </p:blipFill>
        <p:spPr>
          <a:xfrm>
            <a:off x="5779583" y="527988"/>
            <a:ext cx="3276600" cy="837595"/>
          </a:xfrm>
          <a:prstGeom prst="rect">
            <a:avLst/>
          </a:prstGeom>
          <a:noFill/>
          <a:ln cap="flat" cmpd="sng" w="57150">
            <a:solidFill>
              <a:schemeClr val="lt2"/>
            </a:solidFill>
            <a:prstDash val="solid"/>
            <a:round/>
            <a:headEnd len="sm" w="sm" type="none"/>
            <a:tailEnd len="sm" w="sm" type="none"/>
          </a:ln>
        </p:spPr>
      </p:pic>
      <p:sp>
        <p:nvSpPr>
          <p:cNvPr id="823" name="Google Shape;823;p27"/>
          <p:cNvSpPr/>
          <p:nvPr/>
        </p:nvSpPr>
        <p:spPr>
          <a:xfrm>
            <a:off x="621587" y="1679700"/>
            <a:ext cx="2236800" cy="552000"/>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chemeClr val="lt2"/>
                </a:solidFill>
                <a:latin typeface="Microsoft JhengHei"/>
                <a:ea typeface="Microsoft JhengHei"/>
                <a:cs typeface="Microsoft JhengHei"/>
                <a:sym typeface="Microsoft JhengHei"/>
              </a:rPr>
              <a:t>宣傳特色—精美圖片</a:t>
            </a:r>
            <a:endParaRPr b="1" i="0" sz="1600" u="none" cap="none" strike="noStrike">
              <a:solidFill>
                <a:schemeClr val="lt2"/>
              </a:solidFill>
              <a:latin typeface="Microsoft JhengHei"/>
              <a:ea typeface="Microsoft JhengHei"/>
              <a:cs typeface="Microsoft JhengHei"/>
              <a:sym typeface="Microsoft JhengHe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28"/>
          <p:cNvSpPr txBox="1"/>
          <p:nvPr/>
        </p:nvSpPr>
        <p:spPr>
          <a:xfrm>
            <a:off x="642900" y="2646225"/>
            <a:ext cx="5048400" cy="1677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chemeClr val="dk2"/>
                </a:solidFill>
                <a:latin typeface="Microsoft JhengHei"/>
                <a:ea typeface="Microsoft JhengHei"/>
                <a:cs typeface="Microsoft JhengHei"/>
                <a:sym typeface="Microsoft JhengHei"/>
              </a:rPr>
              <a:t>1.使用者回饋問卷</a:t>
            </a:r>
            <a:endParaRPr b="1" i="0" sz="17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chemeClr val="dk2"/>
                </a:solidFill>
                <a:latin typeface="Microsoft JhengHei"/>
                <a:ea typeface="Microsoft JhengHei"/>
                <a:cs typeface="Microsoft JhengHei"/>
                <a:sym typeface="Microsoft JhengHei"/>
              </a:rPr>
              <a:t>2.針對活動內容檢討</a:t>
            </a:r>
            <a:endParaRPr b="1" i="0" sz="17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chemeClr val="dk2"/>
                </a:solidFill>
                <a:latin typeface="Microsoft JhengHei"/>
                <a:ea typeface="Microsoft JhengHei"/>
                <a:cs typeface="Microsoft JhengHei"/>
                <a:sym typeface="Microsoft JhengHei"/>
              </a:rPr>
              <a:t>3.給予廠商外部回饋及改善建議</a:t>
            </a:r>
            <a:endParaRPr b="1" i="0" sz="13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Microsoft JhengHei"/>
              <a:ea typeface="Microsoft JhengHei"/>
              <a:cs typeface="Microsoft JhengHei"/>
              <a:sym typeface="Microsoft JhengHei"/>
            </a:endParaRPr>
          </a:p>
        </p:txBody>
      </p:sp>
      <p:pic>
        <p:nvPicPr>
          <p:cNvPr descr="一張含有 文字, 向量圖形, 美工圖案 的圖片&#10;&#10;自動產生的描述" id="829" name="Google Shape;829;p28"/>
          <p:cNvPicPr preferRelativeResize="0"/>
          <p:nvPr/>
        </p:nvPicPr>
        <p:blipFill rotWithShape="1">
          <a:blip r:embed="rId3">
            <a:alphaModFix/>
          </a:blip>
          <a:srcRect b="0" l="0" r="0" t="0"/>
          <a:stretch/>
        </p:blipFill>
        <p:spPr>
          <a:xfrm>
            <a:off x="5192475" y="1917965"/>
            <a:ext cx="3676651" cy="2722245"/>
          </a:xfrm>
          <a:prstGeom prst="rect">
            <a:avLst/>
          </a:prstGeom>
          <a:noFill/>
          <a:ln>
            <a:noFill/>
          </a:ln>
        </p:spPr>
      </p:pic>
      <p:sp>
        <p:nvSpPr>
          <p:cNvPr id="830" name="Google Shape;830;p28"/>
          <p:cNvSpPr/>
          <p:nvPr/>
        </p:nvSpPr>
        <p:spPr>
          <a:xfrm rot="-3200569">
            <a:off x="1578820" y="-1052819"/>
            <a:ext cx="2382639" cy="4319519"/>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1" name="Google Shape;831;p28"/>
          <p:cNvSpPr txBox="1"/>
          <p:nvPr/>
        </p:nvSpPr>
        <p:spPr>
          <a:xfrm>
            <a:off x="337801" y="599477"/>
            <a:ext cx="3844800" cy="861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2"/>
                </a:solidFill>
                <a:latin typeface="Microsoft JhengHei"/>
                <a:ea typeface="Microsoft JhengHei"/>
                <a:cs typeface="Microsoft JhengHei"/>
                <a:sym typeface="Microsoft JhengHei"/>
              </a:rPr>
              <a:t>活動企劃內容</a:t>
            </a:r>
            <a:endParaRPr b="0" i="0" sz="1600" u="none" cap="none" strike="noStrike">
              <a:solidFill>
                <a:srgbClr val="000000"/>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descr="一張含有 文字 的圖片&#10;&#10;自動產生的描述" id="832" name="Google Shape;832;p28"/>
          <p:cNvPicPr preferRelativeResize="0"/>
          <p:nvPr/>
        </p:nvPicPr>
        <p:blipFill rotWithShape="1">
          <a:blip r:embed="rId4">
            <a:alphaModFix/>
          </a:blip>
          <a:srcRect b="0" l="0" r="0" t="0"/>
          <a:stretch/>
        </p:blipFill>
        <p:spPr>
          <a:xfrm>
            <a:off x="5779546" y="688138"/>
            <a:ext cx="3276600" cy="837595"/>
          </a:xfrm>
          <a:prstGeom prst="rect">
            <a:avLst/>
          </a:prstGeom>
          <a:noFill/>
          <a:ln cap="flat" cmpd="sng" w="57150">
            <a:solidFill>
              <a:schemeClr val="lt2"/>
            </a:solidFill>
            <a:prstDash val="solid"/>
            <a:round/>
            <a:headEnd len="sm" w="sm" type="none"/>
            <a:tailEnd len="sm" w="sm" type="none"/>
          </a:ln>
        </p:spPr>
      </p:pic>
      <p:sp>
        <p:nvSpPr>
          <p:cNvPr id="833" name="Google Shape;833;p28"/>
          <p:cNvSpPr/>
          <p:nvPr/>
        </p:nvSpPr>
        <p:spPr>
          <a:xfrm>
            <a:off x="457200" y="1879300"/>
            <a:ext cx="2236800" cy="552000"/>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chemeClr val="lt2"/>
                </a:solidFill>
                <a:latin typeface="Microsoft JhengHei"/>
                <a:ea typeface="Microsoft JhengHei"/>
                <a:cs typeface="Microsoft JhengHei"/>
                <a:sym typeface="Microsoft JhengHei"/>
              </a:rPr>
              <a:t>檢討與回饋</a:t>
            </a:r>
            <a:endParaRPr b="1" i="0" sz="1700" u="none" cap="none" strike="noStrike">
              <a:solidFill>
                <a:schemeClr val="lt2"/>
              </a:solidFill>
              <a:latin typeface="Microsoft JhengHei"/>
              <a:ea typeface="Microsoft JhengHei"/>
              <a:cs typeface="Microsoft JhengHei"/>
              <a:sym typeface="Microsoft JhengHe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sp>
        <p:nvSpPr>
          <p:cNvPr id="838" name="Google Shape;838;p29"/>
          <p:cNvSpPr/>
          <p:nvPr/>
        </p:nvSpPr>
        <p:spPr>
          <a:xfrm>
            <a:off x="562141" y="4200287"/>
            <a:ext cx="2922197" cy="571499"/>
          </a:xfrm>
          <a:prstGeom prst="homePlate">
            <a:avLst>
              <a:gd fmla="val 50000" name="adj"/>
            </a:avLst>
          </a:prstGeom>
          <a:solidFill>
            <a:srgbClr val="C9C91C"/>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39" name="Google Shape;839;p29"/>
          <p:cNvSpPr/>
          <p:nvPr/>
        </p:nvSpPr>
        <p:spPr>
          <a:xfrm>
            <a:off x="4051837" y="4134171"/>
            <a:ext cx="1365788" cy="707110"/>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0" name="Google Shape;840;p29"/>
          <p:cNvSpPr/>
          <p:nvPr/>
        </p:nvSpPr>
        <p:spPr>
          <a:xfrm>
            <a:off x="3899276" y="2189619"/>
            <a:ext cx="1724185" cy="1142999"/>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1" name="Google Shape;841;p29"/>
          <p:cNvSpPr txBox="1"/>
          <p:nvPr/>
        </p:nvSpPr>
        <p:spPr>
          <a:xfrm>
            <a:off x="4119969" y="2499532"/>
            <a:ext cx="14358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lt2"/>
                </a:solidFill>
                <a:latin typeface="Microsoft JhengHei"/>
                <a:ea typeface="Microsoft JhengHei"/>
                <a:cs typeface="Microsoft JhengHei"/>
                <a:sym typeface="Microsoft JhengHei"/>
              </a:rPr>
              <a:t>大學生</a:t>
            </a:r>
            <a:endParaRPr b="0" i="0" sz="2800" u="none" cap="none" strike="noStrike">
              <a:solidFill>
                <a:srgbClr val="000000"/>
              </a:solidFill>
              <a:latin typeface="Microsoft JhengHei"/>
              <a:ea typeface="Microsoft JhengHei"/>
              <a:cs typeface="Microsoft JhengHei"/>
              <a:sym typeface="Microsoft JhengHei"/>
            </a:endParaRPr>
          </a:p>
        </p:txBody>
      </p:sp>
      <p:sp>
        <p:nvSpPr>
          <p:cNvPr id="842" name="Google Shape;842;p29"/>
          <p:cNvSpPr/>
          <p:nvPr/>
        </p:nvSpPr>
        <p:spPr>
          <a:xfrm>
            <a:off x="5773080" y="2518320"/>
            <a:ext cx="978330" cy="484322"/>
          </a:xfrm>
          <a:prstGeom prst="rightArrow">
            <a:avLst>
              <a:gd fmla="val 50000" name="adj1"/>
              <a:gd fmla="val 50000" name="adj2"/>
            </a:avLst>
          </a:prstGeom>
          <a:no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3" name="Google Shape;843;p29"/>
          <p:cNvSpPr/>
          <p:nvPr/>
        </p:nvSpPr>
        <p:spPr>
          <a:xfrm>
            <a:off x="2719429" y="2515898"/>
            <a:ext cx="978330" cy="484322"/>
          </a:xfrm>
          <a:prstGeom prst="leftArrow">
            <a:avLst>
              <a:gd fmla="val 50000" name="adj1"/>
              <a:gd fmla="val 50000" name="adj2"/>
            </a:avLst>
          </a:prstGeom>
          <a:no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4" name="Google Shape;844;p29"/>
          <p:cNvSpPr/>
          <p:nvPr/>
        </p:nvSpPr>
        <p:spPr>
          <a:xfrm>
            <a:off x="7030425" y="2335426"/>
            <a:ext cx="1869600" cy="1077000"/>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5" name="Google Shape;845;p29"/>
          <p:cNvSpPr/>
          <p:nvPr/>
        </p:nvSpPr>
        <p:spPr>
          <a:xfrm>
            <a:off x="460600" y="2515900"/>
            <a:ext cx="2024400" cy="795900"/>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6" name="Google Shape;846;p29"/>
          <p:cNvSpPr txBox="1"/>
          <p:nvPr/>
        </p:nvSpPr>
        <p:spPr>
          <a:xfrm>
            <a:off x="651656" y="2736847"/>
            <a:ext cx="2743200" cy="35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 sz="1700" u="none" cap="none" strike="noStrike">
                <a:solidFill>
                  <a:schemeClr val="lt2"/>
                </a:solidFill>
                <a:latin typeface="Microsoft JhengHei"/>
                <a:ea typeface="Microsoft JhengHei"/>
                <a:cs typeface="Microsoft JhengHei"/>
                <a:sym typeface="Microsoft JhengHei"/>
              </a:rPr>
              <a:t>未出社會的學生</a:t>
            </a:r>
            <a:endParaRPr b="0" i="0" sz="1500" u="none" cap="none" strike="noStrike">
              <a:solidFill>
                <a:srgbClr val="000000"/>
              </a:solidFill>
              <a:latin typeface="Microsoft JhengHei"/>
              <a:ea typeface="Microsoft JhengHei"/>
              <a:cs typeface="Microsoft JhengHei"/>
              <a:sym typeface="Microsoft JhengHei"/>
            </a:endParaRPr>
          </a:p>
        </p:txBody>
      </p:sp>
      <p:sp>
        <p:nvSpPr>
          <p:cNvPr id="847" name="Google Shape;847;p29"/>
          <p:cNvSpPr txBox="1"/>
          <p:nvPr/>
        </p:nvSpPr>
        <p:spPr>
          <a:xfrm>
            <a:off x="7113450" y="2696913"/>
            <a:ext cx="1790100" cy="35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 sz="1700" u="none" cap="none" strike="noStrike">
                <a:solidFill>
                  <a:schemeClr val="lt2"/>
                </a:solidFill>
                <a:latin typeface="Microsoft JhengHei"/>
                <a:ea typeface="Microsoft JhengHei"/>
                <a:cs typeface="Microsoft JhengHei"/>
                <a:sym typeface="Microsoft JhengHei"/>
              </a:rPr>
              <a:t>出社會的上班族</a:t>
            </a:r>
            <a:endParaRPr b="0" i="0" sz="1500" u="none" cap="none" strike="noStrike">
              <a:solidFill>
                <a:schemeClr val="lt2"/>
              </a:solidFill>
              <a:latin typeface="Microsoft JhengHei"/>
              <a:ea typeface="Microsoft JhengHei"/>
              <a:cs typeface="Microsoft JhengHei"/>
              <a:sym typeface="Microsoft JhengHei"/>
            </a:endParaRPr>
          </a:p>
        </p:txBody>
      </p:sp>
      <p:sp>
        <p:nvSpPr>
          <p:cNvPr id="848" name="Google Shape;848;p29"/>
          <p:cNvSpPr/>
          <p:nvPr/>
        </p:nvSpPr>
        <p:spPr>
          <a:xfrm>
            <a:off x="4494353" y="3409589"/>
            <a:ext cx="474636" cy="542442"/>
          </a:xfrm>
          <a:prstGeom prst="downArrow">
            <a:avLst>
              <a:gd fmla="val 50000" name="adj1"/>
              <a:gd fmla="val 50000" name="adj2"/>
            </a:avLst>
          </a:prstGeom>
          <a:solidFill>
            <a:schemeClr val="lt1"/>
          </a:solidFill>
          <a:ln cap="flat" cmpd="sng" w="254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49" name="Google Shape;849;p29"/>
          <p:cNvSpPr txBox="1"/>
          <p:nvPr/>
        </p:nvSpPr>
        <p:spPr>
          <a:xfrm>
            <a:off x="4234426" y="4200524"/>
            <a:ext cx="1057800" cy="554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0" i="0" lang="en" sz="3000" u="none" cap="none" strike="noStrike">
                <a:solidFill>
                  <a:schemeClr val="lt2"/>
                </a:solidFill>
                <a:latin typeface="Microsoft JhengHei"/>
                <a:ea typeface="Microsoft JhengHei"/>
                <a:cs typeface="Microsoft JhengHei"/>
                <a:sym typeface="Microsoft JhengHei"/>
              </a:rPr>
              <a:t>同儕</a:t>
            </a:r>
            <a:endParaRPr b="0" i="0" sz="1200" u="none" cap="none" strike="noStrike">
              <a:solidFill>
                <a:srgbClr val="000000"/>
              </a:solidFill>
              <a:latin typeface="Microsoft JhengHei"/>
              <a:ea typeface="Microsoft JhengHei"/>
              <a:cs typeface="Microsoft JhengHei"/>
              <a:sym typeface="Microsoft JhengHei"/>
            </a:endParaRPr>
          </a:p>
        </p:txBody>
      </p:sp>
      <p:sp>
        <p:nvSpPr>
          <p:cNvPr id="850" name="Google Shape;850;p29"/>
          <p:cNvSpPr/>
          <p:nvPr/>
        </p:nvSpPr>
        <p:spPr>
          <a:xfrm>
            <a:off x="6263317" y="122388"/>
            <a:ext cx="3030027" cy="1940942"/>
          </a:xfrm>
          <a:prstGeom prst="irregularSeal1">
            <a:avLst/>
          </a:prstGeom>
          <a:solidFill>
            <a:srgbClr val="C9C91C"/>
          </a:solidFill>
          <a:ln cap="flat" cmpd="sng" w="5715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51" name="Google Shape;851;p29"/>
          <p:cNvSpPr txBox="1"/>
          <p:nvPr/>
        </p:nvSpPr>
        <p:spPr>
          <a:xfrm>
            <a:off x="6750318" y="845734"/>
            <a:ext cx="21501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2"/>
                </a:solidFill>
                <a:latin typeface="Microsoft JhengHei"/>
                <a:ea typeface="Microsoft JhengHei"/>
                <a:cs typeface="Microsoft JhengHei"/>
                <a:sym typeface="Microsoft JhengHei"/>
              </a:rPr>
              <a:t>創新的永續概念</a:t>
            </a:r>
            <a:endParaRPr b="1" i="0" sz="1400" u="none" cap="none" strike="noStrike">
              <a:solidFill>
                <a:schemeClr val="lt2"/>
              </a:solidFill>
              <a:latin typeface="Microsoft JhengHei"/>
              <a:ea typeface="Microsoft JhengHei"/>
              <a:cs typeface="Microsoft JhengHei"/>
              <a:sym typeface="Microsoft JhengHei"/>
            </a:endParaRPr>
          </a:p>
        </p:txBody>
      </p:sp>
      <p:sp>
        <p:nvSpPr>
          <p:cNvPr id="852" name="Google Shape;852;p29"/>
          <p:cNvSpPr/>
          <p:nvPr/>
        </p:nvSpPr>
        <p:spPr>
          <a:xfrm flipH="1">
            <a:off x="5017878" y="634581"/>
            <a:ext cx="3364301" cy="2771235"/>
          </a:xfrm>
          <a:prstGeom prst="arc">
            <a:avLst>
              <a:gd fmla="val 16200000" name="adj1"/>
              <a:gd fmla="val 0" name="adj2"/>
            </a:avLst>
          </a:prstGeom>
          <a:noFill/>
          <a:ln cap="flat" cmpd="sng" w="5715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53" name="Google Shape;853;p29"/>
          <p:cNvSpPr txBox="1"/>
          <p:nvPr/>
        </p:nvSpPr>
        <p:spPr>
          <a:xfrm>
            <a:off x="569345" y="4294875"/>
            <a:ext cx="3498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2"/>
                </a:solidFill>
                <a:latin typeface="Microsoft JhengHei"/>
                <a:ea typeface="Microsoft JhengHei"/>
                <a:cs typeface="Microsoft JhengHei"/>
                <a:sym typeface="Microsoft JhengHei"/>
              </a:rPr>
              <a:t>大學生很有可塑性！</a:t>
            </a:r>
            <a:endParaRPr b="0" i="0" sz="2000" u="none" cap="none" strike="noStrike">
              <a:solidFill>
                <a:srgbClr val="000000"/>
              </a:solidFill>
              <a:latin typeface="Microsoft JhengHei"/>
              <a:ea typeface="Microsoft JhengHei"/>
              <a:cs typeface="Microsoft JhengHei"/>
              <a:sym typeface="Microsoft JhengHei"/>
            </a:endParaRPr>
          </a:p>
        </p:txBody>
      </p:sp>
      <p:cxnSp>
        <p:nvCxnSpPr>
          <p:cNvPr id="854" name="Google Shape;854;p29"/>
          <p:cNvCxnSpPr/>
          <p:nvPr/>
        </p:nvCxnSpPr>
        <p:spPr>
          <a:xfrm>
            <a:off x="8262356" y="1488701"/>
            <a:ext cx="36900" cy="856800"/>
          </a:xfrm>
          <a:prstGeom prst="straightConnector1">
            <a:avLst/>
          </a:prstGeom>
          <a:noFill/>
          <a:ln cap="flat" cmpd="sng" w="57150">
            <a:solidFill>
              <a:schemeClr val="lt2"/>
            </a:solidFill>
            <a:prstDash val="solid"/>
            <a:round/>
            <a:headEnd len="sm" w="sm" type="none"/>
            <a:tailEnd len="med" w="med" type="triangle"/>
          </a:ln>
        </p:spPr>
      </p:cxnSp>
      <p:sp>
        <p:nvSpPr>
          <p:cNvPr id="855" name="Google Shape;855;p29"/>
          <p:cNvSpPr/>
          <p:nvPr/>
        </p:nvSpPr>
        <p:spPr>
          <a:xfrm rot="7089698">
            <a:off x="4167843" y="839536"/>
            <a:ext cx="4820106" cy="3579816"/>
          </a:xfrm>
          <a:prstGeom prst="arc">
            <a:avLst>
              <a:gd fmla="val 16280587" name="adj1"/>
              <a:gd fmla="val 0" name="adj2"/>
            </a:avLst>
          </a:prstGeom>
          <a:noFill/>
          <a:ln cap="flat" cmpd="sng" w="5715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56" name="Google Shape;856;p29"/>
          <p:cNvSpPr txBox="1"/>
          <p:nvPr>
            <p:ph type="title"/>
          </p:nvPr>
        </p:nvSpPr>
        <p:spPr>
          <a:xfrm>
            <a:off x="1806825" y="479500"/>
            <a:ext cx="5223600" cy="10092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Clr>
                <a:schemeClr val="dk1"/>
              </a:buClr>
              <a:buSzPts val="4200"/>
              <a:buFont typeface="Lilita One"/>
              <a:buNone/>
            </a:pPr>
            <a:r>
              <a:rPr b="1" lang="en" sz="3100">
                <a:latin typeface="Microsoft JhengHei"/>
                <a:ea typeface="Microsoft JhengHei"/>
                <a:cs typeface="Microsoft JhengHei"/>
                <a:sym typeface="Microsoft JhengHei"/>
              </a:rPr>
              <a:t>我方解決方案之分析</a:t>
            </a:r>
            <a:endParaRPr b="1" sz="4700">
              <a:latin typeface="Microsoft JhengHei"/>
              <a:ea typeface="Microsoft JhengHei"/>
              <a:cs typeface="Microsoft JhengHei"/>
              <a:sym typeface="Microsoft JhengHei"/>
            </a:endParaRPr>
          </a:p>
        </p:txBody>
      </p:sp>
      <p:grpSp>
        <p:nvGrpSpPr>
          <p:cNvPr id="857" name="Google Shape;857;p29"/>
          <p:cNvGrpSpPr/>
          <p:nvPr/>
        </p:nvGrpSpPr>
        <p:grpSpPr>
          <a:xfrm>
            <a:off x="237711" y="211882"/>
            <a:ext cx="1737500" cy="1204783"/>
            <a:chOff x="249497" y="1103377"/>
            <a:chExt cx="1737500" cy="1204783"/>
          </a:xfrm>
        </p:grpSpPr>
        <p:sp>
          <p:nvSpPr>
            <p:cNvPr id="858" name="Google Shape;858;p29"/>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9" name="Google Shape;859;p29"/>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0" name="Google Shape;860;p29"/>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descr="一張含有 光 的圖片&#10;&#10;自動產生的描述" id="861" name="Google Shape;861;p29"/>
          <p:cNvPicPr preferRelativeResize="0"/>
          <p:nvPr/>
        </p:nvPicPr>
        <p:blipFill rotWithShape="1">
          <a:blip r:embed="rId3">
            <a:alphaModFix/>
          </a:blip>
          <a:srcRect b="0" l="0" r="0" t="0"/>
          <a:stretch/>
        </p:blipFill>
        <p:spPr>
          <a:xfrm rot="547373">
            <a:off x="4221337" y="957481"/>
            <a:ext cx="1521325" cy="1400020"/>
          </a:xfrm>
          <a:prstGeom prst="rect">
            <a:avLst/>
          </a:prstGeom>
          <a:noFill/>
          <a:ln>
            <a:noFill/>
          </a:ln>
        </p:spPr>
      </p:pic>
      <p:sp>
        <p:nvSpPr>
          <p:cNvPr id="862" name="Google Shape;862;p29"/>
          <p:cNvSpPr/>
          <p:nvPr/>
        </p:nvSpPr>
        <p:spPr>
          <a:xfrm>
            <a:off x="460600" y="1488700"/>
            <a:ext cx="1828500" cy="571500"/>
          </a:xfrm>
          <a:prstGeom prst="flowChartTerminator">
            <a:avLst/>
          </a:prstGeom>
          <a:solidFill>
            <a:schemeClr val="l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Arial"/>
                <a:ea typeface="Arial"/>
                <a:cs typeface="Arial"/>
                <a:sym typeface="Arial"/>
              </a:rPr>
              <a:t>i</a:t>
            </a:r>
            <a:endParaRPr b="0" i="0" sz="1400" u="none" cap="none" strike="noStrike">
              <a:solidFill>
                <a:schemeClr val="lt1"/>
              </a:solidFill>
              <a:latin typeface="Arial"/>
              <a:ea typeface="Arial"/>
              <a:cs typeface="Arial"/>
              <a:sym typeface="Arial"/>
            </a:endParaRPr>
          </a:p>
        </p:txBody>
      </p:sp>
      <p:sp>
        <p:nvSpPr>
          <p:cNvPr id="863" name="Google Shape;863;p29"/>
          <p:cNvSpPr txBox="1"/>
          <p:nvPr/>
        </p:nvSpPr>
        <p:spPr>
          <a:xfrm>
            <a:off x="987100" y="1489750"/>
            <a:ext cx="14979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1" i="0" lang="en" sz="2500" u="none" cap="none" strike="noStrike">
                <a:solidFill>
                  <a:schemeClr val="dk2"/>
                </a:solidFill>
                <a:latin typeface="Microsoft JhengHei"/>
                <a:ea typeface="Microsoft JhengHei"/>
                <a:cs typeface="Microsoft JhengHei"/>
                <a:sym typeface="Microsoft JhengHei"/>
              </a:rPr>
              <a:t>優點</a:t>
            </a:r>
            <a:endParaRPr b="1" i="0" sz="2500" u="none" cap="none" strike="noStrike">
              <a:solidFill>
                <a:schemeClr val="dk2"/>
              </a:solidFill>
              <a:latin typeface="Microsoft JhengHei"/>
              <a:ea typeface="Microsoft JhengHei"/>
              <a:cs typeface="Microsoft JhengHei"/>
              <a:sym typeface="Microsoft JhengHe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sp>
        <p:nvSpPr>
          <p:cNvPr id="868" name="Google Shape;868;p30"/>
          <p:cNvSpPr/>
          <p:nvPr/>
        </p:nvSpPr>
        <p:spPr>
          <a:xfrm>
            <a:off x="362309" y="1990111"/>
            <a:ext cx="4970970" cy="657764"/>
          </a:xfrm>
          <a:prstGeom prst="flowChartProcess">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lt2"/>
                </a:solidFill>
                <a:latin typeface="Microsoft JhengHei"/>
                <a:ea typeface="Microsoft JhengHei"/>
                <a:cs typeface="Microsoft JhengHei"/>
                <a:sym typeface="Microsoft JhengHei"/>
              </a:rPr>
              <a:t>缺乏誘因</a:t>
            </a:r>
            <a:endParaRPr b="0" i="0" sz="1400" u="none" cap="none" strike="noStrike">
              <a:solidFill>
                <a:srgbClr val="000000"/>
              </a:solidFill>
              <a:latin typeface="Arial"/>
              <a:ea typeface="Arial"/>
              <a:cs typeface="Arial"/>
              <a:sym typeface="Arial"/>
            </a:endParaRPr>
          </a:p>
        </p:txBody>
      </p:sp>
      <p:sp>
        <p:nvSpPr>
          <p:cNvPr id="869" name="Google Shape;869;p30"/>
          <p:cNvSpPr/>
          <p:nvPr/>
        </p:nvSpPr>
        <p:spPr>
          <a:xfrm>
            <a:off x="362309" y="3958359"/>
            <a:ext cx="4970970" cy="657764"/>
          </a:xfrm>
          <a:prstGeom prst="flowChartProcess">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lt2"/>
                </a:solidFill>
                <a:latin typeface="Microsoft JhengHei"/>
                <a:ea typeface="Microsoft JhengHei"/>
                <a:cs typeface="Microsoft JhengHei"/>
                <a:sym typeface="Microsoft JhengHei"/>
              </a:rPr>
              <a:t>給活動參與者贈品</a:t>
            </a:r>
            <a:endParaRPr b="0" i="0" sz="1400" u="none" cap="none" strike="noStrike">
              <a:solidFill>
                <a:srgbClr val="000000"/>
              </a:solidFill>
              <a:latin typeface="Arial"/>
              <a:ea typeface="Arial"/>
              <a:cs typeface="Arial"/>
              <a:sym typeface="Arial"/>
            </a:endParaRPr>
          </a:p>
        </p:txBody>
      </p:sp>
      <p:pic>
        <p:nvPicPr>
          <p:cNvPr id="870" name="Google Shape;870;p30"/>
          <p:cNvPicPr preferRelativeResize="0"/>
          <p:nvPr/>
        </p:nvPicPr>
        <p:blipFill rotWithShape="1">
          <a:blip r:embed="rId3">
            <a:alphaModFix/>
          </a:blip>
          <a:srcRect b="0" l="0" r="0" t="0"/>
          <a:stretch/>
        </p:blipFill>
        <p:spPr>
          <a:xfrm>
            <a:off x="5236305" y="1551536"/>
            <a:ext cx="4123427" cy="3319841"/>
          </a:xfrm>
          <a:prstGeom prst="rect">
            <a:avLst/>
          </a:prstGeom>
          <a:noFill/>
          <a:ln>
            <a:noFill/>
          </a:ln>
        </p:spPr>
      </p:pic>
      <p:sp>
        <p:nvSpPr>
          <p:cNvPr id="871" name="Google Shape;871;p30"/>
          <p:cNvSpPr txBox="1"/>
          <p:nvPr>
            <p:ph type="title"/>
          </p:nvPr>
        </p:nvSpPr>
        <p:spPr>
          <a:xfrm>
            <a:off x="1816250" y="422975"/>
            <a:ext cx="5223600" cy="10092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sz="3100">
                <a:latin typeface="Microsoft JhengHei"/>
                <a:ea typeface="Microsoft JhengHei"/>
                <a:cs typeface="Microsoft JhengHei"/>
                <a:sym typeface="Microsoft JhengHei"/>
              </a:rPr>
              <a:t>我方解決方案之分析</a:t>
            </a:r>
            <a:endParaRPr b="1" sz="4700">
              <a:latin typeface="Microsoft JhengHei"/>
              <a:ea typeface="Microsoft JhengHei"/>
              <a:cs typeface="Microsoft JhengHei"/>
              <a:sym typeface="Microsoft JhengHei"/>
            </a:endParaRPr>
          </a:p>
        </p:txBody>
      </p:sp>
      <p:grpSp>
        <p:nvGrpSpPr>
          <p:cNvPr id="872" name="Google Shape;872;p30"/>
          <p:cNvGrpSpPr/>
          <p:nvPr/>
        </p:nvGrpSpPr>
        <p:grpSpPr>
          <a:xfrm>
            <a:off x="247136" y="155357"/>
            <a:ext cx="1737500" cy="1204783"/>
            <a:chOff x="249497" y="1103377"/>
            <a:chExt cx="1737500" cy="1204783"/>
          </a:xfrm>
        </p:grpSpPr>
        <p:sp>
          <p:nvSpPr>
            <p:cNvPr id="873" name="Google Shape;873;p30"/>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4" name="Google Shape;874;p30"/>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5" name="Google Shape;875;p30"/>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76" name="Google Shape;876;p30"/>
          <p:cNvSpPr/>
          <p:nvPr/>
        </p:nvSpPr>
        <p:spPr>
          <a:xfrm>
            <a:off x="362300" y="1293600"/>
            <a:ext cx="1828494" cy="571482"/>
          </a:xfrm>
          <a:prstGeom prst="flowChartTerminator">
            <a:avLst/>
          </a:prstGeom>
          <a:solidFill>
            <a:schemeClr val="l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Arial"/>
                <a:ea typeface="Arial"/>
                <a:cs typeface="Arial"/>
                <a:sym typeface="Arial"/>
              </a:rPr>
              <a:t>i</a:t>
            </a:r>
            <a:endParaRPr b="0" i="0" sz="1400" u="none" cap="none" strike="noStrike">
              <a:solidFill>
                <a:schemeClr val="lt1"/>
              </a:solidFill>
              <a:latin typeface="Arial"/>
              <a:ea typeface="Arial"/>
              <a:cs typeface="Arial"/>
              <a:sym typeface="Arial"/>
            </a:endParaRPr>
          </a:p>
        </p:txBody>
      </p:sp>
      <p:sp>
        <p:nvSpPr>
          <p:cNvPr id="877" name="Google Shape;877;p30"/>
          <p:cNvSpPr txBox="1"/>
          <p:nvPr/>
        </p:nvSpPr>
        <p:spPr>
          <a:xfrm>
            <a:off x="888800" y="1294650"/>
            <a:ext cx="14979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1" i="0" lang="en" sz="2500" u="none" cap="none" strike="noStrike">
                <a:solidFill>
                  <a:schemeClr val="dk2"/>
                </a:solidFill>
                <a:latin typeface="Microsoft JhengHei"/>
                <a:ea typeface="Microsoft JhengHei"/>
                <a:cs typeface="Microsoft JhengHei"/>
                <a:sym typeface="Microsoft JhengHei"/>
              </a:rPr>
              <a:t>缺點</a:t>
            </a:r>
            <a:endParaRPr b="1" i="0" sz="2500" u="none" cap="none" strike="noStrike">
              <a:solidFill>
                <a:schemeClr val="dk2"/>
              </a:solidFill>
              <a:latin typeface="Microsoft JhengHei"/>
              <a:ea typeface="Microsoft JhengHei"/>
              <a:cs typeface="Microsoft JhengHei"/>
              <a:sym typeface="Microsoft JhengHei"/>
            </a:endParaRPr>
          </a:p>
        </p:txBody>
      </p:sp>
      <p:sp>
        <p:nvSpPr>
          <p:cNvPr id="878" name="Google Shape;878;p30"/>
          <p:cNvSpPr/>
          <p:nvPr/>
        </p:nvSpPr>
        <p:spPr>
          <a:xfrm>
            <a:off x="362300" y="3102150"/>
            <a:ext cx="1828494" cy="571482"/>
          </a:xfrm>
          <a:prstGeom prst="flowChartTerminator">
            <a:avLst/>
          </a:prstGeom>
          <a:solidFill>
            <a:schemeClr val="l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Arial"/>
                <a:ea typeface="Arial"/>
                <a:cs typeface="Arial"/>
                <a:sym typeface="Arial"/>
              </a:rPr>
              <a:t>i</a:t>
            </a:r>
            <a:endParaRPr b="0" i="0" sz="1400" u="none" cap="none" strike="noStrike">
              <a:solidFill>
                <a:schemeClr val="lt1"/>
              </a:solidFill>
              <a:latin typeface="Arial"/>
              <a:ea typeface="Arial"/>
              <a:cs typeface="Arial"/>
              <a:sym typeface="Arial"/>
            </a:endParaRPr>
          </a:p>
        </p:txBody>
      </p:sp>
      <p:sp>
        <p:nvSpPr>
          <p:cNvPr id="879" name="Google Shape;879;p30"/>
          <p:cNvSpPr txBox="1"/>
          <p:nvPr/>
        </p:nvSpPr>
        <p:spPr>
          <a:xfrm>
            <a:off x="527600" y="3103188"/>
            <a:ext cx="14979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1" i="0" lang="en" sz="2500" u="none" cap="none" strike="noStrike">
                <a:solidFill>
                  <a:schemeClr val="dk2"/>
                </a:solidFill>
                <a:latin typeface="Microsoft JhengHei"/>
                <a:ea typeface="Microsoft JhengHei"/>
                <a:cs typeface="Microsoft JhengHei"/>
                <a:sym typeface="Microsoft JhengHei"/>
              </a:rPr>
              <a:t>解決方法</a:t>
            </a:r>
            <a:endParaRPr b="1" i="0" sz="2500" u="none" cap="none" strike="noStrike">
              <a:solidFill>
                <a:schemeClr val="dk2"/>
              </a:solidFill>
              <a:latin typeface="Microsoft JhengHei"/>
              <a:ea typeface="Microsoft JhengHei"/>
              <a:cs typeface="Microsoft JhengHei"/>
              <a:sym typeface="Microsoft JhengHe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31"/>
          <p:cNvSpPr/>
          <p:nvPr/>
        </p:nvSpPr>
        <p:spPr>
          <a:xfrm>
            <a:off x="6535225" y="3118500"/>
            <a:ext cx="1497906" cy="400194"/>
          </a:xfrm>
          <a:prstGeom prst="flowChartTerminator">
            <a:avLst/>
          </a:prstGeom>
          <a:solidFill>
            <a:srgbClr val="73925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5" name="Google Shape;885;p31"/>
          <p:cNvSpPr/>
          <p:nvPr/>
        </p:nvSpPr>
        <p:spPr>
          <a:xfrm>
            <a:off x="4224125" y="3103200"/>
            <a:ext cx="1497906" cy="400194"/>
          </a:xfrm>
          <a:prstGeom prst="flowChartTerminator">
            <a:avLst/>
          </a:prstGeom>
          <a:solidFill>
            <a:srgbClr val="73925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6" name="Google Shape;886;p31"/>
          <p:cNvSpPr/>
          <p:nvPr/>
        </p:nvSpPr>
        <p:spPr>
          <a:xfrm rot="8752864">
            <a:off x="5854320" y="2476642"/>
            <a:ext cx="411294" cy="1437999"/>
          </a:xfrm>
          <a:prstGeom prst="downArrow">
            <a:avLst>
              <a:gd fmla="val 50000" name="adj1"/>
              <a:gd fmla="val 50000" name="adj2"/>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87" name="Google Shape;887;p31"/>
          <p:cNvSpPr txBox="1"/>
          <p:nvPr/>
        </p:nvSpPr>
        <p:spPr>
          <a:xfrm rot="558">
            <a:off x="4224127" y="3133944"/>
            <a:ext cx="18486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lt2"/>
                </a:solidFill>
                <a:latin typeface="Microsoft JhengHei"/>
                <a:ea typeface="Microsoft JhengHei"/>
                <a:cs typeface="Microsoft JhengHei"/>
                <a:sym typeface="Microsoft JhengHei"/>
              </a:rPr>
              <a:t>提供相關設備</a:t>
            </a:r>
            <a:endParaRPr b="0" i="0" sz="1200" u="none" cap="none" strike="noStrike">
              <a:solidFill>
                <a:schemeClr val="lt2"/>
              </a:solidFill>
              <a:latin typeface="Microsoft JhengHei"/>
              <a:ea typeface="Microsoft JhengHei"/>
              <a:cs typeface="Microsoft JhengHei"/>
              <a:sym typeface="Microsoft JhengHei"/>
            </a:endParaRPr>
          </a:p>
        </p:txBody>
      </p:sp>
      <p:sp>
        <p:nvSpPr>
          <p:cNvPr id="888" name="Google Shape;888;p31"/>
          <p:cNvSpPr txBox="1"/>
          <p:nvPr/>
        </p:nvSpPr>
        <p:spPr>
          <a:xfrm>
            <a:off x="6592789" y="3133958"/>
            <a:ext cx="2743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lt2"/>
                </a:solidFill>
                <a:latin typeface="Microsoft JhengHei"/>
                <a:ea typeface="Microsoft JhengHei"/>
                <a:cs typeface="Microsoft JhengHei"/>
                <a:sym typeface="Microsoft JhengHei"/>
              </a:rPr>
              <a:t>  推廣宣傳</a:t>
            </a:r>
            <a:endParaRPr b="0" i="0" sz="1200" u="none" cap="none" strike="noStrike">
              <a:solidFill>
                <a:schemeClr val="lt2"/>
              </a:solidFill>
              <a:latin typeface="Microsoft JhengHei"/>
              <a:ea typeface="Microsoft JhengHei"/>
              <a:cs typeface="Microsoft JhengHei"/>
              <a:sym typeface="Microsoft JhengHei"/>
            </a:endParaRPr>
          </a:p>
        </p:txBody>
      </p:sp>
      <p:sp>
        <p:nvSpPr>
          <p:cNvPr id="889" name="Google Shape;889;p31"/>
          <p:cNvSpPr/>
          <p:nvPr/>
        </p:nvSpPr>
        <p:spPr>
          <a:xfrm>
            <a:off x="362306" y="1998676"/>
            <a:ext cx="3730923" cy="593066"/>
          </a:xfrm>
          <a:prstGeom prst="flowChartProcess">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lt2"/>
                </a:solidFill>
                <a:latin typeface="Microsoft JhengHei"/>
                <a:ea typeface="Microsoft JhengHei"/>
                <a:cs typeface="Microsoft JhengHei"/>
                <a:sym typeface="Microsoft JhengHei"/>
              </a:rPr>
              <a:t>缺乏設備、經費</a:t>
            </a:r>
            <a:endParaRPr b="0" i="0" sz="1400" u="none" cap="none" strike="noStrike">
              <a:solidFill>
                <a:srgbClr val="000000"/>
              </a:solidFill>
              <a:latin typeface="Arial"/>
              <a:ea typeface="Arial"/>
              <a:cs typeface="Arial"/>
              <a:sym typeface="Arial"/>
            </a:endParaRPr>
          </a:p>
        </p:txBody>
      </p:sp>
      <p:sp>
        <p:nvSpPr>
          <p:cNvPr id="890" name="Google Shape;890;p31"/>
          <p:cNvSpPr txBox="1"/>
          <p:nvPr>
            <p:ph type="title"/>
          </p:nvPr>
        </p:nvSpPr>
        <p:spPr>
          <a:xfrm>
            <a:off x="1977025" y="427800"/>
            <a:ext cx="5223600" cy="10092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sz="3100">
                <a:latin typeface="Microsoft JhengHei"/>
                <a:ea typeface="Microsoft JhengHei"/>
                <a:cs typeface="Microsoft JhengHei"/>
                <a:sym typeface="Microsoft JhengHei"/>
              </a:rPr>
              <a:t>我方解決方案之分析</a:t>
            </a:r>
            <a:endParaRPr b="1" sz="4700">
              <a:latin typeface="Microsoft JhengHei"/>
              <a:ea typeface="Microsoft JhengHei"/>
              <a:cs typeface="Microsoft JhengHei"/>
              <a:sym typeface="Microsoft JhengHei"/>
            </a:endParaRPr>
          </a:p>
        </p:txBody>
      </p:sp>
      <p:grpSp>
        <p:nvGrpSpPr>
          <p:cNvPr id="891" name="Google Shape;891;p31"/>
          <p:cNvGrpSpPr/>
          <p:nvPr/>
        </p:nvGrpSpPr>
        <p:grpSpPr>
          <a:xfrm>
            <a:off x="407911" y="160182"/>
            <a:ext cx="1737500" cy="1204783"/>
            <a:chOff x="249497" y="1103377"/>
            <a:chExt cx="1737500" cy="1204783"/>
          </a:xfrm>
        </p:grpSpPr>
        <p:sp>
          <p:nvSpPr>
            <p:cNvPr id="892" name="Google Shape;892;p31"/>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3" name="Google Shape;893;p31"/>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4" name="Google Shape;894;p31"/>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95" name="Google Shape;895;p31"/>
          <p:cNvSpPr/>
          <p:nvPr/>
        </p:nvSpPr>
        <p:spPr>
          <a:xfrm>
            <a:off x="362300" y="1293600"/>
            <a:ext cx="1828494" cy="571482"/>
          </a:xfrm>
          <a:prstGeom prst="flowChartTerminator">
            <a:avLst/>
          </a:prstGeom>
          <a:solidFill>
            <a:schemeClr val="l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Arial"/>
                <a:ea typeface="Arial"/>
                <a:cs typeface="Arial"/>
                <a:sym typeface="Arial"/>
              </a:rPr>
              <a:t>i</a:t>
            </a:r>
            <a:endParaRPr b="0" i="0" sz="1400" u="none" cap="none" strike="noStrike">
              <a:solidFill>
                <a:schemeClr val="lt1"/>
              </a:solidFill>
              <a:latin typeface="Arial"/>
              <a:ea typeface="Arial"/>
              <a:cs typeface="Arial"/>
              <a:sym typeface="Arial"/>
            </a:endParaRPr>
          </a:p>
        </p:txBody>
      </p:sp>
      <p:sp>
        <p:nvSpPr>
          <p:cNvPr id="896" name="Google Shape;896;p31"/>
          <p:cNvSpPr txBox="1"/>
          <p:nvPr/>
        </p:nvSpPr>
        <p:spPr>
          <a:xfrm>
            <a:off x="888800" y="1294650"/>
            <a:ext cx="14979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1" i="0" lang="en" sz="2500" u="none" cap="none" strike="noStrike">
                <a:solidFill>
                  <a:schemeClr val="dk2"/>
                </a:solidFill>
                <a:latin typeface="Microsoft JhengHei"/>
                <a:ea typeface="Microsoft JhengHei"/>
                <a:cs typeface="Microsoft JhengHei"/>
                <a:sym typeface="Microsoft JhengHei"/>
              </a:rPr>
              <a:t>缺點</a:t>
            </a:r>
            <a:endParaRPr b="1" i="0" sz="2500" u="none" cap="none" strike="noStrike">
              <a:solidFill>
                <a:schemeClr val="dk2"/>
              </a:solidFill>
              <a:latin typeface="Microsoft JhengHei"/>
              <a:ea typeface="Microsoft JhengHei"/>
              <a:cs typeface="Microsoft JhengHei"/>
              <a:sym typeface="Microsoft JhengHei"/>
            </a:endParaRPr>
          </a:p>
        </p:txBody>
      </p:sp>
      <p:sp>
        <p:nvSpPr>
          <p:cNvPr id="897" name="Google Shape;897;p31"/>
          <p:cNvSpPr/>
          <p:nvPr/>
        </p:nvSpPr>
        <p:spPr>
          <a:xfrm>
            <a:off x="362302" y="3958350"/>
            <a:ext cx="3730925" cy="657775"/>
          </a:xfrm>
          <a:prstGeom prst="flowChartProcess">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chemeClr val="lt2"/>
                </a:solidFill>
                <a:latin typeface="Microsoft JhengHei"/>
                <a:ea typeface="Microsoft JhengHei"/>
                <a:cs typeface="Microsoft JhengHei"/>
                <a:sym typeface="Microsoft JhengHei"/>
              </a:rPr>
              <a:t>媒合第三方廠商</a:t>
            </a:r>
            <a:endParaRPr b="0" i="0" sz="1400" u="none" cap="none" strike="noStrike">
              <a:solidFill>
                <a:srgbClr val="000000"/>
              </a:solidFill>
              <a:latin typeface="Arial"/>
              <a:ea typeface="Arial"/>
              <a:cs typeface="Arial"/>
              <a:sym typeface="Arial"/>
            </a:endParaRPr>
          </a:p>
        </p:txBody>
      </p:sp>
      <p:sp>
        <p:nvSpPr>
          <p:cNvPr id="898" name="Google Shape;898;p31"/>
          <p:cNvSpPr/>
          <p:nvPr/>
        </p:nvSpPr>
        <p:spPr>
          <a:xfrm>
            <a:off x="362300" y="3102150"/>
            <a:ext cx="1828494" cy="571482"/>
          </a:xfrm>
          <a:prstGeom prst="flowChartTerminator">
            <a:avLst/>
          </a:prstGeom>
          <a:solidFill>
            <a:schemeClr val="l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Arial"/>
                <a:ea typeface="Arial"/>
                <a:cs typeface="Arial"/>
                <a:sym typeface="Arial"/>
              </a:rPr>
              <a:t>i</a:t>
            </a:r>
            <a:endParaRPr b="0" i="0" sz="1400" u="none" cap="none" strike="noStrike">
              <a:solidFill>
                <a:schemeClr val="lt1"/>
              </a:solidFill>
              <a:latin typeface="Arial"/>
              <a:ea typeface="Arial"/>
              <a:cs typeface="Arial"/>
              <a:sym typeface="Arial"/>
            </a:endParaRPr>
          </a:p>
        </p:txBody>
      </p:sp>
      <p:sp>
        <p:nvSpPr>
          <p:cNvPr id="899" name="Google Shape;899;p31"/>
          <p:cNvSpPr txBox="1"/>
          <p:nvPr/>
        </p:nvSpPr>
        <p:spPr>
          <a:xfrm>
            <a:off x="527600" y="3103188"/>
            <a:ext cx="14979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1" i="0" lang="en" sz="2500" u="none" cap="none" strike="noStrike">
                <a:solidFill>
                  <a:schemeClr val="dk2"/>
                </a:solidFill>
                <a:latin typeface="Microsoft JhengHei"/>
                <a:ea typeface="Microsoft JhengHei"/>
                <a:cs typeface="Microsoft JhengHei"/>
                <a:sym typeface="Microsoft JhengHei"/>
              </a:rPr>
              <a:t>解決方法</a:t>
            </a:r>
            <a:endParaRPr b="1" i="0" sz="2500" u="none" cap="none" strike="noStrike">
              <a:solidFill>
                <a:schemeClr val="dk2"/>
              </a:solidFill>
              <a:latin typeface="Microsoft JhengHei"/>
              <a:ea typeface="Microsoft JhengHei"/>
              <a:cs typeface="Microsoft JhengHei"/>
              <a:sym typeface="Microsoft JhengHei"/>
            </a:endParaRPr>
          </a:p>
        </p:txBody>
      </p:sp>
      <p:pic>
        <p:nvPicPr>
          <p:cNvPr descr="一張含有 文字 的圖片&#10;&#10;自動產生的描述" id="900" name="Google Shape;900;p31"/>
          <p:cNvPicPr preferRelativeResize="0"/>
          <p:nvPr/>
        </p:nvPicPr>
        <p:blipFill rotWithShape="1">
          <a:blip r:embed="rId3">
            <a:alphaModFix/>
          </a:blip>
          <a:srcRect b="0" l="0" r="0" t="0"/>
          <a:stretch/>
        </p:blipFill>
        <p:spPr>
          <a:xfrm>
            <a:off x="5485933" y="1629213"/>
            <a:ext cx="3276600" cy="837595"/>
          </a:xfrm>
          <a:prstGeom prst="rect">
            <a:avLst/>
          </a:prstGeom>
          <a:noFill/>
          <a:ln cap="flat" cmpd="sng" w="57150">
            <a:solidFill>
              <a:schemeClr val="lt2"/>
            </a:solidFill>
            <a:prstDash val="solid"/>
            <a:round/>
            <a:headEnd len="sm" w="sm" type="none"/>
            <a:tailEnd len="sm" w="sm" type="none"/>
          </a:ln>
        </p:spPr>
      </p:pic>
      <p:sp>
        <p:nvSpPr>
          <p:cNvPr id="901" name="Google Shape;901;p31"/>
          <p:cNvSpPr/>
          <p:nvPr/>
        </p:nvSpPr>
        <p:spPr>
          <a:xfrm rot="1810512">
            <a:off x="8203735" y="2514198"/>
            <a:ext cx="411224" cy="1438108"/>
          </a:xfrm>
          <a:prstGeom prst="downArrow">
            <a:avLst>
              <a:gd fmla="val 50000" name="adj1"/>
              <a:gd fmla="val 50000" name="adj2"/>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902" name="Google Shape;902;p31"/>
          <p:cNvPicPr preferRelativeResize="0"/>
          <p:nvPr/>
        </p:nvPicPr>
        <p:blipFill rotWithShape="1">
          <a:blip r:embed="rId4">
            <a:alphaModFix/>
          </a:blip>
          <a:srcRect b="0" l="0" r="0" t="0"/>
          <a:stretch/>
        </p:blipFill>
        <p:spPr>
          <a:xfrm>
            <a:off x="6257400" y="3924499"/>
            <a:ext cx="1976100" cy="747600"/>
          </a:xfrm>
          <a:prstGeom prst="roundRect">
            <a:avLst>
              <a:gd fmla="val 16667" name="adj"/>
            </a:avLst>
          </a:prstGeom>
          <a:noFill/>
          <a:ln cap="flat" cmpd="sng" w="9525">
            <a:solidFill>
              <a:srgbClr val="739250"/>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32"/>
          <p:cNvSpPr txBox="1"/>
          <p:nvPr>
            <p:ph type="title"/>
          </p:nvPr>
        </p:nvSpPr>
        <p:spPr>
          <a:xfrm>
            <a:off x="2271900" y="1443663"/>
            <a:ext cx="4600200" cy="1457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500"/>
              <a:buNone/>
            </a:pPr>
            <a:r>
              <a:rPr lang="en"/>
              <a:t>STEP 4</a:t>
            </a:r>
            <a:endParaRPr/>
          </a:p>
        </p:txBody>
      </p:sp>
      <p:grpSp>
        <p:nvGrpSpPr>
          <p:cNvPr id="908" name="Google Shape;908;p32"/>
          <p:cNvGrpSpPr/>
          <p:nvPr/>
        </p:nvGrpSpPr>
        <p:grpSpPr>
          <a:xfrm flipH="1" rot="-1799934">
            <a:off x="686975" y="2814533"/>
            <a:ext cx="1657854" cy="1793369"/>
            <a:chOff x="8551050" y="7183675"/>
            <a:chExt cx="1161900" cy="1256875"/>
          </a:xfrm>
        </p:grpSpPr>
        <p:sp>
          <p:nvSpPr>
            <p:cNvPr id="909" name="Google Shape;909;p32"/>
            <p:cNvSpPr/>
            <p:nvPr/>
          </p:nvSpPr>
          <p:spPr>
            <a:xfrm>
              <a:off x="8551050" y="7183675"/>
              <a:ext cx="1161900" cy="1256875"/>
            </a:xfrm>
            <a:custGeom>
              <a:rect b="b" l="l" r="r" t="t"/>
              <a:pathLst>
                <a:path extrusionOk="0" h="50275" w="46476">
                  <a:moveTo>
                    <a:pt x="17205" y="0"/>
                  </a:moveTo>
                  <a:cubicBezTo>
                    <a:pt x="15776" y="0"/>
                    <a:pt x="14469" y="700"/>
                    <a:pt x="13648" y="1885"/>
                  </a:cubicBezTo>
                  <a:lnTo>
                    <a:pt x="12949" y="2949"/>
                  </a:lnTo>
                  <a:cubicBezTo>
                    <a:pt x="12250" y="3952"/>
                    <a:pt x="11551" y="4955"/>
                    <a:pt x="10882" y="5988"/>
                  </a:cubicBezTo>
                  <a:cubicBezTo>
                    <a:pt x="10548" y="6475"/>
                    <a:pt x="10274" y="6931"/>
                    <a:pt x="10031" y="7387"/>
                  </a:cubicBezTo>
                  <a:cubicBezTo>
                    <a:pt x="8299" y="11034"/>
                    <a:pt x="8967" y="14408"/>
                    <a:pt x="9819" y="16627"/>
                  </a:cubicBezTo>
                  <a:cubicBezTo>
                    <a:pt x="8907" y="16840"/>
                    <a:pt x="8025" y="17174"/>
                    <a:pt x="7204" y="17630"/>
                  </a:cubicBezTo>
                  <a:cubicBezTo>
                    <a:pt x="5685" y="18481"/>
                    <a:pt x="4317" y="19514"/>
                    <a:pt x="3192" y="20305"/>
                  </a:cubicBezTo>
                  <a:cubicBezTo>
                    <a:pt x="2797" y="20609"/>
                    <a:pt x="2372" y="20913"/>
                    <a:pt x="1976" y="21186"/>
                  </a:cubicBezTo>
                  <a:cubicBezTo>
                    <a:pt x="1034" y="21855"/>
                    <a:pt x="396" y="22858"/>
                    <a:pt x="213" y="23983"/>
                  </a:cubicBezTo>
                  <a:cubicBezTo>
                    <a:pt x="1" y="25077"/>
                    <a:pt x="244" y="26232"/>
                    <a:pt x="913" y="27174"/>
                  </a:cubicBezTo>
                  <a:cubicBezTo>
                    <a:pt x="1186" y="27569"/>
                    <a:pt x="1490" y="27934"/>
                    <a:pt x="1764" y="28329"/>
                  </a:cubicBezTo>
                  <a:cubicBezTo>
                    <a:pt x="2311" y="28998"/>
                    <a:pt x="2706" y="29606"/>
                    <a:pt x="3101" y="30214"/>
                  </a:cubicBezTo>
                  <a:cubicBezTo>
                    <a:pt x="4834" y="33101"/>
                    <a:pt x="7083" y="34864"/>
                    <a:pt x="9727" y="35472"/>
                  </a:cubicBezTo>
                  <a:cubicBezTo>
                    <a:pt x="9727" y="36293"/>
                    <a:pt x="9788" y="37053"/>
                    <a:pt x="9819" y="37661"/>
                  </a:cubicBezTo>
                  <a:cubicBezTo>
                    <a:pt x="9849" y="38268"/>
                    <a:pt x="9879" y="38876"/>
                    <a:pt x="9849" y="39272"/>
                  </a:cubicBezTo>
                  <a:cubicBezTo>
                    <a:pt x="9727" y="40639"/>
                    <a:pt x="10274" y="41977"/>
                    <a:pt x="11308" y="42828"/>
                  </a:cubicBezTo>
                  <a:cubicBezTo>
                    <a:pt x="12098" y="43527"/>
                    <a:pt x="13071" y="43892"/>
                    <a:pt x="14104" y="43892"/>
                  </a:cubicBezTo>
                  <a:cubicBezTo>
                    <a:pt x="14408" y="43892"/>
                    <a:pt x="14712" y="43861"/>
                    <a:pt x="15016" y="43770"/>
                  </a:cubicBezTo>
                  <a:cubicBezTo>
                    <a:pt x="15472" y="43709"/>
                    <a:pt x="15989" y="43588"/>
                    <a:pt x="16445" y="43496"/>
                  </a:cubicBezTo>
                  <a:cubicBezTo>
                    <a:pt x="17144" y="43345"/>
                    <a:pt x="17904" y="43132"/>
                    <a:pt x="18664" y="42980"/>
                  </a:cubicBezTo>
                  <a:lnTo>
                    <a:pt x="18664" y="42980"/>
                  </a:lnTo>
                  <a:cubicBezTo>
                    <a:pt x="18633" y="43527"/>
                    <a:pt x="18633" y="44044"/>
                    <a:pt x="18603" y="44591"/>
                  </a:cubicBezTo>
                  <a:cubicBezTo>
                    <a:pt x="18512" y="45807"/>
                    <a:pt x="18937" y="46749"/>
                    <a:pt x="19120" y="47235"/>
                  </a:cubicBezTo>
                  <a:lnTo>
                    <a:pt x="19180" y="47326"/>
                  </a:lnTo>
                  <a:cubicBezTo>
                    <a:pt x="19636" y="48725"/>
                    <a:pt x="20761" y="49819"/>
                    <a:pt x="22220" y="50184"/>
                  </a:cubicBezTo>
                  <a:lnTo>
                    <a:pt x="22281" y="50184"/>
                  </a:lnTo>
                  <a:cubicBezTo>
                    <a:pt x="22585" y="50244"/>
                    <a:pt x="22919" y="50275"/>
                    <a:pt x="23223" y="50275"/>
                  </a:cubicBezTo>
                  <a:cubicBezTo>
                    <a:pt x="24287" y="50275"/>
                    <a:pt x="25412" y="49819"/>
                    <a:pt x="26323" y="49089"/>
                  </a:cubicBezTo>
                  <a:lnTo>
                    <a:pt x="26384" y="49028"/>
                  </a:lnTo>
                  <a:cubicBezTo>
                    <a:pt x="26870" y="48603"/>
                    <a:pt x="28026" y="47691"/>
                    <a:pt x="28390" y="45989"/>
                  </a:cubicBezTo>
                  <a:cubicBezTo>
                    <a:pt x="28633" y="44955"/>
                    <a:pt x="28633" y="44013"/>
                    <a:pt x="28603" y="43314"/>
                  </a:cubicBezTo>
                  <a:lnTo>
                    <a:pt x="28603" y="42919"/>
                  </a:lnTo>
                  <a:lnTo>
                    <a:pt x="28603" y="38876"/>
                  </a:lnTo>
                  <a:cubicBezTo>
                    <a:pt x="29758" y="39272"/>
                    <a:pt x="30944" y="39454"/>
                    <a:pt x="32129" y="39454"/>
                  </a:cubicBezTo>
                  <a:cubicBezTo>
                    <a:pt x="34105" y="39454"/>
                    <a:pt x="35928" y="38876"/>
                    <a:pt x="37448" y="37843"/>
                  </a:cubicBezTo>
                  <a:cubicBezTo>
                    <a:pt x="38968" y="36840"/>
                    <a:pt x="40336" y="35685"/>
                    <a:pt x="41643" y="34591"/>
                  </a:cubicBezTo>
                  <a:lnTo>
                    <a:pt x="41704" y="34560"/>
                  </a:lnTo>
                  <a:cubicBezTo>
                    <a:pt x="42251" y="34104"/>
                    <a:pt x="42798" y="33648"/>
                    <a:pt x="43345" y="33223"/>
                  </a:cubicBezTo>
                  <a:cubicBezTo>
                    <a:pt x="44378" y="32341"/>
                    <a:pt x="44986" y="31004"/>
                    <a:pt x="44926" y="29606"/>
                  </a:cubicBezTo>
                  <a:cubicBezTo>
                    <a:pt x="44804" y="28238"/>
                    <a:pt x="44044" y="26961"/>
                    <a:pt x="42859" y="26232"/>
                  </a:cubicBezTo>
                  <a:cubicBezTo>
                    <a:pt x="42707" y="26141"/>
                    <a:pt x="42615" y="26080"/>
                    <a:pt x="42463" y="25989"/>
                  </a:cubicBezTo>
                  <a:cubicBezTo>
                    <a:pt x="42372" y="25837"/>
                    <a:pt x="42251" y="25685"/>
                    <a:pt x="42160" y="25533"/>
                  </a:cubicBezTo>
                  <a:cubicBezTo>
                    <a:pt x="43467" y="23861"/>
                    <a:pt x="44439" y="21733"/>
                    <a:pt x="44926" y="19241"/>
                  </a:cubicBezTo>
                  <a:cubicBezTo>
                    <a:pt x="45199" y="17903"/>
                    <a:pt x="45108" y="16688"/>
                    <a:pt x="45047" y="15715"/>
                  </a:cubicBezTo>
                  <a:cubicBezTo>
                    <a:pt x="45047" y="15441"/>
                    <a:pt x="45017" y="15107"/>
                    <a:pt x="45017" y="14833"/>
                  </a:cubicBezTo>
                  <a:cubicBezTo>
                    <a:pt x="46020" y="13770"/>
                    <a:pt x="46476" y="12250"/>
                    <a:pt x="46141" y="10791"/>
                  </a:cubicBezTo>
                  <a:cubicBezTo>
                    <a:pt x="45777" y="9180"/>
                    <a:pt x="44500" y="7903"/>
                    <a:pt x="42889" y="7569"/>
                  </a:cubicBezTo>
                  <a:cubicBezTo>
                    <a:pt x="42342" y="7447"/>
                    <a:pt x="41764" y="7356"/>
                    <a:pt x="41248" y="7235"/>
                  </a:cubicBezTo>
                  <a:cubicBezTo>
                    <a:pt x="40184" y="6991"/>
                    <a:pt x="39272" y="6839"/>
                    <a:pt x="38421" y="6596"/>
                  </a:cubicBezTo>
                  <a:cubicBezTo>
                    <a:pt x="37357" y="6232"/>
                    <a:pt x="36293" y="6080"/>
                    <a:pt x="35229" y="6080"/>
                  </a:cubicBezTo>
                  <a:cubicBezTo>
                    <a:pt x="33679" y="6080"/>
                    <a:pt x="32099" y="6444"/>
                    <a:pt x="30427" y="7113"/>
                  </a:cubicBezTo>
                  <a:cubicBezTo>
                    <a:pt x="30001" y="7265"/>
                    <a:pt x="29606" y="7447"/>
                    <a:pt x="29272" y="7660"/>
                  </a:cubicBezTo>
                  <a:cubicBezTo>
                    <a:pt x="28299" y="5563"/>
                    <a:pt x="26567" y="3648"/>
                    <a:pt x="24712" y="2584"/>
                  </a:cubicBezTo>
                  <a:cubicBezTo>
                    <a:pt x="23071" y="1642"/>
                    <a:pt x="21338" y="1125"/>
                    <a:pt x="19940" y="669"/>
                  </a:cubicBezTo>
                  <a:cubicBezTo>
                    <a:pt x="19484" y="517"/>
                    <a:pt x="19028" y="396"/>
                    <a:pt x="18633" y="244"/>
                  </a:cubicBezTo>
                  <a:lnTo>
                    <a:pt x="18603" y="244"/>
                  </a:lnTo>
                  <a:cubicBezTo>
                    <a:pt x="18147" y="92"/>
                    <a:pt x="17691" y="0"/>
                    <a:pt x="17205" y="0"/>
                  </a:cubicBezTo>
                  <a:close/>
                </a:path>
              </a:pathLst>
            </a:custGeom>
            <a:solidFill>
              <a:srgbClr val="FFFFFF"/>
            </a:solidFill>
            <a:ln>
              <a:noFill/>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0" name="Google Shape;910;p32"/>
            <p:cNvSpPr/>
            <p:nvPr/>
          </p:nvSpPr>
          <p:spPr>
            <a:xfrm>
              <a:off x="8610705" y="7256374"/>
              <a:ext cx="1040273" cy="1151443"/>
            </a:xfrm>
            <a:custGeom>
              <a:rect b="b" l="l" r="r" t="t"/>
              <a:pathLst>
                <a:path extrusionOk="0" h="41989" w="37935">
                  <a:moveTo>
                    <a:pt x="12907" y="1"/>
                  </a:moveTo>
                  <a:cubicBezTo>
                    <a:pt x="12833" y="1"/>
                    <a:pt x="12759" y="35"/>
                    <a:pt x="12736" y="103"/>
                  </a:cubicBezTo>
                  <a:lnTo>
                    <a:pt x="12007" y="1167"/>
                  </a:lnTo>
                  <a:cubicBezTo>
                    <a:pt x="11338" y="2140"/>
                    <a:pt x="10639" y="3173"/>
                    <a:pt x="9970" y="4146"/>
                  </a:cubicBezTo>
                  <a:cubicBezTo>
                    <a:pt x="9727" y="4510"/>
                    <a:pt x="9575" y="4754"/>
                    <a:pt x="9423" y="5027"/>
                  </a:cubicBezTo>
                  <a:cubicBezTo>
                    <a:pt x="8025" y="7945"/>
                    <a:pt x="9119" y="10802"/>
                    <a:pt x="10062" y="12656"/>
                  </a:cubicBezTo>
                  <a:cubicBezTo>
                    <a:pt x="10822" y="14146"/>
                    <a:pt x="11794" y="15544"/>
                    <a:pt x="12706" y="16881"/>
                  </a:cubicBezTo>
                  <a:lnTo>
                    <a:pt x="14074" y="18948"/>
                  </a:lnTo>
                  <a:cubicBezTo>
                    <a:pt x="14347" y="19343"/>
                    <a:pt x="14591" y="19860"/>
                    <a:pt x="14834" y="20316"/>
                  </a:cubicBezTo>
                  <a:cubicBezTo>
                    <a:pt x="14895" y="20468"/>
                    <a:pt x="15016" y="20651"/>
                    <a:pt x="15107" y="20802"/>
                  </a:cubicBezTo>
                  <a:lnTo>
                    <a:pt x="14895" y="20954"/>
                  </a:lnTo>
                  <a:cubicBezTo>
                    <a:pt x="14803" y="20863"/>
                    <a:pt x="14712" y="20802"/>
                    <a:pt x="14591" y="20772"/>
                  </a:cubicBezTo>
                  <a:cubicBezTo>
                    <a:pt x="14287" y="20559"/>
                    <a:pt x="13983" y="20347"/>
                    <a:pt x="13740" y="20073"/>
                  </a:cubicBezTo>
                  <a:cubicBezTo>
                    <a:pt x="13375" y="19769"/>
                    <a:pt x="13071" y="19465"/>
                    <a:pt x="12767" y="19161"/>
                  </a:cubicBezTo>
                  <a:cubicBezTo>
                    <a:pt x="12433" y="18827"/>
                    <a:pt x="12098" y="18492"/>
                    <a:pt x="11703" y="18128"/>
                  </a:cubicBezTo>
                  <a:cubicBezTo>
                    <a:pt x="10359" y="16952"/>
                    <a:pt x="8947" y="16361"/>
                    <a:pt x="7550" y="16361"/>
                  </a:cubicBezTo>
                  <a:cubicBezTo>
                    <a:pt x="6672" y="16361"/>
                    <a:pt x="5800" y="16594"/>
                    <a:pt x="4955" y="17064"/>
                  </a:cubicBezTo>
                  <a:cubicBezTo>
                    <a:pt x="3648" y="17793"/>
                    <a:pt x="2432" y="18675"/>
                    <a:pt x="1369" y="19465"/>
                  </a:cubicBezTo>
                  <a:cubicBezTo>
                    <a:pt x="913" y="19799"/>
                    <a:pt x="517" y="20103"/>
                    <a:pt x="92" y="20407"/>
                  </a:cubicBezTo>
                  <a:cubicBezTo>
                    <a:pt x="61" y="20468"/>
                    <a:pt x="1" y="20499"/>
                    <a:pt x="1" y="20529"/>
                  </a:cubicBezTo>
                  <a:cubicBezTo>
                    <a:pt x="1" y="20559"/>
                    <a:pt x="1" y="20651"/>
                    <a:pt x="31" y="20681"/>
                  </a:cubicBezTo>
                  <a:cubicBezTo>
                    <a:pt x="305" y="21076"/>
                    <a:pt x="578" y="21410"/>
                    <a:pt x="852" y="21745"/>
                  </a:cubicBezTo>
                  <a:cubicBezTo>
                    <a:pt x="1399" y="22505"/>
                    <a:pt x="1946" y="23234"/>
                    <a:pt x="2402" y="23994"/>
                  </a:cubicBezTo>
                  <a:cubicBezTo>
                    <a:pt x="3857" y="26373"/>
                    <a:pt x="5570" y="27515"/>
                    <a:pt x="7778" y="27515"/>
                  </a:cubicBezTo>
                  <a:cubicBezTo>
                    <a:pt x="7968" y="27515"/>
                    <a:pt x="8162" y="27506"/>
                    <a:pt x="8360" y="27490"/>
                  </a:cubicBezTo>
                  <a:cubicBezTo>
                    <a:pt x="9454" y="27398"/>
                    <a:pt x="10609" y="27216"/>
                    <a:pt x="11703" y="27064"/>
                  </a:cubicBezTo>
                  <a:cubicBezTo>
                    <a:pt x="11794" y="27064"/>
                    <a:pt x="11855" y="27034"/>
                    <a:pt x="11946" y="27034"/>
                  </a:cubicBezTo>
                  <a:cubicBezTo>
                    <a:pt x="9393" y="28584"/>
                    <a:pt x="9575" y="31046"/>
                    <a:pt x="9697" y="33265"/>
                  </a:cubicBezTo>
                  <a:cubicBezTo>
                    <a:pt x="9727" y="34025"/>
                    <a:pt x="9819" y="34754"/>
                    <a:pt x="9727" y="35423"/>
                  </a:cubicBezTo>
                  <a:cubicBezTo>
                    <a:pt x="9727" y="35514"/>
                    <a:pt x="9758" y="35544"/>
                    <a:pt x="9819" y="35575"/>
                  </a:cubicBezTo>
                  <a:cubicBezTo>
                    <a:pt x="9839" y="35596"/>
                    <a:pt x="9875" y="35631"/>
                    <a:pt x="9925" y="35631"/>
                  </a:cubicBezTo>
                  <a:cubicBezTo>
                    <a:pt x="9947" y="35631"/>
                    <a:pt x="9973" y="35624"/>
                    <a:pt x="10001" y="35605"/>
                  </a:cubicBezTo>
                  <a:cubicBezTo>
                    <a:pt x="10457" y="35514"/>
                    <a:pt x="10913" y="35423"/>
                    <a:pt x="11369" y="35301"/>
                  </a:cubicBezTo>
                  <a:cubicBezTo>
                    <a:pt x="12402" y="35088"/>
                    <a:pt x="13466" y="34815"/>
                    <a:pt x="14530" y="34632"/>
                  </a:cubicBezTo>
                  <a:cubicBezTo>
                    <a:pt x="15806" y="34359"/>
                    <a:pt x="17205" y="33903"/>
                    <a:pt x="17873" y="32231"/>
                  </a:cubicBezTo>
                  <a:cubicBezTo>
                    <a:pt x="18025" y="31806"/>
                    <a:pt x="18329" y="31471"/>
                    <a:pt x="18633" y="31046"/>
                  </a:cubicBezTo>
                  <a:cubicBezTo>
                    <a:pt x="18724" y="30894"/>
                    <a:pt x="18846" y="30803"/>
                    <a:pt x="18937" y="30651"/>
                  </a:cubicBezTo>
                  <a:lnTo>
                    <a:pt x="19089" y="30711"/>
                  </a:lnTo>
                  <a:lnTo>
                    <a:pt x="18937" y="32870"/>
                  </a:lnTo>
                  <a:cubicBezTo>
                    <a:pt x="18785" y="35392"/>
                    <a:pt x="18633" y="38006"/>
                    <a:pt x="18481" y="40560"/>
                  </a:cubicBezTo>
                  <a:cubicBezTo>
                    <a:pt x="18481" y="40864"/>
                    <a:pt x="18572" y="41168"/>
                    <a:pt x="18694" y="41471"/>
                  </a:cubicBezTo>
                  <a:cubicBezTo>
                    <a:pt x="18724" y="41593"/>
                    <a:pt x="18816" y="41745"/>
                    <a:pt x="18846" y="41836"/>
                  </a:cubicBezTo>
                  <a:cubicBezTo>
                    <a:pt x="18876" y="41927"/>
                    <a:pt x="18937" y="41958"/>
                    <a:pt x="18998" y="41988"/>
                  </a:cubicBezTo>
                  <a:lnTo>
                    <a:pt x="19028" y="41988"/>
                  </a:lnTo>
                  <a:cubicBezTo>
                    <a:pt x="19089" y="41988"/>
                    <a:pt x="19150" y="41958"/>
                    <a:pt x="19180" y="41927"/>
                  </a:cubicBezTo>
                  <a:cubicBezTo>
                    <a:pt x="19272" y="41836"/>
                    <a:pt x="19393" y="41745"/>
                    <a:pt x="19484" y="41654"/>
                  </a:cubicBezTo>
                  <a:cubicBezTo>
                    <a:pt x="19758" y="41441"/>
                    <a:pt x="20062" y="41198"/>
                    <a:pt x="20153" y="40894"/>
                  </a:cubicBezTo>
                  <a:cubicBezTo>
                    <a:pt x="20244" y="40377"/>
                    <a:pt x="20244" y="39800"/>
                    <a:pt x="20214" y="39222"/>
                  </a:cubicBezTo>
                  <a:lnTo>
                    <a:pt x="20214" y="38705"/>
                  </a:lnTo>
                  <a:lnTo>
                    <a:pt x="20214" y="34632"/>
                  </a:lnTo>
                  <a:cubicBezTo>
                    <a:pt x="20214" y="32353"/>
                    <a:pt x="20183" y="30104"/>
                    <a:pt x="20183" y="27824"/>
                  </a:cubicBezTo>
                  <a:cubicBezTo>
                    <a:pt x="20183" y="27641"/>
                    <a:pt x="20214" y="27398"/>
                    <a:pt x="20305" y="27155"/>
                  </a:cubicBezTo>
                  <a:cubicBezTo>
                    <a:pt x="20305" y="27064"/>
                    <a:pt x="20335" y="27034"/>
                    <a:pt x="20335" y="26942"/>
                  </a:cubicBezTo>
                  <a:lnTo>
                    <a:pt x="20639" y="27246"/>
                  </a:lnTo>
                  <a:cubicBezTo>
                    <a:pt x="21004" y="27641"/>
                    <a:pt x="21308" y="27976"/>
                    <a:pt x="21612" y="28280"/>
                  </a:cubicBezTo>
                  <a:cubicBezTo>
                    <a:pt x="23386" y="30134"/>
                    <a:pt x="25736" y="31138"/>
                    <a:pt x="27837" y="31138"/>
                  </a:cubicBezTo>
                  <a:cubicBezTo>
                    <a:pt x="28940" y="31138"/>
                    <a:pt x="29975" y="30861"/>
                    <a:pt x="30822" y="30286"/>
                  </a:cubicBezTo>
                  <a:cubicBezTo>
                    <a:pt x="32190" y="29344"/>
                    <a:pt x="33527" y="28280"/>
                    <a:pt x="34773" y="27216"/>
                  </a:cubicBezTo>
                  <a:cubicBezTo>
                    <a:pt x="35351" y="26760"/>
                    <a:pt x="35898" y="26274"/>
                    <a:pt x="36476" y="25818"/>
                  </a:cubicBezTo>
                  <a:cubicBezTo>
                    <a:pt x="36506" y="25787"/>
                    <a:pt x="36567" y="25696"/>
                    <a:pt x="36567" y="25635"/>
                  </a:cubicBezTo>
                  <a:cubicBezTo>
                    <a:pt x="36567" y="25544"/>
                    <a:pt x="36506" y="25514"/>
                    <a:pt x="36445" y="25483"/>
                  </a:cubicBezTo>
                  <a:cubicBezTo>
                    <a:pt x="36324" y="25392"/>
                    <a:pt x="36202" y="25362"/>
                    <a:pt x="36050" y="25271"/>
                  </a:cubicBezTo>
                  <a:cubicBezTo>
                    <a:pt x="35716" y="25119"/>
                    <a:pt x="35290" y="24936"/>
                    <a:pt x="35138" y="24632"/>
                  </a:cubicBezTo>
                  <a:cubicBezTo>
                    <a:pt x="34226" y="23082"/>
                    <a:pt x="33071" y="21562"/>
                    <a:pt x="30974" y="21258"/>
                  </a:cubicBezTo>
                  <a:cubicBezTo>
                    <a:pt x="34074" y="20164"/>
                    <a:pt x="35868" y="17885"/>
                    <a:pt x="36628" y="14176"/>
                  </a:cubicBezTo>
                  <a:cubicBezTo>
                    <a:pt x="36779" y="13386"/>
                    <a:pt x="36749" y="12565"/>
                    <a:pt x="36719" y="11714"/>
                  </a:cubicBezTo>
                  <a:cubicBezTo>
                    <a:pt x="36597" y="10194"/>
                    <a:pt x="36506" y="8766"/>
                    <a:pt x="37843" y="7702"/>
                  </a:cubicBezTo>
                  <a:cubicBezTo>
                    <a:pt x="37935" y="7641"/>
                    <a:pt x="37935" y="7580"/>
                    <a:pt x="37935" y="7489"/>
                  </a:cubicBezTo>
                  <a:lnTo>
                    <a:pt x="37935" y="7489"/>
                  </a:lnTo>
                  <a:cubicBezTo>
                    <a:pt x="37904" y="7504"/>
                    <a:pt x="37879" y="7510"/>
                    <a:pt x="37858" y="7510"/>
                  </a:cubicBezTo>
                  <a:cubicBezTo>
                    <a:pt x="37794" y="7510"/>
                    <a:pt x="37760" y="7459"/>
                    <a:pt x="37691" y="7459"/>
                  </a:cubicBezTo>
                  <a:cubicBezTo>
                    <a:pt x="37175" y="7337"/>
                    <a:pt x="36628" y="7246"/>
                    <a:pt x="36141" y="7155"/>
                  </a:cubicBezTo>
                  <a:cubicBezTo>
                    <a:pt x="35017" y="6942"/>
                    <a:pt x="33953" y="6729"/>
                    <a:pt x="32919" y="6425"/>
                  </a:cubicBezTo>
                  <a:cubicBezTo>
                    <a:pt x="32263" y="6235"/>
                    <a:pt x="31608" y="6137"/>
                    <a:pt x="30937" y="6137"/>
                  </a:cubicBezTo>
                  <a:cubicBezTo>
                    <a:pt x="29898" y="6137"/>
                    <a:pt x="28824" y="6371"/>
                    <a:pt x="27661" y="6851"/>
                  </a:cubicBezTo>
                  <a:cubicBezTo>
                    <a:pt x="24621" y="8097"/>
                    <a:pt x="23618" y="10833"/>
                    <a:pt x="22737" y="13264"/>
                  </a:cubicBezTo>
                  <a:cubicBezTo>
                    <a:pt x="21946" y="15392"/>
                    <a:pt x="21187" y="17550"/>
                    <a:pt x="20366" y="19708"/>
                  </a:cubicBezTo>
                  <a:lnTo>
                    <a:pt x="19454" y="22201"/>
                  </a:lnTo>
                  <a:lnTo>
                    <a:pt x="19363" y="22170"/>
                  </a:lnTo>
                  <a:cubicBezTo>
                    <a:pt x="19515" y="21623"/>
                    <a:pt x="19667" y="21076"/>
                    <a:pt x="19819" y="20529"/>
                  </a:cubicBezTo>
                  <a:cubicBezTo>
                    <a:pt x="20153" y="19192"/>
                    <a:pt x="20518" y="17824"/>
                    <a:pt x="20974" y="16547"/>
                  </a:cubicBezTo>
                  <a:cubicBezTo>
                    <a:pt x="22129" y="13173"/>
                    <a:pt x="23193" y="9222"/>
                    <a:pt x="21369" y="5331"/>
                  </a:cubicBezTo>
                  <a:cubicBezTo>
                    <a:pt x="20731" y="3963"/>
                    <a:pt x="19606" y="2717"/>
                    <a:pt x="18451" y="2079"/>
                  </a:cubicBezTo>
                  <a:cubicBezTo>
                    <a:pt x="17174" y="1349"/>
                    <a:pt x="15746" y="893"/>
                    <a:pt x="14439" y="498"/>
                  </a:cubicBezTo>
                  <a:cubicBezTo>
                    <a:pt x="13922" y="346"/>
                    <a:pt x="13436" y="194"/>
                    <a:pt x="12980" y="12"/>
                  </a:cubicBezTo>
                  <a:cubicBezTo>
                    <a:pt x="12957" y="4"/>
                    <a:pt x="12932" y="1"/>
                    <a:pt x="12907"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11" name="Google Shape;911;p32"/>
          <p:cNvSpPr/>
          <p:nvPr/>
        </p:nvSpPr>
        <p:spPr>
          <a:xfrm rot="1799983">
            <a:off x="7336173" y="1172347"/>
            <a:ext cx="745342" cy="723089"/>
          </a:xfrm>
          <a:custGeom>
            <a:rect b="b" l="l" r="r" t="t"/>
            <a:pathLst>
              <a:path extrusionOk="0" h="6901" w="7113">
                <a:moveTo>
                  <a:pt x="5228" y="1"/>
                </a:moveTo>
                <a:cubicBezTo>
                  <a:pt x="5107" y="1"/>
                  <a:pt x="5015" y="31"/>
                  <a:pt x="4924" y="31"/>
                </a:cubicBezTo>
                <a:cubicBezTo>
                  <a:pt x="4134" y="153"/>
                  <a:pt x="3769" y="517"/>
                  <a:pt x="3404" y="1095"/>
                </a:cubicBezTo>
                <a:cubicBezTo>
                  <a:pt x="2965" y="707"/>
                  <a:pt x="2614" y="430"/>
                  <a:pt x="2014" y="430"/>
                </a:cubicBezTo>
                <a:cubicBezTo>
                  <a:pt x="1909" y="430"/>
                  <a:pt x="1795" y="438"/>
                  <a:pt x="1672" y="457"/>
                </a:cubicBezTo>
                <a:cubicBezTo>
                  <a:pt x="1611" y="457"/>
                  <a:pt x="1489" y="457"/>
                  <a:pt x="1368" y="487"/>
                </a:cubicBezTo>
                <a:cubicBezTo>
                  <a:pt x="699" y="639"/>
                  <a:pt x="0" y="1368"/>
                  <a:pt x="61" y="2584"/>
                </a:cubicBezTo>
                <a:lnTo>
                  <a:pt x="91" y="3010"/>
                </a:lnTo>
                <a:cubicBezTo>
                  <a:pt x="334" y="4134"/>
                  <a:pt x="1337" y="5441"/>
                  <a:pt x="4134" y="6900"/>
                </a:cubicBezTo>
                <a:cubicBezTo>
                  <a:pt x="6444" y="4834"/>
                  <a:pt x="7113" y="3314"/>
                  <a:pt x="7082" y="2128"/>
                </a:cubicBezTo>
                <a:lnTo>
                  <a:pt x="7052" y="1703"/>
                </a:lnTo>
                <a:cubicBezTo>
                  <a:pt x="6778" y="487"/>
                  <a:pt x="5897" y="1"/>
                  <a:pt x="5228" y="1"/>
                </a:cubicBezTo>
                <a:close/>
              </a:path>
            </a:pathLst>
          </a:custGeom>
          <a:solidFill>
            <a:schemeClr val="accent6"/>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2" name="Google Shape;912;p32"/>
          <p:cNvSpPr txBox="1"/>
          <p:nvPr>
            <p:ph idx="1" type="subTitle"/>
          </p:nvPr>
        </p:nvSpPr>
        <p:spPr>
          <a:xfrm>
            <a:off x="2517975" y="2835225"/>
            <a:ext cx="4107900" cy="864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1600"/>
              </a:spcAft>
              <a:buClr>
                <a:schemeClr val="dk1"/>
              </a:buClr>
              <a:buSzPts val="1100"/>
              <a:buFont typeface="Arial"/>
              <a:buNone/>
            </a:pPr>
            <a:r>
              <a:rPr lang="en" sz="2500">
                <a:solidFill>
                  <a:schemeClr val="lt1"/>
                </a:solidFill>
                <a:latin typeface="Ranchers"/>
                <a:ea typeface="Ranchers"/>
                <a:cs typeface="Ranchers"/>
                <a:sym typeface="Ranchers"/>
              </a:rPr>
              <a:t>提出行動方案</a:t>
            </a:r>
            <a:endParaRPr sz="2500">
              <a:solidFill>
                <a:schemeClr val="lt1"/>
              </a:solidFill>
              <a:latin typeface="Ranchers"/>
              <a:ea typeface="Ranchers"/>
              <a:cs typeface="Ranchers"/>
              <a:sym typeface="Rancher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sp>
        <p:nvSpPr>
          <p:cNvPr id="917" name="Google Shape;917;p33"/>
          <p:cNvSpPr txBox="1"/>
          <p:nvPr>
            <p:ph type="title"/>
          </p:nvPr>
        </p:nvSpPr>
        <p:spPr>
          <a:xfrm>
            <a:off x="1732375" y="2655950"/>
            <a:ext cx="7500600" cy="16563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sz="4500">
                <a:latin typeface="Microsoft JhengHei"/>
                <a:ea typeface="Microsoft JhengHei"/>
                <a:cs typeface="Microsoft JhengHei"/>
                <a:sym typeface="Microsoft JhengHei"/>
              </a:rPr>
              <a:t>我方已完成之行動方案</a:t>
            </a:r>
            <a:endParaRPr sz="4500">
              <a:latin typeface="Microsoft JhengHei"/>
              <a:ea typeface="Microsoft JhengHei"/>
              <a:cs typeface="Microsoft JhengHei"/>
              <a:sym typeface="Microsoft JhengHei"/>
            </a:endParaRPr>
          </a:p>
        </p:txBody>
      </p:sp>
      <p:sp>
        <p:nvSpPr>
          <p:cNvPr id="918" name="Google Shape;918;p33"/>
          <p:cNvSpPr txBox="1"/>
          <p:nvPr>
            <p:ph idx="1" type="subTitle"/>
          </p:nvPr>
        </p:nvSpPr>
        <p:spPr>
          <a:xfrm>
            <a:off x="1888775" y="3867333"/>
            <a:ext cx="5553300" cy="4923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2100"/>
              <a:buNone/>
            </a:pPr>
            <a:r>
              <a:t/>
            </a:r>
            <a:endParaRPr/>
          </a:p>
          <a:p>
            <a:pPr indent="0" lvl="0" marL="0" rtl="0" algn="l">
              <a:lnSpc>
                <a:spcPct val="100000"/>
              </a:lnSpc>
              <a:spcBef>
                <a:spcPts val="0"/>
              </a:spcBef>
              <a:spcAft>
                <a:spcPts val="0"/>
              </a:spcAft>
              <a:buSzPts val="2100"/>
              <a:buNone/>
            </a:pPr>
            <a:r>
              <a:t/>
            </a:r>
            <a:endParaRPr/>
          </a:p>
          <a:p>
            <a:pPr indent="0" lvl="0" marL="0" rtl="0" algn="l">
              <a:lnSpc>
                <a:spcPct val="100000"/>
              </a:lnSpc>
              <a:spcBef>
                <a:spcPts val="0"/>
              </a:spcBef>
              <a:spcAft>
                <a:spcPts val="0"/>
              </a:spcAft>
              <a:buSzPts val="2100"/>
              <a:buNone/>
            </a:pPr>
            <a:r>
              <a:rPr lang="en" sz="2500">
                <a:latin typeface="Microsoft JhengHei"/>
                <a:ea typeface="Microsoft JhengHei"/>
                <a:cs typeface="Microsoft JhengHei"/>
                <a:sym typeface="Microsoft JhengHei"/>
              </a:rPr>
              <a:t>一、成效</a:t>
            </a:r>
            <a:endParaRPr sz="2500">
              <a:latin typeface="Microsoft JhengHei"/>
              <a:ea typeface="Microsoft JhengHei"/>
              <a:cs typeface="Microsoft JhengHei"/>
              <a:sym typeface="Microsoft JhengHei"/>
            </a:endParaRPr>
          </a:p>
          <a:p>
            <a:pPr indent="0" lvl="0" marL="0" rtl="0" algn="l">
              <a:lnSpc>
                <a:spcPct val="100000"/>
              </a:lnSpc>
              <a:spcBef>
                <a:spcPts val="0"/>
              </a:spcBef>
              <a:spcAft>
                <a:spcPts val="0"/>
              </a:spcAft>
              <a:buSzPts val="2100"/>
              <a:buNone/>
            </a:pPr>
            <a:r>
              <a:rPr lang="en" sz="2500">
                <a:latin typeface="Microsoft JhengHei"/>
                <a:ea typeface="Microsoft JhengHei"/>
                <a:cs typeface="Microsoft JhengHei"/>
                <a:sym typeface="Microsoft JhengHei"/>
              </a:rPr>
              <a:t>二、檢討</a:t>
            </a:r>
            <a:endParaRPr sz="2500">
              <a:latin typeface="Microsoft JhengHei"/>
              <a:ea typeface="Microsoft JhengHei"/>
              <a:cs typeface="Microsoft JhengHei"/>
              <a:sym typeface="Microsoft JhengHei"/>
            </a:endParaRPr>
          </a:p>
        </p:txBody>
      </p:sp>
      <p:sp>
        <p:nvSpPr>
          <p:cNvPr id="919" name="Google Shape;919;p33"/>
          <p:cNvSpPr/>
          <p:nvPr/>
        </p:nvSpPr>
        <p:spPr>
          <a:xfrm rot="-8530780">
            <a:off x="413027" y="2400541"/>
            <a:ext cx="842343" cy="559397"/>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rgbClr val="739250"/>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20" name="Google Shape;920;p33"/>
          <p:cNvGrpSpPr/>
          <p:nvPr/>
        </p:nvGrpSpPr>
        <p:grpSpPr>
          <a:xfrm>
            <a:off x="151286" y="2345982"/>
            <a:ext cx="1737500" cy="1204783"/>
            <a:chOff x="249497" y="1103377"/>
            <a:chExt cx="1737500" cy="1204783"/>
          </a:xfrm>
        </p:grpSpPr>
        <p:sp>
          <p:nvSpPr>
            <p:cNvPr id="921" name="Google Shape;921;p33"/>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2" name="Google Shape;922;p33"/>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3" name="Google Shape;923;p33"/>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sp>
        <p:nvSpPr>
          <p:cNvPr id="928" name="Google Shape;928;p34"/>
          <p:cNvSpPr/>
          <p:nvPr/>
        </p:nvSpPr>
        <p:spPr>
          <a:xfrm>
            <a:off x="942025" y="1459050"/>
            <a:ext cx="2773818" cy="413478"/>
          </a:xfrm>
          <a:prstGeom prst="flowChartTerminator">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9" name="Google Shape;929;p34"/>
          <p:cNvSpPr txBox="1"/>
          <p:nvPr/>
        </p:nvSpPr>
        <p:spPr>
          <a:xfrm>
            <a:off x="980800" y="1465675"/>
            <a:ext cx="2844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2"/>
                </a:solidFill>
                <a:latin typeface="Microsoft JhengHei"/>
                <a:ea typeface="Microsoft JhengHei"/>
                <a:cs typeface="Microsoft JhengHei"/>
                <a:sym typeface="Microsoft JhengHei"/>
              </a:rPr>
              <a:t>一、碳排放減少之量化</a:t>
            </a:r>
            <a:endParaRPr b="1" i="0" sz="1800" u="none" cap="none" strike="noStrike">
              <a:solidFill>
                <a:schemeClr val="lt2"/>
              </a:solidFill>
              <a:latin typeface="Microsoft JhengHei"/>
              <a:ea typeface="Microsoft JhengHei"/>
              <a:cs typeface="Microsoft JhengHei"/>
              <a:sym typeface="Microsoft JhengHei"/>
            </a:endParaRPr>
          </a:p>
        </p:txBody>
      </p:sp>
      <p:pic>
        <p:nvPicPr>
          <p:cNvPr id="930" name="Google Shape;930;p34"/>
          <p:cNvPicPr preferRelativeResize="0"/>
          <p:nvPr/>
        </p:nvPicPr>
        <p:blipFill rotWithShape="1">
          <a:blip r:embed="rId3">
            <a:alphaModFix/>
          </a:blip>
          <a:srcRect b="0" l="0" r="0" t="0"/>
          <a:stretch/>
        </p:blipFill>
        <p:spPr>
          <a:xfrm>
            <a:off x="5084428" y="1657900"/>
            <a:ext cx="1426022" cy="1262700"/>
          </a:xfrm>
          <a:prstGeom prst="rect">
            <a:avLst/>
          </a:prstGeom>
          <a:noFill/>
          <a:ln>
            <a:noFill/>
          </a:ln>
        </p:spPr>
      </p:pic>
      <p:pic>
        <p:nvPicPr>
          <p:cNvPr id="931" name="Google Shape;931;p34"/>
          <p:cNvPicPr preferRelativeResize="0"/>
          <p:nvPr/>
        </p:nvPicPr>
        <p:blipFill rotWithShape="1">
          <a:blip r:embed="rId4">
            <a:alphaModFix/>
          </a:blip>
          <a:srcRect b="0" l="0" r="0" t="0"/>
          <a:stretch/>
        </p:blipFill>
        <p:spPr>
          <a:xfrm>
            <a:off x="5320009" y="2877975"/>
            <a:ext cx="1042835" cy="923400"/>
          </a:xfrm>
          <a:prstGeom prst="rect">
            <a:avLst/>
          </a:prstGeom>
          <a:noFill/>
          <a:ln>
            <a:noFill/>
          </a:ln>
        </p:spPr>
      </p:pic>
      <p:pic>
        <p:nvPicPr>
          <p:cNvPr id="932" name="Google Shape;932;p34"/>
          <p:cNvPicPr preferRelativeResize="0"/>
          <p:nvPr/>
        </p:nvPicPr>
        <p:blipFill rotWithShape="1">
          <a:blip r:embed="rId5">
            <a:alphaModFix/>
          </a:blip>
          <a:srcRect b="0" l="0" r="0" t="0"/>
          <a:stretch/>
        </p:blipFill>
        <p:spPr>
          <a:xfrm>
            <a:off x="5320009" y="3893275"/>
            <a:ext cx="1042835" cy="923400"/>
          </a:xfrm>
          <a:prstGeom prst="rect">
            <a:avLst/>
          </a:prstGeom>
          <a:noFill/>
          <a:ln>
            <a:noFill/>
          </a:ln>
        </p:spPr>
      </p:pic>
      <p:pic>
        <p:nvPicPr>
          <p:cNvPr id="933" name="Google Shape;933;p34"/>
          <p:cNvPicPr preferRelativeResize="0"/>
          <p:nvPr/>
        </p:nvPicPr>
        <p:blipFill rotWithShape="1">
          <a:blip r:embed="rId6">
            <a:alphaModFix/>
          </a:blip>
          <a:srcRect b="0" l="0" r="0" t="0"/>
          <a:stretch/>
        </p:blipFill>
        <p:spPr>
          <a:xfrm>
            <a:off x="1946575" y="1965875"/>
            <a:ext cx="1226130" cy="1085700"/>
          </a:xfrm>
          <a:prstGeom prst="rect">
            <a:avLst/>
          </a:prstGeom>
          <a:noFill/>
          <a:ln>
            <a:noFill/>
          </a:ln>
        </p:spPr>
      </p:pic>
      <p:pic>
        <p:nvPicPr>
          <p:cNvPr id="934" name="Google Shape;934;p34"/>
          <p:cNvPicPr preferRelativeResize="0"/>
          <p:nvPr/>
        </p:nvPicPr>
        <p:blipFill rotWithShape="1">
          <a:blip r:embed="rId7">
            <a:alphaModFix/>
          </a:blip>
          <a:srcRect b="0" l="0" r="0" t="0"/>
          <a:stretch/>
        </p:blipFill>
        <p:spPr>
          <a:xfrm>
            <a:off x="2125068" y="2877975"/>
            <a:ext cx="1226130" cy="1085700"/>
          </a:xfrm>
          <a:prstGeom prst="rect">
            <a:avLst/>
          </a:prstGeom>
          <a:noFill/>
          <a:ln>
            <a:noFill/>
          </a:ln>
        </p:spPr>
      </p:pic>
      <p:pic>
        <p:nvPicPr>
          <p:cNvPr id="935" name="Google Shape;935;p34"/>
          <p:cNvPicPr preferRelativeResize="0"/>
          <p:nvPr/>
        </p:nvPicPr>
        <p:blipFill rotWithShape="1">
          <a:blip r:embed="rId8">
            <a:alphaModFix/>
          </a:blip>
          <a:srcRect b="0" l="0" r="0" t="0"/>
          <a:stretch/>
        </p:blipFill>
        <p:spPr>
          <a:xfrm>
            <a:off x="2125068" y="3864875"/>
            <a:ext cx="1226130" cy="1085700"/>
          </a:xfrm>
          <a:prstGeom prst="rect">
            <a:avLst/>
          </a:prstGeom>
          <a:noFill/>
          <a:ln>
            <a:noFill/>
          </a:ln>
        </p:spPr>
      </p:pic>
      <p:sp>
        <p:nvSpPr>
          <p:cNvPr id="936" name="Google Shape;936;p34"/>
          <p:cNvSpPr txBox="1"/>
          <p:nvPr/>
        </p:nvSpPr>
        <p:spPr>
          <a:xfrm>
            <a:off x="3715833" y="2262375"/>
            <a:ext cx="2002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Poppins"/>
                <a:ea typeface="Poppins"/>
                <a:cs typeface="Poppins"/>
                <a:sym typeface="Poppins"/>
              </a:rPr>
              <a:t>0.0004</a:t>
            </a:r>
            <a:endParaRPr b="1" i="0" sz="2800" u="none" cap="none" strike="noStrike">
              <a:solidFill>
                <a:srgbClr val="000000"/>
              </a:solidFill>
              <a:latin typeface="Poppins"/>
              <a:ea typeface="Poppins"/>
              <a:cs typeface="Poppins"/>
              <a:sym typeface="Poppins"/>
            </a:endParaRPr>
          </a:p>
        </p:txBody>
      </p:sp>
      <p:sp>
        <p:nvSpPr>
          <p:cNvPr id="937" name="Google Shape;937;p34"/>
          <p:cNvSpPr txBox="1"/>
          <p:nvPr/>
        </p:nvSpPr>
        <p:spPr>
          <a:xfrm>
            <a:off x="3715833" y="3213875"/>
            <a:ext cx="2002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Poppins"/>
                <a:ea typeface="Poppins"/>
                <a:cs typeface="Poppins"/>
                <a:sym typeface="Poppins"/>
              </a:rPr>
              <a:t>0.9 ml</a:t>
            </a:r>
            <a:endParaRPr b="1" i="0" sz="2800" u="none" cap="none" strike="noStrike">
              <a:solidFill>
                <a:srgbClr val="000000"/>
              </a:solidFill>
              <a:latin typeface="Poppins"/>
              <a:ea typeface="Poppins"/>
              <a:cs typeface="Poppins"/>
              <a:sym typeface="Poppins"/>
            </a:endParaRPr>
          </a:p>
        </p:txBody>
      </p:sp>
      <p:sp>
        <p:nvSpPr>
          <p:cNvPr id="938" name="Google Shape;938;p34"/>
          <p:cNvSpPr txBox="1"/>
          <p:nvPr/>
        </p:nvSpPr>
        <p:spPr>
          <a:xfrm>
            <a:off x="3715819" y="4165375"/>
            <a:ext cx="2002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rgbClr val="000000"/>
                </a:solidFill>
                <a:latin typeface="Poppins"/>
                <a:ea typeface="Poppins"/>
                <a:cs typeface="Poppins"/>
                <a:sym typeface="Poppins"/>
              </a:rPr>
              <a:t>10 g</a:t>
            </a:r>
            <a:endParaRPr b="1" i="0" sz="2800" u="none" cap="none" strike="noStrike">
              <a:solidFill>
                <a:srgbClr val="000000"/>
              </a:solidFill>
              <a:latin typeface="Poppins"/>
              <a:ea typeface="Poppins"/>
              <a:cs typeface="Poppins"/>
              <a:sym typeface="Poppins"/>
            </a:endParaRPr>
          </a:p>
        </p:txBody>
      </p:sp>
      <p:sp>
        <p:nvSpPr>
          <p:cNvPr id="939" name="Google Shape;939;p34"/>
          <p:cNvSpPr/>
          <p:nvPr/>
        </p:nvSpPr>
        <p:spPr>
          <a:xfrm rot="-8530780">
            <a:off x="470827" y="308828"/>
            <a:ext cx="842343" cy="559397"/>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rgbClr val="739250"/>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40" name="Google Shape;940;p34"/>
          <p:cNvGrpSpPr/>
          <p:nvPr/>
        </p:nvGrpSpPr>
        <p:grpSpPr>
          <a:xfrm>
            <a:off x="209086" y="254269"/>
            <a:ext cx="1737500" cy="1204783"/>
            <a:chOff x="249497" y="1103377"/>
            <a:chExt cx="1737500" cy="1204783"/>
          </a:xfrm>
        </p:grpSpPr>
        <p:sp>
          <p:nvSpPr>
            <p:cNvPr id="941" name="Google Shape;941;p34"/>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2" name="Google Shape;942;p34"/>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3" name="Google Shape;943;p34"/>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44" name="Google Shape;944;p34"/>
          <p:cNvSpPr txBox="1"/>
          <p:nvPr>
            <p:ph type="title"/>
          </p:nvPr>
        </p:nvSpPr>
        <p:spPr>
          <a:xfrm>
            <a:off x="1960200" y="449850"/>
            <a:ext cx="5223600" cy="10092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a:latin typeface="Microsoft JhengHei"/>
                <a:ea typeface="Microsoft JhengHei"/>
                <a:cs typeface="Microsoft JhengHei"/>
                <a:sym typeface="Microsoft JhengHei"/>
              </a:rPr>
              <a:t>活動之成效</a:t>
            </a:r>
            <a:endParaRPr b="1" sz="5100">
              <a:latin typeface="Microsoft JhengHei"/>
              <a:ea typeface="Microsoft JhengHei"/>
              <a:cs typeface="Microsoft JhengHei"/>
              <a:sym typeface="Microsoft JhengHe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sp>
        <p:nvSpPr>
          <p:cNvPr id="949" name="Google Shape;949;p35"/>
          <p:cNvSpPr txBox="1"/>
          <p:nvPr/>
        </p:nvSpPr>
        <p:spPr>
          <a:xfrm>
            <a:off x="940450" y="2058926"/>
            <a:ext cx="7683300" cy="2031900"/>
          </a:xfrm>
          <a:prstGeom prst="rect">
            <a:avLst/>
          </a:prstGeom>
          <a:noFill/>
          <a:ln>
            <a:noFill/>
          </a:ln>
        </p:spPr>
        <p:txBody>
          <a:bodyPr anchorCtr="0" anchor="t" bIns="45700" lIns="91425" spcFirstLastPara="1" rIns="91425" wrap="square" tIns="45700">
            <a:spAutoFit/>
          </a:bodyPr>
          <a:lstStyle/>
          <a:p>
            <a:pPr indent="-330200" lvl="0" marL="457200" marR="0" rtl="0" algn="l">
              <a:lnSpc>
                <a:spcPct val="100000"/>
              </a:lnSpc>
              <a:spcBef>
                <a:spcPts val="0"/>
              </a:spcBef>
              <a:spcAft>
                <a:spcPts val="0"/>
              </a:spcAft>
              <a:buClr>
                <a:schemeClr val="dk2"/>
              </a:buClr>
              <a:buSzPts val="1600"/>
              <a:buFont typeface="Microsoft JhengHei"/>
              <a:buAutoNum type="arabicPeriod"/>
            </a:pPr>
            <a:r>
              <a:rPr b="1" i="0" lang="en" sz="1600" u="none" cap="none" strike="noStrike">
                <a:solidFill>
                  <a:schemeClr val="dk2"/>
                </a:solidFill>
                <a:latin typeface="Microsoft JhengHei"/>
                <a:ea typeface="Microsoft JhengHei"/>
                <a:cs typeface="Microsoft JhengHei"/>
                <a:sym typeface="Microsoft JhengHei"/>
              </a:rPr>
              <a:t>推廣好盒器循環杯</a:t>
            </a:r>
            <a:endParaRPr b="1" i="0" sz="1600" u="none" cap="none" strike="noStrike">
              <a:solidFill>
                <a:schemeClr val="dk2"/>
              </a:solidFill>
              <a:latin typeface="Microsoft JhengHei"/>
              <a:ea typeface="Microsoft JhengHei"/>
              <a:cs typeface="Microsoft JhengHei"/>
              <a:sym typeface="Microsoft JhengHei"/>
            </a:endParaRPr>
          </a:p>
          <a:p>
            <a:pPr indent="0" lvl="0" marL="457200"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dk2"/>
              </a:solidFill>
              <a:latin typeface="Microsoft JhengHei"/>
              <a:ea typeface="Microsoft JhengHei"/>
              <a:cs typeface="Microsoft JhengHei"/>
              <a:sym typeface="Microsoft JhengHei"/>
            </a:endParaRPr>
          </a:p>
          <a:p>
            <a:pPr indent="0" lvl="0" marL="457200"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dk2"/>
              </a:solidFill>
              <a:latin typeface="Microsoft JhengHei"/>
              <a:ea typeface="Microsoft JhengHei"/>
              <a:cs typeface="Microsoft JhengHei"/>
              <a:sym typeface="Microsoft JhengHei"/>
            </a:endParaRPr>
          </a:p>
          <a:p>
            <a:pPr indent="-330200" lvl="0" marL="457200" marR="0" rtl="0" algn="l">
              <a:lnSpc>
                <a:spcPct val="100000"/>
              </a:lnSpc>
              <a:spcBef>
                <a:spcPts val="0"/>
              </a:spcBef>
              <a:spcAft>
                <a:spcPts val="0"/>
              </a:spcAft>
              <a:buClr>
                <a:schemeClr val="dk2"/>
              </a:buClr>
              <a:buSzPts val="1600"/>
              <a:buFont typeface="Microsoft JhengHei"/>
              <a:buAutoNum type="arabicPeriod"/>
            </a:pPr>
            <a:r>
              <a:rPr b="1" i="0" lang="en" sz="1600" u="none" cap="none" strike="noStrike">
                <a:solidFill>
                  <a:schemeClr val="dk2"/>
                </a:solidFill>
                <a:latin typeface="Microsoft JhengHei"/>
                <a:ea typeface="Microsoft JhengHei"/>
                <a:cs typeface="Microsoft JhengHei"/>
                <a:sym typeface="Microsoft JhengHei"/>
              </a:rPr>
              <a:t>成功提供對環保杯消費有壓力之民眾實踐減塑之替代方案</a:t>
            </a:r>
            <a:endParaRPr b="1" i="0" sz="16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dk2"/>
              </a:solidFill>
              <a:latin typeface="Microsoft JhengHei"/>
              <a:ea typeface="Microsoft JhengHei"/>
              <a:cs typeface="Microsoft JhengHei"/>
              <a:sym typeface="Microsoft JhengHei"/>
            </a:endParaRPr>
          </a:p>
          <a:p>
            <a:pPr indent="0" lvl="0" marL="457200"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dk2"/>
              </a:solidFill>
              <a:latin typeface="Microsoft JhengHei"/>
              <a:ea typeface="Microsoft JhengHei"/>
              <a:cs typeface="Microsoft JhengHei"/>
              <a:sym typeface="Microsoft JhengHei"/>
            </a:endParaRPr>
          </a:p>
          <a:p>
            <a:pPr indent="-330200" lvl="0" marL="457200" marR="0" rtl="0" algn="l">
              <a:lnSpc>
                <a:spcPct val="100000"/>
              </a:lnSpc>
              <a:spcBef>
                <a:spcPts val="0"/>
              </a:spcBef>
              <a:spcAft>
                <a:spcPts val="0"/>
              </a:spcAft>
              <a:buClr>
                <a:schemeClr val="dk2"/>
              </a:buClr>
              <a:buSzPts val="1600"/>
              <a:buFont typeface="Microsoft JhengHei"/>
              <a:buAutoNum type="arabicPeriod"/>
            </a:pPr>
            <a:r>
              <a:rPr b="1" i="0" lang="en" sz="1600" u="none" cap="none" strike="noStrike">
                <a:solidFill>
                  <a:schemeClr val="dk2"/>
                </a:solidFill>
                <a:latin typeface="Microsoft JhengHei"/>
                <a:ea typeface="Microsoft JhengHei"/>
                <a:cs typeface="Microsoft JhengHei"/>
                <a:sym typeface="Microsoft JhengHei"/>
              </a:rPr>
              <a:t>活動期間(4/26-4/29)回收共59份回饋表單</a:t>
            </a:r>
            <a:endParaRPr b="1" i="0" sz="14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2"/>
                </a:solidFill>
                <a:latin typeface="Microsoft JhengHei"/>
                <a:ea typeface="Microsoft JhengHei"/>
                <a:cs typeface="Microsoft JhengHei"/>
                <a:sym typeface="Microsoft JhengHei"/>
              </a:rPr>
              <a:t>      </a:t>
            </a:r>
            <a:endParaRPr b="0" i="0" sz="1400" u="none" cap="none" strike="noStrike">
              <a:solidFill>
                <a:schemeClr val="dk2"/>
              </a:solidFill>
              <a:latin typeface="Microsoft JhengHei"/>
              <a:ea typeface="Microsoft JhengHei"/>
              <a:cs typeface="Microsoft JhengHei"/>
              <a:sym typeface="Microsoft JhengHei"/>
            </a:endParaRPr>
          </a:p>
        </p:txBody>
      </p:sp>
      <p:sp>
        <p:nvSpPr>
          <p:cNvPr id="950" name="Google Shape;950;p35"/>
          <p:cNvSpPr txBox="1"/>
          <p:nvPr/>
        </p:nvSpPr>
        <p:spPr>
          <a:xfrm>
            <a:off x="5680611" y="1874645"/>
            <a:ext cx="22059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pic>
        <p:nvPicPr>
          <p:cNvPr id="951" name="Google Shape;951;p35"/>
          <p:cNvPicPr preferRelativeResize="0"/>
          <p:nvPr/>
        </p:nvPicPr>
        <p:blipFill rotWithShape="1">
          <a:blip r:embed="rId3">
            <a:alphaModFix/>
          </a:blip>
          <a:srcRect b="0" l="0" r="0" t="0"/>
          <a:stretch/>
        </p:blipFill>
        <p:spPr>
          <a:xfrm>
            <a:off x="4784112" y="1144550"/>
            <a:ext cx="1622525" cy="1622525"/>
          </a:xfrm>
          <a:prstGeom prst="rect">
            <a:avLst/>
          </a:prstGeom>
          <a:noFill/>
          <a:ln>
            <a:noFill/>
          </a:ln>
        </p:spPr>
      </p:pic>
      <p:sp>
        <p:nvSpPr>
          <p:cNvPr id="952" name="Google Shape;952;p35"/>
          <p:cNvSpPr/>
          <p:nvPr/>
        </p:nvSpPr>
        <p:spPr>
          <a:xfrm>
            <a:off x="5254863" y="1604063"/>
            <a:ext cx="681000" cy="703500"/>
          </a:xfrm>
          <a:prstGeom prst="flowChartConnector">
            <a:avLst/>
          </a:prstGeom>
          <a:solidFill>
            <a:srgbClr val="93C4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一張含有 文字, 標誌 的圖片&#10;&#10;自動產生的描述" id="953" name="Google Shape;953;p35"/>
          <p:cNvPicPr preferRelativeResize="0"/>
          <p:nvPr/>
        </p:nvPicPr>
        <p:blipFill rotWithShape="1">
          <a:blip r:embed="rId4">
            <a:alphaModFix/>
          </a:blip>
          <a:srcRect b="0" l="0" r="0" t="0"/>
          <a:stretch/>
        </p:blipFill>
        <p:spPr>
          <a:xfrm>
            <a:off x="5374104" y="1713228"/>
            <a:ext cx="442509" cy="485154"/>
          </a:xfrm>
          <a:prstGeom prst="rect">
            <a:avLst/>
          </a:prstGeom>
          <a:noFill/>
          <a:ln>
            <a:noFill/>
          </a:ln>
        </p:spPr>
      </p:pic>
      <p:pic>
        <p:nvPicPr>
          <p:cNvPr id="954" name="Google Shape;954;p35"/>
          <p:cNvPicPr preferRelativeResize="0"/>
          <p:nvPr/>
        </p:nvPicPr>
        <p:blipFill rotWithShape="1">
          <a:blip r:embed="rId5">
            <a:alphaModFix/>
          </a:blip>
          <a:srcRect b="0" l="0" r="0" t="0"/>
          <a:stretch/>
        </p:blipFill>
        <p:spPr>
          <a:xfrm>
            <a:off x="5555475" y="3243150"/>
            <a:ext cx="1078125" cy="1393175"/>
          </a:xfrm>
          <a:prstGeom prst="rect">
            <a:avLst/>
          </a:prstGeom>
          <a:noFill/>
          <a:ln>
            <a:noFill/>
          </a:ln>
        </p:spPr>
      </p:pic>
      <p:sp>
        <p:nvSpPr>
          <p:cNvPr id="955" name="Google Shape;955;p35"/>
          <p:cNvSpPr txBox="1"/>
          <p:nvPr/>
        </p:nvSpPr>
        <p:spPr>
          <a:xfrm>
            <a:off x="6952575" y="3959225"/>
            <a:ext cx="11538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rPr b="1" i="0" lang="en" sz="3200" u="none" cap="none" strike="noStrike">
                <a:solidFill>
                  <a:srgbClr val="38761D"/>
                </a:solidFill>
                <a:latin typeface="Comic Sans MS"/>
                <a:ea typeface="Comic Sans MS"/>
                <a:cs typeface="Comic Sans MS"/>
                <a:sym typeface="Comic Sans MS"/>
              </a:rPr>
              <a:t>59份</a:t>
            </a:r>
            <a:endParaRPr b="1" i="0" sz="3200" u="none" cap="none" strike="noStrike">
              <a:solidFill>
                <a:srgbClr val="38761D"/>
              </a:solidFill>
              <a:latin typeface="Comic Sans MS"/>
              <a:ea typeface="Comic Sans MS"/>
              <a:cs typeface="Comic Sans MS"/>
              <a:sym typeface="Comic Sans MS"/>
            </a:endParaRPr>
          </a:p>
        </p:txBody>
      </p:sp>
      <p:grpSp>
        <p:nvGrpSpPr>
          <p:cNvPr id="956" name="Google Shape;956;p35"/>
          <p:cNvGrpSpPr/>
          <p:nvPr/>
        </p:nvGrpSpPr>
        <p:grpSpPr>
          <a:xfrm>
            <a:off x="6352653" y="4066320"/>
            <a:ext cx="560759" cy="462911"/>
            <a:chOff x="5223609" y="3731112"/>
            <a:chExt cx="371782" cy="274285"/>
          </a:xfrm>
        </p:grpSpPr>
        <p:sp>
          <p:nvSpPr>
            <p:cNvPr id="957" name="Google Shape;957;p35"/>
            <p:cNvSpPr/>
            <p:nvPr/>
          </p:nvSpPr>
          <p:spPr>
            <a:xfrm>
              <a:off x="5223609" y="3731112"/>
              <a:ext cx="371782" cy="27428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rgbClr val="739250"/>
            </a:solidFill>
            <a:ln cap="flat" cmpd="sng" w="9525">
              <a:solidFill>
                <a:srgbClr val="02546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B7E3B"/>
                </a:solidFill>
                <a:latin typeface="Arial"/>
                <a:ea typeface="Arial"/>
                <a:cs typeface="Arial"/>
                <a:sym typeface="Arial"/>
              </a:endParaRPr>
            </a:p>
          </p:txBody>
        </p:sp>
        <p:sp>
          <p:nvSpPr>
            <p:cNvPr id="958" name="Google Shape;958;p35"/>
            <p:cNvSpPr/>
            <p:nvPr/>
          </p:nvSpPr>
          <p:spPr>
            <a:xfrm>
              <a:off x="5338236" y="3769391"/>
              <a:ext cx="257155" cy="236006"/>
            </a:xfrm>
            <a:custGeom>
              <a:rect b="b" l="l" r="r" t="t"/>
              <a:pathLst>
                <a:path extrusionOk="0" h="8983" w="9788">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rgbClr val="739250"/>
            </a:solidFill>
            <a:ln cap="flat" cmpd="sng" w="9525">
              <a:solidFill>
                <a:srgbClr val="02546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B7E3B"/>
                </a:solidFill>
                <a:latin typeface="Arial"/>
                <a:ea typeface="Arial"/>
                <a:cs typeface="Arial"/>
                <a:sym typeface="Arial"/>
              </a:endParaRPr>
            </a:p>
          </p:txBody>
        </p:sp>
      </p:grpSp>
      <p:sp>
        <p:nvSpPr>
          <p:cNvPr id="959" name="Google Shape;959;p35"/>
          <p:cNvSpPr/>
          <p:nvPr/>
        </p:nvSpPr>
        <p:spPr>
          <a:xfrm>
            <a:off x="1120600" y="1356588"/>
            <a:ext cx="3050946" cy="413478"/>
          </a:xfrm>
          <a:prstGeom prst="flowChartTerminator">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0" name="Google Shape;960;p35"/>
          <p:cNvSpPr txBox="1"/>
          <p:nvPr/>
        </p:nvSpPr>
        <p:spPr>
          <a:xfrm>
            <a:off x="1159375" y="1363213"/>
            <a:ext cx="3183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2"/>
                </a:solidFill>
                <a:latin typeface="Microsoft JhengHei"/>
                <a:ea typeface="Microsoft JhengHei"/>
                <a:cs typeface="Microsoft JhengHei"/>
                <a:sym typeface="Microsoft JhengHei"/>
              </a:rPr>
              <a:t>二、快閃循環杯租借活動</a:t>
            </a:r>
            <a:endParaRPr b="1" i="0" sz="1800" u="none" cap="none" strike="noStrike">
              <a:solidFill>
                <a:schemeClr val="lt2"/>
              </a:solidFill>
              <a:latin typeface="Microsoft JhengHei"/>
              <a:ea typeface="Microsoft JhengHei"/>
              <a:cs typeface="Microsoft JhengHei"/>
              <a:sym typeface="Microsoft JhengHei"/>
            </a:endParaRPr>
          </a:p>
        </p:txBody>
      </p:sp>
      <p:sp>
        <p:nvSpPr>
          <p:cNvPr id="961" name="Google Shape;961;p35"/>
          <p:cNvSpPr/>
          <p:nvPr/>
        </p:nvSpPr>
        <p:spPr>
          <a:xfrm rot="-8530780">
            <a:off x="470827" y="308828"/>
            <a:ext cx="842343" cy="559397"/>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rgbClr val="739250"/>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62" name="Google Shape;962;p35"/>
          <p:cNvGrpSpPr/>
          <p:nvPr/>
        </p:nvGrpSpPr>
        <p:grpSpPr>
          <a:xfrm>
            <a:off x="209086" y="254269"/>
            <a:ext cx="1737500" cy="1204783"/>
            <a:chOff x="249497" y="1103377"/>
            <a:chExt cx="1737500" cy="1204783"/>
          </a:xfrm>
        </p:grpSpPr>
        <p:sp>
          <p:nvSpPr>
            <p:cNvPr id="963" name="Google Shape;963;p35"/>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4" name="Google Shape;964;p35"/>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5" name="Google Shape;965;p35"/>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66" name="Google Shape;966;p35"/>
          <p:cNvSpPr txBox="1"/>
          <p:nvPr>
            <p:ph type="title"/>
          </p:nvPr>
        </p:nvSpPr>
        <p:spPr>
          <a:xfrm>
            <a:off x="1960200" y="449850"/>
            <a:ext cx="5223600" cy="10092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a:latin typeface="Microsoft JhengHei"/>
                <a:ea typeface="Microsoft JhengHei"/>
                <a:cs typeface="Microsoft JhengHei"/>
                <a:sym typeface="Microsoft JhengHei"/>
              </a:rPr>
              <a:t>活動之成效</a:t>
            </a:r>
            <a:endParaRPr b="1" sz="5100">
              <a:latin typeface="Microsoft JhengHei"/>
              <a:ea typeface="Microsoft JhengHei"/>
              <a:cs typeface="Microsoft JhengHei"/>
              <a:sym typeface="Microsoft JhengHe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 name="Shape 970"/>
        <p:cNvGrpSpPr/>
        <p:nvPr/>
      </p:nvGrpSpPr>
      <p:grpSpPr>
        <a:xfrm>
          <a:off x="0" y="0"/>
          <a:ext cx="0" cy="0"/>
          <a:chOff x="0" y="0"/>
          <a:chExt cx="0" cy="0"/>
        </a:xfrm>
      </p:grpSpPr>
      <p:sp>
        <p:nvSpPr>
          <p:cNvPr id="971" name="Google Shape;971;p36"/>
          <p:cNvSpPr txBox="1"/>
          <p:nvPr/>
        </p:nvSpPr>
        <p:spPr>
          <a:xfrm>
            <a:off x="1473875" y="1871200"/>
            <a:ext cx="6077700" cy="2678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2"/>
                </a:solidFill>
                <a:latin typeface="Microsoft JhengHei"/>
                <a:ea typeface="Microsoft JhengHei"/>
                <a:cs typeface="Microsoft JhengHei"/>
                <a:sym typeface="Microsoft JhengHei"/>
              </a:rPr>
              <a:t>臉書粉絲專頁建立時間：2022年3月23日</a:t>
            </a:r>
            <a:endParaRPr b="1" i="0" sz="1800" u="none" cap="none" strike="noStrike">
              <a:solidFill>
                <a:schemeClr val="dk2"/>
              </a:solidFill>
              <a:latin typeface="Microsoft JhengHei"/>
              <a:ea typeface="Microsoft JhengHei"/>
              <a:cs typeface="Microsoft JhengHei"/>
              <a:sym typeface="Microsoft JhengHei"/>
            </a:endParaRPr>
          </a:p>
          <a:p>
            <a:pPr indent="-342900" lvl="0" marL="457200" marR="0" rtl="0" algn="l">
              <a:lnSpc>
                <a:spcPct val="100000"/>
              </a:lnSpc>
              <a:spcBef>
                <a:spcPts val="0"/>
              </a:spcBef>
              <a:spcAft>
                <a:spcPts val="0"/>
              </a:spcAft>
              <a:buClr>
                <a:schemeClr val="dk2"/>
              </a:buClr>
              <a:buSzPts val="1800"/>
              <a:buFont typeface="Microsoft JhengHei"/>
              <a:buChar char="●"/>
            </a:pPr>
            <a:r>
              <a:rPr b="1" i="0" lang="en" sz="1800" u="none" cap="none" strike="noStrike">
                <a:solidFill>
                  <a:schemeClr val="dk2"/>
                </a:solidFill>
                <a:latin typeface="Microsoft JhengHei"/>
                <a:ea typeface="Microsoft JhengHei"/>
                <a:cs typeface="Microsoft JhengHei"/>
                <a:sym typeface="Microsoft JhengHei"/>
              </a:rPr>
              <a:t>    按讚數及追蹤人數：200餘</a:t>
            </a:r>
            <a:endParaRPr b="1" i="0" sz="1800" u="none" cap="none" strike="noStrike">
              <a:solidFill>
                <a:schemeClr val="dk2"/>
              </a:solidFill>
              <a:latin typeface="Microsoft JhengHei"/>
              <a:ea typeface="Microsoft JhengHei"/>
              <a:cs typeface="Microsoft JhengHei"/>
              <a:sym typeface="Microsoft JhengHei"/>
            </a:endParaRPr>
          </a:p>
          <a:p>
            <a:pPr indent="-342900" lvl="0" marL="457200" marR="0" rtl="0" algn="l">
              <a:lnSpc>
                <a:spcPct val="100000"/>
              </a:lnSpc>
              <a:spcBef>
                <a:spcPts val="0"/>
              </a:spcBef>
              <a:spcAft>
                <a:spcPts val="0"/>
              </a:spcAft>
              <a:buClr>
                <a:schemeClr val="dk2"/>
              </a:buClr>
              <a:buSzPts val="1800"/>
              <a:buFont typeface="Microsoft JhengHei"/>
              <a:buChar char="●"/>
            </a:pPr>
            <a:r>
              <a:rPr b="1" i="0" lang="en" sz="1800" u="none" cap="none" strike="noStrike">
                <a:solidFill>
                  <a:schemeClr val="dk2"/>
                </a:solidFill>
                <a:latin typeface="Microsoft JhengHei"/>
                <a:ea typeface="Microsoft JhengHei"/>
                <a:cs typeface="Microsoft JhengHei"/>
                <a:sym typeface="Microsoft JhengHei"/>
              </a:rPr>
              <a:t>    觸及量：最高達4880個</a:t>
            </a:r>
            <a:endParaRPr b="1" i="0" sz="18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2"/>
                </a:solidFill>
                <a:latin typeface="Microsoft JhengHei"/>
                <a:ea typeface="Microsoft JhengHei"/>
                <a:cs typeface="Microsoft JhengHei"/>
                <a:sym typeface="Microsoft JhengHei"/>
              </a:rPr>
              <a:t>IG粉專追蹤人數：59人</a:t>
            </a:r>
            <a:endParaRPr b="1" i="0" sz="1800" u="none" cap="none" strike="noStrike">
              <a:solidFill>
                <a:schemeClr val="dk2"/>
              </a:solidFill>
              <a:latin typeface="Microsoft JhengHei"/>
              <a:ea typeface="Microsoft JhengHei"/>
              <a:cs typeface="Microsoft JhengHei"/>
              <a:sym typeface="Microsoft JhengHei"/>
            </a:endParaRPr>
          </a:p>
          <a:p>
            <a:pPr indent="-342900" lvl="0" marL="457200" marR="0" rtl="0" algn="l">
              <a:lnSpc>
                <a:spcPct val="100000"/>
              </a:lnSpc>
              <a:spcBef>
                <a:spcPts val="0"/>
              </a:spcBef>
              <a:spcAft>
                <a:spcPts val="0"/>
              </a:spcAft>
              <a:buClr>
                <a:schemeClr val="dk2"/>
              </a:buClr>
              <a:buSzPts val="1800"/>
              <a:buFont typeface="Microsoft JhengHei"/>
              <a:buChar char="●"/>
            </a:pPr>
            <a:r>
              <a:rPr b="1" i="0" lang="en" sz="1800" u="none" cap="none" strike="noStrike">
                <a:solidFill>
                  <a:schemeClr val="dk2"/>
                </a:solidFill>
                <a:latin typeface="Microsoft JhengHei"/>
                <a:ea typeface="Microsoft JhengHei"/>
                <a:cs typeface="Microsoft JhengHei"/>
                <a:sym typeface="Microsoft JhengHei"/>
              </a:rPr>
              <a:t>    貼文及帳號觸及量：最高達363個</a:t>
            </a:r>
            <a:endParaRPr b="1" i="0" sz="18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2"/>
                </a:solidFill>
                <a:latin typeface="Microsoft JhengHei"/>
                <a:ea typeface="Microsoft JhengHei"/>
                <a:cs typeface="Microsoft JhengHei"/>
                <a:sym typeface="Microsoft JhengHei"/>
              </a:rPr>
              <a:t>（以上資料計算至同年5月5日）</a:t>
            </a:r>
            <a:endParaRPr b="1" i="0" sz="1800" u="none" cap="none" strike="noStrike">
              <a:solidFill>
                <a:schemeClr val="dk2"/>
              </a:solidFill>
              <a:latin typeface="Microsoft JhengHei"/>
              <a:ea typeface="Microsoft JhengHei"/>
              <a:cs typeface="Microsoft JhengHei"/>
              <a:sym typeface="Microsoft JhengHei"/>
            </a:endParaRPr>
          </a:p>
        </p:txBody>
      </p:sp>
      <p:pic>
        <p:nvPicPr>
          <p:cNvPr id="972" name="Google Shape;972;p36"/>
          <p:cNvPicPr preferRelativeResize="0"/>
          <p:nvPr/>
        </p:nvPicPr>
        <p:blipFill rotWithShape="1">
          <a:blip r:embed="rId3">
            <a:alphaModFix/>
          </a:blip>
          <a:srcRect b="0" l="0" r="0" t="0"/>
          <a:stretch/>
        </p:blipFill>
        <p:spPr>
          <a:xfrm>
            <a:off x="5857825" y="1459061"/>
            <a:ext cx="1325975" cy="1029450"/>
          </a:xfrm>
          <a:prstGeom prst="rect">
            <a:avLst/>
          </a:prstGeom>
          <a:noFill/>
          <a:ln>
            <a:noFill/>
          </a:ln>
        </p:spPr>
      </p:pic>
      <p:pic>
        <p:nvPicPr>
          <p:cNvPr id="973" name="Google Shape;973;p36"/>
          <p:cNvPicPr preferRelativeResize="0"/>
          <p:nvPr/>
        </p:nvPicPr>
        <p:blipFill rotWithShape="1">
          <a:blip r:embed="rId4">
            <a:alphaModFix/>
          </a:blip>
          <a:srcRect b="0" l="0" r="0" t="0"/>
          <a:stretch/>
        </p:blipFill>
        <p:spPr>
          <a:xfrm>
            <a:off x="5948363" y="3011325"/>
            <a:ext cx="1144900" cy="1144900"/>
          </a:xfrm>
          <a:prstGeom prst="rect">
            <a:avLst/>
          </a:prstGeom>
          <a:noFill/>
          <a:ln>
            <a:noFill/>
          </a:ln>
        </p:spPr>
      </p:pic>
      <p:sp>
        <p:nvSpPr>
          <p:cNvPr id="974" name="Google Shape;974;p36"/>
          <p:cNvSpPr/>
          <p:nvPr/>
        </p:nvSpPr>
        <p:spPr>
          <a:xfrm rot="-8530780">
            <a:off x="470827" y="308828"/>
            <a:ext cx="842343" cy="559397"/>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rgbClr val="739250"/>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75" name="Google Shape;975;p36"/>
          <p:cNvGrpSpPr/>
          <p:nvPr/>
        </p:nvGrpSpPr>
        <p:grpSpPr>
          <a:xfrm>
            <a:off x="209086" y="254269"/>
            <a:ext cx="1737500" cy="1204783"/>
            <a:chOff x="249497" y="1103377"/>
            <a:chExt cx="1737500" cy="1204783"/>
          </a:xfrm>
        </p:grpSpPr>
        <p:sp>
          <p:nvSpPr>
            <p:cNvPr id="976" name="Google Shape;976;p36"/>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7" name="Google Shape;977;p36"/>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8" name="Google Shape;978;p36"/>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79" name="Google Shape;979;p36"/>
          <p:cNvSpPr txBox="1"/>
          <p:nvPr>
            <p:ph type="title"/>
          </p:nvPr>
        </p:nvSpPr>
        <p:spPr>
          <a:xfrm>
            <a:off x="1960200" y="449850"/>
            <a:ext cx="5223600" cy="10092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a:latin typeface="Microsoft JhengHei"/>
                <a:ea typeface="Microsoft JhengHei"/>
                <a:cs typeface="Microsoft JhengHei"/>
                <a:sym typeface="Microsoft JhengHei"/>
              </a:rPr>
              <a:t>活動之成效</a:t>
            </a:r>
            <a:endParaRPr b="1" sz="5100">
              <a:latin typeface="Microsoft JhengHei"/>
              <a:ea typeface="Microsoft JhengHei"/>
              <a:cs typeface="Microsoft JhengHei"/>
              <a:sym typeface="Microsoft JhengHei"/>
            </a:endParaRPr>
          </a:p>
        </p:txBody>
      </p:sp>
      <p:sp>
        <p:nvSpPr>
          <p:cNvPr id="980" name="Google Shape;980;p36"/>
          <p:cNvSpPr/>
          <p:nvPr/>
        </p:nvSpPr>
        <p:spPr>
          <a:xfrm>
            <a:off x="1120600" y="1356588"/>
            <a:ext cx="3050946" cy="413478"/>
          </a:xfrm>
          <a:prstGeom prst="flowChartTerminator">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1" name="Google Shape;981;p36"/>
          <p:cNvSpPr txBox="1"/>
          <p:nvPr/>
        </p:nvSpPr>
        <p:spPr>
          <a:xfrm>
            <a:off x="1159375" y="1363213"/>
            <a:ext cx="3183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2"/>
                </a:solidFill>
                <a:latin typeface="Microsoft JhengHei"/>
                <a:ea typeface="Microsoft JhengHei"/>
                <a:cs typeface="Microsoft JhengHei"/>
                <a:sym typeface="Microsoft JhengHei"/>
              </a:rPr>
              <a:t>三、建立臉書與IG粉專</a:t>
            </a:r>
            <a:endParaRPr b="1" i="0" sz="1800" u="none" cap="none" strike="noStrike">
              <a:solidFill>
                <a:schemeClr val="lt2"/>
              </a:solidFill>
              <a:latin typeface="Microsoft JhengHei"/>
              <a:ea typeface="Microsoft JhengHei"/>
              <a:cs typeface="Microsoft JhengHei"/>
              <a:sym typeface="Microsoft JhengHe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pic>
        <p:nvPicPr>
          <p:cNvPr id="986" name="Google Shape;986;p37"/>
          <p:cNvPicPr preferRelativeResize="0"/>
          <p:nvPr/>
        </p:nvPicPr>
        <p:blipFill rotWithShape="1">
          <a:blip r:embed="rId3">
            <a:alphaModFix/>
          </a:blip>
          <a:srcRect b="0" l="0" r="0" t="0"/>
          <a:stretch/>
        </p:blipFill>
        <p:spPr>
          <a:xfrm>
            <a:off x="1299575" y="1657019"/>
            <a:ext cx="6933799" cy="3424031"/>
          </a:xfrm>
          <a:prstGeom prst="rect">
            <a:avLst/>
          </a:prstGeom>
          <a:noFill/>
          <a:ln>
            <a:noFill/>
          </a:ln>
        </p:spPr>
      </p:pic>
      <p:sp>
        <p:nvSpPr>
          <p:cNvPr id="987" name="Google Shape;987;p37"/>
          <p:cNvSpPr txBox="1"/>
          <p:nvPr>
            <p:ph type="title"/>
          </p:nvPr>
        </p:nvSpPr>
        <p:spPr>
          <a:xfrm>
            <a:off x="2007300" y="383925"/>
            <a:ext cx="5223600" cy="10092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a:latin typeface="Microsoft JhengHei"/>
                <a:ea typeface="Microsoft JhengHei"/>
                <a:cs typeface="Microsoft JhengHei"/>
                <a:sym typeface="Microsoft JhengHei"/>
              </a:rPr>
              <a:t>活動之成效</a:t>
            </a:r>
            <a:endParaRPr b="1" sz="5100">
              <a:latin typeface="Microsoft JhengHei"/>
              <a:ea typeface="Microsoft JhengHei"/>
              <a:cs typeface="Microsoft JhengHei"/>
              <a:sym typeface="Microsoft JhengHei"/>
            </a:endParaRPr>
          </a:p>
        </p:txBody>
      </p:sp>
      <p:sp>
        <p:nvSpPr>
          <p:cNvPr id="988" name="Google Shape;988;p37"/>
          <p:cNvSpPr/>
          <p:nvPr/>
        </p:nvSpPr>
        <p:spPr>
          <a:xfrm>
            <a:off x="1299575" y="1232938"/>
            <a:ext cx="3050946" cy="413478"/>
          </a:xfrm>
          <a:prstGeom prst="flowChartTerminator">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9" name="Google Shape;989;p37"/>
          <p:cNvSpPr txBox="1"/>
          <p:nvPr/>
        </p:nvSpPr>
        <p:spPr>
          <a:xfrm>
            <a:off x="1338350" y="1239563"/>
            <a:ext cx="3183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2"/>
                </a:solidFill>
                <a:latin typeface="Microsoft JhengHei"/>
                <a:ea typeface="Microsoft JhengHei"/>
                <a:cs typeface="Microsoft JhengHei"/>
                <a:sym typeface="Microsoft JhengHei"/>
              </a:rPr>
              <a:t>三、建立臉書與IG粉專</a:t>
            </a:r>
            <a:endParaRPr b="1" i="0" sz="1800" u="none" cap="none" strike="noStrike">
              <a:solidFill>
                <a:schemeClr val="lt2"/>
              </a:solidFill>
              <a:latin typeface="Microsoft JhengHei"/>
              <a:ea typeface="Microsoft JhengHei"/>
              <a:cs typeface="Microsoft JhengHei"/>
              <a:sym typeface="Microsoft JhengHei"/>
            </a:endParaRPr>
          </a:p>
        </p:txBody>
      </p:sp>
      <p:sp>
        <p:nvSpPr>
          <p:cNvPr id="990" name="Google Shape;990;p37"/>
          <p:cNvSpPr/>
          <p:nvPr/>
        </p:nvSpPr>
        <p:spPr>
          <a:xfrm rot="-8530780">
            <a:off x="470827" y="308828"/>
            <a:ext cx="842343" cy="559397"/>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rgbClr val="739250"/>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91" name="Google Shape;991;p37"/>
          <p:cNvGrpSpPr/>
          <p:nvPr/>
        </p:nvGrpSpPr>
        <p:grpSpPr>
          <a:xfrm>
            <a:off x="209086" y="254269"/>
            <a:ext cx="1737500" cy="1204783"/>
            <a:chOff x="249497" y="1103377"/>
            <a:chExt cx="1737500" cy="1204783"/>
          </a:xfrm>
        </p:grpSpPr>
        <p:sp>
          <p:nvSpPr>
            <p:cNvPr id="992" name="Google Shape;992;p37"/>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3" name="Google Shape;993;p37"/>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4" name="Google Shape;994;p37"/>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8" name="Shape 998"/>
        <p:cNvGrpSpPr/>
        <p:nvPr/>
      </p:nvGrpSpPr>
      <p:grpSpPr>
        <a:xfrm>
          <a:off x="0" y="0"/>
          <a:ext cx="0" cy="0"/>
          <a:chOff x="0" y="0"/>
          <a:chExt cx="0" cy="0"/>
        </a:xfrm>
      </p:grpSpPr>
      <p:sp>
        <p:nvSpPr>
          <p:cNvPr id="999" name="Google Shape;999;p38"/>
          <p:cNvSpPr/>
          <p:nvPr/>
        </p:nvSpPr>
        <p:spPr>
          <a:xfrm rot="-3200569">
            <a:off x="1578820" y="-1052819"/>
            <a:ext cx="2382639" cy="4319519"/>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0" name="Google Shape;1000;p38"/>
          <p:cNvSpPr txBox="1"/>
          <p:nvPr/>
        </p:nvSpPr>
        <p:spPr>
          <a:xfrm>
            <a:off x="337801" y="611502"/>
            <a:ext cx="3844800" cy="877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1" i="0" lang="en" sz="3100" u="none" cap="none" strike="noStrike">
                <a:solidFill>
                  <a:schemeClr val="lt2"/>
                </a:solidFill>
                <a:latin typeface="Microsoft JhengHei"/>
                <a:ea typeface="Microsoft JhengHei"/>
                <a:cs typeface="Microsoft JhengHei"/>
                <a:sym typeface="Microsoft JhengHei"/>
              </a:rPr>
              <a:t>活動照片</a:t>
            </a:r>
            <a:endParaRPr b="1" i="0" sz="1700" u="none" cap="none" strike="noStrike">
              <a:solidFill>
                <a:srgbClr val="000000"/>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sp>
        <p:nvSpPr>
          <p:cNvPr id="1001" name="Google Shape;1001;p38"/>
          <p:cNvSpPr/>
          <p:nvPr/>
        </p:nvSpPr>
        <p:spPr>
          <a:xfrm>
            <a:off x="6880163" y="302781"/>
            <a:ext cx="1801800" cy="552000"/>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chemeClr val="lt2"/>
                </a:solidFill>
                <a:latin typeface="Lilita One"/>
                <a:ea typeface="Lilita One"/>
                <a:cs typeface="Lilita One"/>
                <a:sym typeface="Lilita One"/>
              </a:rPr>
              <a:t>4/26~4/27</a:t>
            </a:r>
            <a:endParaRPr b="1" i="0" sz="1700" u="none" cap="none" strike="noStrike">
              <a:solidFill>
                <a:schemeClr val="lt2"/>
              </a:solidFill>
              <a:latin typeface="Lilita One"/>
              <a:ea typeface="Lilita One"/>
              <a:cs typeface="Lilita One"/>
              <a:sym typeface="Lilita One"/>
            </a:endParaRPr>
          </a:p>
        </p:txBody>
      </p:sp>
      <p:pic>
        <p:nvPicPr>
          <p:cNvPr id="1002" name="Google Shape;1002;p38"/>
          <p:cNvPicPr preferRelativeResize="0"/>
          <p:nvPr/>
        </p:nvPicPr>
        <p:blipFill rotWithShape="1">
          <a:blip r:embed="rId3">
            <a:alphaModFix/>
          </a:blip>
          <a:srcRect b="0" l="0" r="0" t="0"/>
          <a:stretch/>
        </p:blipFill>
        <p:spPr>
          <a:xfrm rot="-336216">
            <a:off x="368877" y="1925466"/>
            <a:ext cx="1966296" cy="3046670"/>
          </a:xfrm>
          <a:prstGeom prst="flowChartPunchedCard">
            <a:avLst/>
          </a:prstGeom>
          <a:noFill/>
          <a:ln cap="flat" cmpd="sng" w="28575">
            <a:solidFill>
              <a:schemeClr val="lt2"/>
            </a:solidFill>
            <a:prstDash val="solid"/>
            <a:round/>
            <a:headEnd len="sm" w="sm" type="none"/>
            <a:tailEnd len="sm" w="sm" type="none"/>
          </a:ln>
        </p:spPr>
      </p:pic>
      <p:pic>
        <p:nvPicPr>
          <p:cNvPr id="1003" name="Google Shape;1003;p38"/>
          <p:cNvPicPr preferRelativeResize="0"/>
          <p:nvPr/>
        </p:nvPicPr>
        <p:blipFill rotWithShape="1">
          <a:blip r:embed="rId4">
            <a:alphaModFix/>
          </a:blip>
          <a:srcRect b="0" l="0" r="0" t="0"/>
          <a:stretch/>
        </p:blipFill>
        <p:spPr>
          <a:xfrm rot="-127883">
            <a:off x="5368198" y="1488771"/>
            <a:ext cx="3646022" cy="2733393"/>
          </a:xfrm>
          <a:prstGeom prst="snip2DiagRect">
            <a:avLst>
              <a:gd fmla="val 0" name="adj1"/>
              <a:gd fmla="val 16667" name="adj2"/>
            </a:avLst>
          </a:prstGeom>
          <a:noFill/>
          <a:ln cap="flat" cmpd="sng" w="28575">
            <a:solidFill>
              <a:schemeClr val="lt2"/>
            </a:solidFill>
            <a:prstDash val="solid"/>
            <a:round/>
            <a:headEnd len="sm" w="sm" type="none"/>
            <a:tailEnd len="sm" w="sm" type="none"/>
          </a:ln>
        </p:spPr>
      </p:pic>
      <p:pic>
        <p:nvPicPr>
          <p:cNvPr id="1004" name="Google Shape;1004;p38"/>
          <p:cNvPicPr preferRelativeResize="0"/>
          <p:nvPr/>
        </p:nvPicPr>
        <p:blipFill rotWithShape="1">
          <a:blip r:embed="rId5">
            <a:alphaModFix/>
          </a:blip>
          <a:srcRect b="0" l="0" r="0" t="0"/>
          <a:stretch/>
        </p:blipFill>
        <p:spPr>
          <a:xfrm rot="151774">
            <a:off x="2449192" y="2487016"/>
            <a:ext cx="3153973" cy="2364506"/>
          </a:xfrm>
          <a:prstGeom prst="foldedCorner">
            <a:avLst>
              <a:gd fmla="val 16667" name="adj"/>
            </a:avLst>
          </a:prstGeom>
          <a:noFill/>
          <a:ln cap="flat" cmpd="sng" w="28575">
            <a:solidFill>
              <a:schemeClr val="lt2"/>
            </a:solidFill>
            <a:prstDash val="solid"/>
            <a:round/>
            <a:headEnd len="sm" w="sm" type="none"/>
            <a:tailEnd len="sm" w="sm" type="none"/>
          </a:ln>
        </p:spPr>
      </p:pic>
      <p:sp>
        <p:nvSpPr>
          <p:cNvPr id="1005" name="Google Shape;1005;p38"/>
          <p:cNvSpPr/>
          <p:nvPr/>
        </p:nvSpPr>
        <p:spPr>
          <a:xfrm rot="-8530780">
            <a:off x="4382327" y="502266"/>
            <a:ext cx="842343" cy="559397"/>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rgbClr val="739250"/>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006" name="Google Shape;1006;p38"/>
          <p:cNvGrpSpPr/>
          <p:nvPr/>
        </p:nvGrpSpPr>
        <p:grpSpPr>
          <a:xfrm>
            <a:off x="4120586" y="447707"/>
            <a:ext cx="1737500" cy="1204783"/>
            <a:chOff x="249497" y="1103377"/>
            <a:chExt cx="1737500" cy="1204783"/>
          </a:xfrm>
        </p:grpSpPr>
        <p:sp>
          <p:nvSpPr>
            <p:cNvPr id="1007" name="Google Shape;1007;p38"/>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8" name="Google Shape;1008;p38"/>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9" name="Google Shape;1009;p38"/>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10" name="Google Shape;1010;p38"/>
          <p:cNvGrpSpPr/>
          <p:nvPr/>
        </p:nvGrpSpPr>
        <p:grpSpPr>
          <a:xfrm rot="-283645">
            <a:off x="32572" y="1745561"/>
            <a:ext cx="814364" cy="823979"/>
            <a:chOff x="1314619" y="3821527"/>
            <a:chExt cx="346317" cy="332137"/>
          </a:xfrm>
        </p:grpSpPr>
        <p:sp>
          <p:nvSpPr>
            <p:cNvPr id="1011" name="Google Shape;1011;p38"/>
            <p:cNvSpPr/>
            <p:nvPr/>
          </p:nvSpPr>
          <p:spPr>
            <a:xfrm>
              <a:off x="1426198" y="4020893"/>
              <a:ext cx="9060" cy="19117"/>
            </a:xfrm>
            <a:custGeom>
              <a:rect b="b" l="l" r="r" t="t"/>
              <a:pathLst>
                <a:path extrusionOk="0" h="728" w="345">
                  <a:moveTo>
                    <a:pt x="307" y="0"/>
                  </a:moveTo>
                  <a:lnTo>
                    <a:pt x="0" y="306"/>
                  </a:lnTo>
                  <a:cubicBezTo>
                    <a:pt x="96" y="450"/>
                    <a:pt x="220" y="594"/>
                    <a:pt x="345" y="728"/>
                  </a:cubicBezTo>
                  <a:cubicBezTo>
                    <a:pt x="316" y="479"/>
                    <a:pt x="297" y="239"/>
                    <a:pt x="307" y="0"/>
                  </a:cubicBezTo>
                  <a:close/>
                </a:path>
              </a:pathLst>
            </a:custGeom>
            <a:solidFill>
              <a:srgbClr val="9EC96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2" name="Google Shape;1012;p38"/>
            <p:cNvSpPr/>
            <p:nvPr/>
          </p:nvSpPr>
          <p:spPr>
            <a:xfrm>
              <a:off x="1435231" y="3843218"/>
              <a:ext cx="225705" cy="237495"/>
            </a:xfrm>
            <a:custGeom>
              <a:rect b="b" l="l" r="r" t="t"/>
              <a:pathLst>
                <a:path extrusionOk="0" h="9044" w="8595">
                  <a:moveTo>
                    <a:pt x="7494" y="0"/>
                  </a:moveTo>
                  <a:cubicBezTo>
                    <a:pt x="7494" y="0"/>
                    <a:pt x="7810" y="2106"/>
                    <a:pt x="6700" y="3206"/>
                  </a:cubicBezTo>
                  <a:lnTo>
                    <a:pt x="3207" y="6709"/>
                  </a:lnTo>
                  <a:cubicBezTo>
                    <a:pt x="2508" y="7408"/>
                    <a:pt x="1403" y="7536"/>
                    <a:pt x="690" y="7536"/>
                  </a:cubicBezTo>
                  <a:cubicBezTo>
                    <a:pt x="281" y="7536"/>
                    <a:pt x="1" y="7494"/>
                    <a:pt x="1" y="7494"/>
                  </a:cubicBezTo>
                  <a:lnTo>
                    <a:pt x="1" y="7494"/>
                  </a:lnTo>
                  <a:cubicBezTo>
                    <a:pt x="345" y="7838"/>
                    <a:pt x="776" y="8087"/>
                    <a:pt x="1245" y="8221"/>
                  </a:cubicBezTo>
                  <a:lnTo>
                    <a:pt x="2068" y="9044"/>
                  </a:lnTo>
                  <a:cubicBezTo>
                    <a:pt x="2767" y="8594"/>
                    <a:pt x="3408" y="8077"/>
                    <a:pt x="4001" y="7494"/>
                  </a:cubicBezTo>
                  <a:lnTo>
                    <a:pt x="7494" y="4000"/>
                  </a:lnTo>
                  <a:cubicBezTo>
                    <a:pt x="8595" y="2890"/>
                    <a:pt x="8595" y="1101"/>
                    <a:pt x="7494" y="0"/>
                  </a:cubicBezTo>
                  <a:close/>
                </a:path>
              </a:pathLst>
            </a:custGeom>
            <a:solidFill>
              <a:srgbClr val="9EC96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3" name="Google Shape;1013;p38"/>
            <p:cNvSpPr/>
            <p:nvPr/>
          </p:nvSpPr>
          <p:spPr>
            <a:xfrm>
              <a:off x="1414381" y="3821527"/>
              <a:ext cx="238021" cy="230195"/>
            </a:xfrm>
            <a:custGeom>
              <a:rect b="b" l="l" r="r" t="t"/>
              <a:pathLst>
                <a:path extrusionOk="0" h="8766" w="9064">
                  <a:moveTo>
                    <a:pt x="6287" y="1439"/>
                  </a:moveTo>
                  <a:cubicBezTo>
                    <a:pt x="6642" y="1439"/>
                    <a:pt x="6996" y="1573"/>
                    <a:pt x="7264" y="1840"/>
                  </a:cubicBezTo>
                  <a:cubicBezTo>
                    <a:pt x="7810" y="2386"/>
                    <a:pt x="7810" y="3266"/>
                    <a:pt x="7264" y="3802"/>
                  </a:cubicBezTo>
                  <a:lnTo>
                    <a:pt x="5513" y="5554"/>
                  </a:lnTo>
                  <a:lnTo>
                    <a:pt x="5149" y="5649"/>
                  </a:lnTo>
                  <a:lnTo>
                    <a:pt x="3867" y="7200"/>
                  </a:lnTo>
                  <a:lnTo>
                    <a:pt x="3771" y="7305"/>
                  </a:lnTo>
                  <a:cubicBezTo>
                    <a:pt x="3498" y="7573"/>
                    <a:pt x="3144" y="7707"/>
                    <a:pt x="2790" y="7707"/>
                  </a:cubicBezTo>
                  <a:cubicBezTo>
                    <a:pt x="2436" y="7707"/>
                    <a:pt x="2082" y="7573"/>
                    <a:pt x="1809" y="7305"/>
                  </a:cubicBezTo>
                  <a:cubicBezTo>
                    <a:pt x="1264" y="6760"/>
                    <a:pt x="1264" y="5879"/>
                    <a:pt x="1809" y="5343"/>
                  </a:cubicBezTo>
                  <a:lnTo>
                    <a:pt x="5302" y="1840"/>
                  </a:lnTo>
                  <a:cubicBezTo>
                    <a:pt x="5575" y="1573"/>
                    <a:pt x="5932" y="1439"/>
                    <a:pt x="6287" y="1439"/>
                  </a:cubicBezTo>
                  <a:close/>
                  <a:moveTo>
                    <a:pt x="6285" y="1"/>
                  </a:moveTo>
                  <a:cubicBezTo>
                    <a:pt x="5561" y="1"/>
                    <a:pt x="4838" y="276"/>
                    <a:pt x="4288" y="826"/>
                  </a:cubicBezTo>
                  <a:lnTo>
                    <a:pt x="795" y="4319"/>
                  </a:lnTo>
                  <a:lnTo>
                    <a:pt x="0" y="6760"/>
                  </a:lnTo>
                  <a:cubicBezTo>
                    <a:pt x="58" y="7162"/>
                    <a:pt x="211" y="7554"/>
                    <a:pt x="441" y="7889"/>
                  </a:cubicBezTo>
                  <a:lnTo>
                    <a:pt x="479" y="7851"/>
                  </a:lnTo>
                  <a:cubicBezTo>
                    <a:pt x="556" y="8023"/>
                    <a:pt x="661" y="8186"/>
                    <a:pt x="795" y="8320"/>
                  </a:cubicBezTo>
                  <a:cubicBezTo>
                    <a:pt x="1094" y="8619"/>
                    <a:pt x="1515" y="8766"/>
                    <a:pt x="1977" y="8766"/>
                  </a:cubicBezTo>
                  <a:cubicBezTo>
                    <a:pt x="2107" y="8766"/>
                    <a:pt x="2240" y="8754"/>
                    <a:pt x="2374" y="8731"/>
                  </a:cubicBezTo>
                  <a:cubicBezTo>
                    <a:pt x="3073" y="8588"/>
                    <a:pt x="3704" y="8233"/>
                    <a:pt x="4202" y="7726"/>
                  </a:cubicBezTo>
                  <a:lnTo>
                    <a:pt x="7695" y="4233"/>
                  </a:lnTo>
                  <a:cubicBezTo>
                    <a:pt x="8805" y="3132"/>
                    <a:pt x="9064" y="1601"/>
                    <a:pt x="8288" y="826"/>
                  </a:cubicBezTo>
                  <a:cubicBezTo>
                    <a:pt x="7733" y="276"/>
                    <a:pt x="7008" y="1"/>
                    <a:pt x="6285" y="1"/>
                  </a:cubicBezTo>
                  <a:close/>
                </a:path>
              </a:pathLst>
            </a:custGeom>
            <a:solidFill>
              <a:srgbClr val="9EC96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4" name="Google Shape;1014;p38"/>
            <p:cNvSpPr/>
            <p:nvPr/>
          </p:nvSpPr>
          <p:spPr>
            <a:xfrm>
              <a:off x="1536280" y="3935180"/>
              <a:ext cx="22872" cy="55330"/>
            </a:xfrm>
            <a:custGeom>
              <a:rect b="b" l="l" r="r" t="t"/>
              <a:pathLst>
                <a:path extrusionOk="0" h="2107" w="871">
                  <a:moveTo>
                    <a:pt x="153" y="1"/>
                  </a:moveTo>
                  <a:cubicBezTo>
                    <a:pt x="249" y="709"/>
                    <a:pt x="191" y="1417"/>
                    <a:pt x="0" y="2106"/>
                  </a:cubicBezTo>
                  <a:lnTo>
                    <a:pt x="871" y="1235"/>
                  </a:lnTo>
                  <a:cubicBezTo>
                    <a:pt x="747" y="766"/>
                    <a:pt x="498" y="345"/>
                    <a:pt x="153" y="1"/>
                  </a:cubicBezTo>
                  <a:close/>
                </a:path>
              </a:pathLst>
            </a:custGeom>
            <a:solidFill>
              <a:srgbClr val="9EC96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5" name="Google Shape;1015;p38"/>
            <p:cNvSpPr/>
            <p:nvPr/>
          </p:nvSpPr>
          <p:spPr>
            <a:xfrm>
              <a:off x="1343505" y="4079453"/>
              <a:ext cx="153831" cy="74211"/>
            </a:xfrm>
            <a:custGeom>
              <a:rect b="b" l="l" r="r" t="t"/>
              <a:pathLst>
                <a:path extrusionOk="0" h="2826" w="5858">
                  <a:moveTo>
                    <a:pt x="4422" y="0"/>
                  </a:moveTo>
                  <a:lnTo>
                    <a:pt x="3216" y="1206"/>
                  </a:lnTo>
                  <a:cubicBezTo>
                    <a:pt x="2509" y="1914"/>
                    <a:pt x="1397" y="2042"/>
                    <a:pt x="683" y="2042"/>
                  </a:cubicBezTo>
                  <a:cubicBezTo>
                    <a:pt x="278" y="2042"/>
                    <a:pt x="1" y="2000"/>
                    <a:pt x="1" y="2000"/>
                  </a:cubicBezTo>
                  <a:lnTo>
                    <a:pt x="1" y="2000"/>
                  </a:lnTo>
                  <a:cubicBezTo>
                    <a:pt x="556" y="2551"/>
                    <a:pt x="1278" y="2826"/>
                    <a:pt x="2001" y="2826"/>
                  </a:cubicBezTo>
                  <a:cubicBezTo>
                    <a:pt x="2723" y="2826"/>
                    <a:pt x="3446" y="2551"/>
                    <a:pt x="4001" y="2000"/>
                  </a:cubicBezTo>
                  <a:lnTo>
                    <a:pt x="5858" y="134"/>
                  </a:lnTo>
                  <a:lnTo>
                    <a:pt x="4422" y="0"/>
                  </a:lnTo>
                  <a:close/>
                </a:path>
              </a:pathLst>
            </a:custGeom>
            <a:solidFill>
              <a:srgbClr val="9EC96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6" name="Google Shape;1016;p38"/>
            <p:cNvSpPr/>
            <p:nvPr/>
          </p:nvSpPr>
          <p:spPr>
            <a:xfrm>
              <a:off x="1459627" y="4036465"/>
              <a:ext cx="84216" cy="47005"/>
            </a:xfrm>
            <a:custGeom>
              <a:rect b="b" l="l" r="r" t="t"/>
              <a:pathLst>
                <a:path extrusionOk="0" h="1790" w="3207">
                  <a:moveTo>
                    <a:pt x="3206" y="1"/>
                  </a:moveTo>
                  <a:lnTo>
                    <a:pt x="3063" y="135"/>
                  </a:lnTo>
                  <a:cubicBezTo>
                    <a:pt x="2529" y="669"/>
                    <a:pt x="1811" y="963"/>
                    <a:pt x="1068" y="963"/>
                  </a:cubicBezTo>
                  <a:cubicBezTo>
                    <a:pt x="945" y="963"/>
                    <a:pt x="822" y="955"/>
                    <a:pt x="699" y="938"/>
                  </a:cubicBezTo>
                  <a:lnTo>
                    <a:pt x="0" y="1637"/>
                  </a:lnTo>
                  <a:cubicBezTo>
                    <a:pt x="350" y="1737"/>
                    <a:pt x="711" y="1789"/>
                    <a:pt x="1071" y="1789"/>
                  </a:cubicBezTo>
                  <a:cubicBezTo>
                    <a:pt x="1193" y="1789"/>
                    <a:pt x="1315" y="1783"/>
                    <a:pt x="1436" y="1771"/>
                  </a:cubicBezTo>
                  <a:lnTo>
                    <a:pt x="3072" y="135"/>
                  </a:lnTo>
                  <a:cubicBezTo>
                    <a:pt x="3120" y="96"/>
                    <a:pt x="3158" y="48"/>
                    <a:pt x="3206" y="1"/>
                  </a:cubicBezTo>
                  <a:close/>
                </a:path>
              </a:pathLst>
            </a:custGeom>
            <a:solidFill>
              <a:srgbClr val="9EC96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7" name="Google Shape;1017;p38"/>
            <p:cNvSpPr/>
            <p:nvPr/>
          </p:nvSpPr>
          <p:spPr>
            <a:xfrm>
              <a:off x="1314619" y="3913516"/>
              <a:ext cx="239019" cy="230195"/>
            </a:xfrm>
            <a:custGeom>
              <a:rect b="b" l="l" r="r" t="t"/>
              <a:pathLst>
                <a:path extrusionOk="0" h="8766" w="9102">
                  <a:moveTo>
                    <a:pt x="6599" y="0"/>
                  </a:moveTo>
                  <a:cubicBezTo>
                    <a:pt x="5876" y="0"/>
                    <a:pt x="5154" y="275"/>
                    <a:pt x="4603" y="826"/>
                  </a:cubicBezTo>
                  <a:lnTo>
                    <a:pt x="1101" y="4319"/>
                  </a:lnTo>
                  <a:cubicBezTo>
                    <a:pt x="0" y="5419"/>
                    <a:pt x="0" y="7209"/>
                    <a:pt x="1101" y="8319"/>
                  </a:cubicBezTo>
                  <a:cubicBezTo>
                    <a:pt x="1407" y="8618"/>
                    <a:pt x="1824" y="8765"/>
                    <a:pt x="2289" y="8765"/>
                  </a:cubicBezTo>
                  <a:cubicBezTo>
                    <a:pt x="2419" y="8765"/>
                    <a:pt x="2553" y="8754"/>
                    <a:pt x="2689" y="8731"/>
                  </a:cubicBezTo>
                  <a:cubicBezTo>
                    <a:pt x="3378" y="8587"/>
                    <a:pt x="4020" y="8233"/>
                    <a:pt x="4508" y="7726"/>
                  </a:cubicBezTo>
                  <a:lnTo>
                    <a:pt x="5838" y="6396"/>
                  </a:lnTo>
                  <a:cubicBezTo>
                    <a:pt x="5838" y="6396"/>
                    <a:pt x="5687" y="6189"/>
                    <a:pt x="5304" y="6189"/>
                  </a:cubicBezTo>
                  <a:cubicBezTo>
                    <a:pt x="5267" y="6189"/>
                    <a:pt x="5228" y="6190"/>
                    <a:pt x="5187" y="6195"/>
                  </a:cubicBezTo>
                  <a:lnTo>
                    <a:pt x="4087" y="7295"/>
                  </a:lnTo>
                  <a:cubicBezTo>
                    <a:pt x="3814" y="7568"/>
                    <a:pt x="3457" y="7704"/>
                    <a:pt x="3102" y="7704"/>
                  </a:cubicBezTo>
                  <a:cubicBezTo>
                    <a:pt x="2747" y="7704"/>
                    <a:pt x="2393" y="7568"/>
                    <a:pt x="2125" y="7295"/>
                  </a:cubicBezTo>
                  <a:cubicBezTo>
                    <a:pt x="1579" y="6759"/>
                    <a:pt x="1579" y="5879"/>
                    <a:pt x="2125" y="5333"/>
                  </a:cubicBezTo>
                  <a:lnTo>
                    <a:pt x="5618" y="1840"/>
                  </a:lnTo>
                  <a:cubicBezTo>
                    <a:pt x="5884" y="1575"/>
                    <a:pt x="6235" y="1440"/>
                    <a:pt x="6588" y="1440"/>
                  </a:cubicBezTo>
                  <a:cubicBezTo>
                    <a:pt x="6922" y="1440"/>
                    <a:pt x="7257" y="1560"/>
                    <a:pt x="7522" y="1802"/>
                  </a:cubicBezTo>
                  <a:cubicBezTo>
                    <a:pt x="8068" y="2290"/>
                    <a:pt x="8135" y="3132"/>
                    <a:pt x="7666" y="3706"/>
                  </a:cubicBezTo>
                  <a:lnTo>
                    <a:pt x="9015" y="2357"/>
                  </a:lnTo>
                  <a:cubicBezTo>
                    <a:pt x="9101" y="1764"/>
                    <a:pt x="8977" y="1209"/>
                    <a:pt x="8594" y="826"/>
                  </a:cubicBezTo>
                  <a:cubicBezTo>
                    <a:pt x="8044" y="275"/>
                    <a:pt x="7321" y="0"/>
                    <a:pt x="6599" y="0"/>
                  </a:cubicBezTo>
                  <a:close/>
                </a:path>
              </a:pathLst>
            </a:custGeom>
            <a:solidFill>
              <a:srgbClr val="9EC96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8" name="Google Shape;1018;p38"/>
            <p:cNvSpPr/>
            <p:nvPr/>
          </p:nvSpPr>
          <p:spPr>
            <a:xfrm>
              <a:off x="1450830" y="4059075"/>
              <a:ext cx="36948" cy="22400"/>
            </a:xfrm>
            <a:custGeom>
              <a:rect b="b" l="l" r="r" t="t"/>
              <a:pathLst>
                <a:path extrusionOk="0" h="853" w="1407">
                  <a:moveTo>
                    <a:pt x="651" y="1"/>
                  </a:moveTo>
                  <a:lnTo>
                    <a:pt x="0" y="652"/>
                  </a:lnTo>
                  <a:cubicBezTo>
                    <a:pt x="211" y="738"/>
                    <a:pt x="431" y="805"/>
                    <a:pt x="651" y="853"/>
                  </a:cubicBezTo>
                  <a:lnTo>
                    <a:pt x="1407" y="97"/>
                  </a:lnTo>
                  <a:cubicBezTo>
                    <a:pt x="1149" y="97"/>
                    <a:pt x="900" y="68"/>
                    <a:pt x="651" y="1"/>
                  </a:cubicBezTo>
                  <a:close/>
                </a:path>
              </a:pathLst>
            </a:custGeom>
            <a:solidFill>
              <a:srgbClr val="9EC96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2" name="Shape 1022"/>
        <p:cNvGrpSpPr/>
        <p:nvPr/>
      </p:nvGrpSpPr>
      <p:grpSpPr>
        <a:xfrm>
          <a:off x="0" y="0"/>
          <a:ext cx="0" cy="0"/>
          <a:chOff x="0" y="0"/>
          <a:chExt cx="0" cy="0"/>
        </a:xfrm>
      </p:grpSpPr>
      <p:pic>
        <p:nvPicPr>
          <p:cNvPr id="1023" name="Google Shape;1023;p39"/>
          <p:cNvPicPr preferRelativeResize="0"/>
          <p:nvPr/>
        </p:nvPicPr>
        <p:blipFill rotWithShape="1">
          <a:blip r:embed="rId3">
            <a:alphaModFix/>
          </a:blip>
          <a:srcRect b="0" l="0" r="0" t="0"/>
          <a:stretch/>
        </p:blipFill>
        <p:spPr>
          <a:xfrm rot="194410">
            <a:off x="6085627" y="1059081"/>
            <a:ext cx="2813097" cy="2109082"/>
          </a:xfrm>
          <a:prstGeom prst="foldedCorner">
            <a:avLst>
              <a:gd fmla="val 16667" name="adj"/>
            </a:avLst>
          </a:prstGeom>
          <a:noFill/>
          <a:ln cap="flat" cmpd="sng" w="28575">
            <a:solidFill>
              <a:schemeClr val="lt2"/>
            </a:solidFill>
            <a:prstDash val="solid"/>
            <a:round/>
            <a:headEnd len="sm" w="sm" type="none"/>
            <a:tailEnd len="sm" w="sm" type="none"/>
          </a:ln>
        </p:spPr>
      </p:pic>
      <p:sp>
        <p:nvSpPr>
          <p:cNvPr id="1024" name="Google Shape;1024;p39"/>
          <p:cNvSpPr/>
          <p:nvPr/>
        </p:nvSpPr>
        <p:spPr>
          <a:xfrm>
            <a:off x="6880163" y="302781"/>
            <a:ext cx="1801800" cy="552000"/>
          </a:xfrm>
          <a:prstGeom prst="roundRect">
            <a:avLst>
              <a:gd fmla="val 16667" name="adj"/>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chemeClr val="lt2"/>
                </a:solidFill>
                <a:latin typeface="Lilita One"/>
                <a:ea typeface="Lilita One"/>
                <a:cs typeface="Lilita One"/>
                <a:sym typeface="Lilita One"/>
              </a:rPr>
              <a:t>4/28~4/29</a:t>
            </a:r>
            <a:endParaRPr b="1" i="0" sz="1700" u="none" cap="none" strike="noStrike">
              <a:solidFill>
                <a:schemeClr val="lt2"/>
              </a:solidFill>
              <a:latin typeface="Lilita One"/>
              <a:ea typeface="Lilita One"/>
              <a:cs typeface="Lilita One"/>
              <a:sym typeface="Lilita One"/>
            </a:endParaRPr>
          </a:p>
        </p:txBody>
      </p:sp>
      <p:pic>
        <p:nvPicPr>
          <p:cNvPr id="1025" name="Google Shape;1025;p39"/>
          <p:cNvPicPr preferRelativeResize="0"/>
          <p:nvPr/>
        </p:nvPicPr>
        <p:blipFill rotWithShape="1">
          <a:blip r:embed="rId4">
            <a:alphaModFix/>
          </a:blip>
          <a:srcRect b="0" l="0" r="0" t="0"/>
          <a:stretch/>
        </p:blipFill>
        <p:spPr>
          <a:xfrm rot="-138234">
            <a:off x="370812" y="2024425"/>
            <a:ext cx="3778800" cy="2832900"/>
          </a:xfrm>
          <a:prstGeom prst="flowChartPunchedCard">
            <a:avLst/>
          </a:prstGeom>
          <a:noFill/>
          <a:ln cap="flat" cmpd="sng" w="28575">
            <a:solidFill>
              <a:schemeClr val="lt2"/>
            </a:solidFill>
            <a:prstDash val="solid"/>
            <a:round/>
            <a:headEnd len="sm" w="sm" type="none"/>
            <a:tailEnd len="sm" w="sm" type="none"/>
          </a:ln>
        </p:spPr>
      </p:pic>
      <p:pic>
        <p:nvPicPr>
          <p:cNvPr id="1026" name="Google Shape;1026;p39"/>
          <p:cNvPicPr preferRelativeResize="0"/>
          <p:nvPr/>
        </p:nvPicPr>
        <p:blipFill rotWithShape="1">
          <a:blip r:embed="rId5">
            <a:alphaModFix/>
          </a:blip>
          <a:srcRect b="249" l="0" r="0" t="3410"/>
          <a:stretch/>
        </p:blipFill>
        <p:spPr>
          <a:xfrm rot="-167306">
            <a:off x="4310967" y="2945671"/>
            <a:ext cx="2645532" cy="1910565"/>
          </a:xfrm>
          <a:prstGeom prst="rect">
            <a:avLst/>
          </a:prstGeom>
          <a:noFill/>
          <a:ln cap="flat" cmpd="sng" w="28575">
            <a:solidFill>
              <a:schemeClr val="lt2"/>
            </a:solidFill>
            <a:prstDash val="solid"/>
            <a:round/>
            <a:headEnd len="sm" w="sm" type="none"/>
            <a:tailEnd len="sm" w="sm" type="none"/>
          </a:ln>
        </p:spPr>
      </p:pic>
      <p:sp>
        <p:nvSpPr>
          <p:cNvPr id="1027" name="Google Shape;1027;p39"/>
          <p:cNvSpPr/>
          <p:nvPr/>
        </p:nvSpPr>
        <p:spPr>
          <a:xfrm rot="-3200569">
            <a:off x="1578820" y="-1052819"/>
            <a:ext cx="2382639" cy="4319519"/>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8" name="Google Shape;1028;p39"/>
          <p:cNvSpPr/>
          <p:nvPr/>
        </p:nvSpPr>
        <p:spPr>
          <a:xfrm rot="-8530780">
            <a:off x="4382327" y="502266"/>
            <a:ext cx="842343" cy="559397"/>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rgbClr val="739250"/>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029" name="Google Shape;1029;p39"/>
          <p:cNvGrpSpPr/>
          <p:nvPr/>
        </p:nvGrpSpPr>
        <p:grpSpPr>
          <a:xfrm>
            <a:off x="4120586" y="447707"/>
            <a:ext cx="1737500" cy="1204783"/>
            <a:chOff x="249497" y="1103377"/>
            <a:chExt cx="1737500" cy="1204783"/>
          </a:xfrm>
        </p:grpSpPr>
        <p:sp>
          <p:nvSpPr>
            <p:cNvPr id="1030" name="Google Shape;1030;p39"/>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1" name="Google Shape;1031;p39"/>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2" name="Google Shape;1032;p39"/>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33" name="Google Shape;1033;p39"/>
          <p:cNvSpPr txBox="1"/>
          <p:nvPr/>
        </p:nvSpPr>
        <p:spPr>
          <a:xfrm>
            <a:off x="337801" y="611502"/>
            <a:ext cx="3844800" cy="877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1" i="0" lang="en" sz="3100" u="none" cap="none" strike="noStrike">
                <a:solidFill>
                  <a:schemeClr val="lt2"/>
                </a:solidFill>
                <a:latin typeface="Microsoft JhengHei"/>
                <a:ea typeface="Microsoft JhengHei"/>
                <a:cs typeface="Microsoft JhengHei"/>
                <a:sym typeface="Microsoft JhengHei"/>
              </a:rPr>
              <a:t>活動照片</a:t>
            </a:r>
            <a:endParaRPr b="1" i="0" sz="1700" u="none" cap="none" strike="noStrike">
              <a:solidFill>
                <a:srgbClr val="000000"/>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oppins"/>
              <a:ea typeface="Poppins"/>
              <a:cs typeface="Poppins"/>
              <a:sym typeface="Poppins"/>
            </a:endParaRPr>
          </a:p>
        </p:txBody>
      </p:sp>
      <p:grpSp>
        <p:nvGrpSpPr>
          <p:cNvPr id="1034" name="Google Shape;1034;p39"/>
          <p:cNvGrpSpPr/>
          <p:nvPr/>
        </p:nvGrpSpPr>
        <p:grpSpPr>
          <a:xfrm>
            <a:off x="212504" y="1808641"/>
            <a:ext cx="814364" cy="823965"/>
            <a:chOff x="1314619" y="3821527"/>
            <a:chExt cx="346317" cy="332137"/>
          </a:xfrm>
        </p:grpSpPr>
        <p:sp>
          <p:nvSpPr>
            <p:cNvPr id="1035" name="Google Shape;1035;p39"/>
            <p:cNvSpPr/>
            <p:nvPr/>
          </p:nvSpPr>
          <p:spPr>
            <a:xfrm>
              <a:off x="1426198" y="4020893"/>
              <a:ext cx="9060" cy="19117"/>
            </a:xfrm>
            <a:custGeom>
              <a:rect b="b" l="l" r="r" t="t"/>
              <a:pathLst>
                <a:path extrusionOk="0" h="728" w="345">
                  <a:moveTo>
                    <a:pt x="307" y="0"/>
                  </a:moveTo>
                  <a:lnTo>
                    <a:pt x="0" y="306"/>
                  </a:lnTo>
                  <a:cubicBezTo>
                    <a:pt x="96" y="450"/>
                    <a:pt x="220" y="594"/>
                    <a:pt x="345" y="728"/>
                  </a:cubicBezTo>
                  <a:cubicBezTo>
                    <a:pt x="316" y="479"/>
                    <a:pt x="297" y="239"/>
                    <a:pt x="307" y="0"/>
                  </a:cubicBezTo>
                  <a:close/>
                </a:path>
              </a:pathLst>
            </a:custGeom>
            <a:solidFill>
              <a:srgbClr val="9EC96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6" name="Google Shape;1036;p39"/>
            <p:cNvSpPr/>
            <p:nvPr/>
          </p:nvSpPr>
          <p:spPr>
            <a:xfrm>
              <a:off x="1435231" y="3843218"/>
              <a:ext cx="225705" cy="237495"/>
            </a:xfrm>
            <a:custGeom>
              <a:rect b="b" l="l" r="r" t="t"/>
              <a:pathLst>
                <a:path extrusionOk="0" h="9044" w="8595">
                  <a:moveTo>
                    <a:pt x="7494" y="0"/>
                  </a:moveTo>
                  <a:cubicBezTo>
                    <a:pt x="7494" y="0"/>
                    <a:pt x="7810" y="2106"/>
                    <a:pt x="6700" y="3206"/>
                  </a:cubicBezTo>
                  <a:lnTo>
                    <a:pt x="3207" y="6709"/>
                  </a:lnTo>
                  <a:cubicBezTo>
                    <a:pt x="2508" y="7408"/>
                    <a:pt x="1403" y="7536"/>
                    <a:pt x="690" y="7536"/>
                  </a:cubicBezTo>
                  <a:cubicBezTo>
                    <a:pt x="281" y="7536"/>
                    <a:pt x="1" y="7494"/>
                    <a:pt x="1" y="7494"/>
                  </a:cubicBezTo>
                  <a:lnTo>
                    <a:pt x="1" y="7494"/>
                  </a:lnTo>
                  <a:cubicBezTo>
                    <a:pt x="345" y="7838"/>
                    <a:pt x="776" y="8087"/>
                    <a:pt x="1245" y="8221"/>
                  </a:cubicBezTo>
                  <a:lnTo>
                    <a:pt x="2068" y="9044"/>
                  </a:lnTo>
                  <a:cubicBezTo>
                    <a:pt x="2767" y="8594"/>
                    <a:pt x="3408" y="8077"/>
                    <a:pt x="4001" y="7494"/>
                  </a:cubicBezTo>
                  <a:lnTo>
                    <a:pt x="7494" y="4000"/>
                  </a:lnTo>
                  <a:cubicBezTo>
                    <a:pt x="8595" y="2890"/>
                    <a:pt x="8595" y="1101"/>
                    <a:pt x="7494" y="0"/>
                  </a:cubicBezTo>
                  <a:close/>
                </a:path>
              </a:pathLst>
            </a:custGeom>
            <a:solidFill>
              <a:srgbClr val="9EC96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7" name="Google Shape;1037;p39"/>
            <p:cNvSpPr/>
            <p:nvPr/>
          </p:nvSpPr>
          <p:spPr>
            <a:xfrm>
              <a:off x="1414381" y="3821527"/>
              <a:ext cx="238021" cy="230195"/>
            </a:xfrm>
            <a:custGeom>
              <a:rect b="b" l="l" r="r" t="t"/>
              <a:pathLst>
                <a:path extrusionOk="0" h="8766" w="9064">
                  <a:moveTo>
                    <a:pt x="6287" y="1439"/>
                  </a:moveTo>
                  <a:cubicBezTo>
                    <a:pt x="6642" y="1439"/>
                    <a:pt x="6996" y="1573"/>
                    <a:pt x="7264" y="1840"/>
                  </a:cubicBezTo>
                  <a:cubicBezTo>
                    <a:pt x="7810" y="2386"/>
                    <a:pt x="7810" y="3266"/>
                    <a:pt x="7264" y="3802"/>
                  </a:cubicBezTo>
                  <a:lnTo>
                    <a:pt x="5513" y="5554"/>
                  </a:lnTo>
                  <a:lnTo>
                    <a:pt x="5149" y="5649"/>
                  </a:lnTo>
                  <a:lnTo>
                    <a:pt x="3867" y="7200"/>
                  </a:lnTo>
                  <a:lnTo>
                    <a:pt x="3771" y="7305"/>
                  </a:lnTo>
                  <a:cubicBezTo>
                    <a:pt x="3498" y="7573"/>
                    <a:pt x="3144" y="7707"/>
                    <a:pt x="2790" y="7707"/>
                  </a:cubicBezTo>
                  <a:cubicBezTo>
                    <a:pt x="2436" y="7707"/>
                    <a:pt x="2082" y="7573"/>
                    <a:pt x="1809" y="7305"/>
                  </a:cubicBezTo>
                  <a:cubicBezTo>
                    <a:pt x="1264" y="6760"/>
                    <a:pt x="1264" y="5879"/>
                    <a:pt x="1809" y="5343"/>
                  </a:cubicBezTo>
                  <a:lnTo>
                    <a:pt x="5302" y="1840"/>
                  </a:lnTo>
                  <a:cubicBezTo>
                    <a:pt x="5575" y="1573"/>
                    <a:pt x="5932" y="1439"/>
                    <a:pt x="6287" y="1439"/>
                  </a:cubicBezTo>
                  <a:close/>
                  <a:moveTo>
                    <a:pt x="6285" y="1"/>
                  </a:moveTo>
                  <a:cubicBezTo>
                    <a:pt x="5561" y="1"/>
                    <a:pt x="4838" y="276"/>
                    <a:pt x="4288" y="826"/>
                  </a:cubicBezTo>
                  <a:lnTo>
                    <a:pt x="795" y="4319"/>
                  </a:lnTo>
                  <a:lnTo>
                    <a:pt x="0" y="6760"/>
                  </a:lnTo>
                  <a:cubicBezTo>
                    <a:pt x="58" y="7162"/>
                    <a:pt x="211" y="7554"/>
                    <a:pt x="441" y="7889"/>
                  </a:cubicBezTo>
                  <a:lnTo>
                    <a:pt x="479" y="7851"/>
                  </a:lnTo>
                  <a:cubicBezTo>
                    <a:pt x="556" y="8023"/>
                    <a:pt x="661" y="8186"/>
                    <a:pt x="795" y="8320"/>
                  </a:cubicBezTo>
                  <a:cubicBezTo>
                    <a:pt x="1094" y="8619"/>
                    <a:pt x="1515" y="8766"/>
                    <a:pt x="1977" y="8766"/>
                  </a:cubicBezTo>
                  <a:cubicBezTo>
                    <a:pt x="2107" y="8766"/>
                    <a:pt x="2240" y="8754"/>
                    <a:pt x="2374" y="8731"/>
                  </a:cubicBezTo>
                  <a:cubicBezTo>
                    <a:pt x="3073" y="8588"/>
                    <a:pt x="3704" y="8233"/>
                    <a:pt x="4202" y="7726"/>
                  </a:cubicBezTo>
                  <a:lnTo>
                    <a:pt x="7695" y="4233"/>
                  </a:lnTo>
                  <a:cubicBezTo>
                    <a:pt x="8805" y="3132"/>
                    <a:pt x="9064" y="1601"/>
                    <a:pt x="8288" y="826"/>
                  </a:cubicBezTo>
                  <a:cubicBezTo>
                    <a:pt x="7733" y="276"/>
                    <a:pt x="7008" y="1"/>
                    <a:pt x="6285" y="1"/>
                  </a:cubicBezTo>
                  <a:close/>
                </a:path>
              </a:pathLst>
            </a:custGeom>
            <a:solidFill>
              <a:srgbClr val="9EC96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8" name="Google Shape;1038;p39"/>
            <p:cNvSpPr/>
            <p:nvPr/>
          </p:nvSpPr>
          <p:spPr>
            <a:xfrm>
              <a:off x="1536280" y="3935180"/>
              <a:ext cx="22872" cy="55330"/>
            </a:xfrm>
            <a:custGeom>
              <a:rect b="b" l="l" r="r" t="t"/>
              <a:pathLst>
                <a:path extrusionOk="0" h="2107" w="871">
                  <a:moveTo>
                    <a:pt x="153" y="1"/>
                  </a:moveTo>
                  <a:cubicBezTo>
                    <a:pt x="249" y="709"/>
                    <a:pt x="191" y="1417"/>
                    <a:pt x="0" y="2106"/>
                  </a:cubicBezTo>
                  <a:lnTo>
                    <a:pt x="871" y="1235"/>
                  </a:lnTo>
                  <a:cubicBezTo>
                    <a:pt x="747" y="766"/>
                    <a:pt x="498" y="345"/>
                    <a:pt x="153" y="1"/>
                  </a:cubicBezTo>
                  <a:close/>
                </a:path>
              </a:pathLst>
            </a:custGeom>
            <a:solidFill>
              <a:srgbClr val="9EC96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9" name="Google Shape;1039;p39"/>
            <p:cNvSpPr/>
            <p:nvPr/>
          </p:nvSpPr>
          <p:spPr>
            <a:xfrm>
              <a:off x="1343505" y="4079453"/>
              <a:ext cx="153831" cy="74211"/>
            </a:xfrm>
            <a:custGeom>
              <a:rect b="b" l="l" r="r" t="t"/>
              <a:pathLst>
                <a:path extrusionOk="0" h="2826" w="5858">
                  <a:moveTo>
                    <a:pt x="4422" y="0"/>
                  </a:moveTo>
                  <a:lnTo>
                    <a:pt x="3216" y="1206"/>
                  </a:lnTo>
                  <a:cubicBezTo>
                    <a:pt x="2509" y="1914"/>
                    <a:pt x="1397" y="2042"/>
                    <a:pt x="683" y="2042"/>
                  </a:cubicBezTo>
                  <a:cubicBezTo>
                    <a:pt x="278" y="2042"/>
                    <a:pt x="1" y="2000"/>
                    <a:pt x="1" y="2000"/>
                  </a:cubicBezTo>
                  <a:lnTo>
                    <a:pt x="1" y="2000"/>
                  </a:lnTo>
                  <a:cubicBezTo>
                    <a:pt x="556" y="2551"/>
                    <a:pt x="1278" y="2826"/>
                    <a:pt x="2001" y="2826"/>
                  </a:cubicBezTo>
                  <a:cubicBezTo>
                    <a:pt x="2723" y="2826"/>
                    <a:pt x="3446" y="2551"/>
                    <a:pt x="4001" y="2000"/>
                  </a:cubicBezTo>
                  <a:lnTo>
                    <a:pt x="5858" y="134"/>
                  </a:lnTo>
                  <a:lnTo>
                    <a:pt x="4422" y="0"/>
                  </a:lnTo>
                  <a:close/>
                </a:path>
              </a:pathLst>
            </a:custGeom>
            <a:solidFill>
              <a:srgbClr val="9EC96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0" name="Google Shape;1040;p39"/>
            <p:cNvSpPr/>
            <p:nvPr/>
          </p:nvSpPr>
          <p:spPr>
            <a:xfrm>
              <a:off x="1459627" y="4036465"/>
              <a:ext cx="84216" cy="47005"/>
            </a:xfrm>
            <a:custGeom>
              <a:rect b="b" l="l" r="r" t="t"/>
              <a:pathLst>
                <a:path extrusionOk="0" h="1790" w="3207">
                  <a:moveTo>
                    <a:pt x="3206" y="1"/>
                  </a:moveTo>
                  <a:lnTo>
                    <a:pt x="3063" y="135"/>
                  </a:lnTo>
                  <a:cubicBezTo>
                    <a:pt x="2529" y="669"/>
                    <a:pt x="1811" y="963"/>
                    <a:pt x="1068" y="963"/>
                  </a:cubicBezTo>
                  <a:cubicBezTo>
                    <a:pt x="945" y="963"/>
                    <a:pt x="822" y="955"/>
                    <a:pt x="699" y="938"/>
                  </a:cubicBezTo>
                  <a:lnTo>
                    <a:pt x="0" y="1637"/>
                  </a:lnTo>
                  <a:cubicBezTo>
                    <a:pt x="350" y="1737"/>
                    <a:pt x="711" y="1789"/>
                    <a:pt x="1071" y="1789"/>
                  </a:cubicBezTo>
                  <a:cubicBezTo>
                    <a:pt x="1193" y="1789"/>
                    <a:pt x="1315" y="1783"/>
                    <a:pt x="1436" y="1771"/>
                  </a:cubicBezTo>
                  <a:lnTo>
                    <a:pt x="3072" y="135"/>
                  </a:lnTo>
                  <a:cubicBezTo>
                    <a:pt x="3120" y="96"/>
                    <a:pt x="3158" y="48"/>
                    <a:pt x="3206" y="1"/>
                  </a:cubicBezTo>
                  <a:close/>
                </a:path>
              </a:pathLst>
            </a:custGeom>
            <a:solidFill>
              <a:srgbClr val="9EC96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1" name="Google Shape;1041;p39"/>
            <p:cNvSpPr/>
            <p:nvPr/>
          </p:nvSpPr>
          <p:spPr>
            <a:xfrm>
              <a:off x="1314619" y="3913516"/>
              <a:ext cx="239019" cy="230195"/>
            </a:xfrm>
            <a:custGeom>
              <a:rect b="b" l="l" r="r" t="t"/>
              <a:pathLst>
                <a:path extrusionOk="0" h="8766" w="9102">
                  <a:moveTo>
                    <a:pt x="6599" y="0"/>
                  </a:moveTo>
                  <a:cubicBezTo>
                    <a:pt x="5876" y="0"/>
                    <a:pt x="5154" y="275"/>
                    <a:pt x="4603" y="826"/>
                  </a:cubicBezTo>
                  <a:lnTo>
                    <a:pt x="1101" y="4319"/>
                  </a:lnTo>
                  <a:cubicBezTo>
                    <a:pt x="0" y="5419"/>
                    <a:pt x="0" y="7209"/>
                    <a:pt x="1101" y="8319"/>
                  </a:cubicBezTo>
                  <a:cubicBezTo>
                    <a:pt x="1407" y="8618"/>
                    <a:pt x="1824" y="8765"/>
                    <a:pt x="2289" y="8765"/>
                  </a:cubicBezTo>
                  <a:cubicBezTo>
                    <a:pt x="2419" y="8765"/>
                    <a:pt x="2553" y="8754"/>
                    <a:pt x="2689" y="8731"/>
                  </a:cubicBezTo>
                  <a:cubicBezTo>
                    <a:pt x="3378" y="8587"/>
                    <a:pt x="4020" y="8233"/>
                    <a:pt x="4508" y="7726"/>
                  </a:cubicBezTo>
                  <a:lnTo>
                    <a:pt x="5838" y="6396"/>
                  </a:lnTo>
                  <a:cubicBezTo>
                    <a:pt x="5838" y="6396"/>
                    <a:pt x="5687" y="6189"/>
                    <a:pt x="5304" y="6189"/>
                  </a:cubicBezTo>
                  <a:cubicBezTo>
                    <a:pt x="5267" y="6189"/>
                    <a:pt x="5228" y="6190"/>
                    <a:pt x="5187" y="6195"/>
                  </a:cubicBezTo>
                  <a:lnTo>
                    <a:pt x="4087" y="7295"/>
                  </a:lnTo>
                  <a:cubicBezTo>
                    <a:pt x="3814" y="7568"/>
                    <a:pt x="3457" y="7704"/>
                    <a:pt x="3102" y="7704"/>
                  </a:cubicBezTo>
                  <a:cubicBezTo>
                    <a:pt x="2747" y="7704"/>
                    <a:pt x="2393" y="7568"/>
                    <a:pt x="2125" y="7295"/>
                  </a:cubicBezTo>
                  <a:cubicBezTo>
                    <a:pt x="1579" y="6759"/>
                    <a:pt x="1579" y="5879"/>
                    <a:pt x="2125" y="5333"/>
                  </a:cubicBezTo>
                  <a:lnTo>
                    <a:pt x="5618" y="1840"/>
                  </a:lnTo>
                  <a:cubicBezTo>
                    <a:pt x="5884" y="1575"/>
                    <a:pt x="6235" y="1440"/>
                    <a:pt x="6588" y="1440"/>
                  </a:cubicBezTo>
                  <a:cubicBezTo>
                    <a:pt x="6922" y="1440"/>
                    <a:pt x="7257" y="1560"/>
                    <a:pt x="7522" y="1802"/>
                  </a:cubicBezTo>
                  <a:cubicBezTo>
                    <a:pt x="8068" y="2290"/>
                    <a:pt x="8135" y="3132"/>
                    <a:pt x="7666" y="3706"/>
                  </a:cubicBezTo>
                  <a:lnTo>
                    <a:pt x="9015" y="2357"/>
                  </a:lnTo>
                  <a:cubicBezTo>
                    <a:pt x="9101" y="1764"/>
                    <a:pt x="8977" y="1209"/>
                    <a:pt x="8594" y="826"/>
                  </a:cubicBezTo>
                  <a:cubicBezTo>
                    <a:pt x="8044" y="275"/>
                    <a:pt x="7321" y="0"/>
                    <a:pt x="6599" y="0"/>
                  </a:cubicBezTo>
                  <a:close/>
                </a:path>
              </a:pathLst>
            </a:custGeom>
            <a:solidFill>
              <a:srgbClr val="9EC96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2" name="Google Shape;1042;p39"/>
            <p:cNvSpPr/>
            <p:nvPr/>
          </p:nvSpPr>
          <p:spPr>
            <a:xfrm>
              <a:off x="1450830" y="4059075"/>
              <a:ext cx="36948" cy="22400"/>
            </a:xfrm>
            <a:custGeom>
              <a:rect b="b" l="l" r="r" t="t"/>
              <a:pathLst>
                <a:path extrusionOk="0" h="853" w="1407">
                  <a:moveTo>
                    <a:pt x="651" y="1"/>
                  </a:moveTo>
                  <a:lnTo>
                    <a:pt x="0" y="652"/>
                  </a:lnTo>
                  <a:cubicBezTo>
                    <a:pt x="211" y="738"/>
                    <a:pt x="431" y="805"/>
                    <a:pt x="651" y="853"/>
                  </a:cubicBezTo>
                  <a:lnTo>
                    <a:pt x="1407" y="97"/>
                  </a:lnTo>
                  <a:cubicBezTo>
                    <a:pt x="1149" y="97"/>
                    <a:pt x="900" y="68"/>
                    <a:pt x="651" y="1"/>
                  </a:cubicBezTo>
                  <a:close/>
                </a:path>
              </a:pathLst>
            </a:custGeom>
            <a:solidFill>
              <a:srgbClr val="9EC96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6" name="Shape 1046"/>
        <p:cNvGrpSpPr/>
        <p:nvPr/>
      </p:nvGrpSpPr>
      <p:grpSpPr>
        <a:xfrm>
          <a:off x="0" y="0"/>
          <a:ext cx="0" cy="0"/>
          <a:chOff x="0" y="0"/>
          <a:chExt cx="0" cy="0"/>
        </a:xfrm>
      </p:grpSpPr>
      <p:sp>
        <p:nvSpPr>
          <p:cNvPr id="1047" name="Google Shape;1047;p40"/>
          <p:cNvSpPr/>
          <p:nvPr/>
        </p:nvSpPr>
        <p:spPr>
          <a:xfrm>
            <a:off x="3682825" y="1459050"/>
            <a:ext cx="3648672" cy="519210"/>
          </a:xfrm>
          <a:prstGeom prst="flowChartTerminator">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8" name="Google Shape;1048;p40"/>
          <p:cNvSpPr txBox="1"/>
          <p:nvPr/>
        </p:nvSpPr>
        <p:spPr>
          <a:xfrm>
            <a:off x="3899478" y="1459040"/>
            <a:ext cx="5141400" cy="892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chemeClr val="lt2"/>
                </a:solidFill>
                <a:latin typeface="Microsoft JhengHei"/>
                <a:ea typeface="Microsoft JhengHei"/>
                <a:cs typeface="Microsoft JhengHei"/>
                <a:sym typeface="Microsoft JhengHei"/>
              </a:rPr>
              <a:t>緊急檢討會議 </a:t>
            </a:r>
            <a:r>
              <a:rPr b="1" i="0" lang="en" sz="2800" u="none" cap="none" strike="noStrike">
                <a:solidFill>
                  <a:schemeClr val="lt2"/>
                </a:solidFill>
                <a:latin typeface="Lilita One"/>
                <a:ea typeface="Lilita One"/>
                <a:cs typeface="Lilita One"/>
                <a:sym typeface="Lilita One"/>
              </a:rPr>
              <a:t>4/28</a:t>
            </a:r>
            <a:endParaRPr b="0" i="0" sz="2800" u="none" cap="none" strike="noStrike">
              <a:solidFill>
                <a:schemeClr val="lt2"/>
              </a:solidFill>
              <a:latin typeface="Lilita One"/>
              <a:ea typeface="Lilita One"/>
              <a:cs typeface="Lilita One"/>
              <a:sym typeface="Lilita One"/>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Quattrocento Sans"/>
              <a:ea typeface="Quattrocento Sans"/>
              <a:cs typeface="Quattrocento Sans"/>
              <a:sym typeface="Quattrocento Sans"/>
            </a:endParaRPr>
          </a:p>
        </p:txBody>
      </p:sp>
      <p:pic>
        <p:nvPicPr>
          <p:cNvPr descr="一張含有 文字, 醬料 的圖片&#10;&#10;自動產生的描述" id="1049" name="Google Shape;1049;p40"/>
          <p:cNvPicPr preferRelativeResize="0"/>
          <p:nvPr/>
        </p:nvPicPr>
        <p:blipFill rotWithShape="1">
          <a:blip r:embed="rId3">
            <a:alphaModFix/>
          </a:blip>
          <a:srcRect b="0" l="0" r="0" t="0"/>
          <a:stretch/>
        </p:blipFill>
        <p:spPr>
          <a:xfrm>
            <a:off x="442699" y="3450973"/>
            <a:ext cx="2743200" cy="1026266"/>
          </a:xfrm>
          <a:prstGeom prst="rect">
            <a:avLst/>
          </a:prstGeom>
          <a:noFill/>
          <a:ln>
            <a:noFill/>
          </a:ln>
        </p:spPr>
      </p:pic>
      <p:sp>
        <p:nvSpPr>
          <p:cNvPr id="1050" name="Google Shape;1050;p40"/>
          <p:cNvSpPr/>
          <p:nvPr/>
        </p:nvSpPr>
        <p:spPr>
          <a:xfrm rot="-5400000">
            <a:off x="3848111" y="2141658"/>
            <a:ext cx="354105" cy="684679"/>
          </a:xfrm>
          <a:prstGeom prst="downArrow">
            <a:avLst>
              <a:gd fmla="val 50000" name="adj1"/>
              <a:gd fmla="val 50000" name="adj2"/>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51" name="Google Shape;1051;p40"/>
          <p:cNvSpPr txBox="1"/>
          <p:nvPr/>
        </p:nvSpPr>
        <p:spPr>
          <a:xfrm>
            <a:off x="4514025" y="2309538"/>
            <a:ext cx="4162500" cy="861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2"/>
                </a:solidFill>
                <a:latin typeface="Microsoft JhengHei"/>
                <a:ea typeface="Microsoft JhengHei"/>
                <a:cs typeface="Microsoft JhengHei"/>
                <a:sym typeface="Microsoft JhengHei"/>
              </a:rPr>
              <a:t>疫情緊張多數班級臨時進行遠距教學，</a:t>
            </a:r>
            <a:r>
              <a:rPr lang="en" sz="1800">
                <a:solidFill>
                  <a:schemeClr val="dk2"/>
                </a:solidFill>
                <a:latin typeface="Microsoft JhengHei"/>
                <a:ea typeface="Microsoft JhengHei"/>
                <a:cs typeface="Microsoft JhengHei"/>
                <a:sym typeface="Microsoft JhengHei"/>
              </a:rPr>
              <a:t>校內另一地點</a:t>
            </a:r>
            <a:r>
              <a:rPr b="0" i="0" lang="en" sz="1800" u="none" cap="none" strike="noStrike">
                <a:solidFill>
                  <a:schemeClr val="dk2"/>
                </a:solidFill>
                <a:latin typeface="Microsoft JhengHei"/>
                <a:ea typeface="Microsoft JhengHei"/>
                <a:cs typeface="Microsoft JhengHei"/>
                <a:sym typeface="Microsoft JhengHei"/>
              </a:rPr>
              <a:t>之租借活動成效甚微</a:t>
            </a:r>
            <a:endParaRPr b="0" i="0" sz="18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sp>
        <p:nvSpPr>
          <p:cNvPr id="1052" name="Google Shape;1052;p40"/>
          <p:cNvSpPr/>
          <p:nvPr/>
        </p:nvSpPr>
        <p:spPr>
          <a:xfrm rot="-5400000">
            <a:off x="3848110" y="3046532"/>
            <a:ext cx="354105" cy="684679"/>
          </a:xfrm>
          <a:prstGeom prst="downArrow">
            <a:avLst>
              <a:gd fmla="val 50000" name="adj1"/>
              <a:gd fmla="val 50000" name="adj2"/>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53" name="Google Shape;1053;p40"/>
          <p:cNvSpPr txBox="1"/>
          <p:nvPr/>
        </p:nvSpPr>
        <p:spPr>
          <a:xfrm>
            <a:off x="4514025" y="3204213"/>
            <a:ext cx="38577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2"/>
                </a:solidFill>
                <a:latin typeface="Microsoft JhengHei"/>
                <a:ea typeface="Microsoft JhengHei"/>
                <a:cs typeface="Microsoft JhengHei"/>
                <a:sym typeface="Microsoft JhengHei"/>
              </a:rPr>
              <a:t>當晚召開緊急會議</a:t>
            </a:r>
            <a:endParaRPr b="0" i="0" sz="1400" u="none" cap="none" strike="noStrike">
              <a:solidFill>
                <a:schemeClr val="dk2"/>
              </a:solidFill>
              <a:latin typeface="Microsoft JhengHei"/>
              <a:ea typeface="Microsoft JhengHei"/>
              <a:cs typeface="Microsoft JhengHei"/>
              <a:sym typeface="Microsoft JhengHei"/>
            </a:endParaRPr>
          </a:p>
        </p:txBody>
      </p:sp>
      <p:sp>
        <p:nvSpPr>
          <p:cNvPr id="1054" name="Google Shape;1054;p40"/>
          <p:cNvSpPr/>
          <p:nvPr/>
        </p:nvSpPr>
        <p:spPr>
          <a:xfrm rot="-5400000">
            <a:off x="3848110" y="3951407"/>
            <a:ext cx="354105" cy="684679"/>
          </a:xfrm>
          <a:prstGeom prst="downArrow">
            <a:avLst>
              <a:gd fmla="val 50000" name="adj1"/>
              <a:gd fmla="val 50000" name="adj2"/>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55" name="Google Shape;1055;p40"/>
          <p:cNvSpPr txBox="1"/>
          <p:nvPr/>
        </p:nvSpPr>
        <p:spPr>
          <a:xfrm>
            <a:off x="4514024" y="4116700"/>
            <a:ext cx="3857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2"/>
                </a:solidFill>
                <a:latin typeface="Microsoft JhengHei"/>
                <a:ea typeface="Microsoft JhengHei"/>
                <a:cs typeface="Microsoft JhengHei"/>
                <a:sym typeface="Microsoft JhengHei"/>
              </a:rPr>
              <a:t>改善方式：與校內手搖飲料店合作</a:t>
            </a:r>
            <a:endParaRPr b="0" i="0" sz="14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一張含有 文字, 監視器, 室內, 點燃 的圖片&#10;&#10;自動產生的描述" id="1056" name="Google Shape;1056;p40"/>
          <p:cNvPicPr preferRelativeResize="0"/>
          <p:nvPr/>
        </p:nvPicPr>
        <p:blipFill rotWithShape="1">
          <a:blip r:embed="rId4">
            <a:alphaModFix/>
          </a:blip>
          <a:srcRect b="0" l="0" r="0" t="0"/>
          <a:stretch/>
        </p:blipFill>
        <p:spPr>
          <a:xfrm>
            <a:off x="228600" y="1328275"/>
            <a:ext cx="3105150" cy="3465874"/>
          </a:xfrm>
          <a:prstGeom prst="rect">
            <a:avLst/>
          </a:prstGeom>
          <a:noFill/>
          <a:ln>
            <a:noFill/>
          </a:ln>
        </p:spPr>
      </p:pic>
      <p:pic>
        <p:nvPicPr>
          <p:cNvPr descr="一張含有 文字, 標誌 的圖片&#10;&#10;自動產生的描述" id="1057" name="Google Shape;1057;p40"/>
          <p:cNvPicPr preferRelativeResize="0"/>
          <p:nvPr/>
        </p:nvPicPr>
        <p:blipFill rotWithShape="1">
          <a:blip r:embed="rId5">
            <a:alphaModFix/>
          </a:blip>
          <a:srcRect b="0" l="0" r="0" t="0"/>
          <a:stretch/>
        </p:blipFill>
        <p:spPr>
          <a:xfrm>
            <a:off x="652463" y="2752725"/>
            <a:ext cx="590550" cy="581025"/>
          </a:xfrm>
          <a:prstGeom prst="rect">
            <a:avLst/>
          </a:prstGeom>
          <a:noFill/>
          <a:ln>
            <a:noFill/>
          </a:ln>
        </p:spPr>
      </p:pic>
      <p:pic>
        <p:nvPicPr>
          <p:cNvPr descr="一張含有 文字, 標誌 的圖片&#10;&#10;自動產生的描述" id="1058" name="Google Shape;1058;p40"/>
          <p:cNvPicPr preferRelativeResize="0"/>
          <p:nvPr/>
        </p:nvPicPr>
        <p:blipFill rotWithShape="1">
          <a:blip r:embed="rId5">
            <a:alphaModFix/>
          </a:blip>
          <a:srcRect b="0" l="0" r="0" t="0"/>
          <a:stretch/>
        </p:blipFill>
        <p:spPr>
          <a:xfrm>
            <a:off x="1776412" y="2752724"/>
            <a:ext cx="590550" cy="581025"/>
          </a:xfrm>
          <a:prstGeom prst="rect">
            <a:avLst/>
          </a:prstGeom>
          <a:noFill/>
          <a:ln>
            <a:noFill/>
          </a:ln>
        </p:spPr>
      </p:pic>
      <p:pic>
        <p:nvPicPr>
          <p:cNvPr descr="一張含有 文字, 標誌 的圖片&#10;&#10;自動產生的描述" id="1059" name="Google Shape;1059;p40"/>
          <p:cNvPicPr preferRelativeResize="0"/>
          <p:nvPr/>
        </p:nvPicPr>
        <p:blipFill rotWithShape="1">
          <a:blip r:embed="rId5">
            <a:alphaModFix/>
          </a:blip>
          <a:srcRect b="0" l="0" r="0" t="0"/>
          <a:stretch/>
        </p:blipFill>
        <p:spPr>
          <a:xfrm>
            <a:off x="2290762" y="2752724"/>
            <a:ext cx="590550" cy="581025"/>
          </a:xfrm>
          <a:prstGeom prst="rect">
            <a:avLst/>
          </a:prstGeom>
          <a:noFill/>
          <a:ln>
            <a:noFill/>
          </a:ln>
        </p:spPr>
      </p:pic>
      <p:pic>
        <p:nvPicPr>
          <p:cNvPr descr="一張含有 文字, 標誌 的圖片&#10;&#10;自動產生的描述" id="1060" name="Google Shape;1060;p40"/>
          <p:cNvPicPr preferRelativeResize="0"/>
          <p:nvPr/>
        </p:nvPicPr>
        <p:blipFill rotWithShape="1">
          <a:blip r:embed="rId5">
            <a:alphaModFix/>
          </a:blip>
          <a:srcRect b="0" l="0" r="0" t="0"/>
          <a:stretch/>
        </p:blipFill>
        <p:spPr>
          <a:xfrm>
            <a:off x="1185863" y="2752724"/>
            <a:ext cx="590550" cy="581025"/>
          </a:xfrm>
          <a:prstGeom prst="rect">
            <a:avLst/>
          </a:prstGeom>
          <a:noFill/>
          <a:ln>
            <a:noFill/>
          </a:ln>
        </p:spPr>
      </p:pic>
      <p:sp>
        <p:nvSpPr>
          <p:cNvPr id="1061" name="Google Shape;1061;p40"/>
          <p:cNvSpPr/>
          <p:nvPr/>
        </p:nvSpPr>
        <p:spPr>
          <a:xfrm rot="-8530780">
            <a:off x="470827" y="308828"/>
            <a:ext cx="842343" cy="559397"/>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rgbClr val="739250"/>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062" name="Google Shape;1062;p40"/>
          <p:cNvGrpSpPr/>
          <p:nvPr/>
        </p:nvGrpSpPr>
        <p:grpSpPr>
          <a:xfrm>
            <a:off x="209086" y="254269"/>
            <a:ext cx="1737500" cy="1204783"/>
            <a:chOff x="249497" y="1103377"/>
            <a:chExt cx="1737500" cy="1204783"/>
          </a:xfrm>
        </p:grpSpPr>
        <p:sp>
          <p:nvSpPr>
            <p:cNvPr id="1063" name="Google Shape;1063;p40"/>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4" name="Google Shape;1064;p40"/>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5" name="Google Shape;1065;p40"/>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66" name="Google Shape;1066;p40"/>
          <p:cNvSpPr txBox="1"/>
          <p:nvPr>
            <p:ph type="title"/>
          </p:nvPr>
        </p:nvSpPr>
        <p:spPr>
          <a:xfrm>
            <a:off x="1960200" y="449850"/>
            <a:ext cx="5223600" cy="10092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a:latin typeface="Microsoft JhengHei"/>
                <a:ea typeface="Microsoft JhengHei"/>
                <a:cs typeface="Microsoft JhengHei"/>
                <a:sym typeface="Microsoft JhengHei"/>
              </a:rPr>
              <a:t>檢討-活動期間</a:t>
            </a:r>
            <a:endParaRPr b="1" sz="5100">
              <a:latin typeface="Microsoft JhengHei"/>
              <a:ea typeface="Microsoft JhengHei"/>
              <a:cs typeface="Microsoft JhengHei"/>
              <a:sym typeface="Microsoft JhengHe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sp>
        <p:nvSpPr>
          <p:cNvPr id="1071" name="Google Shape;1071;p41"/>
          <p:cNvSpPr/>
          <p:nvPr/>
        </p:nvSpPr>
        <p:spPr>
          <a:xfrm rot="-5400000">
            <a:off x="4437700" y="1933175"/>
            <a:ext cx="354000" cy="511200"/>
          </a:xfrm>
          <a:prstGeom prst="downArrow">
            <a:avLst>
              <a:gd fmla="val 50000" name="adj1"/>
              <a:gd fmla="val 50000" name="adj2"/>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72" name="Google Shape;1072;p41"/>
          <p:cNvSpPr txBox="1"/>
          <p:nvPr/>
        </p:nvSpPr>
        <p:spPr>
          <a:xfrm>
            <a:off x="4898500" y="1965963"/>
            <a:ext cx="4581600" cy="67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2"/>
                </a:solidFill>
                <a:latin typeface="Microsoft JhengHei"/>
                <a:ea typeface="Microsoft JhengHei"/>
                <a:cs typeface="Microsoft JhengHei"/>
                <a:sym typeface="Microsoft JhengHei"/>
              </a:rPr>
              <a:t>在旁臨時增設站點</a:t>
            </a:r>
            <a:r>
              <a:rPr b="1" i="0" lang="en" sz="2400" u="none" cap="none" strike="noStrike">
                <a:solidFill>
                  <a:schemeClr val="dk2"/>
                </a:solidFill>
                <a:latin typeface="Microsoft JhengHei"/>
                <a:ea typeface="Microsoft JhengHei"/>
                <a:cs typeface="Microsoft JhengHei"/>
                <a:sym typeface="Microsoft JhengHei"/>
              </a:rPr>
              <a:t>＋</a:t>
            </a:r>
            <a:r>
              <a:rPr b="0" i="0" lang="en" sz="1800" u="none" cap="none" strike="noStrike">
                <a:solidFill>
                  <a:schemeClr val="dk2"/>
                </a:solidFill>
                <a:latin typeface="Microsoft JhengHei"/>
                <a:ea typeface="Microsoft JhengHei"/>
                <a:cs typeface="Microsoft JhengHei"/>
                <a:sym typeface="Microsoft JhengHei"/>
              </a:rPr>
              <a:t>提供好盒器循環杯</a:t>
            </a:r>
            <a:endParaRPr b="0" i="0" sz="14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Microsoft JhengHei"/>
              <a:ea typeface="Microsoft JhengHei"/>
              <a:cs typeface="Microsoft JhengHei"/>
              <a:sym typeface="Microsoft JhengHei"/>
            </a:endParaRPr>
          </a:p>
        </p:txBody>
      </p:sp>
      <p:sp>
        <p:nvSpPr>
          <p:cNvPr id="1073" name="Google Shape;1073;p41"/>
          <p:cNvSpPr/>
          <p:nvPr/>
        </p:nvSpPr>
        <p:spPr>
          <a:xfrm rot="-5400000">
            <a:off x="4451800" y="2709650"/>
            <a:ext cx="354000" cy="539400"/>
          </a:xfrm>
          <a:prstGeom prst="downArrow">
            <a:avLst>
              <a:gd fmla="val 50000" name="adj1"/>
              <a:gd fmla="val 50000" name="adj2"/>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74" name="Google Shape;1074;p41"/>
          <p:cNvSpPr txBox="1"/>
          <p:nvPr/>
        </p:nvSpPr>
        <p:spPr>
          <a:xfrm>
            <a:off x="4898500" y="2800375"/>
            <a:ext cx="38577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2"/>
                </a:solidFill>
                <a:latin typeface="Arial"/>
                <a:ea typeface="Arial"/>
                <a:cs typeface="Arial"/>
                <a:sym typeface="Arial"/>
              </a:rPr>
              <a:t>消費者可享自備環保杯優惠</a:t>
            </a:r>
            <a:endParaRPr b="0" i="0" sz="1400" u="none" cap="none" strike="noStrike">
              <a:solidFill>
                <a:schemeClr val="dk2"/>
              </a:solidFill>
              <a:latin typeface="Arial"/>
              <a:ea typeface="Arial"/>
              <a:cs typeface="Arial"/>
              <a:sym typeface="Arial"/>
            </a:endParaRPr>
          </a:p>
        </p:txBody>
      </p:sp>
      <p:sp>
        <p:nvSpPr>
          <p:cNvPr id="1075" name="Google Shape;1075;p41"/>
          <p:cNvSpPr/>
          <p:nvPr/>
        </p:nvSpPr>
        <p:spPr>
          <a:xfrm rot="-5400000">
            <a:off x="4451800" y="3500225"/>
            <a:ext cx="354000" cy="539400"/>
          </a:xfrm>
          <a:prstGeom prst="downArrow">
            <a:avLst>
              <a:gd fmla="val 50000" name="adj1"/>
              <a:gd fmla="val 50000" name="adj2"/>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76" name="Google Shape;1076;p41"/>
          <p:cNvSpPr txBox="1"/>
          <p:nvPr/>
        </p:nvSpPr>
        <p:spPr>
          <a:xfrm>
            <a:off x="4898499" y="3609850"/>
            <a:ext cx="3857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2"/>
                </a:solidFill>
                <a:latin typeface="Microsoft JhengHei"/>
                <a:ea typeface="Microsoft JhengHei"/>
                <a:cs typeface="Microsoft JhengHei"/>
                <a:sym typeface="Microsoft JhengHei"/>
              </a:rPr>
              <a:t>大幅提升借出率</a:t>
            </a:r>
            <a:endParaRPr b="0" i="0" sz="1400" u="none" cap="none" strike="noStrike">
              <a:solidFill>
                <a:schemeClr val="dk2"/>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77" name="Google Shape;1077;p41"/>
          <p:cNvPicPr preferRelativeResize="0"/>
          <p:nvPr/>
        </p:nvPicPr>
        <p:blipFill rotWithShape="1">
          <a:blip r:embed="rId3">
            <a:alphaModFix/>
          </a:blip>
          <a:srcRect b="0" l="0" r="0" t="0"/>
          <a:stretch/>
        </p:blipFill>
        <p:spPr>
          <a:xfrm>
            <a:off x="-12" y="1788520"/>
            <a:ext cx="2333625" cy="2925660"/>
          </a:xfrm>
          <a:prstGeom prst="rect">
            <a:avLst/>
          </a:prstGeom>
          <a:noFill/>
          <a:ln>
            <a:noFill/>
          </a:ln>
        </p:spPr>
      </p:pic>
      <p:pic>
        <p:nvPicPr>
          <p:cNvPr descr="一張含有 文字, 醬料 的圖片&#10;&#10;自動產生的描述" id="1078" name="Google Shape;1078;p41"/>
          <p:cNvPicPr preferRelativeResize="0"/>
          <p:nvPr/>
        </p:nvPicPr>
        <p:blipFill rotWithShape="1">
          <a:blip r:embed="rId4">
            <a:alphaModFix/>
          </a:blip>
          <a:srcRect b="0" l="0" r="0" t="0"/>
          <a:stretch/>
        </p:blipFill>
        <p:spPr>
          <a:xfrm>
            <a:off x="2338174" y="3946273"/>
            <a:ext cx="1771650" cy="664316"/>
          </a:xfrm>
          <a:prstGeom prst="rect">
            <a:avLst/>
          </a:prstGeom>
          <a:noFill/>
          <a:ln>
            <a:noFill/>
          </a:ln>
        </p:spPr>
      </p:pic>
      <p:pic>
        <p:nvPicPr>
          <p:cNvPr descr="一張含有 文字, 監視器, 室內, 點燃 的圖片&#10;&#10;自動產生的描述" id="1079" name="Google Shape;1079;p41"/>
          <p:cNvPicPr preferRelativeResize="0"/>
          <p:nvPr/>
        </p:nvPicPr>
        <p:blipFill rotWithShape="1">
          <a:blip r:embed="rId5">
            <a:alphaModFix/>
          </a:blip>
          <a:srcRect b="0" l="0" r="0" t="0"/>
          <a:stretch/>
        </p:blipFill>
        <p:spPr>
          <a:xfrm>
            <a:off x="2219325" y="2416274"/>
            <a:ext cx="2000250" cy="2396928"/>
          </a:xfrm>
          <a:prstGeom prst="rect">
            <a:avLst/>
          </a:prstGeom>
          <a:noFill/>
          <a:ln>
            <a:noFill/>
          </a:ln>
        </p:spPr>
      </p:pic>
      <p:pic>
        <p:nvPicPr>
          <p:cNvPr descr="一張含有 文字, 標誌 的圖片&#10;&#10;自動產生的描述" id="1080" name="Google Shape;1080;p41"/>
          <p:cNvPicPr preferRelativeResize="0"/>
          <p:nvPr/>
        </p:nvPicPr>
        <p:blipFill rotWithShape="1">
          <a:blip r:embed="rId6">
            <a:alphaModFix/>
          </a:blip>
          <a:srcRect b="0" l="0" r="0" t="0"/>
          <a:stretch/>
        </p:blipFill>
        <p:spPr>
          <a:xfrm>
            <a:off x="3224213" y="3495675"/>
            <a:ext cx="381000" cy="371475"/>
          </a:xfrm>
          <a:prstGeom prst="rect">
            <a:avLst/>
          </a:prstGeom>
          <a:noFill/>
          <a:ln>
            <a:noFill/>
          </a:ln>
        </p:spPr>
      </p:pic>
      <p:pic>
        <p:nvPicPr>
          <p:cNvPr descr="一張含有 文字, 標誌 的圖片&#10;&#10;自動產生的描述" id="1081" name="Google Shape;1081;p41"/>
          <p:cNvPicPr preferRelativeResize="0"/>
          <p:nvPr/>
        </p:nvPicPr>
        <p:blipFill rotWithShape="1">
          <a:blip r:embed="rId6">
            <a:alphaModFix/>
          </a:blip>
          <a:srcRect b="0" l="0" r="0" t="0"/>
          <a:stretch/>
        </p:blipFill>
        <p:spPr>
          <a:xfrm>
            <a:off x="2614612" y="3495674"/>
            <a:ext cx="381000" cy="371475"/>
          </a:xfrm>
          <a:prstGeom prst="rect">
            <a:avLst/>
          </a:prstGeom>
          <a:noFill/>
          <a:ln>
            <a:noFill/>
          </a:ln>
        </p:spPr>
      </p:pic>
      <p:pic>
        <p:nvPicPr>
          <p:cNvPr descr="一張含有 文字, 標誌 的圖片&#10;&#10;自動產生的描述" id="1082" name="Google Shape;1082;p41"/>
          <p:cNvPicPr preferRelativeResize="0"/>
          <p:nvPr/>
        </p:nvPicPr>
        <p:blipFill rotWithShape="1">
          <a:blip r:embed="rId6">
            <a:alphaModFix/>
          </a:blip>
          <a:srcRect b="0" l="0" r="0" t="0"/>
          <a:stretch/>
        </p:blipFill>
        <p:spPr>
          <a:xfrm>
            <a:off x="450124" y="3769925"/>
            <a:ext cx="381000" cy="371475"/>
          </a:xfrm>
          <a:prstGeom prst="rect">
            <a:avLst/>
          </a:prstGeom>
          <a:noFill/>
          <a:ln>
            <a:noFill/>
          </a:ln>
        </p:spPr>
      </p:pic>
      <p:pic>
        <p:nvPicPr>
          <p:cNvPr descr="一張含有 文字, 標誌 的圖片&#10;&#10;自動產生的描述" id="1083" name="Google Shape;1083;p41"/>
          <p:cNvPicPr preferRelativeResize="0"/>
          <p:nvPr/>
        </p:nvPicPr>
        <p:blipFill rotWithShape="1">
          <a:blip r:embed="rId6">
            <a:alphaModFix/>
          </a:blip>
          <a:srcRect b="0" l="0" r="0" t="0"/>
          <a:stretch/>
        </p:blipFill>
        <p:spPr>
          <a:xfrm>
            <a:off x="823912" y="3760535"/>
            <a:ext cx="381000" cy="371475"/>
          </a:xfrm>
          <a:prstGeom prst="rect">
            <a:avLst/>
          </a:prstGeom>
          <a:noFill/>
          <a:ln>
            <a:noFill/>
          </a:ln>
        </p:spPr>
      </p:pic>
      <p:pic>
        <p:nvPicPr>
          <p:cNvPr descr="一張含有 文字, 標誌 的圖片&#10;&#10;自動產生的描述" id="1084" name="Google Shape;1084;p41"/>
          <p:cNvPicPr preferRelativeResize="0"/>
          <p:nvPr/>
        </p:nvPicPr>
        <p:blipFill rotWithShape="1">
          <a:blip r:embed="rId6">
            <a:alphaModFix/>
          </a:blip>
          <a:srcRect b="0" l="0" r="0" t="0"/>
          <a:stretch/>
        </p:blipFill>
        <p:spPr>
          <a:xfrm>
            <a:off x="6786550" y="3436450"/>
            <a:ext cx="381000" cy="519200"/>
          </a:xfrm>
          <a:prstGeom prst="rect">
            <a:avLst/>
          </a:prstGeom>
          <a:noFill/>
          <a:ln>
            <a:noFill/>
          </a:ln>
        </p:spPr>
      </p:pic>
      <p:pic>
        <p:nvPicPr>
          <p:cNvPr descr="上升趨勢 以實心填滿" id="1085" name="Google Shape;1085;p41"/>
          <p:cNvPicPr preferRelativeResize="0"/>
          <p:nvPr/>
        </p:nvPicPr>
        <p:blipFill rotWithShape="1">
          <a:blip r:embed="rId7">
            <a:alphaModFix/>
          </a:blip>
          <a:srcRect b="0" l="0" r="0" t="0"/>
          <a:stretch/>
        </p:blipFill>
        <p:spPr>
          <a:xfrm>
            <a:off x="7115175" y="3457575"/>
            <a:ext cx="609500" cy="523875"/>
          </a:xfrm>
          <a:prstGeom prst="rect">
            <a:avLst/>
          </a:prstGeom>
          <a:noFill/>
          <a:ln>
            <a:noFill/>
          </a:ln>
        </p:spPr>
      </p:pic>
      <p:pic>
        <p:nvPicPr>
          <p:cNvPr descr="一張含有 文字, 醬料 的圖片&#10;&#10;自動產生的描述" id="1086" name="Google Shape;1086;p41"/>
          <p:cNvPicPr preferRelativeResize="0"/>
          <p:nvPr/>
        </p:nvPicPr>
        <p:blipFill rotWithShape="1">
          <a:blip r:embed="rId4">
            <a:alphaModFix/>
          </a:blip>
          <a:srcRect b="0" l="0" r="0" t="0"/>
          <a:stretch/>
        </p:blipFill>
        <p:spPr>
          <a:xfrm>
            <a:off x="521620" y="3252309"/>
            <a:ext cx="649062" cy="303726"/>
          </a:xfrm>
          <a:prstGeom prst="rect">
            <a:avLst/>
          </a:prstGeom>
          <a:noFill/>
          <a:ln>
            <a:noFill/>
          </a:ln>
        </p:spPr>
      </p:pic>
      <p:sp>
        <p:nvSpPr>
          <p:cNvPr id="1087" name="Google Shape;1087;p41"/>
          <p:cNvSpPr/>
          <p:nvPr/>
        </p:nvSpPr>
        <p:spPr>
          <a:xfrm rot="-8530780">
            <a:off x="470827" y="308828"/>
            <a:ext cx="842343" cy="559397"/>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rgbClr val="739250"/>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088" name="Google Shape;1088;p41"/>
          <p:cNvGrpSpPr/>
          <p:nvPr/>
        </p:nvGrpSpPr>
        <p:grpSpPr>
          <a:xfrm>
            <a:off x="209086" y="254269"/>
            <a:ext cx="1737500" cy="1204783"/>
            <a:chOff x="249497" y="1103377"/>
            <a:chExt cx="1737500" cy="1204783"/>
          </a:xfrm>
        </p:grpSpPr>
        <p:sp>
          <p:nvSpPr>
            <p:cNvPr id="1089" name="Google Shape;1089;p41"/>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0" name="Google Shape;1090;p41"/>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1" name="Google Shape;1091;p41"/>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92" name="Google Shape;1092;p41"/>
          <p:cNvSpPr txBox="1"/>
          <p:nvPr>
            <p:ph type="title"/>
          </p:nvPr>
        </p:nvSpPr>
        <p:spPr>
          <a:xfrm>
            <a:off x="1960200" y="449850"/>
            <a:ext cx="5223600" cy="10092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a:latin typeface="Microsoft JhengHei"/>
                <a:ea typeface="Microsoft JhengHei"/>
                <a:cs typeface="Microsoft JhengHei"/>
                <a:sym typeface="Microsoft JhengHei"/>
              </a:rPr>
              <a:t>檢討-活動期間</a:t>
            </a:r>
            <a:endParaRPr b="1" sz="5100">
              <a:latin typeface="Microsoft JhengHei"/>
              <a:ea typeface="Microsoft JhengHei"/>
              <a:cs typeface="Microsoft JhengHei"/>
              <a:sym typeface="Microsoft JhengHei"/>
            </a:endParaRPr>
          </a:p>
        </p:txBody>
      </p:sp>
      <p:sp>
        <p:nvSpPr>
          <p:cNvPr id="1093" name="Google Shape;1093;p41"/>
          <p:cNvSpPr/>
          <p:nvPr/>
        </p:nvSpPr>
        <p:spPr>
          <a:xfrm>
            <a:off x="4219575" y="1289475"/>
            <a:ext cx="4880466" cy="519210"/>
          </a:xfrm>
          <a:prstGeom prst="flowChartTerminator">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4" name="Google Shape;1094;p41"/>
          <p:cNvSpPr txBox="1"/>
          <p:nvPr/>
        </p:nvSpPr>
        <p:spPr>
          <a:xfrm>
            <a:off x="4436228" y="1289465"/>
            <a:ext cx="5141400" cy="892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chemeClr val="lt2"/>
                </a:solidFill>
                <a:latin typeface="Microsoft JhengHei"/>
                <a:ea typeface="Microsoft JhengHei"/>
                <a:cs typeface="Microsoft JhengHei"/>
                <a:sym typeface="Microsoft JhengHei"/>
              </a:rPr>
              <a:t>與校內手搖飲料店合作 </a:t>
            </a:r>
            <a:r>
              <a:rPr b="1" i="0" lang="en" sz="2800" u="none" cap="none" strike="noStrike">
                <a:solidFill>
                  <a:schemeClr val="lt2"/>
                </a:solidFill>
                <a:latin typeface="Lilita One"/>
                <a:ea typeface="Lilita One"/>
                <a:cs typeface="Lilita One"/>
                <a:sym typeface="Lilita One"/>
              </a:rPr>
              <a:t>4/29</a:t>
            </a:r>
            <a:endParaRPr b="0" i="0" sz="2800" u="none" cap="none" strike="noStrike">
              <a:solidFill>
                <a:schemeClr val="lt2"/>
              </a:solidFill>
              <a:latin typeface="Lilita One"/>
              <a:ea typeface="Lilita One"/>
              <a:cs typeface="Lilita One"/>
              <a:sym typeface="Lilita One"/>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Quattrocento Sans"/>
              <a:ea typeface="Quattrocento Sans"/>
              <a:cs typeface="Quattrocento Sans"/>
              <a:sym typeface="Quattrocento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8" name="Shape 1098"/>
        <p:cNvGrpSpPr/>
        <p:nvPr/>
      </p:nvGrpSpPr>
      <p:grpSpPr>
        <a:xfrm>
          <a:off x="0" y="0"/>
          <a:ext cx="0" cy="0"/>
          <a:chOff x="0" y="0"/>
          <a:chExt cx="0" cy="0"/>
        </a:xfrm>
      </p:grpSpPr>
      <p:sp>
        <p:nvSpPr>
          <p:cNvPr id="1099" name="Google Shape;1099;p42"/>
          <p:cNvSpPr txBox="1"/>
          <p:nvPr/>
        </p:nvSpPr>
        <p:spPr>
          <a:xfrm>
            <a:off x="1206328" y="1283540"/>
            <a:ext cx="51414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chemeClr val="dk2"/>
                </a:solidFill>
                <a:latin typeface="Arial"/>
                <a:ea typeface="Arial"/>
                <a:cs typeface="Arial"/>
                <a:sym typeface="Arial"/>
              </a:rPr>
              <a:t>租借者使用循環杯之回饋問卷</a:t>
            </a:r>
            <a:endParaRPr b="1" i="0" sz="2400" u="none" cap="none" strike="noStrike">
              <a:solidFill>
                <a:schemeClr val="dk2"/>
              </a:solidFill>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Quattrocento Sans"/>
              <a:ea typeface="Quattrocento Sans"/>
              <a:cs typeface="Quattrocento Sans"/>
              <a:sym typeface="Quattrocento Sans"/>
            </a:endParaRPr>
          </a:p>
        </p:txBody>
      </p:sp>
      <p:graphicFrame>
        <p:nvGraphicFramePr>
          <p:cNvPr id="1100" name="Google Shape;1100;p42"/>
          <p:cNvGraphicFramePr/>
          <p:nvPr/>
        </p:nvGraphicFramePr>
        <p:xfrm>
          <a:off x="238125" y="1828800"/>
          <a:ext cx="3000000" cy="3000000"/>
        </p:xfrm>
        <a:graphic>
          <a:graphicData uri="http://schemas.openxmlformats.org/drawingml/2006/table">
            <a:tbl>
              <a:tblPr bandRow="1" firstRow="1">
                <a:gradFill>
                  <a:gsLst>
                    <a:gs pos="0">
                      <a:srgbClr val="FFC9B0"/>
                    </a:gs>
                    <a:gs pos="100000">
                      <a:srgbClr val="FFD5B9"/>
                    </a:gs>
                  </a:gsLst>
                  <a:lin ang="16200000" scaled="0"/>
                </a:gradFill>
                <a:tableStyleId>{F40F16EC-0FE7-435D-8E83-DFE36E9B4DF8}</a:tableStyleId>
              </a:tblPr>
              <a:tblGrid>
                <a:gridCol w="4336750"/>
                <a:gridCol w="4336750"/>
              </a:tblGrid>
              <a:tr h="1497350">
                <a:tc>
                  <a:txBody>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2C0C00"/>
                          </a:solidFill>
                          <a:latin typeface="Quattrocento Sans"/>
                          <a:ea typeface="Quattrocento Sans"/>
                          <a:cs typeface="Quattrocento Sans"/>
                          <a:sym typeface="Quattrocento Sans"/>
                        </a:rPr>
                        <a:t>     </a:t>
                      </a:r>
                      <a:r>
                        <a:rPr b="1" i="0" lang="en" sz="1600" u="none" cap="none" strike="noStrike">
                          <a:solidFill>
                            <a:schemeClr val="lt2"/>
                          </a:solidFill>
                          <a:latin typeface="Quattrocento Sans"/>
                          <a:ea typeface="Quattrocento Sans"/>
                          <a:cs typeface="Quattrocento Sans"/>
                          <a:sym typeface="Quattrocento Sans"/>
                        </a:rPr>
                        <a:t>循環杯使用問題 </a:t>
                      </a:r>
                      <a:endParaRPr b="1" i="0" sz="1600" u="none" cap="none" strike="noStrike">
                        <a:solidFill>
                          <a:schemeClr val="lt2"/>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2"/>
                          </a:solidFill>
                          <a:latin typeface="Quattrocento Sans"/>
                          <a:ea typeface="Quattrocento Sans"/>
                          <a:cs typeface="Quattrocento Sans"/>
                          <a:sym typeface="Quattrocento Sans"/>
                        </a:rPr>
                        <a:t>     1. 杯蓋較難蓋上</a:t>
                      </a:r>
                      <a:endParaRPr b="1" i="0" sz="1600" u="none" cap="none" strike="noStrike">
                        <a:solidFill>
                          <a:schemeClr val="lt2"/>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2"/>
                          </a:solidFill>
                          <a:latin typeface="Quattrocento Sans"/>
                          <a:ea typeface="Quattrocento Sans"/>
                          <a:cs typeface="Quattrocento Sans"/>
                          <a:sym typeface="Quattrocento Sans"/>
                        </a:rPr>
                        <a:t>     2. 杯子容量不足（</a:t>
                      </a:r>
                      <a:r>
                        <a:rPr b="1" i="0" lang="en" sz="1600" u="none" cap="none" strike="noStrike">
                          <a:solidFill>
                            <a:schemeClr val="lt2"/>
                          </a:solidFill>
                          <a:latin typeface="PMingLiu"/>
                          <a:ea typeface="PMingLiu"/>
                          <a:cs typeface="PMingLiu"/>
                          <a:sym typeface="PMingLiu"/>
                        </a:rPr>
                        <a:t>550</a:t>
                      </a:r>
                      <a:r>
                        <a:rPr b="1" i="0" lang="en" sz="1600" u="none" cap="none" strike="noStrike">
                          <a:solidFill>
                            <a:schemeClr val="lt2"/>
                          </a:solidFill>
                          <a:latin typeface="Quattrocento Sans"/>
                          <a:ea typeface="Quattrocento Sans"/>
                          <a:cs typeface="Quattrocento Sans"/>
                          <a:sym typeface="Quattrocento Sans"/>
                        </a:rPr>
                        <a:t>毫升）</a:t>
                      </a:r>
                      <a:endParaRPr b="1" i="0" sz="1600" u="none" cap="none" strike="noStrike">
                        <a:solidFill>
                          <a:schemeClr val="lt2"/>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2"/>
                          </a:solidFill>
                          <a:latin typeface="Quattrocento Sans"/>
                          <a:ea typeface="Quattrocento Sans"/>
                          <a:cs typeface="Quattrocento Sans"/>
                          <a:sym typeface="Quattrocento Sans"/>
                        </a:rPr>
                        <a:t>         →我方在借用循環杯時疏忽未選擇飲料店</a:t>
                      </a:r>
                      <a:endParaRPr b="1" i="0" sz="1600" u="none" cap="none" strike="noStrike">
                        <a:solidFill>
                          <a:schemeClr val="lt2"/>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2"/>
                          </a:solidFill>
                          <a:latin typeface="Quattrocento Sans"/>
                          <a:ea typeface="Quattrocento Sans"/>
                          <a:cs typeface="Quattrocento Sans"/>
                          <a:sym typeface="Quattrocento Sans"/>
                        </a:rPr>
                        <a:t>            普遍提供毫升數（</a:t>
                      </a:r>
                      <a:r>
                        <a:rPr b="1" i="0" lang="en" sz="1600" u="none" cap="none" strike="noStrike">
                          <a:solidFill>
                            <a:schemeClr val="lt2"/>
                          </a:solidFill>
                          <a:latin typeface="PMingLiu"/>
                          <a:ea typeface="PMingLiu"/>
                          <a:cs typeface="PMingLiu"/>
                          <a:sym typeface="PMingLiu"/>
                        </a:rPr>
                        <a:t>700</a:t>
                      </a:r>
                      <a:r>
                        <a:rPr b="1" i="0" lang="en" sz="1600" u="none" cap="none" strike="noStrike">
                          <a:solidFill>
                            <a:schemeClr val="lt2"/>
                          </a:solidFill>
                          <a:latin typeface="Quattrocento Sans"/>
                          <a:ea typeface="Quattrocento Sans"/>
                          <a:cs typeface="Quattrocento Sans"/>
                          <a:sym typeface="Quattrocento Sans"/>
                        </a:rPr>
                        <a:t>毫升）之器皿</a:t>
                      </a:r>
                      <a:endParaRPr b="1" i="0" sz="1600" u="none" cap="none" strike="noStrike">
                        <a:solidFill>
                          <a:schemeClr val="lt2"/>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600"/>
                        <a:buFont typeface="Arial"/>
                        <a:buNone/>
                      </a:pPr>
                      <a:r>
                        <a:t/>
                      </a:r>
                      <a:endParaRPr b="1" sz="1600" u="none" cap="none" strike="noStrike">
                        <a:solidFill>
                          <a:srgbClr val="2C0C00"/>
                        </a:solidFil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77A93F"/>
                    </a:solidFill>
                  </a:tcPr>
                </a:tc>
                <a:tc>
                  <a:txBody>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2C0C00"/>
                          </a:solidFill>
                          <a:latin typeface="Quattrocento Sans"/>
                          <a:ea typeface="Quattrocento Sans"/>
                          <a:cs typeface="Quattrocento Sans"/>
                          <a:sym typeface="Quattrocento Sans"/>
                        </a:rPr>
                        <a:t>     </a:t>
                      </a:r>
                      <a:r>
                        <a:rPr b="1" i="0" lang="en" sz="1600" u="none" cap="none" strike="noStrike">
                          <a:solidFill>
                            <a:schemeClr val="lt2"/>
                          </a:solidFill>
                          <a:latin typeface="Quattrocento Sans"/>
                          <a:ea typeface="Quattrocento Sans"/>
                          <a:cs typeface="Quattrocento Sans"/>
                          <a:sym typeface="Quattrocento Sans"/>
                        </a:rPr>
                        <a:t>循環杯理念</a:t>
                      </a:r>
                      <a:endParaRPr sz="1400" u="none" cap="none" strike="noStrike"/>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2"/>
                          </a:solidFill>
                          <a:latin typeface="Quattrocento Sans"/>
                          <a:ea typeface="Quattrocento Sans"/>
                          <a:cs typeface="Quattrocento Sans"/>
                          <a:sym typeface="Quattrocento Sans"/>
                        </a:rPr>
                        <a:t>     1. 大部分使用者對循環杯租借模式感到</a:t>
                      </a:r>
                      <a:endParaRPr b="1" i="0" sz="1600" u="none" cap="none" strike="noStrike">
                        <a:solidFill>
                          <a:schemeClr val="lt2"/>
                        </a:solidFill>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2"/>
                          </a:solidFill>
                          <a:latin typeface="Quattrocento Sans"/>
                          <a:ea typeface="Quattrocento Sans"/>
                          <a:cs typeface="Quattrocento Sans"/>
                          <a:sym typeface="Quattrocento Sans"/>
                        </a:rPr>
                        <a:t>         相當興趣並表示支持</a:t>
                      </a:r>
                      <a:endParaRPr b="1" i="0" sz="1600" u="none" cap="none" strike="noStrike">
                        <a:solidFill>
                          <a:schemeClr val="lt2"/>
                        </a:solidFill>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2"/>
                          </a:solidFill>
                          <a:latin typeface="Quattrocento Sans"/>
                          <a:ea typeface="Quattrocento Sans"/>
                          <a:cs typeface="Quattrocento Sans"/>
                          <a:sym typeface="Quattrocento Sans"/>
                        </a:rPr>
                        <a:t>     2. 期許拉長活動時間</a:t>
                      </a:r>
                      <a:endParaRPr b="1" i="0" sz="1600" u="none" cap="none" strike="noStrike">
                        <a:solidFill>
                          <a:schemeClr val="lt2"/>
                        </a:solidFill>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2"/>
                          </a:solidFill>
                          <a:latin typeface="Quattrocento Sans"/>
                          <a:ea typeface="Quattrocento Sans"/>
                          <a:cs typeface="Quattrocento Sans"/>
                          <a:sym typeface="Quattrocento Sans"/>
                        </a:rPr>
                        <a:t>     3. 在校內進駐，甚有建議新增訂閱制</a:t>
                      </a:r>
                      <a:r>
                        <a:rPr b="1" i="0" lang="en" sz="1600" u="none" cap="none" strike="noStrike">
                          <a:solidFill>
                            <a:srgbClr val="2C0C00"/>
                          </a:solidFill>
                        </a:rPr>
                        <a:t> </a:t>
                      </a:r>
                      <a:endParaRPr b="1" i="0" sz="1600" u="none" cap="none" strike="noStrike">
                        <a:solidFill>
                          <a:srgbClr val="2C0C00"/>
                        </a:solidFill>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2C0C00"/>
                        </a:solidFill>
                        <a:latin typeface="Quattrocento Sans"/>
                        <a:ea typeface="Quattrocento Sans"/>
                        <a:cs typeface="Quattrocento Sans"/>
                        <a:sym typeface="Quattrocento San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77A93F"/>
                    </a:solidFill>
                  </a:tcPr>
                </a:tc>
              </a:tr>
              <a:tr h="1519225">
                <a:tc>
                  <a:txBody>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2C0C00"/>
                          </a:solidFill>
                          <a:latin typeface="Quattrocento Sans"/>
                          <a:ea typeface="Quattrocento Sans"/>
                          <a:cs typeface="Quattrocento Sans"/>
                          <a:sym typeface="Quattrocento Sans"/>
                        </a:rPr>
                        <a:t>    </a:t>
                      </a:r>
                      <a:r>
                        <a:rPr b="1" i="0" lang="en" sz="1600" u="none" cap="none" strike="noStrike">
                          <a:solidFill>
                            <a:schemeClr val="lt2"/>
                          </a:solidFill>
                          <a:latin typeface="Quattrocento Sans"/>
                          <a:ea typeface="Quattrocento Sans"/>
                          <a:cs typeface="Quattrocento Sans"/>
                          <a:sym typeface="Quattrocento Sans"/>
                        </a:rPr>
                        <a:t> 對防疫措施之疑慮</a:t>
                      </a:r>
                      <a:endParaRPr b="1" i="0" sz="1600" u="none" cap="none" strike="noStrike">
                        <a:solidFill>
                          <a:schemeClr val="lt2"/>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2"/>
                          </a:solidFill>
                          <a:latin typeface="Quattrocento Sans"/>
                          <a:ea typeface="Quattrocento Sans"/>
                          <a:cs typeface="Quattrocento Sans"/>
                          <a:sym typeface="Quattrocento Sans"/>
                        </a:rPr>
                        <a:t>     1. 因疫情緊張，使用者回應希望我方能主</a:t>
                      </a:r>
                      <a:endParaRPr b="1" i="0" sz="1600" u="none" cap="none" strike="noStrike">
                        <a:solidFill>
                          <a:schemeClr val="lt2"/>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2"/>
                          </a:solidFill>
                          <a:latin typeface="Quattrocento Sans"/>
                          <a:ea typeface="Quattrocento Sans"/>
                          <a:cs typeface="Quattrocento Sans"/>
                          <a:sym typeface="Quattrocento Sans"/>
                        </a:rPr>
                        <a:t>         動說明循環杯清潔與消毒措施，於當日</a:t>
                      </a:r>
                      <a:endParaRPr b="1" i="0" sz="1600" u="none" cap="none" strike="noStrike">
                        <a:solidFill>
                          <a:schemeClr val="lt2"/>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2"/>
                          </a:solidFill>
                          <a:latin typeface="Quattrocento Sans"/>
                          <a:ea typeface="Quattrocento Sans"/>
                          <a:cs typeface="Quattrocento Sans"/>
                          <a:sym typeface="Quattrocento Sans"/>
                        </a:rPr>
                        <a:t>         即在粉專詳細說明</a:t>
                      </a:r>
                      <a:endParaRPr b="1" i="0" sz="1600" u="none" cap="none" strike="noStrike">
                        <a:solidFill>
                          <a:schemeClr val="lt2"/>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2"/>
                          </a:solidFill>
                          <a:latin typeface="Quattrocento Sans"/>
                          <a:ea typeface="Quattrocento Sans"/>
                          <a:cs typeface="Quattrocento Sans"/>
                          <a:sym typeface="Quattrocento Sans"/>
                        </a:rPr>
                        <a:t>     2. 隔日的活動中積極向租借之民眾告知</a:t>
                      </a:r>
                      <a:r>
                        <a:rPr b="1" i="0" lang="en" sz="1600" u="none" cap="none" strike="noStrike">
                          <a:solidFill>
                            <a:schemeClr val="lt2"/>
                          </a:solidFill>
                          <a:latin typeface="PMingLiu"/>
                          <a:ea typeface="PMingLiu"/>
                          <a:cs typeface="PMingLiu"/>
                          <a:sym typeface="PMingLiu"/>
                        </a:rPr>
                        <a:t> </a:t>
                      </a:r>
                      <a:endParaRPr b="1" i="0" sz="1600" u="none" cap="none" strike="noStrike">
                        <a:solidFill>
                          <a:schemeClr val="lt2"/>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600"/>
                        <a:buFont typeface="Arial"/>
                        <a:buNone/>
                      </a:pPr>
                      <a:r>
                        <a:t/>
                      </a:r>
                      <a:endParaRPr b="1" sz="1600" u="none" cap="none" strike="noStrike">
                        <a:solidFill>
                          <a:srgbClr val="2C0C00"/>
                        </a:solidFil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77A93F"/>
                    </a:solidFill>
                  </a:tcPr>
                </a:tc>
                <a:tc>
                  <a:txBody>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2C0C00"/>
                          </a:solidFill>
                          <a:latin typeface="Quattrocento Sans"/>
                          <a:ea typeface="Quattrocento Sans"/>
                          <a:cs typeface="Quattrocento Sans"/>
                          <a:sym typeface="Quattrocento Sans"/>
                        </a:rPr>
                        <a:t>     </a:t>
                      </a:r>
                      <a:r>
                        <a:rPr b="1" i="0" lang="en" sz="1600" u="none" cap="none" strike="noStrike">
                          <a:solidFill>
                            <a:schemeClr val="lt2"/>
                          </a:solidFill>
                          <a:latin typeface="Quattrocento Sans"/>
                          <a:ea typeface="Quattrocento Sans"/>
                          <a:cs typeface="Quattrocento Sans"/>
                          <a:sym typeface="Quattrocento Sans"/>
                        </a:rPr>
                        <a:t>未來展望</a:t>
                      </a:r>
                      <a:endParaRPr b="1" i="0" sz="1600" u="none" cap="none" strike="noStrike">
                        <a:solidFill>
                          <a:schemeClr val="lt2"/>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2"/>
                          </a:solidFill>
                          <a:latin typeface="Quattrocento Sans"/>
                          <a:ea typeface="Quattrocento Sans"/>
                          <a:cs typeface="Quattrocento Sans"/>
                          <a:sym typeface="Quattrocento Sans"/>
                        </a:rPr>
                        <a:t>     1. 大部分使用者對未來在校園設置租借</a:t>
                      </a:r>
                      <a:endParaRPr b="1" i="0" sz="1600" u="none" cap="none" strike="noStrike">
                        <a:solidFill>
                          <a:schemeClr val="lt2"/>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2"/>
                          </a:solidFill>
                        </a:rPr>
                        <a:t>        有高度興趣</a:t>
                      </a:r>
                      <a:r>
                        <a:rPr b="1" i="0" lang="en" sz="1600" u="none" cap="none" strike="noStrike">
                          <a:solidFill>
                            <a:schemeClr val="lt2"/>
                          </a:solidFill>
                          <a:latin typeface="Quattrocento Sans"/>
                          <a:ea typeface="Quattrocento Sans"/>
                          <a:cs typeface="Quattrocento Sans"/>
                          <a:sym typeface="Quattrocento Sans"/>
                        </a:rPr>
                        <a:t>並給予相關正面回應</a:t>
                      </a:r>
                      <a:endParaRPr b="1" i="0" sz="1600" u="none" cap="none" strike="noStrike">
                        <a:solidFill>
                          <a:schemeClr val="lt2"/>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2"/>
                          </a:solidFill>
                          <a:latin typeface="Quattrocento Sans"/>
                          <a:ea typeface="Quattrocento Sans"/>
                          <a:cs typeface="Quattrocento Sans"/>
                          <a:sym typeface="Quattrocento Sans"/>
                        </a:rPr>
                        <a:t>     2. 我方藉此得知未來若於校內設置租借站，</a:t>
                      </a:r>
                      <a:endParaRPr b="1" i="0" sz="1600" u="none" cap="none" strike="noStrike">
                        <a:solidFill>
                          <a:schemeClr val="lt2"/>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2"/>
                          </a:solidFill>
                          <a:latin typeface="Quattrocento Sans"/>
                          <a:ea typeface="Quattrocento Sans"/>
                          <a:cs typeface="Quattrocento Sans"/>
                          <a:sym typeface="Quattrocento Sans"/>
                        </a:rPr>
                        <a:t>         預期本校學生租借循環杯之意願相當高</a:t>
                      </a:r>
                      <a:r>
                        <a:rPr b="1" i="0" lang="en" sz="1600" u="none" cap="none" strike="noStrike">
                          <a:solidFill>
                            <a:srgbClr val="2C0C00"/>
                          </a:solidFill>
                          <a:latin typeface="PMingLiu"/>
                          <a:ea typeface="PMingLiu"/>
                          <a:cs typeface="PMingLiu"/>
                          <a:sym typeface="PMingLiu"/>
                        </a:rPr>
                        <a:t> </a:t>
                      </a:r>
                      <a:endParaRPr b="1" i="0" sz="1600" u="none" cap="none" strike="noStrike">
                        <a:solidFill>
                          <a:srgbClr val="2C0C00"/>
                        </a:solidFill>
                        <a:latin typeface="PMingLiu"/>
                        <a:ea typeface="PMingLiu"/>
                        <a:cs typeface="PMingLiu"/>
                        <a:sym typeface="PMingLiu"/>
                      </a:endParaRPr>
                    </a:p>
                    <a:p>
                      <a:pPr indent="0" lvl="0" marL="0" marR="0" rtl="0" algn="l">
                        <a:lnSpc>
                          <a:spcPct val="100000"/>
                        </a:lnSpc>
                        <a:spcBef>
                          <a:spcPts val="0"/>
                        </a:spcBef>
                        <a:spcAft>
                          <a:spcPts val="0"/>
                        </a:spcAft>
                        <a:buClr>
                          <a:srgbClr val="000000"/>
                        </a:buClr>
                        <a:buSzPts val="1600"/>
                        <a:buFont typeface="Arial"/>
                        <a:buNone/>
                      </a:pPr>
                      <a:r>
                        <a:t/>
                      </a:r>
                      <a:endParaRPr b="1" sz="1600" u="none" cap="none" strike="noStrike">
                        <a:solidFill>
                          <a:srgbClr val="2C0C00"/>
                        </a:solidFil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77A93F"/>
                    </a:solidFill>
                  </a:tcPr>
                </a:tc>
              </a:tr>
            </a:tbl>
          </a:graphicData>
        </a:graphic>
      </p:graphicFrame>
      <p:pic>
        <p:nvPicPr>
          <p:cNvPr descr="夾板 以實心填滿" id="1101" name="Google Shape;1101;p42"/>
          <p:cNvPicPr preferRelativeResize="0"/>
          <p:nvPr/>
        </p:nvPicPr>
        <p:blipFill rotWithShape="1">
          <a:blip r:embed="rId3">
            <a:alphaModFix/>
          </a:blip>
          <a:srcRect b="0" l="0" r="0" t="0"/>
          <a:stretch/>
        </p:blipFill>
        <p:spPr>
          <a:xfrm rot="-560810">
            <a:off x="805200" y="1242900"/>
            <a:ext cx="545250" cy="545250"/>
          </a:xfrm>
          <a:prstGeom prst="rect">
            <a:avLst/>
          </a:prstGeom>
          <a:noFill/>
          <a:ln>
            <a:noFill/>
          </a:ln>
        </p:spPr>
      </p:pic>
      <p:pic>
        <p:nvPicPr>
          <p:cNvPr descr="靶心 以實心填滿" id="1102" name="Google Shape;1102;p42"/>
          <p:cNvPicPr preferRelativeResize="0"/>
          <p:nvPr/>
        </p:nvPicPr>
        <p:blipFill rotWithShape="1">
          <a:blip r:embed="rId4">
            <a:alphaModFix/>
          </a:blip>
          <a:srcRect b="0" l="0" r="0" t="0"/>
          <a:stretch/>
        </p:blipFill>
        <p:spPr>
          <a:xfrm>
            <a:off x="4629150" y="3352800"/>
            <a:ext cx="285750" cy="285750"/>
          </a:xfrm>
          <a:prstGeom prst="rect">
            <a:avLst/>
          </a:prstGeom>
          <a:noFill/>
          <a:ln>
            <a:noFill/>
          </a:ln>
        </p:spPr>
      </p:pic>
      <p:pic>
        <p:nvPicPr>
          <p:cNvPr descr="核取記號 以實心填滿" id="1103" name="Google Shape;1103;p42"/>
          <p:cNvPicPr preferRelativeResize="0"/>
          <p:nvPr/>
        </p:nvPicPr>
        <p:blipFill rotWithShape="1">
          <a:blip r:embed="rId5">
            <a:alphaModFix/>
          </a:blip>
          <a:srcRect b="0" l="0" r="0" t="0"/>
          <a:stretch/>
        </p:blipFill>
        <p:spPr>
          <a:xfrm>
            <a:off x="4629150" y="1828800"/>
            <a:ext cx="257175" cy="285750"/>
          </a:xfrm>
          <a:prstGeom prst="rect">
            <a:avLst/>
          </a:prstGeom>
          <a:noFill/>
          <a:ln>
            <a:noFill/>
          </a:ln>
        </p:spPr>
      </p:pic>
      <p:pic>
        <p:nvPicPr>
          <p:cNvPr descr="說明 以實心填滿" id="1104" name="Google Shape;1104;p42"/>
          <p:cNvPicPr preferRelativeResize="0"/>
          <p:nvPr/>
        </p:nvPicPr>
        <p:blipFill rotWithShape="1">
          <a:blip r:embed="rId6">
            <a:alphaModFix/>
          </a:blip>
          <a:srcRect b="0" l="0" r="0" t="0"/>
          <a:stretch/>
        </p:blipFill>
        <p:spPr>
          <a:xfrm>
            <a:off x="295275" y="3352800"/>
            <a:ext cx="285750" cy="285750"/>
          </a:xfrm>
          <a:prstGeom prst="rect">
            <a:avLst/>
          </a:prstGeom>
          <a:noFill/>
          <a:ln>
            <a:noFill/>
          </a:ln>
        </p:spPr>
      </p:pic>
      <p:pic>
        <p:nvPicPr>
          <p:cNvPr descr="警告 以實心填滿" id="1105" name="Google Shape;1105;p42"/>
          <p:cNvPicPr preferRelativeResize="0"/>
          <p:nvPr/>
        </p:nvPicPr>
        <p:blipFill rotWithShape="1">
          <a:blip r:embed="rId7">
            <a:alphaModFix/>
          </a:blip>
          <a:srcRect b="0" l="0" r="0" t="0"/>
          <a:stretch/>
        </p:blipFill>
        <p:spPr>
          <a:xfrm>
            <a:off x="295275" y="1828800"/>
            <a:ext cx="285750" cy="285750"/>
          </a:xfrm>
          <a:prstGeom prst="rect">
            <a:avLst/>
          </a:prstGeom>
          <a:noFill/>
          <a:ln>
            <a:noFill/>
          </a:ln>
        </p:spPr>
      </p:pic>
      <p:cxnSp>
        <p:nvCxnSpPr>
          <p:cNvPr id="1106" name="Google Shape;1106;p42"/>
          <p:cNvCxnSpPr/>
          <p:nvPr/>
        </p:nvCxnSpPr>
        <p:spPr>
          <a:xfrm flipH="1" rot="10800000">
            <a:off x="225281" y="3273423"/>
            <a:ext cx="8699499" cy="15875"/>
          </a:xfrm>
          <a:prstGeom prst="straightConnector1">
            <a:avLst/>
          </a:prstGeom>
          <a:noFill/>
          <a:ln cap="flat" cmpd="sng" w="28575">
            <a:solidFill>
              <a:schemeClr val="lt2"/>
            </a:solidFill>
            <a:prstDash val="solid"/>
            <a:round/>
            <a:headEnd len="sm" w="sm" type="none"/>
            <a:tailEnd len="sm" w="sm" type="none"/>
          </a:ln>
        </p:spPr>
      </p:cxnSp>
      <p:cxnSp>
        <p:nvCxnSpPr>
          <p:cNvPr id="1107" name="Google Shape;1107;p42"/>
          <p:cNvCxnSpPr/>
          <p:nvPr/>
        </p:nvCxnSpPr>
        <p:spPr>
          <a:xfrm flipH="1">
            <a:off x="4497516" y="1828800"/>
            <a:ext cx="1" cy="3111499"/>
          </a:xfrm>
          <a:prstGeom prst="straightConnector1">
            <a:avLst/>
          </a:prstGeom>
          <a:noFill/>
          <a:ln cap="flat" cmpd="sng" w="28575">
            <a:solidFill>
              <a:schemeClr val="lt2"/>
            </a:solidFill>
            <a:prstDash val="solid"/>
            <a:round/>
            <a:headEnd len="sm" w="sm" type="none"/>
            <a:tailEnd len="sm" w="sm" type="none"/>
          </a:ln>
        </p:spPr>
      </p:cxnSp>
      <p:sp>
        <p:nvSpPr>
          <p:cNvPr id="1108" name="Google Shape;1108;p42"/>
          <p:cNvSpPr/>
          <p:nvPr/>
        </p:nvSpPr>
        <p:spPr>
          <a:xfrm rot="-8530780">
            <a:off x="470827" y="308828"/>
            <a:ext cx="842343" cy="559397"/>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rgbClr val="739250"/>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09" name="Google Shape;1109;p42"/>
          <p:cNvGrpSpPr/>
          <p:nvPr/>
        </p:nvGrpSpPr>
        <p:grpSpPr>
          <a:xfrm>
            <a:off x="209086" y="254269"/>
            <a:ext cx="1737500" cy="1204783"/>
            <a:chOff x="249497" y="1103377"/>
            <a:chExt cx="1737500" cy="1204783"/>
          </a:xfrm>
        </p:grpSpPr>
        <p:sp>
          <p:nvSpPr>
            <p:cNvPr id="1110" name="Google Shape;1110;p42"/>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1" name="Google Shape;1111;p42"/>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2" name="Google Shape;1112;p42"/>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13" name="Google Shape;1113;p42"/>
          <p:cNvSpPr txBox="1"/>
          <p:nvPr>
            <p:ph type="title"/>
          </p:nvPr>
        </p:nvSpPr>
        <p:spPr>
          <a:xfrm>
            <a:off x="1960200" y="449850"/>
            <a:ext cx="5223600" cy="10092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a:latin typeface="Microsoft JhengHei"/>
                <a:ea typeface="Microsoft JhengHei"/>
                <a:cs typeface="Microsoft JhengHei"/>
                <a:sym typeface="Microsoft JhengHei"/>
              </a:rPr>
              <a:t>檢討-活動後</a:t>
            </a:r>
            <a:endParaRPr b="1" sz="5100">
              <a:latin typeface="Microsoft JhengHei"/>
              <a:ea typeface="Microsoft JhengHei"/>
              <a:cs typeface="Microsoft JhengHei"/>
              <a:sym typeface="Microsoft JhengHe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sp>
        <p:nvSpPr>
          <p:cNvPr id="1118" name="Google Shape;1118;p43"/>
          <p:cNvSpPr txBox="1"/>
          <p:nvPr>
            <p:ph type="title"/>
          </p:nvPr>
        </p:nvSpPr>
        <p:spPr>
          <a:xfrm>
            <a:off x="1769100" y="2799475"/>
            <a:ext cx="7500600" cy="16563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sz="4500">
                <a:latin typeface="Microsoft JhengHei"/>
                <a:ea typeface="Microsoft JhengHei"/>
                <a:cs typeface="Microsoft JhengHei"/>
                <a:sym typeface="Microsoft JhengHei"/>
              </a:rPr>
              <a:t>我方未來欲達成之行動方案</a:t>
            </a:r>
            <a:endParaRPr sz="5500">
              <a:latin typeface="Microsoft JhengHei"/>
              <a:ea typeface="Microsoft JhengHei"/>
              <a:cs typeface="Microsoft JhengHei"/>
              <a:sym typeface="Microsoft JhengHei"/>
            </a:endParaRPr>
          </a:p>
        </p:txBody>
      </p:sp>
      <p:sp>
        <p:nvSpPr>
          <p:cNvPr id="1119" name="Google Shape;1119;p43"/>
          <p:cNvSpPr txBox="1"/>
          <p:nvPr>
            <p:ph idx="1" type="subTitle"/>
          </p:nvPr>
        </p:nvSpPr>
        <p:spPr>
          <a:xfrm>
            <a:off x="1961100" y="4019733"/>
            <a:ext cx="5553300" cy="4923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2100"/>
              <a:buNone/>
            </a:pPr>
            <a:r>
              <a:t/>
            </a:r>
            <a:endParaRPr/>
          </a:p>
          <a:p>
            <a:pPr indent="0" lvl="0" marL="0" rtl="0" algn="l">
              <a:lnSpc>
                <a:spcPct val="100000"/>
              </a:lnSpc>
              <a:spcBef>
                <a:spcPts val="0"/>
              </a:spcBef>
              <a:spcAft>
                <a:spcPts val="0"/>
              </a:spcAft>
              <a:buSzPts val="2100"/>
              <a:buNone/>
            </a:pPr>
            <a:r>
              <a:t/>
            </a:r>
            <a:endParaRPr/>
          </a:p>
          <a:p>
            <a:pPr indent="0" lvl="0" marL="0" rtl="0" algn="l">
              <a:lnSpc>
                <a:spcPct val="100000"/>
              </a:lnSpc>
              <a:spcBef>
                <a:spcPts val="0"/>
              </a:spcBef>
              <a:spcAft>
                <a:spcPts val="0"/>
              </a:spcAft>
              <a:buSzPts val="2100"/>
              <a:buNone/>
            </a:pPr>
            <a:r>
              <a:rPr lang="en" sz="2500">
                <a:latin typeface="Microsoft JhengHei"/>
                <a:ea typeface="Microsoft JhengHei"/>
                <a:cs typeface="Microsoft JhengHei"/>
                <a:sym typeface="Microsoft JhengHei"/>
              </a:rPr>
              <a:t>一、短期目標</a:t>
            </a:r>
            <a:endParaRPr sz="2500">
              <a:latin typeface="Microsoft JhengHei"/>
              <a:ea typeface="Microsoft JhengHei"/>
              <a:cs typeface="Microsoft JhengHei"/>
              <a:sym typeface="Microsoft JhengHei"/>
            </a:endParaRPr>
          </a:p>
          <a:p>
            <a:pPr indent="0" lvl="0" marL="0" rtl="0" algn="l">
              <a:lnSpc>
                <a:spcPct val="100000"/>
              </a:lnSpc>
              <a:spcBef>
                <a:spcPts val="0"/>
              </a:spcBef>
              <a:spcAft>
                <a:spcPts val="0"/>
              </a:spcAft>
              <a:buSzPts val="2100"/>
              <a:buNone/>
            </a:pPr>
            <a:r>
              <a:rPr lang="en" sz="2500">
                <a:latin typeface="Microsoft JhengHei"/>
                <a:ea typeface="Microsoft JhengHei"/>
                <a:cs typeface="Microsoft JhengHei"/>
                <a:sym typeface="Microsoft JhengHei"/>
              </a:rPr>
              <a:t>二、中長期目標</a:t>
            </a:r>
            <a:endParaRPr sz="2500">
              <a:latin typeface="Microsoft JhengHei"/>
              <a:ea typeface="Microsoft JhengHei"/>
              <a:cs typeface="Microsoft JhengHei"/>
              <a:sym typeface="Microsoft JhengHei"/>
            </a:endParaRPr>
          </a:p>
        </p:txBody>
      </p:sp>
      <p:sp>
        <p:nvSpPr>
          <p:cNvPr id="1120" name="Google Shape;1120;p43"/>
          <p:cNvSpPr/>
          <p:nvPr/>
        </p:nvSpPr>
        <p:spPr>
          <a:xfrm rot="-8530780">
            <a:off x="520927" y="2570741"/>
            <a:ext cx="842343" cy="559397"/>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rgbClr val="739250"/>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21" name="Google Shape;1121;p43"/>
          <p:cNvGrpSpPr/>
          <p:nvPr/>
        </p:nvGrpSpPr>
        <p:grpSpPr>
          <a:xfrm>
            <a:off x="179111" y="2516182"/>
            <a:ext cx="1737500" cy="1204783"/>
            <a:chOff x="249497" y="1103377"/>
            <a:chExt cx="1737500" cy="1204783"/>
          </a:xfrm>
        </p:grpSpPr>
        <p:sp>
          <p:nvSpPr>
            <p:cNvPr id="1122" name="Google Shape;1122;p43"/>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3" name="Google Shape;1123;p43"/>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4" name="Google Shape;1124;p43"/>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8" name="Shape 1128"/>
        <p:cNvGrpSpPr/>
        <p:nvPr/>
      </p:nvGrpSpPr>
      <p:grpSpPr>
        <a:xfrm>
          <a:off x="0" y="0"/>
          <a:ext cx="0" cy="0"/>
          <a:chOff x="0" y="0"/>
          <a:chExt cx="0" cy="0"/>
        </a:xfrm>
      </p:grpSpPr>
      <p:sp>
        <p:nvSpPr>
          <p:cNvPr id="1129" name="Google Shape;1129;p44"/>
          <p:cNvSpPr txBox="1"/>
          <p:nvPr/>
        </p:nvSpPr>
        <p:spPr>
          <a:xfrm>
            <a:off x="-2157413" y="1120775"/>
            <a:ext cx="274320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0" name="Google Shape;1130;p44"/>
          <p:cNvSpPr/>
          <p:nvPr/>
        </p:nvSpPr>
        <p:spPr>
          <a:xfrm>
            <a:off x="796925" y="1544750"/>
            <a:ext cx="7572300" cy="722400"/>
          </a:xfrm>
          <a:prstGeom prst="rect">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chemeClr val="lt2"/>
                </a:solidFill>
                <a:latin typeface="Microsoft JhengHei"/>
                <a:ea typeface="Microsoft JhengHei"/>
                <a:cs typeface="Microsoft JhengHei"/>
                <a:sym typeface="Microsoft JhengHei"/>
              </a:rPr>
              <a:t>1. 讓大眾對「循環杯」有初步認識並提高其認知度</a:t>
            </a:r>
            <a:endParaRPr b="1" i="0" sz="1400" u="none" cap="none" strike="noStrike">
              <a:solidFill>
                <a:schemeClr val="lt2"/>
              </a:solidFill>
              <a:latin typeface="Microsoft JhengHei"/>
              <a:ea typeface="Microsoft JhengHei"/>
              <a:cs typeface="Microsoft JhengHei"/>
              <a:sym typeface="Microsoft JhengHei"/>
            </a:endParaRPr>
          </a:p>
        </p:txBody>
      </p:sp>
      <p:sp>
        <p:nvSpPr>
          <p:cNvPr id="1131" name="Google Shape;1131;p44"/>
          <p:cNvSpPr/>
          <p:nvPr/>
        </p:nvSpPr>
        <p:spPr>
          <a:xfrm>
            <a:off x="796925" y="2372838"/>
            <a:ext cx="7572300" cy="722400"/>
          </a:xfrm>
          <a:prstGeom prst="rect">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chemeClr val="lt2"/>
                </a:solidFill>
                <a:latin typeface="Microsoft JhengHei"/>
                <a:ea typeface="Microsoft JhengHei"/>
                <a:cs typeface="Microsoft JhengHei"/>
                <a:sym typeface="Microsoft JhengHei"/>
              </a:rPr>
              <a:t>2. 讓校內手搖店與好盒器合作</a:t>
            </a:r>
            <a:endParaRPr b="1" i="0" sz="1400" u="none" cap="none" strike="noStrike">
              <a:solidFill>
                <a:schemeClr val="lt2"/>
              </a:solidFill>
              <a:latin typeface="Microsoft JhengHei"/>
              <a:ea typeface="Microsoft JhengHei"/>
              <a:cs typeface="Microsoft JhengHei"/>
              <a:sym typeface="Microsoft JhengHei"/>
            </a:endParaRPr>
          </a:p>
        </p:txBody>
      </p:sp>
      <p:sp>
        <p:nvSpPr>
          <p:cNvPr id="1132" name="Google Shape;1132;p44"/>
          <p:cNvSpPr/>
          <p:nvPr/>
        </p:nvSpPr>
        <p:spPr>
          <a:xfrm>
            <a:off x="796925" y="3200950"/>
            <a:ext cx="7572300" cy="722400"/>
          </a:xfrm>
          <a:prstGeom prst="rect">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 sz="2400" u="none" cap="none" strike="noStrike">
                <a:solidFill>
                  <a:schemeClr val="lt2"/>
                </a:solidFill>
                <a:latin typeface="Microsoft JhengHei"/>
                <a:ea typeface="Microsoft JhengHei"/>
                <a:cs typeface="Microsoft JhengHei"/>
                <a:sym typeface="Microsoft JhengHei"/>
              </a:rPr>
              <a:t>3. 粉專推廣：使循環杯之概念及相關知識得擴展到校外</a:t>
            </a:r>
            <a:endParaRPr b="1" i="0" sz="2400" u="none" cap="none" strike="noStrike">
              <a:solidFill>
                <a:schemeClr val="lt2"/>
              </a:solidFill>
              <a:latin typeface="Microsoft JhengHei"/>
              <a:ea typeface="Microsoft JhengHei"/>
              <a:cs typeface="Microsoft JhengHei"/>
              <a:sym typeface="Microsoft JhengHei"/>
            </a:endParaRPr>
          </a:p>
        </p:txBody>
      </p:sp>
      <p:sp>
        <p:nvSpPr>
          <p:cNvPr id="1133" name="Google Shape;1133;p44"/>
          <p:cNvSpPr/>
          <p:nvPr/>
        </p:nvSpPr>
        <p:spPr>
          <a:xfrm>
            <a:off x="796913" y="4029061"/>
            <a:ext cx="7572300" cy="722400"/>
          </a:xfrm>
          <a:prstGeom prst="rect">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 sz="2400" u="none" cap="none" strike="noStrike">
                <a:solidFill>
                  <a:schemeClr val="lt2"/>
                </a:solidFill>
                <a:latin typeface="Microsoft JhengHei"/>
                <a:ea typeface="Microsoft JhengHei"/>
                <a:cs typeface="Microsoft JhengHei"/>
                <a:sym typeface="Microsoft JhengHei"/>
              </a:rPr>
              <a:t>4. 整理使用者回饋意見並提出改良意見書給好盒器公司</a:t>
            </a:r>
            <a:endParaRPr b="1" i="0" sz="1400" u="none" cap="none" strike="noStrike">
              <a:solidFill>
                <a:schemeClr val="lt2"/>
              </a:solidFill>
              <a:latin typeface="Microsoft JhengHei"/>
              <a:ea typeface="Microsoft JhengHei"/>
              <a:cs typeface="Microsoft JhengHei"/>
              <a:sym typeface="Microsoft JhengHei"/>
            </a:endParaRPr>
          </a:p>
        </p:txBody>
      </p:sp>
      <p:sp>
        <p:nvSpPr>
          <p:cNvPr id="1134" name="Google Shape;1134;p44"/>
          <p:cNvSpPr/>
          <p:nvPr/>
        </p:nvSpPr>
        <p:spPr>
          <a:xfrm rot="-8530780">
            <a:off x="593277" y="394528"/>
            <a:ext cx="842343" cy="559397"/>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rgbClr val="739250"/>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35" name="Google Shape;1135;p44"/>
          <p:cNvGrpSpPr/>
          <p:nvPr/>
        </p:nvGrpSpPr>
        <p:grpSpPr>
          <a:xfrm>
            <a:off x="331536" y="339969"/>
            <a:ext cx="1737500" cy="1204783"/>
            <a:chOff x="249497" y="1103377"/>
            <a:chExt cx="1737500" cy="1204783"/>
          </a:xfrm>
        </p:grpSpPr>
        <p:sp>
          <p:nvSpPr>
            <p:cNvPr id="1136" name="Google Shape;1136;p44"/>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7" name="Google Shape;1137;p44"/>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8" name="Google Shape;1138;p44"/>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39" name="Google Shape;1139;p44"/>
          <p:cNvSpPr txBox="1"/>
          <p:nvPr>
            <p:ph type="title"/>
          </p:nvPr>
        </p:nvSpPr>
        <p:spPr>
          <a:xfrm>
            <a:off x="2082650" y="535550"/>
            <a:ext cx="5223600" cy="10092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a:latin typeface="Microsoft JhengHei"/>
                <a:ea typeface="Microsoft JhengHei"/>
                <a:cs typeface="Microsoft JhengHei"/>
                <a:sym typeface="Microsoft JhengHei"/>
              </a:rPr>
              <a:t>短期目標</a:t>
            </a:r>
            <a:endParaRPr b="1" sz="5100">
              <a:latin typeface="Microsoft JhengHei"/>
              <a:ea typeface="Microsoft JhengHei"/>
              <a:cs typeface="Microsoft JhengHei"/>
              <a:sym typeface="Microsoft JhengHe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3" name="Shape 1143"/>
        <p:cNvGrpSpPr/>
        <p:nvPr/>
      </p:nvGrpSpPr>
      <p:grpSpPr>
        <a:xfrm>
          <a:off x="0" y="0"/>
          <a:ext cx="0" cy="0"/>
          <a:chOff x="0" y="0"/>
          <a:chExt cx="0" cy="0"/>
        </a:xfrm>
      </p:grpSpPr>
      <p:sp>
        <p:nvSpPr>
          <p:cNvPr id="1144" name="Google Shape;1144;p45"/>
          <p:cNvSpPr/>
          <p:nvPr/>
        </p:nvSpPr>
        <p:spPr>
          <a:xfrm>
            <a:off x="5058725" y="2372550"/>
            <a:ext cx="2486916" cy="667764"/>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5" name="Google Shape;1145;p45"/>
          <p:cNvSpPr/>
          <p:nvPr/>
        </p:nvSpPr>
        <p:spPr>
          <a:xfrm>
            <a:off x="2414725" y="1695450"/>
            <a:ext cx="4314546" cy="526392"/>
          </a:xfrm>
          <a:prstGeom prst="roundRect">
            <a:avLst>
              <a:gd fmla="val 16667" name="adj"/>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6" name="Google Shape;1146;p45"/>
          <p:cNvSpPr/>
          <p:nvPr/>
        </p:nvSpPr>
        <p:spPr>
          <a:xfrm>
            <a:off x="1441300" y="3278875"/>
            <a:ext cx="6622500" cy="571500"/>
          </a:xfrm>
          <a:prstGeom prst="roundRect">
            <a:avLst>
              <a:gd fmla="val 16667" name="adj"/>
            </a:avLst>
          </a:prstGeom>
          <a:solidFill>
            <a:schemeClr val="dk2"/>
          </a:solidFill>
          <a:ln cap="flat" cmpd="sng" w="25400">
            <a:solidFill>
              <a:srgbClr val="035B2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 sz="2400" u="none" cap="none" strike="noStrike">
                <a:solidFill>
                  <a:schemeClr val="lt2"/>
                </a:solidFill>
                <a:latin typeface="Arial"/>
                <a:ea typeface="Arial"/>
                <a:cs typeface="Arial"/>
                <a:sym typeface="Arial"/>
              </a:rPr>
              <a:t>               </a:t>
            </a:r>
            <a:r>
              <a:rPr b="1" i="0" lang="en" sz="2400" u="none" cap="none" strike="noStrike">
                <a:solidFill>
                  <a:schemeClr val="lt2"/>
                </a:solidFill>
                <a:latin typeface="Microsoft JhengHei"/>
                <a:ea typeface="Microsoft JhengHei"/>
                <a:cs typeface="Microsoft JhengHei"/>
                <a:sym typeface="Microsoft JhengHei"/>
              </a:rPr>
              <a:t>媒合更多商家及校園和好盒器合作</a:t>
            </a:r>
            <a:endParaRPr b="1" i="0" sz="1400" u="none" cap="none" strike="noStrike">
              <a:solidFill>
                <a:schemeClr val="lt2"/>
              </a:solidFill>
              <a:latin typeface="Microsoft JhengHei"/>
              <a:ea typeface="Microsoft JhengHei"/>
              <a:cs typeface="Microsoft JhengHei"/>
              <a:sym typeface="Microsoft JhengHei"/>
            </a:endParaRPr>
          </a:p>
        </p:txBody>
      </p:sp>
      <p:sp>
        <p:nvSpPr>
          <p:cNvPr id="1147" name="Google Shape;1147;p45"/>
          <p:cNvSpPr txBox="1"/>
          <p:nvPr/>
        </p:nvSpPr>
        <p:spPr>
          <a:xfrm>
            <a:off x="2906550" y="1715875"/>
            <a:ext cx="3822600" cy="892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chemeClr val="lt2"/>
                </a:solidFill>
                <a:latin typeface="Microsoft JhengHei"/>
                <a:ea typeface="Microsoft JhengHei"/>
                <a:cs typeface="Microsoft JhengHei"/>
                <a:sym typeface="Microsoft JhengHei"/>
              </a:rPr>
              <a:t>在本校校園設置租借站</a:t>
            </a:r>
            <a:endParaRPr b="1" i="0" sz="2800" u="none" cap="none" strike="noStrike">
              <a:solidFill>
                <a:schemeClr val="lt2"/>
              </a:solidFill>
              <a:latin typeface="Microsoft JhengHei"/>
              <a:ea typeface="Microsoft JhengHei"/>
              <a:cs typeface="Microsoft JhengHei"/>
              <a:sym typeface="Microsoft JhengHei"/>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148" name="Google Shape;1148;p45"/>
          <p:cNvSpPr/>
          <p:nvPr/>
        </p:nvSpPr>
        <p:spPr>
          <a:xfrm>
            <a:off x="4450699" y="2460408"/>
            <a:ext cx="487500" cy="579900"/>
          </a:xfrm>
          <a:prstGeom prst="downArrow">
            <a:avLst>
              <a:gd fmla="val 50000" name="adj1"/>
              <a:gd fmla="val 50000" name="adj2"/>
            </a:avLst>
          </a:prstGeom>
          <a:solidFill>
            <a:schemeClr val="accent1"/>
          </a:solidFill>
          <a:ln cap="flat" cmpd="sng" w="25400">
            <a:solidFill>
              <a:srgbClr val="7392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49" name="Google Shape;1149;p45"/>
          <p:cNvSpPr/>
          <p:nvPr/>
        </p:nvSpPr>
        <p:spPr>
          <a:xfrm rot="-8530780">
            <a:off x="593277" y="394528"/>
            <a:ext cx="842343" cy="559397"/>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rgbClr val="739250"/>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50" name="Google Shape;1150;p45"/>
          <p:cNvGrpSpPr/>
          <p:nvPr/>
        </p:nvGrpSpPr>
        <p:grpSpPr>
          <a:xfrm>
            <a:off x="331536" y="339969"/>
            <a:ext cx="1737500" cy="1204783"/>
            <a:chOff x="249497" y="1103377"/>
            <a:chExt cx="1737500" cy="1204783"/>
          </a:xfrm>
        </p:grpSpPr>
        <p:sp>
          <p:nvSpPr>
            <p:cNvPr id="1151" name="Google Shape;1151;p45"/>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2" name="Google Shape;1152;p45"/>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3" name="Google Shape;1153;p45"/>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54" name="Google Shape;1154;p45"/>
          <p:cNvSpPr txBox="1"/>
          <p:nvPr>
            <p:ph type="title"/>
          </p:nvPr>
        </p:nvSpPr>
        <p:spPr>
          <a:xfrm>
            <a:off x="2082650" y="535550"/>
            <a:ext cx="5223600" cy="10092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a:latin typeface="Microsoft JhengHei"/>
                <a:ea typeface="Microsoft JhengHei"/>
                <a:cs typeface="Microsoft JhengHei"/>
                <a:sym typeface="Microsoft JhengHei"/>
              </a:rPr>
              <a:t>中長期目標</a:t>
            </a:r>
            <a:endParaRPr b="1" sz="5100">
              <a:latin typeface="Microsoft JhengHei"/>
              <a:ea typeface="Microsoft JhengHei"/>
              <a:cs typeface="Microsoft JhengHei"/>
              <a:sym typeface="Microsoft JhengHei"/>
            </a:endParaRPr>
          </a:p>
        </p:txBody>
      </p:sp>
      <p:grpSp>
        <p:nvGrpSpPr>
          <p:cNvPr id="1155" name="Google Shape;1155;p45"/>
          <p:cNvGrpSpPr/>
          <p:nvPr/>
        </p:nvGrpSpPr>
        <p:grpSpPr>
          <a:xfrm>
            <a:off x="2514947" y="1757529"/>
            <a:ext cx="391607" cy="364535"/>
            <a:chOff x="2593522" y="2407029"/>
            <a:chExt cx="391607" cy="364535"/>
          </a:xfrm>
        </p:grpSpPr>
        <p:sp>
          <p:nvSpPr>
            <p:cNvPr id="1156" name="Google Shape;1156;p45"/>
            <p:cNvSpPr/>
            <p:nvPr/>
          </p:nvSpPr>
          <p:spPr>
            <a:xfrm>
              <a:off x="2602641" y="2573867"/>
              <a:ext cx="97291" cy="197697"/>
            </a:xfrm>
            <a:custGeom>
              <a:rect b="b" l="l" r="r" t="t"/>
              <a:pathLst>
                <a:path extrusionOk="0" h="13204" w="6498">
                  <a:moveTo>
                    <a:pt x="1" y="0"/>
                  </a:moveTo>
                  <a:lnTo>
                    <a:pt x="1" y="12678"/>
                  </a:lnTo>
                  <a:cubicBezTo>
                    <a:pt x="1" y="12972"/>
                    <a:pt x="232" y="13203"/>
                    <a:pt x="527" y="13203"/>
                  </a:cubicBezTo>
                  <a:lnTo>
                    <a:pt x="6497" y="13203"/>
                  </a:lnTo>
                  <a:lnTo>
                    <a:pt x="6497" y="0"/>
                  </a:lnTo>
                  <a:close/>
                </a:path>
              </a:pathLst>
            </a:custGeom>
            <a:solidFill>
              <a:srgbClr val="D5DEE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7" name="Google Shape;1157;p45"/>
            <p:cNvSpPr/>
            <p:nvPr/>
          </p:nvSpPr>
          <p:spPr>
            <a:xfrm>
              <a:off x="2680078" y="2573867"/>
              <a:ext cx="19854" cy="156148"/>
            </a:xfrm>
            <a:custGeom>
              <a:rect b="b" l="l" r="r" t="t"/>
              <a:pathLst>
                <a:path extrusionOk="0" h="10429" w="1326">
                  <a:moveTo>
                    <a:pt x="548" y="0"/>
                  </a:moveTo>
                  <a:lnTo>
                    <a:pt x="548" y="6581"/>
                  </a:lnTo>
                  <a:cubicBezTo>
                    <a:pt x="548" y="6707"/>
                    <a:pt x="485" y="6854"/>
                    <a:pt x="379" y="6959"/>
                  </a:cubicBezTo>
                  <a:lnTo>
                    <a:pt x="169" y="7169"/>
                  </a:lnTo>
                  <a:cubicBezTo>
                    <a:pt x="64" y="7274"/>
                    <a:pt x="1" y="7401"/>
                    <a:pt x="22" y="7548"/>
                  </a:cubicBezTo>
                  <a:lnTo>
                    <a:pt x="22" y="10428"/>
                  </a:lnTo>
                  <a:lnTo>
                    <a:pt x="1325" y="10428"/>
                  </a:lnTo>
                  <a:lnTo>
                    <a:pt x="1325" y="0"/>
                  </a:lnTo>
                  <a:close/>
                </a:path>
              </a:pathLst>
            </a:custGeom>
            <a:solidFill>
              <a:srgbClr val="A5B8C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8" name="Google Shape;1158;p45"/>
            <p:cNvSpPr/>
            <p:nvPr/>
          </p:nvSpPr>
          <p:spPr>
            <a:xfrm>
              <a:off x="2602641" y="2742907"/>
              <a:ext cx="57629" cy="28657"/>
            </a:xfrm>
            <a:custGeom>
              <a:rect b="b" l="l" r="r" t="t"/>
              <a:pathLst>
                <a:path extrusionOk="0" h="1914" w="3849">
                  <a:moveTo>
                    <a:pt x="1" y="0"/>
                  </a:moveTo>
                  <a:lnTo>
                    <a:pt x="1" y="1388"/>
                  </a:lnTo>
                  <a:cubicBezTo>
                    <a:pt x="1" y="1682"/>
                    <a:pt x="232" y="1913"/>
                    <a:pt x="548" y="1913"/>
                  </a:cubicBezTo>
                  <a:lnTo>
                    <a:pt x="3848" y="1913"/>
                  </a:lnTo>
                  <a:lnTo>
                    <a:pt x="3848" y="0"/>
                  </a:lnTo>
                  <a:close/>
                </a:path>
              </a:pathLst>
            </a:custGeom>
            <a:solidFill>
              <a:srgbClr val="AABB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9" name="Google Shape;1159;p45"/>
            <p:cNvSpPr/>
            <p:nvPr/>
          </p:nvSpPr>
          <p:spPr>
            <a:xfrm>
              <a:off x="2593522" y="2516552"/>
              <a:ext cx="106410" cy="57330"/>
            </a:xfrm>
            <a:custGeom>
              <a:rect b="b" l="l" r="r" t="t"/>
              <a:pathLst>
                <a:path extrusionOk="0" h="3829" w="7107">
                  <a:moveTo>
                    <a:pt x="783" y="0"/>
                  </a:moveTo>
                  <a:cubicBezTo>
                    <a:pt x="526" y="0"/>
                    <a:pt x="315" y="203"/>
                    <a:pt x="295" y="464"/>
                  </a:cubicBezTo>
                  <a:lnTo>
                    <a:pt x="42" y="3239"/>
                  </a:lnTo>
                  <a:cubicBezTo>
                    <a:pt x="0" y="3555"/>
                    <a:pt x="253" y="3828"/>
                    <a:pt x="568" y="3828"/>
                  </a:cubicBezTo>
                  <a:lnTo>
                    <a:pt x="7106" y="3828"/>
                  </a:lnTo>
                  <a:lnTo>
                    <a:pt x="7106" y="2"/>
                  </a:lnTo>
                  <a:lnTo>
                    <a:pt x="820" y="2"/>
                  </a:lnTo>
                  <a:cubicBezTo>
                    <a:pt x="808" y="1"/>
                    <a:pt x="795" y="0"/>
                    <a:pt x="783" y="0"/>
                  </a:cubicBezTo>
                  <a:close/>
                </a:path>
              </a:pathLst>
            </a:custGeom>
            <a:solidFill>
              <a:srgbClr val="E5EAE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0" name="Google Shape;1160;p45"/>
            <p:cNvSpPr/>
            <p:nvPr/>
          </p:nvSpPr>
          <p:spPr>
            <a:xfrm>
              <a:off x="2593522" y="2516567"/>
              <a:ext cx="106410" cy="56985"/>
            </a:xfrm>
            <a:custGeom>
              <a:rect b="b" l="l" r="r" t="t"/>
              <a:pathLst>
                <a:path extrusionOk="0" h="3806" w="7107">
                  <a:moveTo>
                    <a:pt x="5719" y="1"/>
                  </a:moveTo>
                  <a:lnTo>
                    <a:pt x="5719" y="1809"/>
                  </a:lnTo>
                  <a:cubicBezTo>
                    <a:pt x="5719" y="1956"/>
                    <a:pt x="5782" y="2082"/>
                    <a:pt x="5887" y="2187"/>
                  </a:cubicBezTo>
                  <a:lnTo>
                    <a:pt x="6097" y="2397"/>
                  </a:lnTo>
                  <a:cubicBezTo>
                    <a:pt x="6181" y="2481"/>
                    <a:pt x="6244" y="2587"/>
                    <a:pt x="6244" y="2713"/>
                  </a:cubicBezTo>
                  <a:lnTo>
                    <a:pt x="84" y="2713"/>
                  </a:lnTo>
                  <a:lnTo>
                    <a:pt x="21" y="3238"/>
                  </a:lnTo>
                  <a:cubicBezTo>
                    <a:pt x="0" y="3533"/>
                    <a:pt x="232" y="3806"/>
                    <a:pt x="547" y="3806"/>
                  </a:cubicBezTo>
                  <a:lnTo>
                    <a:pt x="7106" y="3806"/>
                  </a:lnTo>
                  <a:lnTo>
                    <a:pt x="7106" y="1"/>
                  </a:lnTo>
                  <a:close/>
                </a:path>
              </a:pathLst>
            </a:custGeom>
            <a:solidFill>
              <a:srgbClr val="CFD9E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1" name="Google Shape;1161;p45"/>
            <p:cNvSpPr/>
            <p:nvPr/>
          </p:nvSpPr>
          <p:spPr>
            <a:xfrm>
              <a:off x="2629726" y="2602794"/>
              <a:ext cx="43136" cy="61432"/>
            </a:xfrm>
            <a:custGeom>
              <a:rect b="b" l="l" r="r" t="t"/>
              <a:pathLst>
                <a:path extrusionOk="0" h="4103" w="2881">
                  <a:moveTo>
                    <a:pt x="1482" y="0"/>
                  </a:moveTo>
                  <a:cubicBezTo>
                    <a:pt x="1458" y="0"/>
                    <a:pt x="1433" y="1"/>
                    <a:pt x="1409" y="2"/>
                  </a:cubicBezTo>
                  <a:cubicBezTo>
                    <a:pt x="631" y="23"/>
                    <a:pt x="0" y="675"/>
                    <a:pt x="0" y="1453"/>
                  </a:cubicBezTo>
                  <a:lnTo>
                    <a:pt x="0" y="3766"/>
                  </a:lnTo>
                  <a:cubicBezTo>
                    <a:pt x="0" y="3955"/>
                    <a:pt x="147" y="4102"/>
                    <a:pt x="336" y="4102"/>
                  </a:cubicBezTo>
                  <a:lnTo>
                    <a:pt x="2565" y="4102"/>
                  </a:lnTo>
                  <a:cubicBezTo>
                    <a:pt x="2733" y="4102"/>
                    <a:pt x="2880" y="3955"/>
                    <a:pt x="2880" y="3766"/>
                  </a:cubicBezTo>
                  <a:lnTo>
                    <a:pt x="2880" y="1432"/>
                  </a:lnTo>
                  <a:cubicBezTo>
                    <a:pt x="2880" y="637"/>
                    <a:pt x="2248" y="0"/>
                    <a:pt x="1482" y="0"/>
                  </a:cubicBezTo>
                  <a:close/>
                </a:path>
              </a:pathLst>
            </a:custGeom>
            <a:solidFill>
              <a:srgbClr val="F8FAF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2" name="Google Shape;1162;p45"/>
            <p:cNvSpPr/>
            <p:nvPr/>
          </p:nvSpPr>
          <p:spPr>
            <a:xfrm>
              <a:off x="2646091" y="2602704"/>
              <a:ext cx="26771" cy="61522"/>
            </a:xfrm>
            <a:custGeom>
              <a:rect b="b" l="l" r="r" t="t"/>
              <a:pathLst>
                <a:path extrusionOk="0" h="4109" w="1788">
                  <a:moveTo>
                    <a:pt x="260" y="0"/>
                  </a:moveTo>
                  <a:cubicBezTo>
                    <a:pt x="174" y="0"/>
                    <a:pt x="93" y="20"/>
                    <a:pt x="0" y="50"/>
                  </a:cubicBezTo>
                  <a:cubicBezTo>
                    <a:pt x="652" y="197"/>
                    <a:pt x="1094" y="765"/>
                    <a:pt x="1094" y="1438"/>
                  </a:cubicBezTo>
                  <a:lnTo>
                    <a:pt x="1094" y="4108"/>
                  </a:lnTo>
                  <a:lnTo>
                    <a:pt x="1472" y="4108"/>
                  </a:lnTo>
                  <a:cubicBezTo>
                    <a:pt x="1640" y="4108"/>
                    <a:pt x="1787" y="3961"/>
                    <a:pt x="1787" y="3772"/>
                  </a:cubicBezTo>
                  <a:lnTo>
                    <a:pt x="1787" y="1459"/>
                  </a:lnTo>
                  <a:cubicBezTo>
                    <a:pt x="1787" y="660"/>
                    <a:pt x="1157" y="8"/>
                    <a:pt x="358" y="8"/>
                  </a:cubicBezTo>
                  <a:cubicBezTo>
                    <a:pt x="324" y="3"/>
                    <a:pt x="292" y="0"/>
                    <a:pt x="260" y="0"/>
                  </a:cubicBezTo>
                  <a:close/>
                </a:path>
              </a:pathLst>
            </a:custGeom>
            <a:solidFill>
              <a:srgbClr val="E1E7E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3" name="Google Shape;1163;p45"/>
            <p:cNvSpPr/>
            <p:nvPr/>
          </p:nvSpPr>
          <p:spPr>
            <a:xfrm>
              <a:off x="2878719" y="2573867"/>
              <a:ext cx="97276" cy="197697"/>
            </a:xfrm>
            <a:custGeom>
              <a:rect b="b" l="l" r="r" t="t"/>
              <a:pathLst>
                <a:path extrusionOk="0" h="13204" w="6497">
                  <a:moveTo>
                    <a:pt x="0" y="0"/>
                  </a:moveTo>
                  <a:lnTo>
                    <a:pt x="0" y="13203"/>
                  </a:lnTo>
                  <a:lnTo>
                    <a:pt x="5971" y="13203"/>
                  </a:lnTo>
                  <a:cubicBezTo>
                    <a:pt x="6245" y="13203"/>
                    <a:pt x="6497" y="12972"/>
                    <a:pt x="6497" y="12678"/>
                  </a:cubicBezTo>
                  <a:lnTo>
                    <a:pt x="6497" y="0"/>
                  </a:lnTo>
                  <a:close/>
                </a:path>
              </a:pathLst>
            </a:custGeom>
            <a:solidFill>
              <a:srgbClr val="D5DEE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4" name="Google Shape;1164;p45"/>
            <p:cNvSpPr/>
            <p:nvPr/>
          </p:nvSpPr>
          <p:spPr>
            <a:xfrm>
              <a:off x="2959929" y="2573867"/>
              <a:ext cx="15751" cy="197697"/>
            </a:xfrm>
            <a:custGeom>
              <a:rect b="b" l="l" r="r" t="t"/>
              <a:pathLst>
                <a:path extrusionOk="0" h="13204" w="1052">
                  <a:moveTo>
                    <a:pt x="1" y="0"/>
                  </a:moveTo>
                  <a:lnTo>
                    <a:pt x="1" y="13203"/>
                  </a:lnTo>
                  <a:lnTo>
                    <a:pt x="526" y="13203"/>
                  </a:lnTo>
                  <a:cubicBezTo>
                    <a:pt x="821" y="13203"/>
                    <a:pt x="1052" y="12972"/>
                    <a:pt x="1052" y="12678"/>
                  </a:cubicBezTo>
                  <a:lnTo>
                    <a:pt x="1052" y="0"/>
                  </a:lnTo>
                  <a:close/>
                </a:path>
              </a:pathLst>
            </a:custGeom>
            <a:solidFill>
              <a:srgbClr val="A5B8C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5" name="Google Shape;1165;p45"/>
            <p:cNvSpPr/>
            <p:nvPr/>
          </p:nvSpPr>
          <p:spPr>
            <a:xfrm>
              <a:off x="2878719" y="2573867"/>
              <a:ext cx="20782" cy="156148"/>
            </a:xfrm>
            <a:custGeom>
              <a:rect b="b" l="l" r="r" t="t"/>
              <a:pathLst>
                <a:path extrusionOk="0" h="10429" w="1388">
                  <a:moveTo>
                    <a:pt x="0" y="0"/>
                  </a:moveTo>
                  <a:lnTo>
                    <a:pt x="0" y="10428"/>
                  </a:lnTo>
                  <a:lnTo>
                    <a:pt x="1388" y="10428"/>
                  </a:lnTo>
                  <a:lnTo>
                    <a:pt x="1388" y="7548"/>
                  </a:lnTo>
                  <a:cubicBezTo>
                    <a:pt x="1388" y="7401"/>
                    <a:pt x="1325" y="7274"/>
                    <a:pt x="1220" y="7169"/>
                  </a:cubicBezTo>
                  <a:lnTo>
                    <a:pt x="1009" y="6959"/>
                  </a:lnTo>
                  <a:cubicBezTo>
                    <a:pt x="904" y="6854"/>
                    <a:pt x="841" y="6707"/>
                    <a:pt x="841" y="6581"/>
                  </a:cubicBezTo>
                  <a:lnTo>
                    <a:pt x="841" y="0"/>
                  </a:lnTo>
                  <a:close/>
                </a:path>
              </a:pathLst>
            </a:custGeom>
            <a:solidFill>
              <a:srgbClr val="A5B8C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6" name="Google Shape;1166;p45"/>
            <p:cNvSpPr/>
            <p:nvPr/>
          </p:nvSpPr>
          <p:spPr>
            <a:xfrm>
              <a:off x="2918381" y="2742907"/>
              <a:ext cx="57614" cy="28657"/>
            </a:xfrm>
            <a:custGeom>
              <a:rect b="b" l="l" r="r" t="t"/>
              <a:pathLst>
                <a:path extrusionOk="0" h="1914" w="3848">
                  <a:moveTo>
                    <a:pt x="0" y="0"/>
                  </a:moveTo>
                  <a:lnTo>
                    <a:pt x="0" y="1913"/>
                  </a:lnTo>
                  <a:lnTo>
                    <a:pt x="3322" y="1913"/>
                  </a:lnTo>
                  <a:cubicBezTo>
                    <a:pt x="3617" y="1913"/>
                    <a:pt x="3848" y="1682"/>
                    <a:pt x="3848" y="1388"/>
                  </a:cubicBezTo>
                  <a:lnTo>
                    <a:pt x="3848" y="0"/>
                  </a:lnTo>
                  <a:close/>
                </a:path>
              </a:pathLst>
            </a:custGeom>
            <a:solidFill>
              <a:srgbClr val="AABBC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7" name="Google Shape;1167;p45"/>
            <p:cNvSpPr/>
            <p:nvPr/>
          </p:nvSpPr>
          <p:spPr>
            <a:xfrm>
              <a:off x="2959929" y="2742907"/>
              <a:ext cx="15751" cy="28657"/>
            </a:xfrm>
            <a:custGeom>
              <a:rect b="b" l="l" r="r" t="t"/>
              <a:pathLst>
                <a:path extrusionOk="0" h="1914" w="1052">
                  <a:moveTo>
                    <a:pt x="1" y="0"/>
                  </a:moveTo>
                  <a:lnTo>
                    <a:pt x="1" y="1913"/>
                  </a:lnTo>
                  <a:lnTo>
                    <a:pt x="526" y="1913"/>
                  </a:lnTo>
                  <a:cubicBezTo>
                    <a:pt x="821" y="1913"/>
                    <a:pt x="1052" y="1682"/>
                    <a:pt x="1052" y="1388"/>
                  </a:cubicBezTo>
                  <a:lnTo>
                    <a:pt x="1052" y="0"/>
                  </a:lnTo>
                  <a:close/>
                </a:path>
              </a:pathLst>
            </a:custGeom>
            <a:solidFill>
              <a:srgbClr val="E7ECF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8" name="Google Shape;1168;p45"/>
            <p:cNvSpPr/>
            <p:nvPr/>
          </p:nvSpPr>
          <p:spPr>
            <a:xfrm>
              <a:off x="2878719" y="2516552"/>
              <a:ext cx="106410" cy="57330"/>
            </a:xfrm>
            <a:custGeom>
              <a:rect b="b" l="l" r="r" t="t"/>
              <a:pathLst>
                <a:path extrusionOk="0" h="3829" w="7107">
                  <a:moveTo>
                    <a:pt x="6306" y="0"/>
                  </a:moveTo>
                  <a:cubicBezTo>
                    <a:pt x="6293" y="0"/>
                    <a:pt x="6279" y="1"/>
                    <a:pt x="6266" y="2"/>
                  </a:cubicBezTo>
                  <a:lnTo>
                    <a:pt x="0" y="2"/>
                  </a:lnTo>
                  <a:lnTo>
                    <a:pt x="0" y="3828"/>
                  </a:lnTo>
                  <a:lnTo>
                    <a:pt x="6539" y="3828"/>
                  </a:lnTo>
                  <a:cubicBezTo>
                    <a:pt x="6854" y="3828"/>
                    <a:pt x="7107" y="3555"/>
                    <a:pt x="7064" y="3239"/>
                  </a:cubicBezTo>
                  <a:lnTo>
                    <a:pt x="6791" y="464"/>
                  </a:lnTo>
                  <a:cubicBezTo>
                    <a:pt x="6771" y="203"/>
                    <a:pt x="6579" y="0"/>
                    <a:pt x="6306" y="0"/>
                  </a:cubicBezTo>
                  <a:close/>
                </a:path>
              </a:pathLst>
            </a:custGeom>
            <a:solidFill>
              <a:srgbClr val="E5EAE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9" name="Google Shape;1169;p45"/>
            <p:cNvSpPr/>
            <p:nvPr/>
          </p:nvSpPr>
          <p:spPr>
            <a:xfrm>
              <a:off x="2878719" y="2516552"/>
              <a:ext cx="106410" cy="57330"/>
            </a:xfrm>
            <a:custGeom>
              <a:rect b="b" l="l" r="r" t="t"/>
              <a:pathLst>
                <a:path extrusionOk="0" h="3829" w="7107">
                  <a:moveTo>
                    <a:pt x="6324" y="0"/>
                  </a:moveTo>
                  <a:cubicBezTo>
                    <a:pt x="6312" y="0"/>
                    <a:pt x="6299" y="1"/>
                    <a:pt x="6287" y="2"/>
                  </a:cubicBezTo>
                  <a:lnTo>
                    <a:pt x="5635" y="2"/>
                  </a:lnTo>
                  <a:lnTo>
                    <a:pt x="5845" y="2125"/>
                  </a:lnTo>
                  <a:cubicBezTo>
                    <a:pt x="5887" y="2440"/>
                    <a:pt x="5635" y="2714"/>
                    <a:pt x="5319" y="2714"/>
                  </a:cubicBezTo>
                  <a:lnTo>
                    <a:pt x="0" y="2714"/>
                  </a:lnTo>
                  <a:lnTo>
                    <a:pt x="0" y="3828"/>
                  </a:lnTo>
                  <a:lnTo>
                    <a:pt x="6539" y="3828"/>
                  </a:lnTo>
                  <a:cubicBezTo>
                    <a:pt x="6854" y="3828"/>
                    <a:pt x="7107" y="3555"/>
                    <a:pt x="7064" y="3239"/>
                  </a:cubicBezTo>
                  <a:lnTo>
                    <a:pt x="6812" y="464"/>
                  </a:lnTo>
                  <a:cubicBezTo>
                    <a:pt x="6792" y="203"/>
                    <a:pt x="6581" y="0"/>
                    <a:pt x="6324" y="0"/>
                  </a:cubicBezTo>
                  <a:close/>
                </a:path>
              </a:pathLst>
            </a:custGeom>
            <a:solidFill>
              <a:srgbClr val="CFD9E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0" name="Google Shape;1170;p45"/>
            <p:cNvSpPr/>
            <p:nvPr/>
          </p:nvSpPr>
          <p:spPr>
            <a:xfrm>
              <a:off x="2675991" y="2714249"/>
              <a:ext cx="226669" cy="28672"/>
            </a:xfrm>
            <a:custGeom>
              <a:rect b="b" l="l" r="r" t="t"/>
              <a:pathLst>
                <a:path extrusionOk="0" h="1915" w="15139">
                  <a:moveTo>
                    <a:pt x="526" y="1"/>
                  </a:moveTo>
                  <a:cubicBezTo>
                    <a:pt x="232" y="1"/>
                    <a:pt x="1" y="232"/>
                    <a:pt x="1" y="527"/>
                  </a:cubicBezTo>
                  <a:lnTo>
                    <a:pt x="1" y="1914"/>
                  </a:lnTo>
                  <a:lnTo>
                    <a:pt x="15138" y="1914"/>
                  </a:lnTo>
                  <a:lnTo>
                    <a:pt x="15117" y="527"/>
                  </a:lnTo>
                  <a:cubicBezTo>
                    <a:pt x="15117" y="232"/>
                    <a:pt x="14886" y="1"/>
                    <a:pt x="14592" y="1"/>
                  </a:cubicBezTo>
                  <a:close/>
                </a:path>
              </a:pathLst>
            </a:custGeom>
            <a:solidFill>
              <a:srgbClr val="D5DEE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1" name="Google Shape;1171;p45"/>
            <p:cNvSpPr/>
            <p:nvPr/>
          </p:nvSpPr>
          <p:spPr>
            <a:xfrm>
              <a:off x="2676305" y="2714249"/>
              <a:ext cx="226354" cy="28672"/>
            </a:xfrm>
            <a:custGeom>
              <a:rect b="b" l="l" r="r" t="t"/>
              <a:pathLst>
                <a:path extrusionOk="0" h="1915" w="15118">
                  <a:moveTo>
                    <a:pt x="14465" y="1"/>
                  </a:moveTo>
                  <a:lnTo>
                    <a:pt x="14465" y="737"/>
                  </a:lnTo>
                  <a:cubicBezTo>
                    <a:pt x="14465" y="1031"/>
                    <a:pt x="14234" y="1262"/>
                    <a:pt x="13940" y="1262"/>
                  </a:cubicBezTo>
                  <a:lnTo>
                    <a:pt x="1" y="1262"/>
                  </a:lnTo>
                  <a:lnTo>
                    <a:pt x="1" y="1914"/>
                  </a:lnTo>
                  <a:lnTo>
                    <a:pt x="15117" y="1914"/>
                  </a:lnTo>
                  <a:lnTo>
                    <a:pt x="15117" y="527"/>
                  </a:lnTo>
                  <a:cubicBezTo>
                    <a:pt x="15117" y="232"/>
                    <a:pt x="14886" y="1"/>
                    <a:pt x="14592" y="1"/>
                  </a:cubicBezTo>
                  <a:close/>
                </a:path>
              </a:pathLst>
            </a:custGeom>
            <a:solidFill>
              <a:srgbClr val="A5B8C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2" name="Google Shape;1172;p45"/>
            <p:cNvSpPr/>
            <p:nvPr/>
          </p:nvSpPr>
          <p:spPr>
            <a:xfrm>
              <a:off x="2660255" y="2742907"/>
              <a:ext cx="258141" cy="28657"/>
            </a:xfrm>
            <a:custGeom>
              <a:rect b="b" l="l" r="r" t="t"/>
              <a:pathLst>
                <a:path extrusionOk="0" h="1914" w="17241">
                  <a:moveTo>
                    <a:pt x="0" y="0"/>
                  </a:moveTo>
                  <a:lnTo>
                    <a:pt x="0" y="1913"/>
                  </a:lnTo>
                  <a:lnTo>
                    <a:pt x="17240" y="1913"/>
                  </a:lnTo>
                  <a:lnTo>
                    <a:pt x="17240" y="0"/>
                  </a:lnTo>
                  <a:close/>
                </a:path>
              </a:pathLst>
            </a:custGeom>
            <a:solidFill>
              <a:srgbClr val="D5DEE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3" name="Google Shape;1173;p45"/>
            <p:cNvSpPr/>
            <p:nvPr/>
          </p:nvSpPr>
          <p:spPr>
            <a:xfrm>
              <a:off x="2660255" y="2742907"/>
              <a:ext cx="258141" cy="28657"/>
            </a:xfrm>
            <a:custGeom>
              <a:rect b="b" l="l" r="r" t="t"/>
              <a:pathLst>
                <a:path extrusionOk="0" h="1914" w="17241">
                  <a:moveTo>
                    <a:pt x="16610" y="0"/>
                  </a:moveTo>
                  <a:lnTo>
                    <a:pt x="16610" y="736"/>
                  </a:lnTo>
                  <a:cubicBezTo>
                    <a:pt x="16610" y="1030"/>
                    <a:pt x="16378" y="1262"/>
                    <a:pt x="16084" y="1262"/>
                  </a:cubicBezTo>
                  <a:lnTo>
                    <a:pt x="0" y="1262"/>
                  </a:lnTo>
                  <a:lnTo>
                    <a:pt x="0" y="1913"/>
                  </a:lnTo>
                  <a:lnTo>
                    <a:pt x="17240" y="1913"/>
                  </a:lnTo>
                  <a:lnTo>
                    <a:pt x="17240" y="0"/>
                  </a:lnTo>
                  <a:close/>
                </a:path>
              </a:pathLst>
            </a:custGeom>
            <a:solidFill>
              <a:srgbClr val="A5B8C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4" name="Google Shape;1174;p45"/>
            <p:cNvSpPr/>
            <p:nvPr/>
          </p:nvSpPr>
          <p:spPr>
            <a:xfrm>
              <a:off x="2715968" y="2516567"/>
              <a:ext cx="147344" cy="197697"/>
            </a:xfrm>
            <a:custGeom>
              <a:rect b="b" l="l" r="r" t="t"/>
              <a:pathLst>
                <a:path extrusionOk="0" h="13204" w="9841">
                  <a:moveTo>
                    <a:pt x="1" y="1"/>
                  </a:moveTo>
                  <a:lnTo>
                    <a:pt x="1" y="13204"/>
                  </a:lnTo>
                  <a:lnTo>
                    <a:pt x="9840" y="13204"/>
                  </a:lnTo>
                  <a:lnTo>
                    <a:pt x="9840" y="1"/>
                  </a:lnTo>
                  <a:close/>
                </a:path>
              </a:pathLst>
            </a:custGeom>
            <a:solidFill>
              <a:srgbClr val="A5B8C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5" name="Google Shape;1175;p45"/>
            <p:cNvSpPr/>
            <p:nvPr/>
          </p:nvSpPr>
          <p:spPr>
            <a:xfrm>
              <a:off x="2763191" y="2618560"/>
              <a:ext cx="52583" cy="95704"/>
            </a:xfrm>
            <a:custGeom>
              <a:rect b="b" l="l" r="r" t="t"/>
              <a:pathLst>
                <a:path extrusionOk="0" h="6392" w="3512">
                  <a:moveTo>
                    <a:pt x="1748" y="0"/>
                  </a:moveTo>
                  <a:cubicBezTo>
                    <a:pt x="1540" y="0"/>
                    <a:pt x="1335" y="64"/>
                    <a:pt x="1157" y="190"/>
                  </a:cubicBezTo>
                  <a:lnTo>
                    <a:pt x="463" y="652"/>
                  </a:lnTo>
                  <a:cubicBezTo>
                    <a:pt x="169" y="841"/>
                    <a:pt x="0" y="1178"/>
                    <a:pt x="0" y="1535"/>
                  </a:cubicBezTo>
                  <a:lnTo>
                    <a:pt x="0" y="6392"/>
                  </a:lnTo>
                  <a:lnTo>
                    <a:pt x="3511" y="6392"/>
                  </a:lnTo>
                  <a:lnTo>
                    <a:pt x="3511" y="1535"/>
                  </a:lnTo>
                  <a:cubicBezTo>
                    <a:pt x="3511" y="1178"/>
                    <a:pt x="3322" y="841"/>
                    <a:pt x="3028" y="652"/>
                  </a:cubicBezTo>
                  <a:lnTo>
                    <a:pt x="2355" y="190"/>
                  </a:lnTo>
                  <a:cubicBezTo>
                    <a:pt x="2166" y="64"/>
                    <a:pt x="1956" y="0"/>
                    <a:pt x="1748" y="0"/>
                  </a:cubicBezTo>
                  <a:close/>
                </a:path>
              </a:pathLst>
            </a:custGeom>
            <a:solidFill>
              <a:srgbClr val="CFD9E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6" name="Google Shape;1176;p45"/>
            <p:cNvSpPr/>
            <p:nvPr/>
          </p:nvSpPr>
          <p:spPr>
            <a:xfrm>
              <a:off x="2783329" y="2618515"/>
              <a:ext cx="32445" cy="95749"/>
            </a:xfrm>
            <a:custGeom>
              <a:rect b="b" l="l" r="r" t="t"/>
              <a:pathLst>
                <a:path extrusionOk="0" h="6395" w="2167">
                  <a:moveTo>
                    <a:pt x="414" y="0"/>
                  </a:moveTo>
                  <a:cubicBezTo>
                    <a:pt x="275" y="0"/>
                    <a:pt x="135" y="29"/>
                    <a:pt x="1" y="88"/>
                  </a:cubicBezTo>
                  <a:cubicBezTo>
                    <a:pt x="64" y="109"/>
                    <a:pt x="148" y="151"/>
                    <a:pt x="211" y="193"/>
                  </a:cubicBezTo>
                  <a:lnTo>
                    <a:pt x="905" y="655"/>
                  </a:lnTo>
                  <a:cubicBezTo>
                    <a:pt x="1199" y="844"/>
                    <a:pt x="1368" y="1181"/>
                    <a:pt x="1368" y="1538"/>
                  </a:cubicBezTo>
                  <a:lnTo>
                    <a:pt x="1368" y="6395"/>
                  </a:lnTo>
                  <a:lnTo>
                    <a:pt x="2166" y="6395"/>
                  </a:lnTo>
                  <a:lnTo>
                    <a:pt x="2166" y="1538"/>
                  </a:lnTo>
                  <a:cubicBezTo>
                    <a:pt x="2166" y="1181"/>
                    <a:pt x="1977" y="844"/>
                    <a:pt x="1683" y="655"/>
                  </a:cubicBezTo>
                  <a:lnTo>
                    <a:pt x="1010" y="193"/>
                  </a:lnTo>
                  <a:cubicBezTo>
                    <a:pt x="833" y="66"/>
                    <a:pt x="625" y="0"/>
                    <a:pt x="414" y="0"/>
                  </a:cubicBezTo>
                  <a:close/>
                </a:path>
              </a:pathLst>
            </a:custGeom>
            <a:solidFill>
              <a:srgbClr val="BECBD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7" name="Google Shape;1177;p45"/>
            <p:cNvSpPr/>
            <p:nvPr/>
          </p:nvSpPr>
          <p:spPr>
            <a:xfrm>
              <a:off x="2692041" y="2516253"/>
              <a:ext cx="47867" cy="32131"/>
            </a:xfrm>
            <a:custGeom>
              <a:rect b="b" l="l" r="r" t="t"/>
              <a:pathLst>
                <a:path extrusionOk="0" h="2146" w="3197">
                  <a:moveTo>
                    <a:pt x="1" y="1"/>
                  </a:moveTo>
                  <a:lnTo>
                    <a:pt x="1" y="1472"/>
                  </a:lnTo>
                  <a:cubicBezTo>
                    <a:pt x="1" y="1556"/>
                    <a:pt x="43" y="1640"/>
                    <a:pt x="106" y="1704"/>
                  </a:cubicBezTo>
                  <a:lnTo>
                    <a:pt x="526" y="2145"/>
                  </a:lnTo>
                  <a:lnTo>
                    <a:pt x="2671" y="2145"/>
                  </a:lnTo>
                  <a:lnTo>
                    <a:pt x="3112" y="1704"/>
                  </a:lnTo>
                  <a:cubicBezTo>
                    <a:pt x="3155" y="1640"/>
                    <a:pt x="3197" y="1556"/>
                    <a:pt x="3197" y="1472"/>
                  </a:cubicBezTo>
                  <a:lnTo>
                    <a:pt x="3197" y="1"/>
                  </a:lnTo>
                  <a:close/>
                </a:path>
              </a:pathLst>
            </a:custGeom>
            <a:solidFill>
              <a:srgbClr val="CFD9E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8" name="Google Shape;1178;p45"/>
            <p:cNvSpPr/>
            <p:nvPr/>
          </p:nvSpPr>
          <p:spPr>
            <a:xfrm>
              <a:off x="2719112" y="2516253"/>
              <a:ext cx="20797" cy="31817"/>
            </a:xfrm>
            <a:custGeom>
              <a:rect b="b" l="l" r="r" t="t"/>
              <a:pathLst>
                <a:path extrusionOk="0" h="2125" w="1389">
                  <a:moveTo>
                    <a:pt x="1389" y="1"/>
                  </a:moveTo>
                  <a:lnTo>
                    <a:pt x="527" y="22"/>
                  </a:lnTo>
                  <a:lnTo>
                    <a:pt x="527" y="1598"/>
                  </a:lnTo>
                  <a:lnTo>
                    <a:pt x="1" y="2124"/>
                  </a:lnTo>
                  <a:lnTo>
                    <a:pt x="863" y="2124"/>
                  </a:lnTo>
                  <a:lnTo>
                    <a:pt x="1304" y="1704"/>
                  </a:lnTo>
                  <a:cubicBezTo>
                    <a:pt x="1368" y="1640"/>
                    <a:pt x="1389" y="1556"/>
                    <a:pt x="1389" y="1472"/>
                  </a:cubicBezTo>
                  <a:lnTo>
                    <a:pt x="1389" y="1"/>
                  </a:lnTo>
                  <a:close/>
                </a:path>
              </a:pathLst>
            </a:custGeom>
            <a:solidFill>
              <a:srgbClr val="BECBD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9" name="Google Shape;1179;p45"/>
            <p:cNvSpPr/>
            <p:nvPr/>
          </p:nvSpPr>
          <p:spPr>
            <a:xfrm>
              <a:off x="2692041" y="2682148"/>
              <a:ext cx="47867" cy="32116"/>
            </a:xfrm>
            <a:custGeom>
              <a:rect b="b" l="l" r="r" t="t"/>
              <a:pathLst>
                <a:path extrusionOk="0" h="2145" w="3197">
                  <a:moveTo>
                    <a:pt x="526" y="0"/>
                  </a:moveTo>
                  <a:lnTo>
                    <a:pt x="85" y="442"/>
                  </a:lnTo>
                  <a:cubicBezTo>
                    <a:pt x="22" y="505"/>
                    <a:pt x="1" y="589"/>
                    <a:pt x="1" y="673"/>
                  </a:cubicBezTo>
                  <a:lnTo>
                    <a:pt x="1" y="2145"/>
                  </a:lnTo>
                  <a:lnTo>
                    <a:pt x="3197" y="2145"/>
                  </a:lnTo>
                  <a:lnTo>
                    <a:pt x="3197" y="673"/>
                  </a:lnTo>
                  <a:cubicBezTo>
                    <a:pt x="3197" y="589"/>
                    <a:pt x="3155" y="505"/>
                    <a:pt x="3091" y="442"/>
                  </a:cubicBezTo>
                  <a:lnTo>
                    <a:pt x="2650" y="0"/>
                  </a:lnTo>
                  <a:close/>
                </a:path>
              </a:pathLst>
            </a:custGeom>
            <a:solidFill>
              <a:srgbClr val="CFD9E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0" name="Google Shape;1180;p45"/>
            <p:cNvSpPr/>
            <p:nvPr/>
          </p:nvSpPr>
          <p:spPr>
            <a:xfrm>
              <a:off x="2719112" y="2682148"/>
              <a:ext cx="20797" cy="31802"/>
            </a:xfrm>
            <a:custGeom>
              <a:rect b="b" l="l" r="r" t="t"/>
              <a:pathLst>
                <a:path extrusionOk="0" h="2124" w="1389">
                  <a:moveTo>
                    <a:pt x="1" y="0"/>
                  </a:moveTo>
                  <a:lnTo>
                    <a:pt x="527" y="526"/>
                  </a:lnTo>
                  <a:lnTo>
                    <a:pt x="527" y="2124"/>
                  </a:lnTo>
                  <a:lnTo>
                    <a:pt x="1389" y="2124"/>
                  </a:lnTo>
                  <a:lnTo>
                    <a:pt x="1389" y="673"/>
                  </a:lnTo>
                  <a:cubicBezTo>
                    <a:pt x="1389" y="589"/>
                    <a:pt x="1347" y="505"/>
                    <a:pt x="1283" y="442"/>
                  </a:cubicBezTo>
                  <a:lnTo>
                    <a:pt x="863" y="0"/>
                  </a:lnTo>
                  <a:close/>
                </a:path>
              </a:pathLst>
            </a:custGeom>
            <a:solidFill>
              <a:srgbClr val="BECBD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1" name="Google Shape;1181;p45"/>
            <p:cNvSpPr/>
            <p:nvPr/>
          </p:nvSpPr>
          <p:spPr>
            <a:xfrm>
              <a:off x="2699917" y="2548369"/>
              <a:ext cx="31802" cy="133794"/>
            </a:xfrm>
            <a:custGeom>
              <a:rect b="b" l="l" r="r" t="t"/>
              <a:pathLst>
                <a:path extrusionOk="0" h="8936" w="2124">
                  <a:moveTo>
                    <a:pt x="0" y="0"/>
                  </a:moveTo>
                  <a:lnTo>
                    <a:pt x="0" y="8935"/>
                  </a:lnTo>
                  <a:lnTo>
                    <a:pt x="2124" y="8935"/>
                  </a:lnTo>
                  <a:lnTo>
                    <a:pt x="2124" y="0"/>
                  </a:lnTo>
                  <a:close/>
                </a:path>
              </a:pathLst>
            </a:custGeom>
            <a:solidFill>
              <a:srgbClr val="D5DEE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2" name="Google Shape;1182;p45"/>
            <p:cNvSpPr/>
            <p:nvPr/>
          </p:nvSpPr>
          <p:spPr>
            <a:xfrm>
              <a:off x="2838742" y="2516253"/>
              <a:ext cx="47852" cy="32131"/>
            </a:xfrm>
            <a:custGeom>
              <a:rect b="b" l="l" r="r" t="t"/>
              <a:pathLst>
                <a:path extrusionOk="0" h="2146" w="3196">
                  <a:moveTo>
                    <a:pt x="0" y="1"/>
                  </a:moveTo>
                  <a:lnTo>
                    <a:pt x="0" y="1472"/>
                  </a:lnTo>
                  <a:cubicBezTo>
                    <a:pt x="0" y="1556"/>
                    <a:pt x="42" y="1640"/>
                    <a:pt x="105" y="1704"/>
                  </a:cubicBezTo>
                  <a:lnTo>
                    <a:pt x="526" y="2145"/>
                  </a:lnTo>
                  <a:lnTo>
                    <a:pt x="2670" y="2145"/>
                  </a:lnTo>
                  <a:lnTo>
                    <a:pt x="3091" y="1704"/>
                  </a:lnTo>
                  <a:cubicBezTo>
                    <a:pt x="3154" y="1640"/>
                    <a:pt x="3196" y="1556"/>
                    <a:pt x="3196" y="1472"/>
                  </a:cubicBezTo>
                  <a:lnTo>
                    <a:pt x="3196" y="1"/>
                  </a:lnTo>
                  <a:close/>
                </a:path>
              </a:pathLst>
            </a:custGeom>
            <a:solidFill>
              <a:srgbClr val="CFD9E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3" name="Google Shape;1183;p45"/>
            <p:cNvSpPr/>
            <p:nvPr/>
          </p:nvSpPr>
          <p:spPr>
            <a:xfrm>
              <a:off x="2838742" y="2682148"/>
              <a:ext cx="47852" cy="32116"/>
            </a:xfrm>
            <a:custGeom>
              <a:rect b="b" l="l" r="r" t="t"/>
              <a:pathLst>
                <a:path extrusionOk="0" h="2145" w="3196">
                  <a:moveTo>
                    <a:pt x="526" y="0"/>
                  </a:moveTo>
                  <a:lnTo>
                    <a:pt x="105" y="442"/>
                  </a:lnTo>
                  <a:cubicBezTo>
                    <a:pt x="42" y="505"/>
                    <a:pt x="0" y="589"/>
                    <a:pt x="0" y="673"/>
                  </a:cubicBezTo>
                  <a:lnTo>
                    <a:pt x="0" y="2145"/>
                  </a:lnTo>
                  <a:lnTo>
                    <a:pt x="3196" y="2145"/>
                  </a:lnTo>
                  <a:lnTo>
                    <a:pt x="3196" y="673"/>
                  </a:lnTo>
                  <a:cubicBezTo>
                    <a:pt x="3196" y="589"/>
                    <a:pt x="3154" y="505"/>
                    <a:pt x="3112" y="442"/>
                  </a:cubicBezTo>
                  <a:lnTo>
                    <a:pt x="2670" y="0"/>
                  </a:lnTo>
                  <a:close/>
                </a:path>
              </a:pathLst>
            </a:custGeom>
            <a:solidFill>
              <a:srgbClr val="CFD9E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4" name="Google Shape;1184;p45"/>
            <p:cNvSpPr/>
            <p:nvPr/>
          </p:nvSpPr>
          <p:spPr>
            <a:xfrm>
              <a:off x="2866127" y="2516253"/>
              <a:ext cx="20467" cy="31817"/>
            </a:xfrm>
            <a:custGeom>
              <a:rect b="b" l="l" r="r" t="t"/>
              <a:pathLst>
                <a:path extrusionOk="0" h="2125" w="1367">
                  <a:moveTo>
                    <a:pt x="1367" y="1"/>
                  </a:moveTo>
                  <a:lnTo>
                    <a:pt x="526" y="22"/>
                  </a:lnTo>
                  <a:lnTo>
                    <a:pt x="526" y="1598"/>
                  </a:lnTo>
                  <a:lnTo>
                    <a:pt x="0" y="2124"/>
                  </a:lnTo>
                  <a:lnTo>
                    <a:pt x="841" y="2124"/>
                  </a:lnTo>
                  <a:lnTo>
                    <a:pt x="1283" y="1704"/>
                  </a:lnTo>
                  <a:cubicBezTo>
                    <a:pt x="1346" y="1640"/>
                    <a:pt x="1367" y="1556"/>
                    <a:pt x="1367" y="1472"/>
                  </a:cubicBezTo>
                  <a:lnTo>
                    <a:pt x="1367" y="1"/>
                  </a:lnTo>
                  <a:close/>
                </a:path>
              </a:pathLst>
            </a:custGeom>
            <a:solidFill>
              <a:srgbClr val="BECBD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5" name="Google Shape;1185;p45"/>
            <p:cNvSpPr/>
            <p:nvPr/>
          </p:nvSpPr>
          <p:spPr>
            <a:xfrm>
              <a:off x="2865812" y="2682148"/>
              <a:ext cx="20782" cy="31802"/>
            </a:xfrm>
            <a:custGeom>
              <a:rect b="b" l="l" r="r" t="t"/>
              <a:pathLst>
                <a:path extrusionOk="0" h="2124" w="1388">
                  <a:moveTo>
                    <a:pt x="0" y="0"/>
                  </a:moveTo>
                  <a:lnTo>
                    <a:pt x="526" y="526"/>
                  </a:lnTo>
                  <a:lnTo>
                    <a:pt x="526" y="2124"/>
                  </a:lnTo>
                  <a:lnTo>
                    <a:pt x="1388" y="2124"/>
                  </a:lnTo>
                  <a:lnTo>
                    <a:pt x="1388" y="673"/>
                  </a:lnTo>
                  <a:cubicBezTo>
                    <a:pt x="1388" y="589"/>
                    <a:pt x="1346" y="505"/>
                    <a:pt x="1283" y="442"/>
                  </a:cubicBezTo>
                  <a:lnTo>
                    <a:pt x="862" y="0"/>
                  </a:lnTo>
                  <a:close/>
                </a:path>
              </a:pathLst>
            </a:custGeom>
            <a:solidFill>
              <a:srgbClr val="BECBD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6" name="Google Shape;1186;p45"/>
            <p:cNvSpPr/>
            <p:nvPr/>
          </p:nvSpPr>
          <p:spPr>
            <a:xfrm>
              <a:off x="2846603" y="2548369"/>
              <a:ext cx="32131" cy="133794"/>
            </a:xfrm>
            <a:custGeom>
              <a:rect b="b" l="l" r="r" t="t"/>
              <a:pathLst>
                <a:path extrusionOk="0" h="8936" w="2146">
                  <a:moveTo>
                    <a:pt x="1" y="0"/>
                  </a:moveTo>
                  <a:lnTo>
                    <a:pt x="1" y="8935"/>
                  </a:lnTo>
                  <a:lnTo>
                    <a:pt x="2145" y="8935"/>
                  </a:lnTo>
                  <a:lnTo>
                    <a:pt x="2145" y="0"/>
                  </a:lnTo>
                  <a:close/>
                </a:path>
              </a:pathLst>
            </a:custGeom>
            <a:solidFill>
              <a:srgbClr val="D5DEE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7" name="Google Shape;1187;p45"/>
            <p:cNvSpPr/>
            <p:nvPr/>
          </p:nvSpPr>
          <p:spPr>
            <a:xfrm>
              <a:off x="2683238" y="2407029"/>
              <a:ext cx="212175" cy="80597"/>
            </a:xfrm>
            <a:custGeom>
              <a:rect b="b" l="l" r="r" t="t"/>
              <a:pathLst>
                <a:path extrusionOk="0" h="5383" w="14171">
                  <a:moveTo>
                    <a:pt x="7093" y="0"/>
                  </a:moveTo>
                  <a:cubicBezTo>
                    <a:pt x="6975" y="0"/>
                    <a:pt x="6854" y="42"/>
                    <a:pt x="6749" y="126"/>
                  </a:cubicBezTo>
                  <a:lnTo>
                    <a:pt x="0" y="5382"/>
                  </a:lnTo>
                  <a:lnTo>
                    <a:pt x="14171" y="5382"/>
                  </a:lnTo>
                  <a:lnTo>
                    <a:pt x="7422" y="126"/>
                  </a:lnTo>
                  <a:cubicBezTo>
                    <a:pt x="7327" y="42"/>
                    <a:pt x="7212" y="0"/>
                    <a:pt x="7093" y="0"/>
                  </a:cubicBezTo>
                  <a:close/>
                </a:path>
              </a:pathLst>
            </a:custGeom>
            <a:solidFill>
              <a:srgbClr val="E5EAE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8" name="Google Shape;1188;p45"/>
            <p:cNvSpPr/>
            <p:nvPr/>
          </p:nvSpPr>
          <p:spPr>
            <a:xfrm>
              <a:off x="2683238" y="2407029"/>
              <a:ext cx="212175" cy="80597"/>
            </a:xfrm>
            <a:custGeom>
              <a:rect b="b" l="l" r="r" t="t"/>
              <a:pathLst>
                <a:path extrusionOk="0" h="5383" w="14171">
                  <a:moveTo>
                    <a:pt x="7093" y="0"/>
                  </a:moveTo>
                  <a:cubicBezTo>
                    <a:pt x="6975" y="0"/>
                    <a:pt x="6854" y="42"/>
                    <a:pt x="6749" y="126"/>
                  </a:cubicBezTo>
                  <a:lnTo>
                    <a:pt x="6497" y="336"/>
                  </a:lnTo>
                  <a:lnTo>
                    <a:pt x="10723" y="3637"/>
                  </a:lnTo>
                  <a:cubicBezTo>
                    <a:pt x="11137" y="3927"/>
                    <a:pt x="10919" y="4584"/>
                    <a:pt x="10410" y="4584"/>
                  </a:cubicBezTo>
                  <a:cubicBezTo>
                    <a:pt x="10402" y="4584"/>
                    <a:pt x="10394" y="4584"/>
                    <a:pt x="10386" y="4583"/>
                  </a:cubicBezTo>
                  <a:lnTo>
                    <a:pt x="1030" y="4583"/>
                  </a:lnTo>
                  <a:lnTo>
                    <a:pt x="0" y="5382"/>
                  </a:lnTo>
                  <a:lnTo>
                    <a:pt x="14171" y="5382"/>
                  </a:lnTo>
                  <a:lnTo>
                    <a:pt x="7422" y="126"/>
                  </a:lnTo>
                  <a:cubicBezTo>
                    <a:pt x="7327" y="42"/>
                    <a:pt x="7212" y="0"/>
                    <a:pt x="7093" y="0"/>
                  </a:cubicBezTo>
                  <a:close/>
                </a:path>
              </a:pathLst>
            </a:custGeom>
            <a:solidFill>
              <a:srgbClr val="CFD9E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9" name="Google Shape;1189;p45"/>
            <p:cNvSpPr/>
            <p:nvPr/>
          </p:nvSpPr>
          <p:spPr>
            <a:xfrm>
              <a:off x="2668130" y="2487925"/>
              <a:ext cx="242390" cy="28657"/>
            </a:xfrm>
            <a:custGeom>
              <a:rect b="b" l="l" r="r" t="t"/>
              <a:pathLst>
                <a:path extrusionOk="0" h="1914" w="16189">
                  <a:moveTo>
                    <a:pt x="526" y="0"/>
                  </a:moveTo>
                  <a:cubicBezTo>
                    <a:pt x="231" y="0"/>
                    <a:pt x="0" y="232"/>
                    <a:pt x="0" y="526"/>
                  </a:cubicBezTo>
                  <a:lnTo>
                    <a:pt x="0" y="1388"/>
                  </a:lnTo>
                  <a:cubicBezTo>
                    <a:pt x="0" y="1661"/>
                    <a:pt x="231" y="1914"/>
                    <a:pt x="526" y="1914"/>
                  </a:cubicBezTo>
                  <a:lnTo>
                    <a:pt x="15663" y="1914"/>
                  </a:lnTo>
                  <a:cubicBezTo>
                    <a:pt x="15957" y="1914"/>
                    <a:pt x="16189" y="1661"/>
                    <a:pt x="16189" y="1388"/>
                  </a:cubicBezTo>
                  <a:lnTo>
                    <a:pt x="16189" y="526"/>
                  </a:lnTo>
                  <a:cubicBezTo>
                    <a:pt x="16189" y="232"/>
                    <a:pt x="15957" y="0"/>
                    <a:pt x="15663" y="0"/>
                  </a:cubicBezTo>
                  <a:close/>
                </a:path>
              </a:pathLst>
            </a:custGeom>
            <a:solidFill>
              <a:srgbClr val="D5DEE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0" name="Google Shape;1190;p45"/>
            <p:cNvSpPr/>
            <p:nvPr/>
          </p:nvSpPr>
          <p:spPr>
            <a:xfrm>
              <a:off x="2668130" y="2487611"/>
              <a:ext cx="242390" cy="28657"/>
            </a:xfrm>
            <a:custGeom>
              <a:rect b="b" l="l" r="r" t="t"/>
              <a:pathLst>
                <a:path extrusionOk="0" h="1914" w="16189">
                  <a:moveTo>
                    <a:pt x="15558" y="0"/>
                  </a:moveTo>
                  <a:lnTo>
                    <a:pt x="15558" y="757"/>
                  </a:lnTo>
                  <a:cubicBezTo>
                    <a:pt x="15558" y="1052"/>
                    <a:pt x="15306" y="1283"/>
                    <a:pt x="15032" y="1283"/>
                  </a:cubicBezTo>
                  <a:lnTo>
                    <a:pt x="0" y="1283"/>
                  </a:lnTo>
                  <a:lnTo>
                    <a:pt x="0" y="1388"/>
                  </a:lnTo>
                  <a:cubicBezTo>
                    <a:pt x="0" y="1682"/>
                    <a:pt x="231" y="1914"/>
                    <a:pt x="526" y="1914"/>
                  </a:cubicBezTo>
                  <a:lnTo>
                    <a:pt x="15663" y="1914"/>
                  </a:lnTo>
                  <a:cubicBezTo>
                    <a:pt x="15957" y="1914"/>
                    <a:pt x="16189" y="1682"/>
                    <a:pt x="16189" y="1388"/>
                  </a:cubicBezTo>
                  <a:lnTo>
                    <a:pt x="16189" y="526"/>
                  </a:lnTo>
                  <a:cubicBezTo>
                    <a:pt x="16189" y="253"/>
                    <a:pt x="15957" y="0"/>
                    <a:pt x="15663" y="0"/>
                  </a:cubicBezTo>
                  <a:close/>
                </a:path>
              </a:pathLst>
            </a:custGeom>
            <a:solidFill>
              <a:srgbClr val="A5B8C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1" name="Google Shape;1191;p45"/>
            <p:cNvSpPr/>
            <p:nvPr/>
          </p:nvSpPr>
          <p:spPr>
            <a:xfrm>
              <a:off x="2905789" y="2602495"/>
              <a:ext cx="43136" cy="61432"/>
            </a:xfrm>
            <a:custGeom>
              <a:rect b="b" l="l" r="r" t="t"/>
              <a:pathLst>
                <a:path extrusionOk="0" h="4103" w="2881">
                  <a:moveTo>
                    <a:pt x="1435" y="1"/>
                  </a:moveTo>
                  <a:cubicBezTo>
                    <a:pt x="652" y="1"/>
                    <a:pt x="0" y="645"/>
                    <a:pt x="0" y="1452"/>
                  </a:cubicBezTo>
                  <a:lnTo>
                    <a:pt x="0" y="3786"/>
                  </a:lnTo>
                  <a:cubicBezTo>
                    <a:pt x="0" y="3975"/>
                    <a:pt x="148" y="4101"/>
                    <a:pt x="316" y="4101"/>
                  </a:cubicBezTo>
                  <a:lnTo>
                    <a:pt x="2544" y="4101"/>
                  </a:lnTo>
                  <a:cubicBezTo>
                    <a:pt x="2556" y="4102"/>
                    <a:pt x="2568" y="4103"/>
                    <a:pt x="2580" y="4103"/>
                  </a:cubicBezTo>
                  <a:cubicBezTo>
                    <a:pt x="2752" y="4103"/>
                    <a:pt x="2881" y="3963"/>
                    <a:pt x="2881" y="3786"/>
                  </a:cubicBezTo>
                  <a:lnTo>
                    <a:pt x="2881" y="1473"/>
                  </a:lnTo>
                  <a:cubicBezTo>
                    <a:pt x="2881" y="695"/>
                    <a:pt x="2250" y="43"/>
                    <a:pt x="1472" y="1"/>
                  </a:cubicBezTo>
                  <a:cubicBezTo>
                    <a:pt x="1460" y="1"/>
                    <a:pt x="1447" y="1"/>
                    <a:pt x="1435" y="1"/>
                  </a:cubicBezTo>
                  <a:close/>
                </a:path>
              </a:pathLst>
            </a:custGeom>
            <a:solidFill>
              <a:srgbClr val="F8FAF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2" name="Google Shape;1192;p45"/>
            <p:cNvSpPr/>
            <p:nvPr/>
          </p:nvSpPr>
          <p:spPr>
            <a:xfrm>
              <a:off x="2922154" y="2602704"/>
              <a:ext cx="26456" cy="61522"/>
            </a:xfrm>
            <a:custGeom>
              <a:rect b="b" l="l" r="r" t="t"/>
              <a:pathLst>
                <a:path extrusionOk="0" h="4109" w="1767">
                  <a:moveTo>
                    <a:pt x="257" y="0"/>
                  </a:moveTo>
                  <a:cubicBezTo>
                    <a:pt x="166" y="0"/>
                    <a:pt x="78" y="20"/>
                    <a:pt x="1" y="50"/>
                  </a:cubicBezTo>
                  <a:cubicBezTo>
                    <a:pt x="631" y="197"/>
                    <a:pt x="1094" y="765"/>
                    <a:pt x="1094" y="1438"/>
                  </a:cubicBezTo>
                  <a:lnTo>
                    <a:pt x="1094" y="4108"/>
                  </a:lnTo>
                  <a:lnTo>
                    <a:pt x="1451" y="4108"/>
                  </a:lnTo>
                  <a:cubicBezTo>
                    <a:pt x="1620" y="4108"/>
                    <a:pt x="1767" y="3961"/>
                    <a:pt x="1767" y="3772"/>
                  </a:cubicBezTo>
                  <a:lnTo>
                    <a:pt x="1767" y="1459"/>
                  </a:lnTo>
                  <a:cubicBezTo>
                    <a:pt x="1767" y="660"/>
                    <a:pt x="1136" y="8"/>
                    <a:pt x="358" y="8"/>
                  </a:cubicBezTo>
                  <a:cubicBezTo>
                    <a:pt x="324" y="3"/>
                    <a:pt x="290" y="0"/>
                    <a:pt x="257" y="0"/>
                  </a:cubicBezTo>
                  <a:close/>
                </a:path>
              </a:pathLst>
            </a:custGeom>
            <a:solidFill>
              <a:srgbClr val="E1E7E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3" name="Google Shape;1193;p45"/>
            <p:cNvSpPr/>
            <p:nvPr/>
          </p:nvSpPr>
          <p:spPr>
            <a:xfrm>
              <a:off x="2758789" y="2542066"/>
              <a:ext cx="54156" cy="46115"/>
            </a:xfrm>
            <a:custGeom>
              <a:rect b="b" l="l" r="r" t="t"/>
              <a:pathLst>
                <a:path extrusionOk="0" h="3080" w="3617">
                  <a:moveTo>
                    <a:pt x="2060" y="1"/>
                  </a:moveTo>
                  <a:cubicBezTo>
                    <a:pt x="694" y="1"/>
                    <a:pt x="0" y="1661"/>
                    <a:pt x="967" y="2629"/>
                  </a:cubicBezTo>
                  <a:cubicBezTo>
                    <a:pt x="1285" y="2940"/>
                    <a:pt x="1673" y="3079"/>
                    <a:pt x="2053" y="3079"/>
                  </a:cubicBezTo>
                  <a:cubicBezTo>
                    <a:pt x="2853" y="3079"/>
                    <a:pt x="3616" y="2462"/>
                    <a:pt x="3616" y="1535"/>
                  </a:cubicBezTo>
                  <a:cubicBezTo>
                    <a:pt x="3616" y="673"/>
                    <a:pt x="2922" y="1"/>
                    <a:pt x="2060" y="1"/>
                  </a:cubicBezTo>
                  <a:close/>
                </a:path>
              </a:pathLst>
            </a:custGeom>
            <a:solidFill>
              <a:srgbClr val="F8FAF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4" name="Google Shape;1194;p45"/>
            <p:cNvSpPr/>
            <p:nvPr/>
          </p:nvSpPr>
          <p:spPr>
            <a:xfrm>
              <a:off x="2769794" y="2545210"/>
              <a:ext cx="46924" cy="43046"/>
            </a:xfrm>
            <a:custGeom>
              <a:rect b="b" l="l" r="r" t="t"/>
              <a:pathLst>
                <a:path extrusionOk="0" h="2875" w="3134">
                  <a:moveTo>
                    <a:pt x="2124" y="1"/>
                  </a:moveTo>
                  <a:cubicBezTo>
                    <a:pt x="2802" y="1119"/>
                    <a:pt x="1910" y="2360"/>
                    <a:pt x="812" y="2360"/>
                  </a:cubicBezTo>
                  <a:cubicBezTo>
                    <a:pt x="547" y="2360"/>
                    <a:pt x="270" y="2288"/>
                    <a:pt x="1" y="2124"/>
                  </a:cubicBezTo>
                  <a:lnTo>
                    <a:pt x="1" y="2124"/>
                  </a:lnTo>
                  <a:cubicBezTo>
                    <a:pt x="300" y="2615"/>
                    <a:pt x="811" y="2874"/>
                    <a:pt x="1327" y="2874"/>
                  </a:cubicBezTo>
                  <a:cubicBezTo>
                    <a:pt x="1718" y="2874"/>
                    <a:pt x="2111" y="2726"/>
                    <a:pt x="2419" y="2419"/>
                  </a:cubicBezTo>
                  <a:cubicBezTo>
                    <a:pt x="3134" y="1704"/>
                    <a:pt x="2986" y="526"/>
                    <a:pt x="2124" y="1"/>
                  </a:cubicBezTo>
                  <a:close/>
                </a:path>
              </a:pathLst>
            </a:custGeom>
            <a:solidFill>
              <a:srgbClr val="E1E7E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195" name="Google Shape;1195;p45"/>
          <p:cNvGrpSpPr/>
          <p:nvPr/>
        </p:nvGrpSpPr>
        <p:grpSpPr>
          <a:xfrm>
            <a:off x="2190998" y="3396396"/>
            <a:ext cx="371054" cy="336469"/>
            <a:chOff x="2635523" y="1515584"/>
            <a:chExt cx="371054" cy="336469"/>
          </a:xfrm>
        </p:grpSpPr>
        <p:sp>
          <p:nvSpPr>
            <p:cNvPr id="1196" name="Google Shape;1196;p45"/>
            <p:cNvSpPr/>
            <p:nvPr/>
          </p:nvSpPr>
          <p:spPr>
            <a:xfrm>
              <a:off x="2680769" y="1825399"/>
              <a:ext cx="310393" cy="26654"/>
            </a:xfrm>
            <a:custGeom>
              <a:rect b="b" l="l" r="r" t="t"/>
              <a:pathLst>
                <a:path extrusionOk="0" h="1015" w="11820">
                  <a:moveTo>
                    <a:pt x="0" y="0"/>
                  </a:moveTo>
                  <a:lnTo>
                    <a:pt x="172" y="603"/>
                  </a:lnTo>
                  <a:cubicBezTo>
                    <a:pt x="249" y="843"/>
                    <a:pt x="469" y="1005"/>
                    <a:pt x="718" y="1015"/>
                  </a:cubicBezTo>
                  <a:lnTo>
                    <a:pt x="11092" y="1015"/>
                  </a:lnTo>
                  <a:cubicBezTo>
                    <a:pt x="11351" y="1005"/>
                    <a:pt x="11571" y="843"/>
                    <a:pt x="11647" y="603"/>
                  </a:cubicBezTo>
                  <a:lnTo>
                    <a:pt x="11820" y="0"/>
                  </a:lnTo>
                  <a:close/>
                </a:path>
              </a:pathLst>
            </a:custGeom>
            <a:solidFill>
              <a:srgbClr val="DBE2E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7" name="Google Shape;1197;p45"/>
            <p:cNvSpPr/>
            <p:nvPr/>
          </p:nvSpPr>
          <p:spPr>
            <a:xfrm>
              <a:off x="2635523" y="1631627"/>
              <a:ext cx="312153" cy="171163"/>
            </a:xfrm>
            <a:custGeom>
              <a:rect b="b" l="l" r="r" t="t"/>
              <a:pathLst>
                <a:path extrusionOk="0" h="6518" w="11887">
                  <a:moveTo>
                    <a:pt x="3379" y="862"/>
                  </a:moveTo>
                  <a:lnTo>
                    <a:pt x="3379" y="2269"/>
                  </a:lnTo>
                  <a:cubicBezTo>
                    <a:pt x="3379" y="2527"/>
                    <a:pt x="3408" y="2786"/>
                    <a:pt x="3455" y="3044"/>
                  </a:cubicBezTo>
                  <a:lnTo>
                    <a:pt x="3178" y="3044"/>
                  </a:lnTo>
                  <a:cubicBezTo>
                    <a:pt x="2049" y="3044"/>
                    <a:pt x="1273" y="1915"/>
                    <a:pt x="1685" y="862"/>
                  </a:cubicBezTo>
                  <a:close/>
                  <a:moveTo>
                    <a:pt x="1187" y="1"/>
                  </a:moveTo>
                  <a:cubicBezTo>
                    <a:pt x="1" y="1628"/>
                    <a:pt x="1168" y="3915"/>
                    <a:pt x="3187" y="3915"/>
                  </a:cubicBezTo>
                  <a:lnTo>
                    <a:pt x="3714" y="3915"/>
                  </a:lnTo>
                  <a:cubicBezTo>
                    <a:pt x="4387" y="5515"/>
                    <a:pt x="5946" y="6517"/>
                    <a:pt x="7625" y="6517"/>
                  </a:cubicBezTo>
                  <a:cubicBezTo>
                    <a:pt x="7905" y="6517"/>
                    <a:pt x="8188" y="6489"/>
                    <a:pt x="8470" y="6432"/>
                  </a:cubicBezTo>
                  <a:cubicBezTo>
                    <a:pt x="10461" y="6040"/>
                    <a:pt x="11887" y="4288"/>
                    <a:pt x="11887" y="2269"/>
                  </a:cubicBezTo>
                  <a:lnTo>
                    <a:pt x="11887" y="1"/>
                  </a:lnTo>
                  <a:lnTo>
                    <a:pt x="10949" y="1"/>
                  </a:lnTo>
                  <a:lnTo>
                    <a:pt x="10729" y="288"/>
                  </a:lnTo>
                  <a:lnTo>
                    <a:pt x="10518" y="1"/>
                  </a:lnTo>
                  <a:close/>
                </a:path>
              </a:pathLst>
            </a:custGeom>
            <a:solidFill>
              <a:srgbClr val="DBE2E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8" name="Google Shape;1198;p45"/>
            <p:cNvSpPr/>
            <p:nvPr/>
          </p:nvSpPr>
          <p:spPr>
            <a:xfrm>
              <a:off x="2828797" y="1679131"/>
              <a:ext cx="94247" cy="99053"/>
            </a:xfrm>
            <a:custGeom>
              <a:rect b="b" l="l" r="r" t="t"/>
              <a:pathLst>
                <a:path extrusionOk="0" h="3772" w="3589">
                  <a:moveTo>
                    <a:pt x="3365" y="1"/>
                  </a:moveTo>
                  <a:cubicBezTo>
                    <a:pt x="3261" y="1"/>
                    <a:pt x="3158" y="68"/>
                    <a:pt x="3149" y="202"/>
                  </a:cubicBezTo>
                  <a:lnTo>
                    <a:pt x="3149" y="460"/>
                  </a:lnTo>
                  <a:cubicBezTo>
                    <a:pt x="3149" y="2049"/>
                    <a:pt x="1857" y="3341"/>
                    <a:pt x="268" y="3341"/>
                  </a:cubicBezTo>
                  <a:cubicBezTo>
                    <a:pt x="0" y="3360"/>
                    <a:pt x="0" y="3752"/>
                    <a:pt x="268" y="3771"/>
                  </a:cubicBezTo>
                  <a:cubicBezTo>
                    <a:pt x="2096" y="3771"/>
                    <a:pt x="3579" y="2288"/>
                    <a:pt x="3589" y="460"/>
                  </a:cubicBezTo>
                  <a:lnTo>
                    <a:pt x="3589" y="202"/>
                  </a:lnTo>
                  <a:cubicBezTo>
                    <a:pt x="3575" y="68"/>
                    <a:pt x="3469" y="1"/>
                    <a:pt x="3365"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9" name="Google Shape;1199;p45"/>
            <p:cNvSpPr/>
            <p:nvPr/>
          </p:nvSpPr>
          <p:spPr>
            <a:xfrm>
              <a:off x="2911464" y="1631627"/>
              <a:ext cx="11581" cy="35477"/>
            </a:xfrm>
            <a:custGeom>
              <a:rect b="b" l="l" r="r" t="t"/>
              <a:pathLst>
                <a:path extrusionOk="0" h="1351" w="441">
                  <a:moveTo>
                    <a:pt x="1" y="1"/>
                  </a:moveTo>
                  <a:lnTo>
                    <a:pt x="1" y="1149"/>
                  </a:lnTo>
                  <a:cubicBezTo>
                    <a:pt x="10" y="1283"/>
                    <a:pt x="113" y="1350"/>
                    <a:pt x="217" y="1350"/>
                  </a:cubicBezTo>
                  <a:cubicBezTo>
                    <a:pt x="321" y="1350"/>
                    <a:pt x="427" y="1283"/>
                    <a:pt x="441" y="1149"/>
                  </a:cubicBezTo>
                  <a:lnTo>
                    <a:pt x="441"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0" name="Google Shape;1200;p45"/>
            <p:cNvSpPr/>
            <p:nvPr/>
          </p:nvSpPr>
          <p:spPr>
            <a:xfrm>
              <a:off x="2803404" y="1515584"/>
              <a:ext cx="19511" cy="99000"/>
            </a:xfrm>
            <a:custGeom>
              <a:rect b="b" l="l" r="r" t="t"/>
              <a:pathLst>
                <a:path extrusionOk="0" h="3770" w="743">
                  <a:moveTo>
                    <a:pt x="516" y="1"/>
                  </a:moveTo>
                  <a:cubicBezTo>
                    <a:pt x="402" y="1"/>
                    <a:pt x="288" y="80"/>
                    <a:pt x="297" y="238"/>
                  </a:cubicBezTo>
                  <a:cubicBezTo>
                    <a:pt x="307" y="391"/>
                    <a:pt x="259" y="553"/>
                    <a:pt x="182" y="687"/>
                  </a:cubicBezTo>
                  <a:cubicBezTo>
                    <a:pt x="68" y="888"/>
                    <a:pt x="1" y="1109"/>
                    <a:pt x="10" y="1338"/>
                  </a:cubicBezTo>
                  <a:cubicBezTo>
                    <a:pt x="1" y="1568"/>
                    <a:pt x="68" y="1798"/>
                    <a:pt x="182" y="1989"/>
                  </a:cubicBezTo>
                  <a:cubicBezTo>
                    <a:pt x="259" y="2133"/>
                    <a:pt x="307" y="2286"/>
                    <a:pt x="297" y="2448"/>
                  </a:cubicBezTo>
                  <a:cubicBezTo>
                    <a:pt x="307" y="2601"/>
                    <a:pt x="259" y="2764"/>
                    <a:pt x="182" y="2898"/>
                  </a:cubicBezTo>
                  <a:cubicBezTo>
                    <a:pt x="68" y="3099"/>
                    <a:pt x="1" y="3319"/>
                    <a:pt x="10" y="3549"/>
                  </a:cubicBezTo>
                  <a:cubicBezTo>
                    <a:pt x="10" y="3673"/>
                    <a:pt x="106" y="3769"/>
                    <a:pt x="230" y="3769"/>
                  </a:cubicBezTo>
                  <a:cubicBezTo>
                    <a:pt x="345" y="3759"/>
                    <a:pt x="441" y="3664"/>
                    <a:pt x="441" y="3549"/>
                  </a:cubicBezTo>
                  <a:cubicBezTo>
                    <a:pt x="431" y="3386"/>
                    <a:pt x="479" y="3233"/>
                    <a:pt x="556" y="3099"/>
                  </a:cubicBezTo>
                  <a:cubicBezTo>
                    <a:pt x="670" y="2898"/>
                    <a:pt x="737" y="2678"/>
                    <a:pt x="728" y="2448"/>
                  </a:cubicBezTo>
                  <a:cubicBezTo>
                    <a:pt x="737" y="2219"/>
                    <a:pt x="680" y="1989"/>
                    <a:pt x="565" y="1798"/>
                  </a:cubicBezTo>
                  <a:cubicBezTo>
                    <a:pt x="479" y="1654"/>
                    <a:pt x="441" y="1501"/>
                    <a:pt x="441" y="1338"/>
                  </a:cubicBezTo>
                  <a:cubicBezTo>
                    <a:pt x="441" y="1185"/>
                    <a:pt x="479" y="1022"/>
                    <a:pt x="565" y="888"/>
                  </a:cubicBezTo>
                  <a:cubicBezTo>
                    <a:pt x="680" y="687"/>
                    <a:pt x="737" y="467"/>
                    <a:pt x="728" y="238"/>
                  </a:cubicBezTo>
                  <a:cubicBezTo>
                    <a:pt x="742" y="80"/>
                    <a:pt x="630" y="1"/>
                    <a:pt x="516" y="1"/>
                  </a:cubicBezTo>
                  <a:close/>
                </a:path>
              </a:pathLst>
            </a:custGeom>
            <a:solidFill>
              <a:srgbClr val="F0F3F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1" name="Google Shape;1201;p45"/>
            <p:cNvSpPr/>
            <p:nvPr/>
          </p:nvSpPr>
          <p:spPr>
            <a:xfrm>
              <a:off x="2848886" y="1516529"/>
              <a:ext cx="19380" cy="98055"/>
            </a:xfrm>
            <a:custGeom>
              <a:rect b="b" l="l" r="r" t="t"/>
              <a:pathLst>
                <a:path extrusionOk="0" h="3734" w="738">
                  <a:moveTo>
                    <a:pt x="513" y="1"/>
                  </a:moveTo>
                  <a:cubicBezTo>
                    <a:pt x="410" y="1"/>
                    <a:pt x="307" y="68"/>
                    <a:pt x="297" y="202"/>
                  </a:cubicBezTo>
                  <a:cubicBezTo>
                    <a:pt x="307" y="355"/>
                    <a:pt x="259" y="517"/>
                    <a:pt x="183" y="651"/>
                  </a:cubicBezTo>
                  <a:cubicBezTo>
                    <a:pt x="68" y="852"/>
                    <a:pt x="1" y="1073"/>
                    <a:pt x="10" y="1302"/>
                  </a:cubicBezTo>
                  <a:cubicBezTo>
                    <a:pt x="1" y="1532"/>
                    <a:pt x="68" y="1762"/>
                    <a:pt x="183" y="1953"/>
                  </a:cubicBezTo>
                  <a:cubicBezTo>
                    <a:pt x="259" y="2097"/>
                    <a:pt x="307" y="2250"/>
                    <a:pt x="297" y="2412"/>
                  </a:cubicBezTo>
                  <a:cubicBezTo>
                    <a:pt x="307" y="2565"/>
                    <a:pt x="259" y="2728"/>
                    <a:pt x="183" y="2862"/>
                  </a:cubicBezTo>
                  <a:cubicBezTo>
                    <a:pt x="68" y="3063"/>
                    <a:pt x="1" y="3283"/>
                    <a:pt x="10" y="3513"/>
                  </a:cubicBezTo>
                  <a:cubicBezTo>
                    <a:pt x="10" y="3628"/>
                    <a:pt x="106" y="3733"/>
                    <a:pt x="230" y="3733"/>
                  </a:cubicBezTo>
                  <a:cubicBezTo>
                    <a:pt x="345" y="3733"/>
                    <a:pt x="441" y="3628"/>
                    <a:pt x="441" y="3513"/>
                  </a:cubicBezTo>
                  <a:cubicBezTo>
                    <a:pt x="441" y="3350"/>
                    <a:pt x="479" y="3197"/>
                    <a:pt x="565" y="3063"/>
                  </a:cubicBezTo>
                  <a:cubicBezTo>
                    <a:pt x="680" y="2862"/>
                    <a:pt x="738" y="2642"/>
                    <a:pt x="728" y="2412"/>
                  </a:cubicBezTo>
                  <a:cubicBezTo>
                    <a:pt x="738" y="2183"/>
                    <a:pt x="680" y="1953"/>
                    <a:pt x="565" y="1762"/>
                  </a:cubicBezTo>
                  <a:cubicBezTo>
                    <a:pt x="479" y="1618"/>
                    <a:pt x="441" y="1465"/>
                    <a:pt x="441" y="1302"/>
                  </a:cubicBezTo>
                  <a:cubicBezTo>
                    <a:pt x="441" y="1149"/>
                    <a:pt x="479" y="986"/>
                    <a:pt x="565" y="852"/>
                  </a:cubicBezTo>
                  <a:cubicBezTo>
                    <a:pt x="680" y="651"/>
                    <a:pt x="738" y="431"/>
                    <a:pt x="728" y="202"/>
                  </a:cubicBezTo>
                  <a:cubicBezTo>
                    <a:pt x="719" y="68"/>
                    <a:pt x="616" y="1"/>
                    <a:pt x="513" y="1"/>
                  </a:cubicBezTo>
                  <a:close/>
                </a:path>
              </a:pathLst>
            </a:custGeom>
            <a:solidFill>
              <a:srgbClr val="F0F3F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2" name="Google Shape;1202;p45"/>
            <p:cNvSpPr/>
            <p:nvPr/>
          </p:nvSpPr>
          <p:spPr>
            <a:xfrm>
              <a:off x="2666195" y="1819832"/>
              <a:ext cx="340382" cy="11397"/>
            </a:xfrm>
            <a:custGeom>
              <a:rect b="b" l="l" r="r" t="t"/>
              <a:pathLst>
                <a:path extrusionOk="0" h="434" w="12962">
                  <a:moveTo>
                    <a:pt x="12688" y="1"/>
                  </a:moveTo>
                  <a:cubicBezTo>
                    <a:pt x="12679" y="1"/>
                    <a:pt x="12671" y="1"/>
                    <a:pt x="12662" y="2"/>
                  </a:cubicBezTo>
                  <a:lnTo>
                    <a:pt x="268" y="2"/>
                  </a:lnTo>
                  <a:cubicBezTo>
                    <a:pt x="0" y="21"/>
                    <a:pt x="0" y="413"/>
                    <a:pt x="268" y="433"/>
                  </a:cubicBezTo>
                  <a:lnTo>
                    <a:pt x="12662" y="433"/>
                  </a:lnTo>
                  <a:cubicBezTo>
                    <a:pt x="12668" y="433"/>
                    <a:pt x="12674" y="433"/>
                    <a:pt x="12679" y="433"/>
                  </a:cubicBezTo>
                  <a:cubicBezTo>
                    <a:pt x="12959" y="433"/>
                    <a:pt x="12962" y="1"/>
                    <a:pt x="12688" y="1"/>
                  </a:cubicBezTo>
                  <a:close/>
                </a:path>
              </a:pathLst>
            </a:custGeom>
            <a:solidFill>
              <a:srgbClr val="B8C6D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03" name="Google Shape;1203;p45"/>
          <p:cNvGrpSpPr/>
          <p:nvPr/>
        </p:nvGrpSpPr>
        <p:grpSpPr>
          <a:xfrm rot="-483819">
            <a:off x="55221" y="3490525"/>
            <a:ext cx="1452168" cy="1561318"/>
            <a:chOff x="516775" y="2808425"/>
            <a:chExt cx="1566925" cy="1684700"/>
          </a:xfrm>
        </p:grpSpPr>
        <p:sp>
          <p:nvSpPr>
            <p:cNvPr id="1204" name="Google Shape;1204;p45"/>
            <p:cNvSpPr/>
            <p:nvPr/>
          </p:nvSpPr>
          <p:spPr>
            <a:xfrm>
              <a:off x="516775" y="2808425"/>
              <a:ext cx="1566925" cy="1684700"/>
            </a:xfrm>
            <a:custGeom>
              <a:rect b="b" l="l" r="r" t="t"/>
              <a:pathLst>
                <a:path extrusionOk="0" h="67388" w="62677">
                  <a:moveTo>
                    <a:pt x="43405" y="1"/>
                  </a:moveTo>
                  <a:cubicBezTo>
                    <a:pt x="42858" y="31"/>
                    <a:pt x="42372" y="61"/>
                    <a:pt x="41855" y="153"/>
                  </a:cubicBezTo>
                  <a:cubicBezTo>
                    <a:pt x="40366" y="244"/>
                    <a:pt x="38846" y="396"/>
                    <a:pt x="37448" y="639"/>
                  </a:cubicBezTo>
                  <a:cubicBezTo>
                    <a:pt x="37387" y="639"/>
                    <a:pt x="37357" y="639"/>
                    <a:pt x="37326" y="669"/>
                  </a:cubicBezTo>
                  <a:cubicBezTo>
                    <a:pt x="35168" y="1125"/>
                    <a:pt x="33132" y="1855"/>
                    <a:pt x="31399" y="2797"/>
                  </a:cubicBezTo>
                  <a:cubicBezTo>
                    <a:pt x="30092" y="2128"/>
                    <a:pt x="28663" y="1551"/>
                    <a:pt x="27144" y="1125"/>
                  </a:cubicBezTo>
                  <a:cubicBezTo>
                    <a:pt x="27113" y="1125"/>
                    <a:pt x="27052" y="1095"/>
                    <a:pt x="27022" y="1095"/>
                  </a:cubicBezTo>
                  <a:cubicBezTo>
                    <a:pt x="25654" y="761"/>
                    <a:pt x="24134" y="517"/>
                    <a:pt x="22645" y="305"/>
                  </a:cubicBezTo>
                  <a:cubicBezTo>
                    <a:pt x="22128" y="213"/>
                    <a:pt x="21642" y="153"/>
                    <a:pt x="21095" y="61"/>
                  </a:cubicBezTo>
                  <a:cubicBezTo>
                    <a:pt x="20912" y="31"/>
                    <a:pt x="20730" y="31"/>
                    <a:pt x="20578" y="31"/>
                  </a:cubicBezTo>
                  <a:cubicBezTo>
                    <a:pt x="19241" y="31"/>
                    <a:pt x="17995" y="821"/>
                    <a:pt x="17478" y="2128"/>
                  </a:cubicBezTo>
                  <a:cubicBezTo>
                    <a:pt x="17326" y="2493"/>
                    <a:pt x="17265" y="2919"/>
                    <a:pt x="17265" y="3283"/>
                  </a:cubicBezTo>
                  <a:cubicBezTo>
                    <a:pt x="16080" y="1976"/>
                    <a:pt x="14590" y="1216"/>
                    <a:pt x="13131" y="1216"/>
                  </a:cubicBezTo>
                  <a:cubicBezTo>
                    <a:pt x="12523" y="1216"/>
                    <a:pt x="11915" y="1308"/>
                    <a:pt x="11338" y="1581"/>
                  </a:cubicBezTo>
                  <a:cubicBezTo>
                    <a:pt x="10730" y="1855"/>
                    <a:pt x="10244" y="2280"/>
                    <a:pt x="9818" y="2736"/>
                  </a:cubicBezTo>
                  <a:cubicBezTo>
                    <a:pt x="9393" y="2523"/>
                    <a:pt x="8937" y="2372"/>
                    <a:pt x="8481" y="2280"/>
                  </a:cubicBezTo>
                  <a:cubicBezTo>
                    <a:pt x="7660" y="2037"/>
                    <a:pt x="6778" y="1916"/>
                    <a:pt x="5927" y="1916"/>
                  </a:cubicBezTo>
                  <a:cubicBezTo>
                    <a:pt x="2645" y="1916"/>
                    <a:pt x="1003" y="3709"/>
                    <a:pt x="547" y="5381"/>
                  </a:cubicBezTo>
                  <a:cubicBezTo>
                    <a:pt x="0" y="7448"/>
                    <a:pt x="1003" y="9454"/>
                    <a:pt x="3040" y="10791"/>
                  </a:cubicBezTo>
                  <a:cubicBezTo>
                    <a:pt x="2827" y="11581"/>
                    <a:pt x="2857" y="12402"/>
                    <a:pt x="3131" y="13253"/>
                  </a:cubicBezTo>
                  <a:cubicBezTo>
                    <a:pt x="3769" y="15138"/>
                    <a:pt x="5563" y="16293"/>
                    <a:pt x="7903" y="16353"/>
                  </a:cubicBezTo>
                  <a:cubicBezTo>
                    <a:pt x="8055" y="16627"/>
                    <a:pt x="8268" y="16901"/>
                    <a:pt x="8481" y="17113"/>
                  </a:cubicBezTo>
                  <a:cubicBezTo>
                    <a:pt x="6839" y="18177"/>
                    <a:pt x="5745" y="20001"/>
                    <a:pt x="5745" y="22098"/>
                  </a:cubicBezTo>
                  <a:cubicBezTo>
                    <a:pt x="5745" y="23740"/>
                    <a:pt x="6383" y="25229"/>
                    <a:pt x="7508" y="26323"/>
                  </a:cubicBezTo>
                  <a:cubicBezTo>
                    <a:pt x="6171" y="26718"/>
                    <a:pt x="5168" y="27995"/>
                    <a:pt x="5168" y="29454"/>
                  </a:cubicBezTo>
                  <a:lnTo>
                    <a:pt x="5168" y="42737"/>
                  </a:lnTo>
                  <a:cubicBezTo>
                    <a:pt x="5168" y="44561"/>
                    <a:pt x="6657" y="46050"/>
                    <a:pt x="8481" y="46050"/>
                  </a:cubicBezTo>
                  <a:lnTo>
                    <a:pt x="9362" y="46050"/>
                  </a:lnTo>
                  <a:lnTo>
                    <a:pt x="9727" y="55533"/>
                  </a:lnTo>
                  <a:cubicBezTo>
                    <a:pt x="9788" y="56415"/>
                    <a:pt x="10152" y="57236"/>
                    <a:pt x="10791" y="57813"/>
                  </a:cubicBezTo>
                  <a:cubicBezTo>
                    <a:pt x="11064" y="58087"/>
                    <a:pt x="11368" y="58269"/>
                    <a:pt x="11703" y="58421"/>
                  </a:cubicBezTo>
                  <a:lnTo>
                    <a:pt x="12371" y="64409"/>
                  </a:lnTo>
                  <a:cubicBezTo>
                    <a:pt x="12554" y="66111"/>
                    <a:pt x="13952" y="67388"/>
                    <a:pt x="15624" y="67388"/>
                  </a:cubicBezTo>
                  <a:lnTo>
                    <a:pt x="47782" y="67388"/>
                  </a:lnTo>
                  <a:cubicBezTo>
                    <a:pt x="49454" y="67388"/>
                    <a:pt x="50883" y="66141"/>
                    <a:pt x="51035" y="64409"/>
                  </a:cubicBezTo>
                  <a:lnTo>
                    <a:pt x="52038" y="55412"/>
                  </a:lnTo>
                  <a:cubicBezTo>
                    <a:pt x="52250" y="54925"/>
                    <a:pt x="52372" y="54378"/>
                    <a:pt x="52372" y="53831"/>
                  </a:cubicBezTo>
                  <a:lnTo>
                    <a:pt x="52342" y="52707"/>
                  </a:lnTo>
                  <a:lnTo>
                    <a:pt x="53041" y="45989"/>
                  </a:lnTo>
                  <a:lnTo>
                    <a:pt x="53102" y="45989"/>
                  </a:lnTo>
                  <a:cubicBezTo>
                    <a:pt x="54925" y="45989"/>
                    <a:pt x="56384" y="44500"/>
                    <a:pt x="56384" y="42676"/>
                  </a:cubicBezTo>
                  <a:lnTo>
                    <a:pt x="56384" y="29424"/>
                  </a:lnTo>
                  <a:cubicBezTo>
                    <a:pt x="56384" y="28390"/>
                    <a:pt x="55928" y="27478"/>
                    <a:pt x="55229" y="26870"/>
                  </a:cubicBezTo>
                  <a:cubicBezTo>
                    <a:pt x="56749" y="25806"/>
                    <a:pt x="57691" y="24044"/>
                    <a:pt x="57691" y="22068"/>
                  </a:cubicBezTo>
                  <a:cubicBezTo>
                    <a:pt x="57691" y="19575"/>
                    <a:pt x="56172" y="17508"/>
                    <a:pt x="54044" y="16597"/>
                  </a:cubicBezTo>
                  <a:cubicBezTo>
                    <a:pt x="54348" y="16323"/>
                    <a:pt x="54561" y="15989"/>
                    <a:pt x="54773" y="15685"/>
                  </a:cubicBezTo>
                  <a:cubicBezTo>
                    <a:pt x="57114" y="15594"/>
                    <a:pt x="58907" y="14469"/>
                    <a:pt x="59545" y="12554"/>
                  </a:cubicBezTo>
                  <a:cubicBezTo>
                    <a:pt x="59819" y="11733"/>
                    <a:pt x="59849" y="10882"/>
                    <a:pt x="59637" y="10092"/>
                  </a:cubicBezTo>
                  <a:cubicBezTo>
                    <a:pt x="61673" y="8724"/>
                    <a:pt x="62676" y="6718"/>
                    <a:pt x="62129" y="4682"/>
                  </a:cubicBezTo>
                  <a:cubicBezTo>
                    <a:pt x="61856" y="3040"/>
                    <a:pt x="60245" y="1247"/>
                    <a:pt x="56931" y="1247"/>
                  </a:cubicBezTo>
                  <a:cubicBezTo>
                    <a:pt x="56080" y="1247"/>
                    <a:pt x="55260" y="1368"/>
                    <a:pt x="54378" y="1581"/>
                  </a:cubicBezTo>
                  <a:cubicBezTo>
                    <a:pt x="53922" y="1703"/>
                    <a:pt x="53466" y="1855"/>
                    <a:pt x="53041" y="2037"/>
                  </a:cubicBezTo>
                  <a:cubicBezTo>
                    <a:pt x="52646" y="1551"/>
                    <a:pt x="52129" y="1156"/>
                    <a:pt x="51521" y="913"/>
                  </a:cubicBezTo>
                  <a:cubicBezTo>
                    <a:pt x="50974" y="639"/>
                    <a:pt x="50396" y="517"/>
                    <a:pt x="49758" y="517"/>
                  </a:cubicBezTo>
                  <a:cubicBezTo>
                    <a:pt x="48633" y="517"/>
                    <a:pt x="47570" y="943"/>
                    <a:pt x="46597" y="1703"/>
                  </a:cubicBezTo>
                  <a:cubicBezTo>
                    <a:pt x="46019" y="669"/>
                    <a:pt x="44925" y="1"/>
                    <a:pt x="43709" y="1"/>
                  </a:cubicBezTo>
                  <a:close/>
                </a:path>
              </a:pathLst>
            </a:custGeom>
            <a:solidFill>
              <a:srgbClr val="FFFFFF"/>
            </a:solidFill>
            <a:ln>
              <a:noFill/>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05" name="Google Shape;1205;p45"/>
            <p:cNvGrpSpPr/>
            <p:nvPr/>
          </p:nvGrpSpPr>
          <p:grpSpPr>
            <a:xfrm>
              <a:off x="607200" y="2882150"/>
              <a:ext cx="1393650" cy="1519800"/>
              <a:chOff x="607200" y="2882150"/>
              <a:chExt cx="1393650" cy="1519800"/>
            </a:xfrm>
          </p:grpSpPr>
          <p:sp>
            <p:nvSpPr>
              <p:cNvPr id="1206" name="Google Shape;1206;p45"/>
              <p:cNvSpPr/>
              <p:nvPr/>
            </p:nvSpPr>
            <p:spPr>
              <a:xfrm>
                <a:off x="740175" y="2981550"/>
                <a:ext cx="448350" cy="763850"/>
              </a:xfrm>
              <a:custGeom>
                <a:rect b="b" l="l" r="r" t="t"/>
                <a:pathLst>
                  <a:path extrusionOk="0" h="30554" w="17934">
                    <a:moveTo>
                      <a:pt x="396" y="0"/>
                    </a:moveTo>
                    <a:cubicBezTo>
                      <a:pt x="259" y="0"/>
                      <a:pt x="110" y="86"/>
                      <a:pt x="31" y="219"/>
                    </a:cubicBezTo>
                    <a:cubicBezTo>
                      <a:pt x="1" y="371"/>
                      <a:pt x="61" y="553"/>
                      <a:pt x="244" y="614"/>
                    </a:cubicBezTo>
                    <a:cubicBezTo>
                      <a:pt x="16414" y="7210"/>
                      <a:pt x="17265" y="30037"/>
                      <a:pt x="17265" y="30249"/>
                    </a:cubicBezTo>
                    <a:cubicBezTo>
                      <a:pt x="17296" y="30401"/>
                      <a:pt x="17417" y="30553"/>
                      <a:pt x="17600" y="30553"/>
                    </a:cubicBezTo>
                    <a:cubicBezTo>
                      <a:pt x="17782" y="30553"/>
                      <a:pt x="17934" y="30401"/>
                      <a:pt x="17904" y="30249"/>
                    </a:cubicBezTo>
                    <a:cubicBezTo>
                      <a:pt x="17904" y="30006"/>
                      <a:pt x="17053" y="6754"/>
                      <a:pt x="457" y="6"/>
                    </a:cubicBezTo>
                    <a:cubicBezTo>
                      <a:pt x="437" y="2"/>
                      <a:pt x="417" y="0"/>
                      <a:pt x="396"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7" name="Google Shape;1207;p45"/>
              <p:cNvSpPr/>
              <p:nvPr/>
            </p:nvSpPr>
            <p:spPr>
              <a:xfrm>
                <a:off x="668750" y="3027800"/>
                <a:ext cx="183925" cy="99300"/>
              </a:xfrm>
              <a:custGeom>
                <a:rect b="b" l="l" r="r" t="t"/>
                <a:pathLst>
                  <a:path extrusionOk="0" h="3972" w="7357">
                    <a:moveTo>
                      <a:pt x="5136" y="0"/>
                    </a:moveTo>
                    <a:cubicBezTo>
                      <a:pt x="4531" y="0"/>
                      <a:pt x="3838" y="113"/>
                      <a:pt x="3131" y="344"/>
                    </a:cubicBezTo>
                    <a:cubicBezTo>
                      <a:pt x="1277" y="983"/>
                      <a:pt x="0" y="2198"/>
                      <a:pt x="304" y="3110"/>
                    </a:cubicBezTo>
                    <a:cubicBezTo>
                      <a:pt x="492" y="3675"/>
                      <a:pt x="1239" y="3971"/>
                      <a:pt x="2221" y="3971"/>
                    </a:cubicBezTo>
                    <a:cubicBezTo>
                      <a:pt x="2825" y="3971"/>
                      <a:pt x="3519" y="3859"/>
                      <a:pt x="4225" y="3627"/>
                    </a:cubicBezTo>
                    <a:cubicBezTo>
                      <a:pt x="6080" y="2989"/>
                      <a:pt x="7356" y="1773"/>
                      <a:pt x="7052" y="861"/>
                    </a:cubicBezTo>
                    <a:cubicBezTo>
                      <a:pt x="6864" y="297"/>
                      <a:pt x="6117" y="0"/>
                      <a:pt x="5136"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8" name="Google Shape;1208;p45"/>
              <p:cNvSpPr/>
              <p:nvPr/>
            </p:nvSpPr>
            <p:spPr>
              <a:xfrm>
                <a:off x="607200" y="2930525"/>
                <a:ext cx="183900" cy="96275"/>
              </a:xfrm>
              <a:custGeom>
                <a:rect b="b" l="l" r="r" t="t"/>
                <a:pathLst>
                  <a:path extrusionOk="0" h="3851" w="7356">
                    <a:moveTo>
                      <a:pt x="2462" y="0"/>
                    </a:moveTo>
                    <a:cubicBezTo>
                      <a:pt x="1317" y="0"/>
                      <a:pt x="442" y="354"/>
                      <a:pt x="274" y="983"/>
                    </a:cubicBezTo>
                    <a:cubicBezTo>
                      <a:pt x="0" y="1956"/>
                      <a:pt x="1338" y="3111"/>
                      <a:pt x="3222" y="3627"/>
                    </a:cubicBezTo>
                    <a:cubicBezTo>
                      <a:pt x="3817" y="3778"/>
                      <a:pt x="4391" y="3850"/>
                      <a:pt x="4909" y="3850"/>
                    </a:cubicBezTo>
                    <a:cubicBezTo>
                      <a:pt x="6057" y="3850"/>
                      <a:pt x="6924" y="3496"/>
                      <a:pt x="7113" y="2868"/>
                    </a:cubicBezTo>
                    <a:cubicBezTo>
                      <a:pt x="7356" y="1895"/>
                      <a:pt x="6049" y="770"/>
                      <a:pt x="4134" y="223"/>
                    </a:cubicBezTo>
                    <a:cubicBezTo>
                      <a:pt x="3549" y="72"/>
                      <a:pt x="2978" y="0"/>
                      <a:pt x="2462"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9" name="Google Shape;1209;p45"/>
              <p:cNvSpPr/>
              <p:nvPr/>
            </p:nvSpPr>
            <p:spPr>
              <a:xfrm>
                <a:off x="814650" y="2912525"/>
                <a:ext cx="119325" cy="164900"/>
              </a:xfrm>
              <a:custGeom>
                <a:rect b="b" l="l" r="r" t="t"/>
                <a:pathLst>
                  <a:path extrusionOk="0" h="6596" w="4773">
                    <a:moveTo>
                      <a:pt x="1314" y="0"/>
                    </a:moveTo>
                    <a:cubicBezTo>
                      <a:pt x="1171" y="0"/>
                      <a:pt x="1036" y="30"/>
                      <a:pt x="912" y="92"/>
                    </a:cubicBezTo>
                    <a:cubicBezTo>
                      <a:pt x="31" y="457"/>
                      <a:pt x="0" y="2250"/>
                      <a:pt x="791" y="4043"/>
                    </a:cubicBezTo>
                    <a:cubicBezTo>
                      <a:pt x="1494" y="5554"/>
                      <a:pt x="2598" y="6596"/>
                      <a:pt x="3455" y="6596"/>
                    </a:cubicBezTo>
                    <a:cubicBezTo>
                      <a:pt x="3598" y="6596"/>
                      <a:pt x="3734" y="6566"/>
                      <a:pt x="3861" y="6505"/>
                    </a:cubicBezTo>
                    <a:cubicBezTo>
                      <a:pt x="4742" y="6080"/>
                      <a:pt x="4772" y="4347"/>
                      <a:pt x="3982" y="2554"/>
                    </a:cubicBezTo>
                    <a:cubicBezTo>
                      <a:pt x="3255" y="1022"/>
                      <a:pt x="2151" y="0"/>
                      <a:pt x="1314"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0" name="Google Shape;1210;p45"/>
              <p:cNvSpPr/>
              <p:nvPr/>
            </p:nvSpPr>
            <p:spPr>
              <a:xfrm>
                <a:off x="785000" y="3109150"/>
                <a:ext cx="178600" cy="87700"/>
              </a:xfrm>
              <a:custGeom>
                <a:rect b="b" l="l" r="r" t="t"/>
                <a:pathLst>
                  <a:path extrusionOk="0" h="3508" w="7144">
                    <a:moveTo>
                      <a:pt x="3843" y="1"/>
                    </a:moveTo>
                    <a:cubicBezTo>
                      <a:pt x="3739" y="1"/>
                      <a:pt x="3633" y="3"/>
                      <a:pt x="3527" y="8"/>
                    </a:cubicBezTo>
                    <a:cubicBezTo>
                      <a:pt x="1582" y="69"/>
                      <a:pt x="1" y="890"/>
                      <a:pt x="31" y="1862"/>
                    </a:cubicBezTo>
                    <a:cubicBezTo>
                      <a:pt x="31" y="2769"/>
                      <a:pt x="1552" y="3507"/>
                      <a:pt x="3400" y="3507"/>
                    </a:cubicBezTo>
                    <a:cubicBezTo>
                      <a:pt x="3472" y="3507"/>
                      <a:pt x="3545" y="3506"/>
                      <a:pt x="3618" y="3504"/>
                    </a:cubicBezTo>
                    <a:cubicBezTo>
                      <a:pt x="5533" y="3413"/>
                      <a:pt x="7144" y="2622"/>
                      <a:pt x="7114" y="1650"/>
                    </a:cubicBezTo>
                    <a:cubicBezTo>
                      <a:pt x="7056" y="730"/>
                      <a:pt x="5641" y="1"/>
                      <a:pt x="3843"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1" name="Google Shape;1211;p45"/>
              <p:cNvSpPr/>
              <p:nvPr/>
            </p:nvSpPr>
            <p:spPr>
              <a:xfrm>
                <a:off x="956750" y="3019400"/>
                <a:ext cx="99575" cy="175350"/>
              </a:xfrm>
              <a:custGeom>
                <a:rect b="b" l="l" r="r" t="t"/>
                <a:pathLst>
                  <a:path extrusionOk="0" h="7014" w="3983">
                    <a:moveTo>
                      <a:pt x="1654" y="1"/>
                    </a:moveTo>
                    <a:cubicBezTo>
                      <a:pt x="1609" y="1"/>
                      <a:pt x="1565" y="4"/>
                      <a:pt x="1520" y="12"/>
                    </a:cubicBezTo>
                    <a:cubicBezTo>
                      <a:pt x="578" y="133"/>
                      <a:pt x="0" y="1805"/>
                      <a:pt x="274" y="3750"/>
                    </a:cubicBezTo>
                    <a:cubicBezTo>
                      <a:pt x="505" y="5602"/>
                      <a:pt x="1426" y="7013"/>
                      <a:pt x="2326" y="7013"/>
                    </a:cubicBezTo>
                    <a:cubicBezTo>
                      <a:pt x="2372" y="7013"/>
                      <a:pt x="2417" y="7010"/>
                      <a:pt x="2462" y="7003"/>
                    </a:cubicBezTo>
                    <a:cubicBezTo>
                      <a:pt x="3435" y="6911"/>
                      <a:pt x="3982" y="5240"/>
                      <a:pt x="3739" y="3294"/>
                    </a:cubicBezTo>
                    <a:cubicBezTo>
                      <a:pt x="3478" y="1441"/>
                      <a:pt x="2555" y="1"/>
                      <a:pt x="1654"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2" name="Google Shape;1212;p45"/>
              <p:cNvSpPr/>
              <p:nvPr/>
            </p:nvSpPr>
            <p:spPr>
              <a:xfrm>
                <a:off x="876200" y="3229400"/>
                <a:ext cx="183150" cy="91975"/>
              </a:xfrm>
              <a:custGeom>
                <a:rect b="b" l="l" r="r" t="t"/>
                <a:pathLst>
                  <a:path extrusionOk="0" h="3679" w="7326">
                    <a:moveTo>
                      <a:pt x="2713" y="1"/>
                    </a:moveTo>
                    <a:cubicBezTo>
                      <a:pt x="1354" y="1"/>
                      <a:pt x="324" y="451"/>
                      <a:pt x="183" y="1156"/>
                    </a:cubicBezTo>
                    <a:cubicBezTo>
                      <a:pt x="0" y="2098"/>
                      <a:pt x="1399" y="3162"/>
                      <a:pt x="3344" y="3557"/>
                    </a:cubicBezTo>
                    <a:cubicBezTo>
                      <a:pt x="3786" y="3640"/>
                      <a:pt x="4214" y="3679"/>
                      <a:pt x="4613" y="3679"/>
                    </a:cubicBezTo>
                    <a:cubicBezTo>
                      <a:pt x="5972" y="3679"/>
                      <a:pt x="7002" y="3228"/>
                      <a:pt x="7143" y="2524"/>
                    </a:cubicBezTo>
                    <a:cubicBezTo>
                      <a:pt x="7326" y="1581"/>
                      <a:pt x="5928" y="518"/>
                      <a:pt x="3982" y="122"/>
                    </a:cubicBezTo>
                    <a:cubicBezTo>
                      <a:pt x="3540" y="40"/>
                      <a:pt x="3112" y="1"/>
                      <a:pt x="2713"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3" name="Google Shape;1213;p45"/>
              <p:cNvSpPr/>
              <p:nvPr/>
            </p:nvSpPr>
            <p:spPr>
              <a:xfrm>
                <a:off x="1060100" y="3171600"/>
                <a:ext cx="95000" cy="177175"/>
              </a:xfrm>
              <a:custGeom>
                <a:rect b="b" l="l" r="r" t="t"/>
                <a:pathLst>
                  <a:path extrusionOk="0" h="7087" w="3800">
                    <a:moveTo>
                      <a:pt x="2164" y="1"/>
                    </a:moveTo>
                    <a:cubicBezTo>
                      <a:pt x="1239" y="1"/>
                      <a:pt x="301" y="1499"/>
                      <a:pt x="152" y="3407"/>
                    </a:cubicBezTo>
                    <a:cubicBezTo>
                      <a:pt x="0" y="5322"/>
                      <a:pt x="608" y="6994"/>
                      <a:pt x="1611" y="7085"/>
                    </a:cubicBezTo>
                    <a:cubicBezTo>
                      <a:pt x="1629" y="7086"/>
                      <a:pt x="1648" y="7087"/>
                      <a:pt x="1666" y="7087"/>
                    </a:cubicBezTo>
                    <a:cubicBezTo>
                      <a:pt x="2588" y="7087"/>
                      <a:pt x="3469" y="5589"/>
                      <a:pt x="3648" y="3711"/>
                    </a:cubicBezTo>
                    <a:cubicBezTo>
                      <a:pt x="3800" y="1766"/>
                      <a:pt x="3161" y="94"/>
                      <a:pt x="2219" y="3"/>
                    </a:cubicBezTo>
                    <a:cubicBezTo>
                      <a:pt x="2201" y="2"/>
                      <a:pt x="2183" y="1"/>
                      <a:pt x="2164"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4" name="Google Shape;1214;p45"/>
              <p:cNvSpPr/>
              <p:nvPr/>
            </p:nvSpPr>
            <p:spPr>
              <a:xfrm>
                <a:off x="949150" y="3366875"/>
                <a:ext cx="182400" cy="105025"/>
              </a:xfrm>
              <a:custGeom>
                <a:rect b="b" l="l" r="r" t="t"/>
                <a:pathLst>
                  <a:path extrusionOk="0" h="4201" w="7296">
                    <a:moveTo>
                      <a:pt x="2058" y="1"/>
                    </a:moveTo>
                    <a:cubicBezTo>
                      <a:pt x="1207" y="1"/>
                      <a:pt x="558" y="266"/>
                      <a:pt x="335" y="763"/>
                    </a:cubicBezTo>
                    <a:cubicBezTo>
                      <a:pt x="0" y="1614"/>
                      <a:pt x="1155" y="2952"/>
                      <a:pt x="2979" y="3712"/>
                    </a:cubicBezTo>
                    <a:cubicBezTo>
                      <a:pt x="3774" y="4043"/>
                      <a:pt x="4551" y="4201"/>
                      <a:pt x="5208" y="4201"/>
                    </a:cubicBezTo>
                    <a:cubicBezTo>
                      <a:pt x="6059" y="4201"/>
                      <a:pt x="6708" y="3936"/>
                      <a:pt x="6931" y="3438"/>
                    </a:cubicBezTo>
                    <a:cubicBezTo>
                      <a:pt x="7295" y="2526"/>
                      <a:pt x="6110" y="1250"/>
                      <a:pt x="4286" y="490"/>
                    </a:cubicBezTo>
                    <a:cubicBezTo>
                      <a:pt x="3492" y="159"/>
                      <a:pt x="2714" y="1"/>
                      <a:pt x="2058"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5" name="Google Shape;1215;p45"/>
              <p:cNvSpPr/>
              <p:nvPr/>
            </p:nvSpPr>
            <p:spPr>
              <a:xfrm>
                <a:off x="1124675" y="3345100"/>
                <a:ext cx="110225" cy="171725"/>
              </a:xfrm>
              <a:custGeom>
                <a:rect b="b" l="l" r="r" t="t"/>
                <a:pathLst>
                  <a:path extrusionOk="0" h="6869" w="4409">
                    <a:moveTo>
                      <a:pt x="2988" y="0"/>
                    </a:moveTo>
                    <a:cubicBezTo>
                      <a:pt x="2107" y="0"/>
                      <a:pt x="1027" y="1223"/>
                      <a:pt x="548" y="2941"/>
                    </a:cubicBezTo>
                    <a:cubicBezTo>
                      <a:pt x="1" y="4826"/>
                      <a:pt x="305" y="6558"/>
                      <a:pt x="1217" y="6832"/>
                    </a:cubicBezTo>
                    <a:cubicBezTo>
                      <a:pt x="1298" y="6856"/>
                      <a:pt x="1381" y="6868"/>
                      <a:pt x="1467" y="6868"/>
                    </a:cubicBezTo>
                    <a:cubicBezTo>
                      <a:pt x="2340" y="6868"/>
                      <a:pt x="3393" y="5631"/>
                      <a:pt x="3891" y="3914"/>
                    </a:cubicBezTo>
                    <a:cubicBezTo>
                      <a:pt x="4408" y="2029"/>
                      <a:pt x="4104" y="297"/>
                      <a:pt x="3192" y="23"/>
                    </a:cubicBezTo>
                    <a:cubicBezTo>
                      <a:pt x="3126" y="8"/>
                      <a:pt x="3057" y="0"/>
                      <a:pt x="2988"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6" name="Google Shape;1216;p45"/>
              <p:cNvSpPr/>
              <p:nvPr/>
            </p:nvSpPr>
            <p:spPr>
              <a:xfrm>
                <a:off x="993975" y="3527975"/>
                <a:ext cx="178600" cy="115175"/>
              </a:xfrm>
              <a:custGeom>
                <a:rect b="b" l="l" r="r" t="t"/>
                <a:pathLst>
                  <a:path extrusionOk="0" h="4607" w="7144">
                    <a:moveTo>
                      <a:pt x="1824" y="0"/>
                    </a:moveTo>
                    <a:cubicBezTo>
                      <a:pt x="1174" y="0"/>
                      <a:pt x="669" y="200"/>
                      <a:pt x="457" y="611"/>
                    </a:cubicBezTo>
                    <a:cubicBezTo>
                      <a:pt x="1" y="1462"/>
                      <a:pt x="1034" y="2891"/>
                      <a:pt x="2736" y="3833"/>
                    </a:cubicBezTo>
                    <a:cubicBezTo>
                      <a:pt x="3636" y="4347"/>
                      <a:pt x="4562" y="4607"/>
                      <a:pt x="5301" y="4607"/>
                    </a:cubicBezTo>
                    <a:cubicBezTo>
                      <a:pt x="5961" y="4607"/>
                      <a:pt x="6473" y="4401"/>
                      <a:pt x="6688" y="3985"/>
                    </a:cubicBezTo>
                    <a:cubicBezTo>
                      <a:pt x="7144" y="3164"/>
                      <a:pt x="6110" y="1705"/>
                      <a:pt x="4408" y="763"/>
                    </a:cubicBezTo>
                    <a:cubicBezTo>
                      <a:pt x="3500" y="261"/>
                      <a:pt x="2567" y="0"/>
                      <a:pt x="1824"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7" name="Google Shape;1217;p45"/>
              <p:cNvSpPr/>
              <p:nvPr/>
            </p:nvSpPr>
            <p:spPr>
              <a:xfrm>
                <a:off x="1161925" y="3530150"/>
                <a:ext cx="118550" cy="167000"/>
              </a:xfrm>
              <a:custGeom>
                <a:rect b="b" l="l" r="r" t="t"/>
                <a:pathLst>
                  <a:path extrusionOk="0" h="6680" w="4742">
                    <a:moveTo>
                      <a:pt x="3390" y="1"/>
                    </a:moveTo>
                    <a:cubicBezTo>
                      <a:pt x="2533" y="1"/>
                      <a:pt x="1425" y="1082"/>
                      <a:pt x="760" y="2652"/>
                    </a:cubicBezTo>
                    <a:cubicBezTo>
                      <a:pt x="0" y="4476"/>
                      <a:pt x="122" y="6239"/>
                      <a:pt x="1034" y="6603"/>
                    </a:cubicBezTo>
                    <a:cubicBezTo>
                      <a:pt x="1148" y="6655"/>
                      <a:pt x="1271" y="6679"/>
                      <a:pt x="1400" y="6679"/>
                    </a:cubicBezTo>
                    <a:cubicBezTo>
                      <a:pt x="2260" y="6679"/>
                      <a:pt x="3374" y="5579"/>
                      <a:pt x="3982" y="4020"/>
                    </a:cubicBezTo>
                    <a:cubicBezTo>
                      <a:pt x="4742" y="2196"/>
                      <a:pt x="4651" y="463"/>
                      <a:pt x="3739" y="68"/>
                    </a:cubicBezTo>
                    <a:cubicBezTo>
                      <a:pt x="3629" y="23"/>
                      <a:pt x="3512" y="1"/>
                      <a:pt x="3390"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8" name="Google Shape;1218;p45"/>
              <p:cNvSpPr/>
              <p:nvPr/>
            </p:nvSpPr>
            <p:spPr>
              <a:xfrm>
                <a:off x="1420275" y="2964775"/>
                <a:ext cx="448375" cy="763900"/>
              </a:xfrm>
              <a:custGeom>
                <a:rect b="b" l="l" r="r" t="t"/>
                <a:pathLst>
                  <a:path extrusionOk="0" h="30556" w="17935">
                    <a:moveTo>
                      <a:pt x="17556" y="1"/>
                    </a:moveTo>
                    <a:cubicBezTo>
                      <a:pt x="17530" y="1"/>
                      <a:pt x="17504" y="3"/>
                      <a:pt x="17478" y="8"/>
                    </a:cubicBezTo>
                    <a:cubicBezTo>
                      <a:pt x="882" y="6726"/>
                      <a:pt x="31" y="29978"/>
                      <a:pt x="31" y="30252"/>
                    </a:cubicBezTo>
                    <a:cubicBezTo>
                      <a:pt x="1" y="30404"/>
                      <a:pt x="153" y="30556"/>
                      <a:pt x="335" y="30556"/>
                    </a:cubicBezTo>
                    <a:cubicBezTo>
                      <a:pt x="548" y="30556"/>
                      <a:pt x="639" y="30404"/>
                      <a:pt x="700" y="30252"/>
                    </a:cubicBezTo>
                    <a:cubicBezTo>
                      <a:pt x="700" y="30009"/>
                      <a:pt x="1521" y="7181"/>
                      <a:pt x="17721" y="616"/>
                    </a:cubicBezTo>
                    <a:cubicBezTo>
                      <a:pt x="17873" y="525"/>
                      <a:pt x="17934" y="342"/>
                      <a:pt x="17904" y="191"/>
                    </a:cubicBezTo>
                    <a:cubicBezTo>
                      <a:pt x="17828" y="64"/>
                      <a:pt x="17689" y="1"/>
                      <a:pt x="17556"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9" name="Google Shape;1219;p45"/>
              <p:cNvSpPr/>
              <p:nvPr/>
            </p:nvSpPr>
            <p:spPr>
              <a:xfrm>
                <a:off x="1756925" y="3011325"/>
                <a:ext cx="183150" cy="99775"/>
              </a:xfrm>
              <a:custGeom>
                <a:rect b="b" l="l" r="r" t="t"/>
                <a:pathLst>
                  <a:path extrusionOk="0" h="3991" w="7326">
                    <a:moveTo>
                      <a:pt x="2243" y="0"/>
                    </a:moveTo>
                    <a:cubicBezTo>
                      <a:pt x="1249" y="0"/>
                      <a:pt x="495" y="309"/>
                      <a:pt x="304" y="882"/>
                    </a:cubicBezTo>
                    <a:cubicBezTo>
                      <a:pt x="0" y="1794"/>
                      <a:pt x="1246" y="3009"/>
                      <a:pt x="3100" y="3648"/>
                    </a:cubicBezTo>
                    <a:cubicBezTo>
                      <a:pt x="3790" y="3878"/>
                      <a:pt x="4476" y="3990"/>
                      <a:pt x="5078" y="3990"/>
                    </a:cubicBezTo>
                    <a:cubicBezTo>
                      <a:pt x="6068" y="3990"/>
                      <a:pt x="6832" y="3686"/>
                      <a:pt x="7021" y="3101"/>
                    </a:cubicBezTo>
                    <a:cubicBezTo>
                      <a:pt x="7325" y="2219"/>
                      <a:pt x="6079" y="943"/>
                      <a:pt x="4195" y="335"/>
                    </a:cubicBezTo>
                    <a:cubicBezTo>
                      <a:pt x="3505" y="108"/>
                      <a:pt x="2832" y="0"/>
                      <a:pt x="2243"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0" name="Google Shape;1220;p45"/>
              <p:cNvSpPr/>
              <p:nvPr/>
            </p:nvSpPr>
            <p:spPr>
              <a:xfrm>
                <a:off x="1817700" y="2914550"/>
                <a:ext cx="183150" cy="95875"/>
              </a:xfrm>
              <a:custGeom>
                <a:rect b="b" l="l" r="r" t="t"/>
                <a:pathLst>
                  <a:path extrusionOk="0" h="3835" w="7326">
                    <a:moveTo>
                      <a:pt x="4895" y="1"/>
                    </a:moveTo>
                    <a:cubicBezTo>
                      <a:pt x="4379" y="1"/>
                      <a:pt x="3808" y="73"/>
                      <a:pt x="3223" y="224"/>
                    </a:cubicBezTo>
                    <a:cubicBezTo>
                      <a:pt x="1308" y="771"/>
                      <a:pt x="1" y="1896"/>
                      <a:pt x="244" y="2838"/>
                    </a:cubicBezTo>
                    <a:cubicBezTo>
                      <a:pt x="432" y="3466"/>
                      <a:pt x="1298" y="3834"/>
                      <a:pt x="2444" y="3834"/>
                    </a:cubicBezTo>
                    <a:cubicBezTo>
                      <a:pt x="2962" y="3834"/>
                      <a:pt x="3538" y="3759"/>
                      <a:pt x="4135" y="3598"/>
                    </a:cubicBezTo>
                    <a:cubicBezTo>
                      <a:pt x="5989" y="3111"/>
                      <a:pt x="7326" y="1926"/>
                      <a:pt x="7083" y="984"/>
                    </a:cubicBezTo>
                    <a:cubicBezTo>
                      <a:pt x="6915" y="355"/>
                      <a:pt x="6040" y="1"/>
                      <a:pt x="4895"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1" name="Google Shape;1221;p45"/>
              <p:cNvSpPr/>
              <p:nvPr/>
            </p:nvSpPr>
            <p:spPr>
              <a:xfrm>
                <a:off x="1674075" y="2895075"/>
                <a:ext cx="120850" cy="164925"/>
              </a:xfrm>
              <a:custGeom>
                <a:rect b="b" l="l" r="r" t="t"/>
                <a:pathLst>
                  <a:path extrusionOk="0" h="6597" w="4834">
                    <a:moveTo>
                      <a:pt x="3467" y="1"/>
                    </a:moveTo>
                    <a:cubicBezTo>
                      <a:pt x="2629" y="1"/>
                      <a:pt x="1520" y="1043"/>
                      <a:pt x="791" y="2553"/>
                    </a:cubicBezTo>
                    <a:cubicBezTo>
                      <a:pt x="1" y="4346"/>
                      <a:pt x="31" y="6109"/>
                      <a:pt x="913" y="6504"/>
                    </a:cubicBezTo>
                    <a:cubicBezTo>
                      <a:pt x="1041" y="6566"/>
                      <a:pt x="1180" y="6596"/>
                      <a:pt x="1326" y="6596"/>
                    </a:cubicBezTo>
                    <a:cubicBezTo>
                      <a:pt x="2181" y="6596"/>
                      <a:pt x="3282" y="5574"/>
                      <a:pt x="3983" y="4042"/>
                    </a:cubicBezTo>
                    <a:cubicBezTo>
                      <a:pt x="4834" y="2310"/>
                      <a:pt x="4743" y="516"/>
                      <a:pt x="3861" y="91"/>
                    </a:cubicBezTo>
                    <a:cubicBezTo>
                      <a:pt x="3739" y="30"/>
                      <a:pt x="3607" y="1"/>
                      <a:pt x="3467"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2" name="Google Shape;1222;p45"/>
              <p:cNvSpPr/>
              <p:nvPr/>
            </p:nvSpPr>
            <p:spPr>
              <a:xfrm>
                <a:off x="1644450" y="3093200"/>
                <a:ext cx="178600" cy="87625"/>
              </a:xfrm>
              <a:custGeom>
                <a:rect b="b" l="l" r="r" t="t"/>
                <a:pathLst>
                  <a:path extrusionOk="0" h="3505" w="7144">
                    <a:moveTo>
                      <a:pt x="3302" y="1"/>
                    </a:moveTo>
                    <a:cubicBezTo>
                      <a:pt x="1504" y="1"/>
                      <a:pt x="88" y="728"/>
                      <a:pt x="31" y="1619"/>
                    </a:cubicBezTo>
                    <a:cubicBezTo>
                      <a:pt x="0" y="2622"/>
                      <a:pt x="1611" y="3412"/>
                      <a:pt x="3526" y="3503"/>
                    </a:cubicBezTo>
                    <a:cubicBezTo>
                      <a:pt x="3566" y="3504"/>
                      <a:pt x="3606" y="3504"/>
                      <a:pt x="3645" y="3504"/>
                    </a:cubicBezTo>
                    <a:cubicBezTo>
                      <a:pt x="5566" y="3504"/>
                      <a:pt x="7113" y="2785"/>
                      <a:pt x="7113" y="1862"/>
                    </a:cubicBezTo>
                    <a:cubicBezTo>
                      <a:pt x="7143" y="859"/>
                      <a:pt x="5563" y="69"/>
                      <a:pt x="3618" y="8"/>
                    </a:cubicBezTo>
                    <a:cubicBezTo>
                      <a:pt x="3511" y="3"/>
                      <a:pt x="3406" y="1"/>
                      <a:pt x="3302"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3" name="Google Shape;1223;p45"/>
              <p:cNvSpPr/>
              <p:nvPr/>
            </p:nvSpPr>
            <p:spPr>
              <a:xfrm>
                <a:off x="1551750" y="3003450"/>
                <a:ext cx="99550" cy="175325"/>
              </a:xfrm>
              <a:custGeom>
                <a:rect b="b" l="l" r="r" t="t"/>
                <a:pathLst>
                  <a:path extrusionOk="0" h="7013" w="3982">
                    <a:moveTo>
                      <a:pt x="2329" y="1"/>
                    </a:moveTo>
                    <a:cubicBezTo>
                      <a:pt x="1427" y="1"/>
                      <a:pt x="504" y="1440"/>
                      <a:pt x="243" y="3294"/>
                    </a:cubicBezTo>
                    <a:cubicBezTo>
                      <a:pt x="0" y="5209"/>
                      <a:pt x="547" y="6881"/>
                      <a:pt x="1520" y="7002"/>
                    </a:cubicBezTo>
                    <a:cubicBezTo>
                      <a:pt x="1564" y="7009"/>
                      <a:pt x="1609" y="7013"/>
                      <a:pt x="1653" y="7013"/>
                    </a:cubicBezTo>
                    <a:cubicBezTo>
                      <a:pt x="2552" y="7013"/>
                      <a:pt x="3448" y="5575"/>
                      <a:pt x="3708" y="3750"/>
                    </a:cubicBezTo>
                    <a:cubicBezTo>
                      <a:pt x="3982" y="1805"/>
                      <a:pt x="3405" y="133"/>
                      <a:pt x="2462" y="11"/>
                    </a:cubicBezTo>
                    <a:cubicBezTo>
                      <a:pt x="2418" y="4"/>
                      <a:pt x="2373" y="1"/>
                      <a:pt x="2329"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4" name="Google Shape;1224;p45"/>
              <p:cNvSpPr/>
              <p:nvPr/>
            </p:nvSpPr>
            <p:spPr>
              <a:xfrm>
                <a:off x="1549475" y="3213450"/>
                <a:ext cx="182375" cy="91975"/>
              </a:xfrm>
              <a:custGeom>
                <a:rect b="b" l="l" r="r" t="t"/>
                <a:pathLst>
                  <a:path extrusionOk="0" h="3679" w="7295">
                    <a:moveTo>
                      <a:pt x="4613" y="0"/>
                    </a:moveTo>
                    <a:cubicBezTo>
                      <a:pt x="4213" y="0"/>
                      <a:pt x="3785" y="39"/>
                      <a:pt x="3344" y="122"/>
                    </a:cubicBezTo>
                    <a:cubicBezTo>
                      <a:pt x="1398" y="517"/>
                      <a:pt x="0" y="1581"/>
                      <a:pt x="182" y="2523"/>
                    </a:cubicBezTo>
                    <a:cubicBezTo>
                      <a:pt x="347" y="3228"/>
                      <a:pt x="1383" y="3679"/>
                      <a:pt x="2729" y="3679"/>
                    </a:cubicBezTo>
                    <a:cubicBezTo>
                      <a:pt x="3124" y="3679"/>
                      <a:pt x="3547" y="3640"/>
                      <a:pt x="3982" y="3557"/>
                    </a:cubicBezTo>
                    <a:cubicBezTo>
                      <a:pt x="5897" y="3162"/>
                      <a:pt x="7295" y="2098"/>
                      <a:pt x="7143" y="1156"/>
                    </a:cubicBezTo>
                    <a:cubicBezTo>
                      <a:pt x="7002" y="451"/>
                      <a:pt x="5972" y="0"/>
                      <a:pt x="4613"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5" name="Google Shape;1225;p45"/>
              <p:cNvSpPr/>
              <p:nvPr/>
            </p:nvSpPr>
            <p:spPr>
              <a:xfrm>
                <a:off x="1453725" y="3154850"/>
                <a:ext cx="95000" cy="176500"/>
              </a:xfrm>
              <a:custGeom>
                <a:rect b="b" l="l" r="r" t="t"/>
                <a:pathLst>
                  <a:path extrusionOk="0" h="7060" w="3800">
                    <a:moveTo>
                      <a:pt x="1664" y="0"/>
                    </a:moveTo>
                    <a:cubicBezTo>
                      <a:pt x="1636" y="0"/>
                      <a:pt x="1609" y="1"/>
                      <a:pt x="1581" y="4"/>
                    </a:cubicBezTo>
                    <a:cubicBezTo>
                      <a:pt x="638" y="65"/>
                      <a:pt x="0" y="1737"/>
                      <a:pt x="152" y="3682"/>
                    </a:cubicBezTo>
                    <a:cubicBezTo>
                      <a:pt x="329" y="5572"/>
                      <a:pt x="1195" y="7060"/>
                      <a:pt x="2108" y="7060"/>
                    </a:cubicBezTo>
                    <a:cubicBezTo>
                      <a:pt x="2135" y="7060"/>
                      <a:pt x="2162" y="7058"/>
                      <a:pt x="2189" y="7056"/>
                    </a:cubicBezTo>
                    <a:cubicBezTo>
                      <a:pt x="3192" y="6995"/>
                      <a:pt x="3800" y="5323"/>
                      <a:pt x="3648" y="3378"/>
                    </a:cubicBezTo>
                    <a:cubicBezTo>
                      <a:pt x="3470" y="1488"/>
                      <a:pt x="2605" y="0"/>
                      <a:pt x="1664"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6" name="Google Shape;1226;p45"/>
              <p:cNvSpPr/>
              <p:nvPr/>
            </p:nvSpPr>
            <p:spPr>
              <a:xfrm>
                <a:off x="1477275" y="3349400"/>
                <a:ext cx="182400" cy="105775"/>
              </a:xfrm>
              <a:custGeom>
                <a:rect b="b" l="l" r="r" t="t"/>
                <a:pathLst>
                  <a:path extrusionOk="0" h="4231" w="7296">
                    <a:moveTo>
                      <a:pt x="5238" y="1"/>
                    </a:moveTo>
                    <a:cubicBezTo>
                      <a:pt x="4581" y="1"/>
                      <a:pt x="3804" y="159"/>
                      <a:pt x="3010" y="490"/>
                    </a:cubicBezTo>
                    <a:cubicBezTo>
                      <a:pt x="1186" y="1250"/>
                      <a:pt x="0" y="2557"/>
                      <a:pt x="396" y="3468"/>
                    </a:cubicBezTo>
                    <a:cubicBezTo>
                      <a:pt x="601" y="3966"/>
                      <a:pt x="1243" y="4231"/>
                      <a:pt x="2096" y="4231"/>
                    </a:cubicBezTo>
                    <a:cubicBezTo>
                      <a:pt x="2755" y="4231"/>
                      <a:pt x="3539" y="4073"/>
                      <a:pt x="4347" y="3742"/>
                    </a:cubicBezTo>
                    <a:cubicBezTo>
                      <a:pt x="6110" y="3012"/>
                      <a:pt x="7295" y="1675"/>
                      <a:pt x="6961" y="763"/>
                    </a:cubicBezTo>
                    <a:cubicBezTo>
                      <a:pt x="6738" y="266"/>
                      <a:pt x="6089" y="1"/>
                      <a:pt x="5238"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7" name="Google Shape;1227;p45"/>
              <p:cNvSpPr/>
              <p:nvPr/>
            </p:nvSpPr>
            <p:spPr>
              <a:xfrm>
                <a:off x="1373925" y="3328800"/>
                <a:ext cx="110200" cy="171900"/>
              </a:xfrm>
              <a:custGeom>
                <a:rect b="b" l="l" r="r" t="t"/>
                <a:pathLst>
                  <a:path extrusionOk="0" h="6876" w="4408">
                    <a:moveTo>
                      <a:pt x="1467" y="1"/>
                    </a:moveTo>
                    <a:cubicBezTo>
                      <a:pt x="1381" y="1"/>
                      <a:pt x="1298" y="13"/>
                      <a:pt x="1216" y="37"/>
                    </a:cubicBezTo>
                    <a:cubicBezTo>
                      <a:pt x="305" y="311"/>
                      <a:pt x="1" y="2043"/>
                      <a:pt x="517" y="3897"/>
                    </a:cubicBezTo>
                    <a:cubicBezTo>
                      <a:pt x="1020" y="5655"/>
                      <a:pt x="2086" y="6875"/>
                      <a:pt x="2962" y="6875"/>
                    </a:cubicBezTo>
                    <a:cubicBezTo>
                      <a:pt x="3041" y="6875"/>
                      <a:pt x="3117" y="6866"/>
                      <a:pt x="3192" y="6846"/>
                    </a:cubicBezTo>
                    <a:cubicBezTo>
                      <a:pt x="4104" y="6572"/>
                      <a:pt x="4408" y="4809"/>
                      <a:pt x="3861" y="2955"/>
                    </a:cubicBezTo>
                    <a:cubicBezTo>
                      <a:pt x="3390" y="1238"/>
                      <a:pt x="2339" y="1"/>
                      <a:pt x="1467"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8" name="Google Shape;1228;p45"/>
              <p:cNvSpPr/>
              <p:nvPr/>
            </p:nvSpPr>
            <p:spPr>
              <a:xfrm>
                <a:off x="1435475" y="3512000"/>
                <a:ext cx="178600" cy="114925"/>
              </a:xfrm>
              <a:custGeom>
                <a:rect b="b" l="l" r="r" t="t"/>
                <a:pathLst>
                  <a:path extrusionOk="0" h="4597" w="7144">
                    <a:moveTo>
                      <a:pt x="5321" y="1"/>
                    </a:moveTo>
                    <a:cubicBezTo>
                      <a:pt x="4578" y="1"/>
                      <a:pt x="3644" y="261"/>
                      <a:pt x="2736" y="764"/>
                    </a:cubicBezTo>
                    <a:cubicBezTo>
                      <a:pt x="1034" y="1706"/>
                      <a:pt x="1" y="3165"/>
                      <a:pt x="457" y="3986"/>
                    </a:cubicBezTo>
                    <a:cubicBezTo>
                      <a:pt x="669" y="4397"/>
                      <a:pt x="1174" y="4597"/>
                      <a:pt x="1824" y="4597"/>
                    </a:cubicBezTo>
                    <a:cubicBezTo>
                      <a:pt x="2567" y="4597"/>
                      <a:pt x="3500" y="4336"/>
                      <a:pt x="4408" y="3834"/>
                    </a:cubicBezTo>
                    <a:cubicBezTo>
                      <a:pt x="6171" y="2892"/>
                      <a:pt x="7144" y="1433"/>
                      <a:pt x="6688" y="612"/>
                    </a:cubicBezTo>
                    <a:cubicBezTo>
                      <a:pt x="6475" y="200"/>
                      <a:pt x="5971" y="1"/>
                      <a:pt x="5321" y="1"/>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9" name="Google Shape;1229;p45"/>
              <p:cNvSpPr/>
              <p:nvPr/>
            </p:nvSpPr>
            <p:spPr>
              <a:xfrm>
                <a:off x="1328325" y="3513950"/>
                <a:ext cx="118575" cy="167025"/>
              </a:xfrm>
              <a:custGeom>
                <a:rect b="b" l="l" r="r" t="t"/>
                <a:pathLst>
                  <a:path extrusionOk="0" h="6681" w="4743">
                    <a:moveTo>
                      <a:pt x="1396" y="0"/>
                    </a:moveTo>
                    <a:cubicBezTo>
                      <a:pt x="1268" y="0"/>
                      <a:pt x="1147" y="26"/>
                      <a:pt x="1034" y="78"/>
                    </a:cubicBezTo>
                    <a:cubicBezTo>
                      <a:pt x="122" y="443"/>
                      <a:pt x="1" y="2206"/>
                      <a:pt x="761" y="4029"/>
                    </a:cubicBezTo>
                    <a:cubicBezTo>
                      <a:pt x="1399" y="5599"/>
                      <a:pt x="2527" y="6680"/>
                      <a:pt x="3369" y="6680"/>
                    </a:cubicBezTo>
                    <a:cubicBezTo>
                      <a:pt x="3489" y="6680"/>
                      <a:pt x="3603" y="6658"/>
                      <a:pt x="3709" y="6613"/>
                    </a:cubicBezTo>
                    <a:cubicBezTo>
                      <a:pt x="4621" y="6218"/>
                      <a:pt x="4743" y="4485"/>
                      <a:pt x="3983" y="2662"/>
                    </a:cubicBezTo>
                    <a:cubicBezTo>
                      <a:pt x="3323" y="1079"/>
                      <a:pt x="2230" y="0"/>
                      <a:pt x="1396" y="0"/>
                    </a:cubicBezTo>
                    <a:close/>
                  </a:path>
                </a:pathLst>
              </a:custGeom>
              <a:solidFill>
                <a:srgbClr val="9EC96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0" name="Google Shape;1230;p45"/>
              <p:cNvSpPr/>
              <p:nvPr/>
            </p:nvSpPr>
            <p:spPr>
              <a:xfrm>
                <a:off x="866325" y="3178575"/>
                <a:ext cx="884525" cy="372300"/>
              </a:xfrm>
              <a:custGeom>
                <a:rect b="b" l="l" r="r" t="t"/>
                <a:pathLst>
                  <a:path extrusionOk="0" h="14892" w="35381">
                    <a:moveTo>
                      <a:pt x="17931" y="0"/>
                    </a:moveTo>
                    <a:cubicBezTo>
                      <a:pt x="17649" y="0"/>
                      <a:pt x="17356" y="9"/>
                      <a:pt x="17052" y="28"/>
                    </a:cubicBezTo>
                    <a:cubicBezTo>
                      <a:pt x="11733" y="392"/>
                      <a:pt x="10213" y="6380"/>
                      <a:pt x="6414" y="9450"/>
                    </a:cubicBezTo>
                    <a:cubicBezTo>
                      <a:pt x="5927" y="9754"/>
                      <a:pt x="5532" y="10119"/>
                      <a:pt x="5076" y="10453"/>
                    </a:cubicBezTo>
                    <a:cubicBezTo>
                      <a:pt x="4833" y="10636"/>
                      <a:pt x="4620" y="10788"/>
                      <a:pt x="4377" y="10940"/>
                    </a:cubicBezTo>
                    <a:cubicBezTo>
                      <a:pt x="2888" y="12125"/>
                      <a:pt x="0" y="14891"/>
                      <a:pt x="6171" y="14891"/>
                    </a:cubicBezTo>
                    <a:lnTo>
                      <a:pt x="31825" y="14891"/>
                    </a:lnTo>
                    <a:cubicBezTo>
                      <a:pt x="31825" y="14891"/>
                      <a:pt x="35381" y="14587"/>
                      <a:pt x="31825" y="10970"/>
                    </a:cubicBezTo>
                    <a:cubicBezTo>
                      <a:pt x="30457" y="9572"/>
                      <a:pt x="28451" y="8022"/>
                      <a:pt x="27508" y="6715"/>
                    </a:cubicBezTo>
                    <a:cubicBezTo>
                      <a:pt x="24608" y="2666"/>
                      <a:pt x="22766" y="0"/>
                      <a:pt x="17931" y="0"/>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1" name="Google Shape;1231;p45"/>
              <p:cNvSpPr/>
              <p:nvPr/>
            </p:nvSpPr>
            <p:spPr>
              <a:xfrm>
                <a:off x="1190800" y="2882150"/>
                <a:ext cx="419475" cy="364750"/>
              </a:xfrm>
              <a:custGeom>
                <a:rect b="b" l="l" r="r" t="t"/>
                <a:pathLst>
                  <a:path extrusionOk="0" h="14590" w="16779">
                    <a:moveTo>
                      <a:pt x="16779" y="0"/>
                    </a:moveTo>
                    <a:lnTo>
                      <a:pt x="16779" y="0"/>
                    </a:lnTo>
                    <a:cubicBezTo>
                      <a:pt x="14833" y="182"/>
                      <a:pt x="12797" y="304"/>
                      <a:pt x="11034" y="608"/>
                    </a:cubicBezTo>
                    <a:cubicBezTo>
                      <a:pt x="8815" y="1064"/>
                      <a:pt x="6596" y="1915"/>
                      <a:pt x="4772" y="3192"/>
                    </a:cubicBezTo>
                    <a:cubicBezTo>
                      <a:pt x="669" y="6018"/>
                      <a:pt x="0" y="11794"/>
                      <a:pt x="4651" y="14590"/>
                    </a:cubicBezTo>
                    <a:cubicBezTo>
                      <a:pt x="6566" y="13769"/>
                      <a:pt x="8845" y="11854"/>
                      <a:pt x="9940" y="9970"/>
                    </a:cubicBezTo>
                    <a:cubicBezTo>
                      <a:pt x="11125" y="7751"/>
                      <a:pt x="11703" y="5471"/>
                      <a:pt x="13162" y="3435"/>
                    </a:cubicBezTo>
                    <a:cubicBezTo>
                      <a:pt x="13921" y="2310"/>
                      <a:pt x="14955" y="1064"/>
                      <a:pt x="16779" y="0"/>
                    </a:cubicBezTo>
                    <a:close/>
                  </a:path>
                </a:pathLst>
              </a:custGeom>
              <a:solidFill>
                <a:srgbClr val="E5A48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2" name="Google Shape;1232;p45"/>
              <p:cNvSpPr/>
              <p:nvPr/>
            </p:nvSpPr>
            <p:spPr>
              <a:xfrm>
                <a:off x="1032725" y="2882150"/>
                <a:ext cx="398975" cy="386025"/>
              </a:xfrm>
              <a:custGeom>
                <a:rect b="b" l="l" r="r" t="t"/>
                <a:pathLst>
                  <a:path extrusionOk="0" h="15441" w="15959">
                    <a:moveTo>
                      <a:pt x="1" y="0"/>
                    </a:moveTo>
                    <a:lnTo>
                      <a:pt x="1" y="0"/>
                    </a:lnTo>
                    <a:cubicBezTo>
                      <a:pt x="1733" y="1155"/>
                      <a:pt x="2706" y="2462"/>
                      <a:pt x="3375" y="3647"/>
                    </a:cubicBezTo>
                    <a:cubicBezTo>
                      <a:pt x="4743" y="5806"/>
                      <a:pt x="5168" y="8146"/>
                      <a:pt x="6171" y="10426"/>
                    </a:cubicBezTo>
                    <a:cubicBezTo>
                      <a:pt x="7114" y="12401"/>
                      <a:pt x="9241" y="14438"/>
                      <a:pt x="11095" y="15441"/>
                    </a:cubicBezTo>
                    <a:cubicBezTo>
                      <a:pt x="15959" y="12918"/>
                      <a:pt x="15655" y="7143"/>
                      <a:pt x="11734" y="4043"/>
                    </a:cubicBezTo>
                    <a:cubicBezTo>
                      <a:pt x="10001" y="2584"/>
                      <a:pt x="7873" y="1611"/>
                      <a:pt x="5655" y="1003"/>
                    </a:cubicBezTo>
                    <a:cubicBezTo>
                      <a:pt x="3983" y="578"/>
                      <a:pt x="1885" y="304"/>
                      <a:pt x="1" y="0"/>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3" name="Google Shape;1233;p45"/>
              <p:cNvSpPr/>
              <p:nvPr/>
            </p:nvSpPr>
            <p:spPr>
              <a:xfrm>
                <a:off x="797925" y="3353275"/>
                <a:ext cx="1031200" cy="1048675"/>
              </a:xfrm>
              <a:custGeom>
                <a:rect b="b" l="l" r="r" t="t"/>
                <a:pathLst>
                  <a:path extrusionOk="0" h="41947" w="41248">
                    <a:moveTo>
                      <a:pt x="1" y="0"/>
                    </a:moveTo>
                    <a:lnTo>
                      <a:pt x="4560" y="41946"/>
                    </a:lnTo>
                    <a:lnTo>
                      <a:pt x="36719" y="41946"/>
                    </a:lnTo>
                    <a:lnTo>
                      <a:pt x="41248" y="0"/>
                    </a:ln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4" name="Google Shape;1234;p45"/>
              <p:cNvSpPr/>
              <p:nvPr/>
            </p:nvSpPr>
            <p:spPr>
              <a:xfrm>
                <a:off x="747025" y="3287925"/>
                <a:ext cx="1133775" cy="130725"/>
              </a:xfrm>
              <a:custGeom>
                <a:rect b="b" l="l" r="r" t="t"/>
                <a:pathLst>
                  <a:path extrusionOk="0" h="5229" w="45351">
                    <a:moveTo>
                      <a:pt x="2614" y="0"/>
                    </a:moveTo>
                    <a:cubicBezTo>
                      <a:pt x="1186" y="0"/>
                      <a:pt x="0" y="1186"/>
                      <a:pt x="0" y="2614"/>
                    </a:cubicBezTo>
                    <a:cubicBezTo>
                      <a:pt x="0" y="4073"/>
                      <a:pt x="1186" y="5228"/>
                      <a:pt x="2614" y="5228"/>
                    </a:cubicBezTo>
                    <a:lnTo>
                      <a:pt x="42737" y="5228"/>
                    </a:lnTo>
                    <a:cubicBezTo>
                      <a:pt x="44196" y="5228"/>
                      <a:pt x="45351" y="4073"/>
                      <a:pt x="45351" y="2614"/>
                    </a:cubicBezTo>
                    <a:cubicBezTo>
                      <a:pt x="45351" y="1186"/>
                      <a:pt x="44196" y="0"/>
                      <a:pt x="42737"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5" name="Google Shape;1235;p45"/>
              <p:cNvSpPr/>
              <p:nvPr/>
            </p:nvSpPr>
            <p:spPr>
              <a:xfrm>
                <a:off x="732575" y="3537925"/>
                <a:ext cx="1116300" cy="331325"/>
              </a:xfrm>
              <a:custGeom>
                <a:rect b="b" l="l" r="r" t="t"/>
                <a:pathLst>
                  <a:path extrusionOk="0" h="13253" w="44652">
                    <a:moveTo>
                      <a:pt x="1" y="0"/>
                    </a:moveTo>
                    <a:lnTo>
                      <a:pt x="1" y="13253"/>
                    </a:lnTo>
                    <a:lnTo>
                      <a:pt x="44652" y="13253"/>
                    </a:lnTo>
                    <a:lnTo>
                      <a:pt x="44652"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6" name="Google Shape;1236;p45"/>
              <p:cNvSpPr/>
              <p:nvPr/>
            </p:nvSpPr>
            <p:spPr>
              <a:xfrm>
                <a:off x="961300" y="3602525"/>
                <a:ext cx="134525" cy="179350"/>
              </a:xfrm>
              <a:custGeom>
                <a:rect b="b" l="l" r="r" t="t"/>
                <a:pathLst>
                  <a:path extrusionOk="0" h="7174" w="5381">
                    <a:moveTo>
                      <a:pt x="274" y="0"/>
                    </a:moveTo>
                    <a:lnTo>
                      <a:pt x="274" y="1915"/>
                    </a:lnTo>
                    <a:lnTo>
                      <a:pt x="2736" y="1915"/>
                    </a:lnTo>
                    <a:lnTo>
                      <a:pt x="1" y="5258"/>
                    </a:lnTo>
                    <a:lnTo>
                      <a:pt x="1" y="7173"/>
                    </a:lnTo>
                    <a:lnTo>
                      <a:pt x="5259" y="7173"/>
                    </a:lnTo>
                    <a:lnTo>
                      <a:pt x="5259" y="5228"/>
                    </a:lnTo>
                    <a:lnTo>
                      <a:pt x="2676" y="5228"/>
                    </a:lnTo>
                    <a:lnTo>
                      <a:pt x="5381" y="1885"/>
                    </a:lnTo>
                    <a:lnTo>
                      <a:pt x="5381"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7" name="Google Shape;1237;p45"/>
              <p:cNvSpPr/>
              <p:nvPr/>
            </p:nvSpPr>
            <p:spPr>
              <a:xfrm>
                <a:off x="1126200" y="3599475"/>
                <a:ext cx="129200" cy="180125"/>
              </a:xfrm>
              <a:custGeom>
                <a:rect b="b" l="l" r="r" t="t"/>
                <a:pathLst>
                  <a:path extrusionOk="0" h="7205" w="5168">
                    <a:moveTo>
                      <a:pt x="4925" y="0"/>
                    </a:moveTo>
                    <a:lnTo>
                      <a:pt x="1" y="183"/>
                    </a:lnTo>
                    <a:lnTo>
                      <a:pt x="213" y="7204"/>
                    </a:lnTo>
                    <a:lnTo>
                      <a:pt x="5168" y="7204"/>
                    </a:lnTo>
                    <a:lnTo>
                      <a:pt x="5168" y="5228"/>
                    </a:lnTo>
                    <a:lnTo>
                      <a:pt x="2128" y="5350"/>
                    </a:lnTo>
                    <a:lnTo>
                      <a:pt x="2068" y="4469"/>
                    </a:lnTo>
                    <a:lnTo>
                      <a:pt x="4621" y="4286"/>
                    </a:lnTo>
                    <a:lnTo>
                      <a:pt x="4560" y="2493"/>
                    </a:lnTo>
                    <a:lnTo>
                      <a:pt x="2007" y="2706"/>
                    </a:lnTo>
                    <a:lnTo>
                      <a:pt x="1916" y="1885"/>
                    </a:lnTo>
                    <a:lnTo>
                      <a:pt x="5046" y="1885"/>
                    </a:lnTo>
                    <a:lnTo>
                      <a:pt x="4925"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8" name="Google Shape;1238;p45"/>
              <p:cNvSpPr/>
              <p:nvPr/>
            </p:nvSpPr>
            <p:spPr>
              <a:xfrm>
                <a:off x="1288050" y="3600225"/>
                <a:ext cx="135300" cy="196075"/>
              </a:xfrm>
              <a:custGeom>
                <a:rect b="b" l="l" r="r" t="t"/>
                <a:pathLst>
                  <a:path extrusionOk="0" h="7843" w="5412">
                    <a:moveTo>
                      <a:pt x="2585" y="1825"/>
                    </a:moveTo>
                    <a:cubicBezTo>
                      <a:pt x="3101" y="1825"/>
                      <a:pt x="3466" y="2159"/>
                      <a:pt x="3466" y="2676"/>
                    </a:cubicBezTo>
                    <a:cubicBezTo>
                      <a:pt x="3466" y="3162"/>
                      <a:pt x="3040" y="3466"/>
                      <a:pt x="2493" y="3466"/>
                    </a:cubicBezTo>
                    <a:cubicBezTo>
                      <a:pt x="2341" y="3466"/>
                      <a:pt x="2220" y="3436"/>
                      <a:pt x="2098" y="3375"/>
                    </a:cubicBezTo>
                    <a:lnTo>
                      <a:pt x="2220" y="1916"/>
                    </a:lnTo>
                    <a:cubicBezTo>
                      <a:pt x="2372" y="1825"/>
                      <a:pt x="2463" y="1825"/>
                      <a:pt x="2585" y="1825"/>
                    </a:cubicBezTo>
                    <a:close/>
                    <a:moveTo>
                      <a:pt x="2068" y="1"/>
                    </a:moveTo>
                    <a:cubicBezTo>
                      <a:pt x="1460" y="1"/>
                      <a:pt x="700" y="153"/>
                      <a:pt x="122" y="396"/>
                    </a:cubicBezTo>
                    <a:lnTo>
                      <a:pt x="1" y="7113"/>
                    </a:lnTo>
                    <a:lnTo>
                      <a:pt x="2037" y="7113"/>
                    </a:lnTo>
                    <a:lnTo>
                      <a:pt x="2037" y="5290"/>
                    </a:lnTo>
                    <a:lnTo>
                      <a:pt x="2129" y="5290"/>
                    </a:lnTo>
                    <a:cubicBezTo>
                      <a:pt x="2493" y="6718"/>
                      <a:pt x="3770" y="7843"/>
                      <a:pt x="5168" y="7843"/>
                    </a:cubicBezTo>
                    <a:lnTo>
                      <a:pt x="5381" y="7843"/>
                    </a:lnTo>
                    <a:lnTo>
                      <a:pt x="5381" y="5867"/>
                    </a:lnTo>
                    <a:cubicBezTo>
                      <a:pt x="4803" y="5867"/>
                      <a:pt x="4347" y="5502"/>
                      <a:pt x="4104" y="4955"/>
                    </a:cubicBezTo>
                    <a:cubicBezTo>
                      <a:pt x="4925" y="4530"/>
                      <a:pt x="5411" y="3648"/>
                      <a:pt x="5320" y="2706"/>
                    </a:cubicBezTo>
                    <a:cubicBezTo>
                      <a:pt x="5320" y="1186"/>
                      <a:pt x="3892" y="1"/>
                      <a:pt x="2068"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9" name="Google Shape;1239;p45"/>
              <p:cNvSpPr/>
              <p:nvPr/>
            </p:nvSpPr>
            <p:spPr>
              <a:xfrm>
                <a:off x="1454475" y="3601000"/>
                <a:ext cx="183150" cy="180100"/>
              </a:xfrm>
              <a:custGeom>
                <a:rect b="b" l="l" r="r" t="t"/>
                <a:pathLst>
                  <a:path extrusionOk="0" h="7204" w="7326">
                    <a:moveTo>
                      <a:pt x="3587" y="2067"/>
                    </a:moveTo>
                    <a:cubicBezTo>
                      <a:pt x="4378" y="2067"/>
                      <a:pt x="5107" y="2797"/>
                      <a:pt x="5107" y="3587"/>
                    </a:cubicBezTo>
                    <a:cubicBezTo>
                      <a:pt x="5107" y="4361"/>
                      <a:pt x="4436" y="5077"/>
                      <a:pt x="3637" y="5077"/>
                    </a:cubicBezTo>
                    <a:cubicBezTo>
                      <a:pt x="3620" y="5077"/>
                      <a:pt x="3604" y="5077"/>
                      <a:pt x="3587" y="5076"/>
                    </a:cubicBezTo>
                    <a:cubicBezTo>
                      <a:pt x="2767" y="5076"/>
                      <a:pt x="2067" y="4316"/>
                      <a:pt x="2067" y="3557"/>
                    </a:cubicBezTo>
                    <a:cubicBezTo>
                      <a:pt x="2067" y="2797"/>
                      <a:pt x="2767" y="2067"/>
                      <a:pt x="3587" y="2067"/>
                    </a:cubicBezTo>
                    <a:close/>
                    <a:moveTo>
                      <a:pt x="3678" y="0"/>
                    </a:moveTo>
                    <a:cubicBezTo>
                      <a:pt x="1703" y="0"/>
                      <a:pt x="1" y="1672"/>
                      <a:pt x="1" y="3587"/>
                    </a:cubicBezTo>
                    <a:cubicBezTo>
                      <a:pt x="1" y="5532"/>
                      <a:pt x="1703" y="7204"/>
                      <a:pt x="3678" y="7204"/>
                    </a:cubicBezTo>
                    <a:cubicBezTo>
                      <a:pt x="5624" y="7204"/>
                      <a:pt x="7326" y="5532"/>
                      <a:pt x="7296" y="3587"/>
                    </a:cubicBezTo>
                    <a:cubicBezTo>
                      <a:pt x="7296" y="1642"/>
                      <a:pt x="5624" y="0"/>
                      <a:pt x="3678"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0" name="Google Shape;1240;p45"/>
              <p:cNvSpPr/>
              <p:nvPr/>
            </p:nvSpPr>
            <p:spPr>
              <a:xfrm>
                <a:off x="832875" y="3817550"/>
                <a:ext cx="914950" cy="367050"/>
              </a:xfrm>
              <a:custGeom>
                <a:rect b="b" l="l" r="r" t="t"/>
                <a:pathLst>
                  <a:path extrusionOk="0" h="14682" w="36598">
                    <a:moveTo>
                      <a:pt x="36081" y="1"/>
                    </a:moveTo>
                    <a:lnTo>
                      <a:pt x="1" y="1430"/>
                    </a:lnTo>
                    <a:lnTo>
                      <a:pt x="548" y="14682"/>
                    </a:lnTo>
                    <a:lnTo>
                      <a:pt x="36597" y="13253"/>
                    </a:lnTo>
                    <a:lnTo>
                      <a:pt x="36081" y="1"/>
                    </a:ln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1" name="Google Shape;1241;p45"/>
              <p:cNvSpPr/>
              <p:nvPr/>
            </p:nvSpPr>
            <p:spPr>
              <a:xfrm>
                <a:off x="904325" y="3927750"/>
                <a:ext cx="239375" cy="174025"/>
              </a:xfrm>
              <a:custGeom>
                <a:rect b="b" l="l" r="r" t="t"/>
                <a:pathLst>
                  <a:path extrusionOk="0" h="6961" w="9575">
                    <a:moveTo>
                      <a:pt x="7569" y="0"/>
                    </a:moveTo>
                    <a:lnTo>
                      <a:pt x="6444" y="4195"/>
                    </a:lnTo>
                    <a:lnTo>
                      <a:pt x="5471" y="426"/>
                    </a:lnTo>
                    <a:lnTo>
                      <a:pt x="3921" y="517"/>
                    </a:lnTo>
                    <a:lnTo>
                      <a:pt x="3040" y="4043"/>
                    </a:lnTo>
                    <a:lnTo>
                      <a:pt x="1885" y="426"/>
                    </a:lnTo>
                    <a:lnTo>
                      <a:pt x="0" y="1125"/>
                    </a:lnTo>
                    <a:lnTo>
                      <a:pt x="2067" y="6931"/>
                    </a:lnTo>
                    <a:lnTo>
                      <a:pt x="4195" y="6839"/>
                    </a:lnTo>
                    <a:lnTo>
                      <a:pt x="4772" y="3800"/>
                    </a:lnTo>
                    <a:lnTo>
                      <a:pt x="5562" y="6961"/>
                    </a:lnTo>
                    <a:lnTo>
                      <a:pt x="7599" y="6900"/>
                    </a:lnTo>
                    <a:lnTo>
                      <a:pt x="9575" y="973"/>
                    </a:lnTo>
                    <a:lnTo>
                      <a:pt x="7569"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2" name="Google Shape;1242;p45"/>
              <p:cNvSpPr/>
              <p:nvPr/>
            </p:nvSpPr>
            <p:spPr>
              <a:xfrm>
                <a:off x="1111775" y="3934575"/>
                <a:ext cx="170225" cy="162650"/>
              </a:xfrm>
              <a:custGeom>
                <a:rect b="b" l="l" r="r" t="t"/>
                <a:pathLst>
                  <a:path extrusionOk="0" h="6506" w="6809">
                    <a:moveTo>
                      <a:pt x="3496" y="2098"/>
                    </a:moveTo>
                    <a:lnTo>
                      <a:pt x="3860" y="3436"/>
                    </a:lnTo>
                    <a:lnTo>
                      <a:pt x="3009" y="3466"/>
                    </a:lnTo>
                    <a:lnTo>
                      <a:pt x="3496" y="2098"/>
                    </a:lnTo>
                    <a:close/>
                    <a:moveTo>
                      <a:pt x="4468" y="1"/>
                    </a:moveTo>
                    <a:lnTo>
                      <a:pt x="2493" y="92"/>
                    </a:lnTo>
                    <a:lnTo>
                      <a:pt x="0" y="5898"/>
                    </a:lnTo>
                    <a:lnTo>
                      <a:pt x="1885" y="6506"/>
                    </a:lnTo>
                    <a:lnTo>
                      <a:pt x="2553" y="5016"/>
                    </a:lnTo>
                    <a:lnTo>
                      <a:pt x="4255" y="4955"/>
                    </a:lnTo>
                    <a:lnTo>
                      <a:pt x="4924" y="6475"/>
                    </a:lnTo>
                    <a:lnTo>
                      <a:pt x="6809" y="5958"/>
                    </a:lnTo>
                    <a:cubicBezTo>
                      <a:pt x="6079" y="3952"/>
                      <a:pt x="5167" y="2007"/>
                      <a:pt x="4468"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3" name="Google Shape;1243;p45"/>
              <p:cNvSpPr/>
              <p:nvPr/>
            </p:nvSpPr>
            <p:spPr>
              <a:xfrm>
                <a:off x="1280450" y="3925300"/>
                <a:ext cx="129225" cy="164375"/>
              </a:xfrm>
              <a:custGeom>
                <a:rect b="b" l="l" r="r" t="t"/>
                <a:pathLst>
                  <a:path extrusionOk="0" h="6575" w="5169">
                    <a:moveTo>
                      <a:pt x="2679" y="1"/>
                    </a:moveTo>
                    <a:cubicBezTo>
                      <a:pt x="2617" y="1"/>
                      <a:pt x="2555" y="3"/>
                      <a:pt x="2493" y="7"/>
                    </a:cubicBezTo>
                    <a:cubicBezTo>
                      <a:pt x="1126" y="68"/>
                      <a:pt x="92" y="980"/>
                      <a:pt x="123" y="2196"/>
                    </a:cubicBezTo>
                    <a:cubicBezTo>
                      <a:pt x="212" y="3388"/>
                      <a:pt x="1237" y="4142"/>
                      <a:pt x="2595" y="4142"/>
                    </a:cubicBezTo>
                    <a:cubicBezTo>
                      <a:pt x="2622" y="4142"/>
                      <a:pt x="2649" y="4142"/>
                      <a:pt x="2676" y="4141"/>
                    </a:cubicBezTo>
                    <a:cubicBezTo>
                      <a:pt x="2740" y="4137"/>
                      <a:pt x="2801" y="4135"/>
                      <a:pt x="2858" y="4135"/>
                    </a:cubicBezTo>
                    <a:cubicBezTo>
                      <a:pt x="3257" y="4135"/>
                      <a:pt x="3466" y="4228"/>
                      <a:pt x="3466" y="4415"/>
                    </a:cubicBezTo>
                    <a:cubicBezTo>
                      <a:pt x="3466" y="4658"/>
                      <a:pt x="3010" y="4901"/>
                      <a:pt x="2554" y="4901"/>
                    </a:cubicBezTo>
                    <a:cubicBezTo>
                      <a:pt x="2037" y="4901"/>
                      <a:pt x="1490" y="4658"/>
                      <a:pt x="1126" y="4293"/>
                    </a:cubicBezTo>
                    <a:lnTo>
                      <a:pt x="1" y="5570"/>
                    </a:lnTo>
                    <a:cubicBezTo>
                      <a:pt x="588" y="6157"/>
                      <a:pt x="1573" y="6574"/>
                      <a:pt x="2489" y="6574"/>
                    </a:cubicBezTo>
                    <a:cubicBezTo>
                      <a:pt x="2521" y="6574"/>
                      <a:pt x="2553" y="6574"/>
                      <a:pt x="2585" y="6573"/>
                    </a:cubicBezTo>
                    <a:cubicBezTo>
                      <a:pt x="4044" y="6481"/>
                      <a:pt x="5168" y="5418"/>
                      <a:pt x="5138" y="4202"/>
                    </a:cubicBezTo>
                    <a:cubicBezTo>
                      <a:pt x="5108" y="3128"/>
                      <a:pt x="4141" y="2347"/>
                      <a:pt x="3042" y="2347"/>
                    </a:cubicBezTo>
                    <a:cubicBezTo>
                      <a:pt x="3022" y="2347"/>
                      <a:pt x="3001" y="2347"/>
                      <a:pt x="2980" y="2348"/>
                    </a:cubicBezTo>
                    <a:cubicBezTo>
                      <a:pt x="2815" y="2348"/>
                      <a:pt x="2587" y="2374"/>
                      <a:pt x="2377" y="2374"/>
                    </a:cubicBezTo>
                    <a:cubicBezTo>
                      <a:pt x="2083" y="2374"/>
                      <a:pt x="1825" y="2322"/>
                      <a:pt x="1825" y="2074"/>
                    </a:cubicBezTo>
                    <a:cubicBezTo>
                      <a:pt x="1825" y="1861"/>
                      <a:pt x="2098" y="1679"/>
                      <a:pt x="2524" y="1679"/>
                    </a:cubicBezTo>
                    <a:cubicBezTo>
                      <a:pt x="3010" y="1679"/>
                      <a:pt x="3496" y="1831"/>
                      <a:pt x="4074" y="2196"/>
                    </a:cubicBezTo>
                    <a:lnTo>
                      <a:pt x="4955" y="919"/>
                    </a:lnTo>
                    <a:cubicBezTo>
                      <a:pt x="4307" y="355"/>
                      <a:pt x="3476" y="1"/>
                      <a:pt x="2679"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4" name="Google Shape;1244;p45"/>
              <p:cNvSpPr/>
              <p:nvPr/>
            </p:nvSpPr>
            <p:spPr>
              <a:xfrm>
                <a:off x="1412675" y="3914825"/>
                <a:ext cx="139100" cy="171000"/>
              </a:xfrm>
              <a:custGeom>
                <a:rect b="b" l="l" r="r" t="t"/>
                <a:pathLst>
                  <a:path extrusionOk="0" h="6840" w="5564">
                    <a:moveTo>
                      <a:pt x="5320" y="1"/>
                    </a:moveTo>
                    <a:lnTo>
                      <a:pt x="1" y="426"/>
                    </a:lnTo>
                    <a:lnTo>
                      <a:pt x="183" y="2250"/>
                    </a:lnTo>
                    <a:lnTo>
                      <a:pt x="1825" y="2098"/>
                    </a:lnTo>
                    <a:lnTo>
                      <a:pt x="1977" y="6840"/>
                    </a:lnTo>
                    <a:lnTo>
                      <a:pt x="4043" y="6566"/>
                    </a:lnTo>
                    <a:lnTo>
                      <a:pt x="3891" y="1976"/>
                    </a:lnTo>
                    <a:lnTo>
                      <a:pt x="5563" y="1824"/>
                    </a:lnTo>
                    <a:lnTo>
                      <a:pt x="5320"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5" name="Google Shape;1245;p45"/>
              <p:cNvSpPr/>
              <p:nvPr/>
            </p:nvSpPr>
            <p:spPr>
              <a:xfrm>
                <a:off x="1556300" y="3908000"/>
                <a:ext cx="124650" cy="170225"/>
              </a:xfrm>
              <a:custGeom>
                <a:rect b="b" l="l" r="r" t="t"/>
                <a:pathLst>
                  <a:path extrusionOk="0" h="6809" w="4986">
                    <a:moveTo>
                      <a:pt x="4469" y="0"/>
                    </a:moveTo>
                    <a:lnTo>
                      <a:pt x="1" y="395"/>
                    </a:lnTo>
                    <a:lnTo>
                      <a:pt x="487" y="6809"/>
                    </a:lnTo>
                    <a:lnTo>
                      <a:pt x="4985" y="6626"/>
                    </a:lnTo>
                    <a:lnTo>
                      <a:pt x="4894" y="4833"/>
                    </a:lnTo>
                    <a:lnTo>
                      <a:pt x="2159" y="5046"/>
                    </a:lnTo>
                    <a:lnTo>
                      <a:pt x="2037" y="4195"/>
                    </a:lnTo>
                    <a:lnTo>
                      <a:pt x="4347" y="3921"/>
                    </a:lnTo>
                    <a:lnTo>
                      <a:pt x="4195" y="2310"/>
                    </a:lnTo>
                    <a:lnTo>
                      <a:pt x="1885" y="2584"/>
                    </a:lnTo>
                    <a:lnTo>
                      <a:pt x="1824" y="1854"/>
                    </a:lnTo>
                    <a:lnTo>
                      <a:pt x="4651" y="1763"/>
                    </a:lnTo>
                    <a:lnTo>
                      <a:pt x="4469"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
        <p:nvSpPr>
          <p:cNvPr id="1246" name="Google Shape;1246;p45"/>
          <p:cNvSpPr txBox="1"/>
          <p:nvPr/>
        </p:nvSpPr>
        <p:spPr>
          <a:xfrm>
            <a:off x="4802188" y="2460138"/>
            <a:ext cx="3000000" cy="492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en" sz="2000" u="none" cap="none" strike="noStrike">
                <a:solidFill>
                  <a:schemeClr val="dk1"/>
                </a:solidFill>
                <a:latin typeface="Microsoft JhengHei"/>
                <a:ea typeface="Microsoft JhengHei"/>
                <a:cs typeface="Microsoft JhengHei"/>
                <a:sym typeface="Microsoft JhengHei"/>
              </a:rPr>
              <a:t>推廣至附近商家</a:t>
            </a:r>
            <a:r>
              <a:rPr b="1" i="0" lang="en" sz="1800" u="none" cap="none" strike="noStrike">
                <a:solidFill>
                  <a:srgbClr val="000000"/>
                </a:solidFill>
                <a:latin typeface="Microsoft JhengHei"/>
                <a:ea typeface="Microsoft JhengHei"/>
                <a:cs typeface="Microsoft JhengHei"/>
                <a:sym typeface="Microsoft JhengHei"/>
              </a:rPr>
              <a:t>​</a:t>
            </a:r>
            <a:endParaRPr b="1" i="0" sz="1800" u="none" cap="none" strike="noStrike">
              <a:solidFill>
                <a:srgbClr val="000000"/>
              </a:solidFill>
              <a:latin typeface="Microsoft JhengHei"/>
              <a:ea typeface="Microsoft JhengHei"/>
              <a:cs typeface="Microsoft JhengHei"/>
              <a:sym typeface="Microsoft JhengHe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0" name="Shape 1250"/>
        <p:cNvGrpSpPr/>
        <p:nvPr/>
      </p:nvGrpSpPr>
      <p:grpSpPr>
        <a:xfrm>
          <a:off x="0" y="0"/>
          <a:ext cx="0" cy="0"/>
          <a:chOff x="0" y="0"/>
          <a:chExt cx="0" cy="0"/>
        </a:xfrm>
      </p:grpSpPr>
      <p:sp>
        <p:nvSpPr>
          <p:cNvPr id="1251" name="Google Shape;1251;p46"/>
          <p:cNvSpPr txBox="1"/>
          <p:nvPr/>
        </p:nvSpPr>
        <p:spPr>
          <a:xfrm>
            <a:off x="2116150" y="721888"/>
            <a:ext cx="4617900" cy="369300"/>
          </a:xfrm>
          <a:prstGeom prst="rect">
            <a:avLst/>
          </a:prstGeom>
          <a:solidFill>
            <a:schemeClr val="dk2"/>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chemeClr val="lt2"/>
                </a:solidFill>
                <a:latin typeface="Microsoft JhengHei"/>
                <a:ea typeface="Microsoft JhengHei"/>
                <a:cs typeface="Microsoft JhengHei"/>
                <a:sym typeface="Microsoft JhengHei"/>
              </a:rPr>
              <a:t>在</a:t>
            </a:r>
            <a:r>
              <a:rPr b="1" i="0" lang="en" sz="1700" u="none" cap="none" strike="noStrike">
                <a:solidFill>
                  <a:schemeClr val="lt2"/>
                </a:solidFill>
                <a:latin typeface="Arial"/>
                <a:ea typeface="Arial"/>
                <a:cs typeface="Arial"/>
                <a:sym typeface="Arial"/>
              </a:rPr>
              <a:t>本校校園設置租借站並推廣至附近商家</a:t>
            </a:r>
            <a:r>
              <a:rPr b="0" i="0" lang="en" sz="1500" u="none" cap="none" strike="noStrike">
                <a:solidFill>
                  <a:srgbClr val="000000"/>
                </a:solidFill>
                <a:latin typeface="Arial"/>
                <a:ea typeface="Arial"/>
                <a:cs typeface="Arial"/>
                <a:sym typeface="Arial"/>
              </a:rPr>
              <a:t>​</a:t>
            </a:r>
            <a:endParaRPr b="0" i="0" sz="1500" u="none" cap="none" strike="noStrike">
              <a:solidFill>
                <a:srgbClr val="000000"/>
              </a:solidFill>
              <a:latin typeface="Arial"/>
              <a:ea typeface="Arial"/>
              <a:cs typeface="Arial"/>
              <a:sym typeface="Arial"/>
            </a:endParaRPr>
          </a:p>
        </p:txBody>
      </p:sp>
      <p:graphicFrame>
        <p:nvGraphicFramePr>
          <p:cNvPr id="1252" name="Google Shape;1252;p46"/>
          <p:cNvGraphicFramePr/>
          <p:nvPr/>
        </p:nvGraphicFramePr>
        <p:xfrm>
          <a:off x="1232675" y="1191974"/>
          <a:ext cx="3000000" cy="3000000"/>
        </p:xfrm>
        <a:graphic>
          <a:graphicData uri="http://schemas.openxmlformats.org/drawingml/2006/table">
            <a:tbl>
              <a:tblPr>
                <a:noFill/>
                <a:tableStyleId>{03BFF3B5-479C-4F77-87C6-7876DB265BBE}</a:tableStyleId>
              </a:tblPr>
              <a:tblGrid>
                <a:gridCol w="2284850"/>
                <a:gridCol w="2294975"/>
                <a:gridCol w="2275425"/>
              </a:tblGrid>
              <a:tr h="7767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6D7A8"/>
                    </a:solidFill>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b="1" sz="1500" u="none" cap="none" strike="noStrike"/>
                    </a:p>
                    <a:p>
                      <a:pPr indent="0" lvl="0" marL="0" marR="0" rtl="0" algn="l">
                        <a:lnSpc>
                          <a:spcPct val="100000"/>
                        </a:lnSpc>
                        <a:spcBef>
                          <a:spcPts val="0"/>
                        </a:spcBef>
                        <a:spcAft>
                          <a:spcPts val="0"/>
                        </a:spcAft>
                        <a:buClr>
                          <a:srgbClr val="000000"/>
                        </a:buClr>
                        <a:buSzPts val="1500"/>
                        <a:buFont typeface="Arial"/>
                        <a:buNone/>
                      </a:pPr>
                      <a:r>
                        <a:rPr b="1" lang="en" sz="1500" u="none" cap="none" strike="noStrike">
                          <a:solidFill>
                            <a:schemeClr val="dk2"/>
                          </a:solidFill>
                          <a:latin typeface="Microsoft JhengHei"/>
                          <a:ea typeface="Microsoft JhengHei"/>
                          <a:cs typeface="Microsoft JhengHei"/>
                          <a:sym typeface="Microsoft JhengHei"/>
                        </a:rPr>
                        <a:t>推動本校設立循環杯站點</a:t>
                      </a:r>
                      <a:endParaRPr b="1" sz="1500" u="none" cap="none" strike="noStrike">
                        <a:solidFill>
                          <a:schemeClr val="dk2"/>
                        </a:solidFill>
                        <a:latin typeface="Microsoft JhengHei"/>
                        <a:ea typeface="Microsoft JhengHei"/>
                        <a:cs typeface="Microsoft JhengHei"/>
                        <a:sym typeface="Microsoft JhengHei"/>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6D7A8"/>
                    </a:solidFill>
                  </a:tcPr>
                </a:tc>
                <a:tc>
                  <a:txBody>
                    <a:bodyPr/>
                    <a:lstStyle/>
                    <a:p>
                      <a:pPr indent="0" lvl="0" marL="0" marR="0" rtl="0" algn="ctr">
                        <a:lnSpc>
                          <a:spcPct val="115000"/>
                        </a:lnSpc>
                        <a:spcBef>
                          <a:spcPts val="0"/>
                        </a:spcBef>
                        <a:spcAft>
                          <a:spcPts val="0"/>
                        </a:spcAft>
                        <a:buClr>
                          <a:srgbClr val="000000"/>
                        </a:buClr>
                        <a:buSzPts val="1500"/>
                        <a:buFont typeface="Arial"/>
                        <a:buNone/>
                      </a:pPr>
                      <a:r>
                        <a:rPr b="1" lang="en" sz="1500" u="none" cap="none" strike="noStrike">
                          <a:solidFill>
                            <a:schemeClr val="dk2"/>
                          </a:solidFill>
                          <a:latin typeface="Microsoft JhengHei"/>
                          <a:ea typeface="Microsoft JhengHei"/>
                          <a:cs typeface="Microsoft JhengHei"/>
                          <a:sym typeface="Microsoft JhengHei"/>
                        </a:rPr>
                        <a:t>媒合更多商家</a:t>
                      </a:r>
                      <a:endParaRPr b="1" sz="1500" u="none" cap="none" strike="noStrike">
                        <a:solidFill>
                          <a:schemeClr val="dk2"/>
                        </a:solidFill>
                        <a:latin typeface="Microsoft JhengHei"/>
                        <a:ea typeface="Microsoft JhengHei"/>
                        <a:cs typeface="Microsoft JhengHei"/>
                        <a:sym typeface="Microsoft JhengHei"/>
                      </a:endParaRPr>
                    </a:p>
                    <a:p>
                      <a:pPr indent="0" lvl="0" marL="0" marR="0" rtl="0" algn="ctr">
                        <a:lnSpc>
                          <a:spcPct val="115000"/>
                        </a:lnSpc>
                        <a:spcBef>
                          <a:spcPts val="0"/>
                        </a:spcBef>
                        <a:spcAft>
                          <a:spcPts val="0"/>
                        </a:spcAft>
                        <a:buClr>
                          <a:srgbClr val="000000"/>
                        </a:buClr>
                        <a:buSzPts val="1500"/>
                        <a:buFont typeface="Arial"/>
                        <a:buNone/>
                      </a:pPr>
                      <a:r>
                        <a:rPr b="1" lang="en" sz="1500" u="none" cap="none" strike="noStrike">
                          <a:solidFill>
                            <a:schemeClr val="dk2"/>
                          </a:solidFill>
                          <a:latin typeface="Microsoft JhengHei"/>
                          <a:ea typeface="Microsoft JhengHei"/>
                          <a:cs typeface="Microsoft JhengHei"/>
                          <a:sym typeface="Microsoft JhengHei"/>
                        </a:rPr>
                        <a:t>與循環杯廠商合作</a:t>
                      </a:r>
                      <a:endParaRPr b="1" sz="1500" u="none" cap="none" strike="noStrike">
                        <a:solidFill>
                          <a:schemeClr val="dk2"/>
                        </a:solidFill>
                        <a:latin typeface="Microsoft JhengHei"/>
                        <a:ea typeface="Microsoft JhengHei"/>
                        <a:cs typeface="Microsoft JhengHei"/>
                        <a:sym typeface="Microsoft JhengHei"/>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6D7A8"/>
                    </a:solidFill>
                  </a:tcPr>
                </a:tc>
              </a:tr>
              <a:tr h="776775">
                <a:tc>
                  <a:txBody>
                    <a:bodyPr/>
                    <a:lstStyle/>
                    <a:p>
                      <a:pPr indent="0" lvl="0" marL="0" marR="0" rtl="0" algn="ctr">
                        <a:lnSpc>
                          <a:spcPct val="100000"/>
                        </a:lnSpc>
                        <a:spcBef>
                          <a:spcPts val="0"/>
                        </a:spcBef>
                        <a:spcAft>
                          <a:spcPts val="0"/>
                        </a:spcAft>
                        <a:buClr>
                          <a:srgbClr val="000000"/>
                        </a:buClr>
                        <a:buSzPts val="1700"/>
                        <a:buFont typeface="Arial"/>
                        <a:buNone/>
                      </a:pPr>
                      <a:r>
                        <a:rPr b="1" lang="en" sz="1700" u="none" cap="none" strike="noStrike">
                          <a:solidFill>
                            <a:schemeClr val="dk2"/>
                          </a:solidFill>
                          <a:latin typeface="Microsoft JhengHei"/>
                          <a:ea typeface="Microsoft JhengHei"/>
                          <a:cs typeface="Microsoft JhengHei"/>
                          <a:sym typeface="Microsoft JhengHei"/>
                        </a:rPr>
                        <a:t>預期目標</a:t>
                      </a:r>
                      <a:endParaRPr b="1" sz="1700" u="none" cap="none" strike="noStrike">
                        <a:solidFill>
                          <a:schemeClr val="dk2"/>
                        </a:solidFill>
                        <a:latin typeface="Microsoft JhengHei"/>
                        <a:ea typeface="Microsoft JhengHei"/>
                        <a:cs typeface="Microsoft JhengHei"/>
                        <a:sym typeface="Microsoft JhengHei"/>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6D7A8"/>
                    </a:solidFill>
                  </a:tcPr>
                </a:tc>
                <a:tc>
                  <a:txBody>
                    <a:bodyPr/>
                    <a:lstStyle/>
                    <a:p>
                      <a:pPr indent="0" lvl="0" marL="0" marR="0" rtl="0" algn="ctr">
                        <a:lnSpc>
                          <a:spcPct val="115000"/>
                        </a:lnSpc>
                        <a:spcBef>
                          <a:spcPts val="0"/>
                        </a:spcBef>
                        <a:spcAft>
                          <a:spcPts val="0"/>
                        </a:spcAft>
                        <a:buClr>
                          <a:srgbClr val="000000"/>
                        </a:buClr>
                        <a:buSzPts val="1800"/>
                        <a:buFont typeface="Arial"/>
                        <a:buNone/>
                      </a:pPr>
                      <a:r>
                        <a:rPr b="1" lang="en" sz="1800" u="none" cap="none" strike="noStrike">
                          <a:solidFill>
                            <a:schemeClr val="lt2"/>
                          </a:solidFill>
                          <a:latin typeface="Microsoft JhengHei"/>
                          <a:ea typeface="Microsoft JhengHei"/>
                          <a:cs typeface="Microsoft JhengHei"/>
                          <a:sym typeface="Microsoft JhengHei"/>
                        </a:rPr>
                        <a:t>由年輕族群著手</a:t>
                      </a:r>
                      <a:endParaRPr b="1" sz="1800" u="none" cap="none" strike="noStrike">
                        <a:solidFill>
                          <a:schemeClr val="lt2"/>
                        </a:solidFill>
                        <a:latin typeface="Microsoft JhengHei"/>
                        <a:ea typeface="Microsoft JhengHei"/>
                        <a:cs typeface="Microsoft JhengHei"/>
                        <a:sym typeface="Microsoft JhengHei"/>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6D7A8"/>
                    </a:solidFill>
                  </a:tcPr>
                </a:tc>
                <a:tc>
                  <a:txBody>
                    <a:bodyPr/>
                    <a:lstStyle/>
                    <a:p>
                      <a:pPr indent="0" lvl="0" marL="0" marR="0" rtl="0" algn="ctr">
                        <a:lnSpc>
                          <a:spcPct val="115000"/>
                        </a:lnSpc>
                        <a:spcBef>
                          <a:spcPts val="0"/>
                        </a:spcBef>
                        <a:spcAft>
                          <a:spcPts val="0"/>
                        </a:spcAft>
                        <a:buClr>
                          <a:srgbClr val="000000"/>
                        </a:buClr>
                        <a:buSzPts val="1800"/>
                        <a:buFont typeface="Arial"/>
                        <a:buNone/>
                      </a:pPr>
                      <a:r>
                        <a:rPr b="1" lang="en" sz="1800" u="none" cap="none" strike="noStrike">
                          <a:solidFill>
                            <a:schemeClr val="lt2"/>
                          </a:solidFill>
                          <a:latin typeface="Microsoft JhengHei"/>
                          <a:ea typeface="Microsoft JhengHei"/>
                          <a:cs typeface="Microsoft JhengHei"/>
                          <a:sym typeface="Microsoft JhengHei"/>
                        </a:rPr>
                        <a:t>拓展更多店家</a:t>
                      </a:r>
                      <a:endParaRPr b="1" sz="1800" u="none" cap="none" strike="noStrike">
                        <a:solidFill>
                          <a:schemeClr val="lt2"/>
                        </a:solidFill>
                        <a:latin typeface="Microsoft JhengHei"/>
                        <a:ea typeface="Microsoft JhengHei"/>
                        <a:cs typeface="Microsoft JhengHei"/>
                        <a:sym typeface="Microsoft JhengHei"/>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6D7A8"/>
                    </a:solidFill>
                  </a:tcPr>
                </a:tc>
              </a:tr>
              <a:tr h="1048875">
                <a:tc>
                  <a:txBody>
                    <a:bodyPr/>
                    <a:lstStyle/>
                    <a:p>
                      <a:pPr indent="0" lvl="0" marL="0" marR="0" rtl="0" algn="ctr">
                        <a:lnSpc>
                          <a:spcPct val="100000"/>
                        </a:lnSpc>
                        <a:spcBef>
                          <a:spcPts val="0"/>
                        </a:spcBef>
                        <a:spcAft>
                          <a:spcPts val="0"/>
                        </a:spcAft>
                        <a:buClr>
                          <a:srgbClr val="000000"/>
                        </a:buClr>
                        <a:buSzPts val="1700"/>
                        <a:buFont typeface="Arial"/>
                        <a:buNone/>
                      </a:pPr>
                      <a:r>
                        <a:rPr b="1" lang="en" sz="1700" u="none" cap="none" strike="noStrike">
                          <a:solidFill>
                            <a:schemeClr val="dk2"/>
                          </a:solidFill>
                          <a:latin typeface="Microsoft JhengHei"/>
                          <a:ea typeface="Microsoft JhengHei"/>
                          <a:cs typeface="Microsoft JhengHei"/>
                          <a:sym typeface="Microsoft JhengHei"/>
                        </a:rPr>
                        <a:t>預期困難</a:t>
                      </a:r>
                      <a:endParaRPr b="1" sz="1700" u="none" cap="none" strike="noStrike">
                        <a:solidFill>
                          <a:schemeClr val="dk2"/>
                        </a:solidFill>
                        <a:latin typeface="Microsoft JhengHei"/>
                        <a:ea typeface="Microsoft JhengHei"/>
                        <a:cs typeface="Microsoft JhengHei"/>
                        <a:sym typeface="Microsoft JhengHei"/>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6D7A8"/>
                    </a:solidFill>
                  </a:tcPr>
                </a:tc>
                <a:tc>
                  <a:txBody>
                    <a:bodyPr/>
                    <a:lstStyle/>
                    <a:p>
                      <a:pPr indent="0" lvl="0" marL="0" marR="0" rtl="0" algn="ctr">
                        <a:lnSpc>
                          <a:spcPct val="115000"/>
                        </a:lnSpc>
                        <a:spcBef>
                          <a:spcPts val="0"/>
                        </a:spcBef>
                        <a:spcAft>
                          <a:spcPts val="0"/>
                        </a:spcAft>
                        <a:buClr>
                          <a:srgbClr val="000000"/>
                        </a:buClr>
                        <a:buSzPts val="1800"/>
                        <a:buFont typeface="Arial"/>
                        <a:buNone/>
                      </a:pPr>
                      <a:r>
                        <a:rPr b="1" lang="en" sz="1800" u="none" cap="none" strike="noStrike">
                          <a:solidFill>
                            <a:schemeClr val="lt2"/>
                          </a:solidFill>
                          <a:latin typeface="Microsoft JhengHei"/>
                          <a:ea typeface="Microsoft JhengHei"/>
                          <a:cs typeface="Microsoft JhengHei"/>
                          <a:sym typeface="Microsoft JhengHei"/>
                        </a:rPr>
                        <a:t>校方場地規劃、</a:t>
                      </a:r>
                      <a:endParaRPr b="1" sz="1800" u="none" cap="none" strike="noStrike">
                        <a:solidFill>
                          <a:schemeClr val="lt2"/>
                        </a:solidFill>
                        <a:latin typeface="Microsoft JhengHei"/>
                        <a:ea typeface="Microsoft JhengHei"/>
                        <a:cs typeface="Microsoft JhengHei"/>
                        <a:sym typeface="Microsoft JhengHei"/>
                      </a:endParaRPr>
                    </a:p>
                    <a:p>
                      <a:pPr indent="0" lvl="0" marL="0" marR="0" rtl="0" algn="ctr">
                        <a:lnSpc>
                          <a:spcPct val="115000"/>
                        </a:lnSpc>
                        <a:spcBef>
                          <a:spcPts val="0"/>
                        </a:spcBef>
                        <a:spcAft>
                          <a:spcPts val="0"/>
                        </a:spcAft>
                        <a:buClr>
                          <a:srgbClr val="000000"/>
                        </a:buClr>
                        <a:buSzPts val="1800"/>
                        <a:buFont typeface="Arial"/>
                        <a:buNone/>
                      </a:pPr>
                      <a:r>
                        <a:rPr b="1" lang="en" sz="1800" u="none" cap="none" strike="noStrike">
                          <a:solidFill>
                            <a:schemeClr val="lt2"/>
                          </a:solidFill>
                          <a:latin typeface="Microsoft JhengHei"/>
                          <a:ea typeface="Microsoft JhengHei"/>
                          <a:cs typeface="Microsoft JhengHei"/>
                          <a:sym typeface="Microsoft JhengHei"/>
                        </a:rPr>
                        <a:t>預算考量</a:t>
                      </a:r>
                      <a:endParaRPr b="1" sz="1800" u="none" cap="none" strike="noStrike">
                        <a:solidFill>
                          <a:schemeClr val="lt2"/>
                        </a:solidFill>
                        <a:latin typeface="Microsoft JhengHei"/>
                        <a:ea typeface="Microsoft JhengHei"/>
                        <a:cs typeface="Microsoft JhengHei"/>
                        <a:sym typeface="Microsoft JhengHei"/>
                      </a:endParaRPr>
                    </a:p>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rgbClr val="057D3A"/>
                        </a:solidFill>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6D7A8"/>
                    </a:solidFill>
                  </a:tcPr>
                </a:tc>
                <a:tc>
                  <a:txBody>
                    <a:bodyPr/>
                    <a:lstStyle/>
                    <a:p>
                      <a:pPr indent="0" lvl="0" marL="0" marR="0" rtl="0" algn="ctr">
                        <a:lnSpc>
                          <a:spcPct val="115000"/>
                        </a:lnSpc>
                        <a:spcBef>
                          <a:spcPts val="0"/>
                        </a:spcBef>
                        <a:spcAft>
                          <a:spcPts val="0"/>
                        </a:spcAft>
                        <a:buClr>
                          <a:srgbClr val="000000"/>
                        </a:buClr>
                        <a:buSzPts val="1800"/>
                        <a:buFont typeface="Arial"/>
                        <a:buNone/>
                      </a:pPr>
                      <a:r>
                        <a:rPr b="1" lang="en" sz="1800" u="none" cap="none" strike="noStrike">
                          <a:solidFill>
                            <a:schemeClr val="lt2"/>
                          </a:solidFill>
                          <a:latin typeface="Microsoft JhengHei"/>
                          <a:ea typeface="Microsoft JhengHei"/>
                          <a:cs typeface="Microsoft JhengHei"/>
                          <a:sym typeface="Microsoft JhengHei"/>
                        </a:rPr>
                        <a:t>佔用空間、</a:t>
                      </a:r>
                      <a:endParaRPr b="1" sz="1800" u="none" cap="none" strike="noStrike">
                        <a:solidFill>
                          <a:schemeClr val="lt2"/>
                        </a:solidFill>
                        <a:latin typeface="Microsoft JhengHei"/>
                        <a:ea typeface="Microsoft JhengHei"/>
                        <a:cs typeface="Microsoft JhengHei"/>
                        <a:sym typeface="Microsoft JhengHei"/>
                      </a:endParaRPr>
                    </a:p>
                    <a:p>
                      <a:pPr indent="0" lvl="0" marL="0" marR="0" rtl="0" algn="ctr">
                        <a:lnSpc>
                          <a:spcPct val="115000"/>
                        </a:lnSpc>
                        <a:spcBef>
                          <a:spcPts val="0"/>
                        </a:spcBef>
                        <a:spcAft>
                          <a:spcPts val="0"/>
                        </a:spcAft>
                        <a:buClr>
                          <a:srgbClr val="000000"/>
                        </a:buClr>
                        <a:buSzPts val="1800"/>
                        <a:buFont typeface="Arial"/>
                        <a:buNone/>
                      </a:pPr>
                      <a:r>
                        <a:rPr b="1" lang="en" sz="1800" u="none" cap="none" strike="noStrike">
                          <a:solidFill>
                            <a:schemeClr val="lt2"/>
                          </a:solidFill>
                          <a:latin typeface="Microsoft JhengHei"/>
                          <a:ea typeface="Microsoft JhengHei"/>
                          <a:cs typeface="Microsoft JhengHei"/>
                          <a:sym typeface="Microsoft JhengHei"/>
                        </a:rPr>
                        <a:t>衛生疑慮、</a:t>
                      </a:r>
                      <a:endParaRPr b="1" sz="1800" u="none" cap="none" strike="noStrike">
                        <a:solidFill>
                          <a:schemeClr val="lt2"/>
                        </a:solidFill>
                        <a:latin typeface="Microsoft JhengHei"/>
                        <a:ea typeface="Microsoft JhengHei"/>
                        <a:cs typeface="Microsoft JhengHei"/>
                        <a:sym typeface="Microsoft JhengHei"/>
                      </a:endParaRPr>
                    </a:p>
                    <a:p>
                      <a:pPr indent="0" lvl="0" marL="0" marR="0" rtl="0" algn="ctr">
                        <a:lnSpc>
                          <a:spcPct val="115000"/>
                        </a:lnSpc>
                        <a:spcBef>
                          <a:spcPts val="0"/>
                        </a:spcBef>
                        <a:spcAft>
                          <a:spcPts val="0"/>
                        </a:spcAft>
                        <a:buClr>
                          <a:srgbClr val="000000"/>
                        </a:buClr>
                        <a:buSzPts val="1800"/>
                        <a:buFont typeface="Arial"/>
                        <a:buNone/>
                      </a:pPr>
                      <a:r>
                        <a:rPr b="1" lang="en" sz="1800" u="none" cap="none" strike="noStrike">
                          <a:solidFill>
                            <a:schemeClr val="lt2"/>
                          </a:solidFill>
                          <a:latin typeface="Microsoft JhengHei"/>
                          <a:ea typeface="Microsoft JhengHei"/>
                          <a:cs typeface="Microsoft JhengHei"/>
                          <a:sym typeface="Microsoft JhengHei"/>
                        </a:rPr>
                        <a:t>店家回收問題</a:t>
                      </a:r>
                      <a:endParaRPr b="1" sz="1800" u="none" cap="none" strike="noStrike">
                        <a:solidFill>
                          <a:schemeClr val="lt2"/>
                        </a:solidFill>
                        <a:latin typeface="Microsoft JhengHei"/>
                        <a:ea typeface="Microsoft JhengHei"/>
                        <a:cs typeface="Microsoft JhengHei"/>
                        <a:sym typeface="Microsoft JhengHei"/>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6D7A8"/>
                    </a:solidFill>
                  </a:tcPr>
                </a:tc>
              </a:tr>
              <a:tr h="1048875">
                <a:tc>
                  <a:txBody>
                    <a:bodyPr/>
                    <a:lstStyle/>
                    <a:p>
                      <a:pPr indent="0" lvl="0" marL="0" marR="0" rtl="0" algn="ctr">
                        <a:lnSpc>
                          <a:spcPct val="100000"/>
                        </a:lnSpc>
                        <a:spcBef>
                          <a:spcPts val="0"/>
                        </a:spcBef>
                        <a:spcAft>
                          <a:spcPts val="0"/>
                        </a:spcAft>
                        <a:buClr>
                          <a:srgbClr val="000000"/>
                        </a:buClr>
                        <a:buSzPts val="1700"/>
                        <a:buFont typeface="Arial"/>
                        <a:buNone/>
                      </a:pPr>
                      <a:r>
                        <a:rPr b="1" lang="en" sz="1700" u="none" cap="none" strike="noStrike">
                          <a:solidFill>
                            <a:schemeClr val="dk2"/>
                          </a:solidFill>
                          <a:latin typeface="Microsoft JhengHei"/>
                          <a:ea typeface="Microsoft JhengHei"/>
                          <a:cs typeface="Microsoft JhengHei"/>
                          <a:sym typeface="Microsoft JhengHei"/>
                        </a:rPr>
                        <a:t>如何改善</a:t>
                      </a:r>
                      <a:endParaRPr b="1" sz="1700" u="none" cap="none" strike="noStrike">
                        <a:solidFill>
                          <a:schemeClr val="dk2"/>
                        </a:solidFill>
                        <a:latin typeface="Microsoft JhengHei"/>
                        <a:ea typeface="Microsoft JhengHei"/>
                        <a:cs typeface="Microsoft JhengHei"/>
                        <a:sym typeface="Microsoft JhengHei"/>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6D7A8"/>
                    </a:solidFill>
                  </a:tcPr>
                </a:tc>
                <a:tc>
                  <a:txBody>
                    <a:bodyPr/>
                    <a:lstStyle/>
                    <a:p>
                      <a:pPr indent="0" lvl="0" marL="0" marR="0" rtl="0" algn="ctr">
                        <a:lnSpc>
                          <a:spcPct val="115000"/>
                        </a:lnSpc>
                        <a:spcBef>
                          <a:spcPts val="0"/>
                        </a:spcBef>
                        <a:spcAft>
                          <a:spcPts val="0"/>
                        </a:spcAft>
                        <a:buClr>
                          <a:srgbClr val="000000"/>
                        </a:buClr>
                        <a:buSzPts val="1800"/>
                        <a:buFont typeface="Arial"/>
                        <a:buNone/>
                      </a:pPr>
                      <a:r>
                        <a:rPr b="1" lang="en" sz="1800" u="none" cap="none" strike="noStrike">
                          <a:solidFill>
                            <a:schemeClr val="lt2"/>
                          </a:solidFill>
                          <a:latin typeface="Microsoft JhengHei"/>
                          <a:ea typeface="Microsoft JhengHei"/>
                          <a:cs typeface="Microsoft JhengHei"/>
                          <a:sym typeface="Microsoft JhengHei"/>
                        </a:rPr>
                        <a:t>擬定具體之企劃書並參考北一女中之先例</a:t>
                      </a:r>
                      <a:endParaRPr b="1" sz="1800" u="none" cap="none" strike="noStrike">
                        <a:solidFill>
                          <a:schemeClr val="lt2"/>
                        </a:solidFill>
                        <a:latin typeface="Microsoft JhengHei"/>
                        <a:ea typeface="Microsoft JhengHei"/>
                        <a:cs typeface="Microsoft JhengHei"/>
                        <a:sym typeface="Microsoft JhengHei"/>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6D7A8"/>
                    </a:solidFill>
                  </a:tcPr>
                </a:tc>
                <a:tc>
                  <a:txBody>
                    <a:bodyPr/>
                    <a:lstStyle/>
                    <a:p>
                      <a:pPr indent="0" lvl="0" marL="0" marR="0" rtl="0" algn="ctr">
                        <a:lnSpc>
                          <a:spcPct val="115000"/>
                        </a:lnSpc>
                        <a:spcBef>
                          <a:spcPts val="0"/>
                        </a:spcBef>
                        <a:spcAft>
                          <a:spcPts val="0"/>
                        </a:spcAft>
                        <a:buClr>
                          <a:srgbClr val="000000"/>
                        </a:buClr>
                        <a:buSzPts val="1800"/>
                        <a:buFont typeface="Arial"/>
                        <a:buNone/>
                      </a:pPr>
                      <a:r>
                        <a:rPr b="1" lang="en" sz="1800" u="none" cap="none" strike="noStrike">
                          <a:solidFill>
                            <a:schemeClr val="lt2"/>
                          </a:solidFill>
                          <a:latin typeface="Microsoft JhengHei"/>
                          <a:ea typeface="Microsoft JhengHei"/>
                          <a:cs typeface="Microsoft JhengHei"/>
                          <a:sym typeface="Microsoft JhengHei"/>
                        </a:rPr>
                        <a:t>加強說明清洗流程、</a:t>
                      </a:r>
                      <a:endParaRPr b="1" sz="1800" u="none" cap="none" strike="noStrike">
                        <a:solidFill>
                          <a:schemeClr val="lt2"/>
                        </a:solidFill>
                        <a:latin typeface="Microsoft JhengHei"/>
                        <a:ea typeface="Microsoft JhengHei"/>
                        <a:cs typeface="Microsoft JhengHei"/>
                        <a:sym typeface="Microsoft JhengHei"/>
                      </a:endParaRPr>
                    </a:p>
                    <a:p>
                      <a:pPr indent="0" lvl="0" marL="0" marR="0" rtl="0" algn="ctr">
                        <a:lnSpc>
                          <a:spcPct val="115000"/>
                        </a:lnSpc>
                        <a:spcBef>
                          <a:spcPts val="0"/>
                        </a:spcBef>
                        <a:spcAft>
                          <a:spcPts val="0"/>
                        </a:spcAft>
                        <a:buClr>
                          <a:srgbClr val="000000"/>
                        </a:buClr>
                        <a:buSzPts val="1800"/>
                        <a:buFont typeface="Arial"/>
                        <a:buNone/>
                      </a:pPr>
                      <a:r>
                        <a:rPr b="1" lang="en" sz="1800" u="none" cap="none" strike="noStrike">
                          <a:solidFill>
                            <a:schemeClr val="lt2"/>
                          </a:solidFill>
                          <a:latin typeface="Microsoft JhengHei"/>
                          <a:ea typeface="Microsoft JhengHei"/>
                          <a:cs typeface="Microsoft JhengHei"/>
                          <a:sym typeface="Microsoft JhengHei"/>
                        </a:rPr>
                        <a:t>向店家分析成本</a:t>
                      </a:r>
                      <a:endParaRPr b="1" sz="1800" u="none" cap="none" strike="noStrike">
                        <a:solidFill>
                          <a:schemeClr val="lt2"/>
                        </a:solidFill>
                        <a:latin typeface="Microsoft JhengHei"/>
                        <a:ea typeface="Microsoft JhengHei"/>
                        <a:cs typeface="Microsoft JhengHei"/>
                        <a:sym typeface="Microsoft JhengHei"/>
                      </a:endParaRPr>
                    </a:p>
                    <a:p>
                      <a:pPr indent="0" lvl="0" marL="0" marR="0" rtl="0" algn="ctr">
                        <a:lnSpc>
                          <a:spcPct val="115000"/>
                        </a:lnSpc>
                        <a:spcBef>
                          <a:spcPts val="0"/>
                        </a:spcBef>
                        <a:spcAft>
                          <a:spcPts val="0"/>
                        </a:spcAft>
                        <a:buClr>
                          <a:srgbClr val="000000"/>
                        </a:buClr>
                        <a:buSzPts val="1800"/>
                        <a:buFont typeface="Arial"/>
                        <a:buNone/>
                      </a:pPr>
                      <a:r>
                        <a:rPr b="1" lang="en" sz="1800" u="none" cap="none" strike="noStrike">
                          <a:solidFill>
                            <a:schemeClr val="lt2"/>
                          </a:solidFill>
                          <a:latin typeface="Microsoft JhengHei"/>
                          <a:ea typeface="Microsoft JhengHei"/>
                          <a:cs typeface="Microsoft JhengHei"/>
                          <a:sym typeface="Microsoft JhengHei"/>
                        </a:rPr>
                        <a:t>並提出誘因</a:t>
                      </a:r>
                      <a:endParaRPr b="1" sz="1800" u="none" cap="none" strike="noStrike">
                        <a:solidFill>
                          <a:schemeClr val="lt2"/>
                        </a:solidFill>
                        <a:latin typeface="Microsoft JhengHei"/>
                        <a:ea typeface="Microsoft JhengHei"/>
                        <a:cs typeface="Microsoft JhengHei"/>
                        <a:sym typeface="Microsoft JhengHei"/>
                      </a:endParaRPr>
                    </a:p>
                  </a:txBody>
                  <a:tcPr marT="91425" marB="91425" marR="91425" marL="91425">
                    <a:lnL cap="flat" cmpd="sng" w="28575">
                      <a:solidFill>
                        <a:schemeClr val="dk2"/>
                      </a:solidFill>
                      <a:prstDash val="solid"/>
                      <a:round/>
                      <a:headEnd len="sm" w="sm" type="none"/>
                      <a:tailEnd len="sm" w="sm" type="none"/>
                    </a:lnL>
                    <a:lnR cap="flat" cmpd="sng" w="28575">
                      <a:solidFill>
                        <a:schemeClr val="dk2"/>
                      </a:solidFill>
                      <a:prstDash val="solid"/>
                      <a:round/>
                      <a:headEnd len="sm" w="sm" type="none"/>
                      <a:tailEnd len="sm" w="sm" type="none"/>
                    </a:lnR>
                    <a:lnT cap="flat" cmpd="sng" w="28575">
                      <a:solidFill>
                        <a:schemeClr val="dk2"/>
                      </a:solidFill>
                      <a:prstDash val="solid"/>
                      <a:round/>
                      <a:headEnd len="sm" w="sm" type="none"/>
                      <a:tailEnd len="sm" w="sm" type="none"/>
                    </a:lnT>
                    <a:lnB cap="flat" cmpd="sng" w="28575">
                      <a:solidFill>
                        <a:schemeClr val="dk2"/>
                      </a:solidFill>
                      <a:prstDash val="solid"/>
                      <a:round/>
                      <a:headEnd len="sm" w="sm" type="none"/>
                      <a:tailEnd len="sm" w="sm" type="none"/>
                    </a:lnB>
                    <a:solidFill>
                      <a:srgbClr val="B6D7A8"/>
                    </a:solidFill>
                  </a:tcPr>
                </a:tc>
              </a:tr>
            </a:tbl>
          </a:graphicData>
        </a:graphic>
      </p:graphicFrame>
      <p:sp>
        <p:nvSpPr>
          <p:cNvPr id="1253" name="Google Shape;1253;p46"/>
          <p:cNvSpPr/>
          <p:nvPr/>
        </p:nvSpPr>
        <p:spPr>
          <a:xfrm rot="-8530780">
            <a:off x="640402" y="296491"/>
            <a:ext cx="842343" cy="559397"/>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rgbClr val="739250"/>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54" name="Google Shape;1254;p46"/>
          <p:cNvGrpSpPr/>
          <p:nvPr/>
        </p:nvGrpSpPr>
        <p:grpSpPr>
          <a:xfrm>
            <a:off x="378661" y="241932"/>
            <a:ext cx="1737500" cy="1204783"/>
            <a:chOff x="249497" y="1103377"/>
            <a:chExt cx="1737500" cy="1204783"/>
          </a:xfrm>
        </p:grpSpPr>
        <p:sp>
          <p:nvSpPr>
            <p:cNvPr id="1255" name="Google Shape;1255;p46"/>
            <p:cNvSpPr/>
            <p:nvPr/>
          </p:nvSpPr>
          <p:spPr>
            <a:xfrm rot="-4825432">
              <a:off x="818983" y="1285503"/>
              <a:ext cx="842324" cy="55939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3"/>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6" name="Google Shape;1256;p46"/>
            <p:cNvSpPr/>
            <p:nvPr/>
          </p:nvSpPr>
          <p:spPr>
            <a:xfrm rot="-2437739">
              <a:off x="1064072" y="1541954"/>
              <a:ext cx="842326" cy="559385"/>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7" name="Google Shape;1257;p46"/>
            <p:cNvSpPr/>
            <p:nvPr/>
          </p:nvSpPr>
          <p:spPr>
            <a:xfrm rot="-9986914">
              <a:off x="303309" y="1407979"/>
              <a:ext cx="842334" cy="559388"/>
            </a:xfrm>
            <a:custGeom>
              <a:rect b="b" l="l" r="r" t="t"/>
              <a:pathLst>
                <a:path extrusionOk="0" h="5632" w="8481">
                  <a:moveTo>
                    <a:pt x="1496" y="1"/>
                  </a:moveTo>
                  <a:cubicBezTo>
                    <a:pt x="993" y="1"/>
                    <a:pt x="491" y="53"/>
                    <a:pt x="0" y="160"/>
                  </a:cubicBezTo>
                  <a:cubicBezTo>
                    <a:pt x="304" y="1315"/>
                    <a:pt x="1125" y="2379"/>
                    <a:pt x="2189" y="3048"/>
                  </a:cubicBezTo>
                  <a:cubicBezTo>
                    <a:pt x="3617" y="3899"/>
                    <a:pt x="5411" y="3960"/>
                    <a:pt x="6991" y="4476"/>
                  </a:cubicBezTo>
                  <a:cubicBezTo>
                    <a:pt x="7599" y="4659"/>
                    <a:pt x="8268" y="5024"/>
                    <a:pt x="8480" y="5631"/>
                  </a:cubicBezTo>
                  <a:cubicBezTo>
                    <a:pt x="8480" y="5084"/>
                    <a:pt x="8450" y="4659"/>
                    <a:pt x="8298" y="4264"/>
                  </a:cubicBezTo>
                  <a:cubicBezTo>
                    <a:pt x="8146" y="3808"/>
                    <a:pt x="7751" y="3291"/>
                    <a:pt x="7447" y="2926"/>
                  </a:cubicBezTo>
                  <a:cubicBezTo>
                    <a:pt x="6748" y="2075"/>
                    <a:pt x="5897" y="1376"/>
                    <a:pt x="4985" y="859"/>
                  </a:cubicBezTo>
                  <a:cubicBezTo>
                    <a:pt x="3912" y="301"/>
                    <a:pt x="2702" y="1"/>
                    <a:pt x="1496" y="1"/>
                  </a:cubicBezTo>
                  <a:close/>
                </a:path>
              </a:pathLst>
            </a:custGeom>
            <a:solidFill>
              <a:schemeClr val="accent1"/>
            </a:solidFill>
            <a:ln cap="flat" cmpd="sng" w="114300">
              <a:solidFill>
                <a:schemeClr val="lt2"/>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58" name="Google Shape;1258;p46"/>
          <p:cNvSpPr txBox="1"/>
          <p:nvPr>
            <p:ph type="title"/>
          </p:nvPr>
        </p:nvSpPr>
        <p:spPr>
          <a:xfrm>
            <a:off x="1894013" y="96995"/>
            <a:ext cx="5223600" cy="624900"/>
          </a:xfrm>
          <a:prstGeom prst="rect">
            <a:avLst/>
          </a:prstGeom>
          <a:noFill/>
          <a:ln>
            <a:noFill/>
          </a:ln>
        </p:spPr>
        <p:txBody>
          <a:bodyPr anchorCtr="0" anchor="t" bIns="91425" lIns="228600" spcFirstLastPara="1" rIns="91425" wrap="square" tIns="91425">
            <a:noAutofit/>
          </a:bodyPr>
          <a:lstStyle/>
          <a:p>
            <a:pPr indent="0" lvl="0" marL="0" rtl="0" algn="l">
              <a:lnSpc>
                <a:spcPct val="90000"/>
              </a:lnSpc>
              <a:spcBef>
                <a:spcPts val="0"/>
              </a:spcBef>
              <a:spcAft>
                <a:spcPts val="0"/>
              </a:spcAft>
              <a:buSzPts val="4200"/>
              <a:buNone/>
            </a:pPr>
            <a:r>
              <a:rPr b="1" lang="en">
                <a:latin typeface="Microsoft JhengHei"/>
                <a:ea typeface="Microsoft JhengHei"/>
                <a:cs typeface="Microsoft JhengHei"/>
                <a:sym typeface="Microsoft JhengHei"/>
              </a:rPr>
              <a:t>中長期目標</a:t>
            </a:r>
            <a:endParaRPr b="1" sz="5100">
              <a:latin typeface="Microsoft JhengHei"/>
              <a:ea typeface="Microsoft JhengHei"/>
              <a:cs typeface="Microsoft JhengHei"/>
              <a:sym typeface="Microsoft JhengHe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sp>
        <p:nvSpPr>
          <p:cNvPr id="1263" name="Google Shape;1263;p47"/>
          <p:cNvSpPr txBox="1"/>
          <p:nvPr>
            <p:ph type="title"/>
          </p:nvPr>
        </p:nvSpPr>
        <p:spPr>
          <a:xfrm>
            <a:off x="419625" y="374450"/>
            <a:ext cx="4079100" cy="8313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SzPts val="4800"/>
              <a:buNone/>
            </a:pPr>
            <a:r>
              <a:rPr lang="en"/>
              <a:t>Thank You!</a:t>
            </a:r>
            <a:endParaRPr/>
          </a:p>
        </p:txBody>
      </p:sp>
      <p:grpSp>
        <p:nvGrpSpPr>
          <p:cNvPr id="1264" name="Google Shape;1264;p47"/>
          <p:cNvGrpSpPr/>
          <p:nvPr/>
        </p:nvGrpSpPr>
        <p:grpSpPr>
          <a:xfrm>
            <a:off x="6084644" y="1366009"/>
            <a:ext cx="2697549" cy="2659414"/>
            <a:chOff x="8728400" y="11249125"/>
            <a:chExt cx="2090475" cy="2069100"/>
          </a:xfrm>
        </p:grpSpPr>
        <p:sp>
          <p:nvSpPr>
            <p:cNvPr id="1265" name="Google Shape;1265;p47"/>
            <p:cNvSpPr/>
            <p:nvPr/>
          </p:nvSpPr>
          <p:spPr>
            <a:xfrm>
              <a:off x="8728400" y="11249125"/>
              <a:ext cx="2090475" cy="2069100"/>
            </a:xfrm>
            <a:custGeom>
              <a:rect b="b" l="l" r="r" t="t"/>
              <a:pathLst>
                <a:path extrusionOk="0" h="82764" w="83619">
                  <a:moveTo>
                    <a:pt x="40290" y="0"/>
                  </a:moveTo>
                  <a:cubicBezTo>
                    <a:pt x="40176" y="0"/>
                    <a:pt x="40062" y="8"/>
                    <a:pt x="39940" y="23"/>
                  </a:cubicBezTo>
                  <a:lnTo>
                    <a:pt x="39484" y="145"/>
                  </a:lnTo>
                  <a:cubicBezTo>
                    <a:pt x="39206" y="52"/>
                    <a:pt x="38891" y="12"/>
                    <a:pt x="38596" y="12"/>
                  </a:cubicBezTo>
                  <a:cubicBezTo>
                    <a:pt x="38505" y="12"/>
                    <a:pt x="38415" y="16"/>
                    <a:pt x="38329" y="23"/>
                  </a:cubicBezTo>
                  <a:lnTo>
                    <a:pt x="32402" y="814"/>
                  </a:lnTo>
                  <a:cubicBezTo>
                    <a:pt x="31673" y="935"/>
                    <a:pt x="31065" y="1269"/>
                    <a:pt x="30639" y="1756"/>
                  </a:cubicBezTo>
                  <a:cubicBezTo>
                    <a:pt x="30328" y="1711"/>
                    <a:pt x="30032" y="1683"/>
                    <a:pt x="29730" y="1683"/>
                  </a:cubicBezTo>
                  <a:cubicBezTo>
                    <a:pt x="29619" y="1683"/>
                    <a:pt x="29507" y="1687"/>
                    <a:pt x="29393" y="1695"/>
                  </a:cubicBezTo>
                  <a:cubicBezTo>
                    <a:pt x="29210" y="1695"/>
                    <a:pt x="29058" y="1725"/>
                    <a:pt x="28846" y="1725"/>
                  </a:cubicBezTo>
                  <a:cubicBezTo>
                    <a:pt x="28359" y="1817"/>
                    <a:pt x="27873" y="1908"/>
                    <a:pt x="27417" y="2060"/>
                  </a:cubicBezTo>
                  <a:cubicBezTo>
                    <a:pt x="27113" y="2181"/>
                    <a:pt x="26809" y="2303"/>
                    <a:pt x="26536" y="2424"/>
                  </a:cubicBezTo>
                  <a:cubicBezTo>
                    <a:pt x="26232" y="2516"/>
                    <a:pt x="25928" y="2668"/>
                    <a:pt x="25624" y="2820"/>
                  </a:cubicBezTo>
                  <a:cubicBezTo>
                    <a:pt x="25320" y="2972"/>
                    <a:pt x="25016" y="3184"/>
                    <a:pt x="24712" y="3367"/>
                  </a:cubicBezTo>
                  <a:cubicBezTo>
                    <a:pt x="24408" y="3549"/>
                    <a:pt x="24104" y="3792"/>
                    <a:pt x="23830" y="4005"/>
                  </a:cubicBezTo>
                  <a:cubicBezTo>
                    <a:pt x="23557" y="4279"/>
                    <a:pt x="23314" y="4583"/>
                    <a:pt x="23131" y="4917"/>
                  </a:cubicBezTo>
                  <a:cubicBezTo>
                    <a:pt x="22829" y="4824"/>
                    <a:pt x="22545" y="4784"/>
                    <a:pt x="22252" y="4784"/>
                  </a:cubicBezTo>
                  <a:cubicBezTo>
                    <a:pt x="22161" y="4784"/>
                    <a:pt x="22070" y="4788"/>
                    <a:pt x="21976" y="4795"/>
                  </a:cubicBezTo>
                  <a:cubicBezTo>
                    <a:pt x="21551" y="4856"/>
                    <a:pt x="21125" y="5039"/>
                    <a:pt x="20730" y="5251"/>
                  </a:cubicBezTo>
                  <a:lnTo>
                    <a:pt x="18238" y="6984"/>
                  </a:lnTo>
                  <a:cubicBezTo>
                    <a:pt x="17842" y="7227"/>
                    <a:pt x="17539" y="7622"/>
                    <a:pt x="17326" y="7987"/>
                  </a:cubicBezTo>
                  <a:lnTo>
                    <a:pt x="16809" y="7987"/>
                  </a:lnTo>
                  <a:cubicBezTo>
                    <a:pt x="16262" y="8078"/>
                    <a:pt x="15684" y="8352"/>
                    <a:pt x="15259" y="8716"/>
                  </a:cubicBezTo>
                  <a:lnTo>
                    <a:pt x="11581" y="12151"/>
                  </a:lnTo>
                  <a:cubicBezTo>
                    <a:pt x="10973" y="12698"/>
                    <a:pt x="10669" y="13458"/>
                    <a:pt x="10699" y="14279"/>
                  </a:cubicBezTo>
                  <a:lnTo>
                    <a:pt x="10335" y="14279"/>
                  </a:lnTo>
                  <a:cubicBezTo>
                    <a:pt x="9575" y="14370"/>
                    <a:pt x="8876" y="14826"/>
                    <a:pt x="8450" y="15495"/>
                  </a:cubicBezTo>
                  <a:lnTo>
                    <a:pt x="5684" y="19689"/>
                  </a:lnTo>
                  <a:cubicBezTo>
                    <a:pt x="5471" y="20054"/>
                    <a:pt x="5319" y="20419"/>
                    <a:pt x="5259" y="20814"/>
                  </a:cubicBezTo>
                  <a:cubicBezTo>
                    <a:pt x="5107" y="20966"/>
                    <a:pt x="5015" y="21148"/>
                    <a:pt x="4924" y="21331"/>
                  </a:cubicBezTo>
                  <a:lnTo>
                    <a:pt x="3830" y="23610"/>
                  </a:lnTo>
                  <a:cubicBezTo>
                    <a:pt x="3648" y="24005"/>
                    <a:pt x="3556" y="24400"/>
                    <a:pt x="3526" y="24826"/>
                  </a:cubicBezTo>
                  <a:cubicBezTo>
                    <a:pt x="3222" y="25130"/>
                    <a:pt x="2979" y="25525"/>
                    <a:pt x="2827" y="25981"/>
                  </a:cubicBezTo>
                  <a:lnTo>
                    <a:pt x="2067" y="28474"/>
                  </a:lnTo>
                  <a:cubicBezTo>
                    <a:pt x="1976" y="28869"/>
                    <a:pt x="1915" y="29264"/>
                    <a:pt x="1976" y="29659"/>
                  </a:cubicBezTo>
                  <a:cubicBezTo>
                    <a:pt x="1581" y="30084"/>
                    <a:pt x="1368" y="30571"/>
                    <a:pt x="1277" y="31148"/>
                  </a:cubicBezTo>
                  <a:lnTo>
                    <a:pt x="851" y="34127"/>
                  </a:lnTo>
                  <a:cubicBezTo>
                    <a:pt x="760" y="34826"/>
                    <a:pt x="942" y="35495"/>
                    <a:pt x="1277" y="36072"/>
                  </a:cubicBezTo>
                  <a:cubicBezTo>
                    <a:pt x="1003" y="36316"/>
                    <a:pt x="790" y="36620"/>
                    <a:pt x="639" y="36954"/>
                  </a:cubicBezTo>
                  <a:cubicBezTo>
                    <a:pt x="487" y="37258"/>
                    <a:pt x="365" y="37562"/>
                    <a:pt x="304" y="37896"/>
                  </a:cubicBezTo>
                  <a:cubicBezTo>
                    <a:pt x="213" y="38170"/>
                    <a:pt x="152" y="38474"/>
                    <a:pt x="91" y="38747"/>
                  </a:cubicBezTo>
                  <a:cubicBezTo>
                    <a:pt x="61" y="38990"/>
                    <a:pt x="31" y="39294"/>
                    <a:pt x="31" y="39598"/>
                  </a:cubicBezTo>
                  <a:cubicBezTo>
                    <a:pt x="31" y="39872"/>
                    <a:pt x="0" y="40115"/>
                    <a:pt x="31" y="40328"/>
                  </a:cubicBezTo>
                  <a:cubicBezTo>
                    <a:pt x="31" y="41057"/>
                    <a:pt x="152" y="41726"/>
                    <a:pt x="395" y="42395"/>
                  </a:cubicBezTo>
                  <a:cubicBezTo>
                    <a:pt x="639" y="43063"/>
                    <a:pt x="1003" y="43702"/>
                    <a:pt x="1459" y="44249"/>
                  </a:cubicBezTo>
                  <a:cubicBezTo>
                    <a:pt x="1976" y="44826"/>
                    <a:pt x="2584" y="45313"/>
                    <a:pt x="3253" y="45647"/>
                  </a:cubicBezTo>
                  <a:cubicBezTo>
                    <a:pt x="3982" y="46042"/>
                    <a:pt x="4803" y="46194"/>
                    <a:pt x="5684" y="46194"/>
                  </a:cubicBezTo>
                  <a:cubicBezTo>
                    <a:pt x="5867" y="46194"/>
                    <a:pt x="6110" y="46194"/>
                    <a:pt x="6292" y="46164"/>
                  </a:cubicBezTo>
                  <a:cubicBezTo>
                    <a:pt x="6474" y="46103"/>
                    <a:pt x="6718" y="46073"/>
                    <a:pt x="6900" y="46042"/>
                  </a:cubicBezTo>
                  <a:lnTo>
                    <a:pt x="6900" y="46042"/>
                  </a:lnTo>
                  <a:cubicBezTo>
                    <a:pt x="6687" y="46620"/>
                    <a:pt x="6262" y="47106"/>
                    <a:pt x="5775" y="47440"/>
                  </a:cubicBezTo>
                  <a:cubicBezTo>
                    <a:pt x="4894" y="48018"/>
                    <a:pt x="4408" y="48960"/>
                    <a:pt x="4468" y="49994"/>
                  </a:cubicBezTo>
                  <a:cubicBezTo>
                    <a:pt x="4468" y="50146"/>
                    <a:pt x="4499" y="50298"/>
                    <a:pt x="4560" y="50419"/>
                  </a:cubicBezTo>
                  <a:cubicBezTo>
                    <a:pt x="3800" y="50753"/>
                    <a:pt x="3222" y="51422"/>
                    <a:pt x="3040" y="52304"/>
                  </a:cubicBezTo>
                  <a:lnTo>
                    <a:pt x="2888" y="52942"/>
                  </a:lnTo>
                  <a:cubicBezTo>
                    <a:pt x="2827" y="53185"/>
                    <a:pt x="2675" y="53398"/>
                    <a:pt x="2493" y="53519"/>
                  </a:cubicBezTo>
                  <a:cubicBezTo>
                    <a:pt x="1672" y="54097"/>
                    <a:pt x="1216" y="55070"/>
                    <a:pt x="1277" y="56103"/>
                  </a:cubicBezTo>
                  <a:cubicBezTo>
                    <a:pt x="1398" y="57137"/>
                    <a:pt x="2037" y="58018"/>
                    <a:pt x="2979" y="58413"/>
                  </a:cubicBezTo>
                  <a:cubicBezTo>
                    <a:pt x="3222" y="58504"/>
                    <a:pt x="3405" y="58687"/>
                    <a:pt x="3496" y="58930"/>
                  </a:cubicBezTo>
                  <a:lnTo>
                    <a:pt x="3739" y="59507"/>
                  </a:lnTo>
                  <a:cubicBezTo>
                    <a:pt x="4215" y="60488"/>
                    <a:pt x="5207" y="61133"/>
                    <a:pt x="6288" y="61133"/>
                  </a:cubicBezTo>
                  <a:cubicBezTo>
                    <a:pt x="6380" y="61133"/>
                    <a:pt x="6473" y="61128"/>
                    <a:pt x="6566" y="61118"/>
                  </a:cubicBezTo>
                  <a:lnTo>
                    <a:pt x="6626" y="61118"/>
                  </a:lnTo>
                  <a:cubicBezTo>
                    <a:pt x="7782" y="60966"/>
                    <a:pt x="8754" y="60146"/>
                    <a:pt x="9028" y="58991"/>
                  </a:cubicBezTo>
                  <a:lnTo>
                    <a:pt x="9180" y="58352"/>
                  </a:lnTo>
                  <a:cubicBezTo>
                    <a:pt x="9210" y="58109"/>
                    <a:pt x="9362" y="57896"/>
                    <a:pt x="9575" y="57775"/>
                  </a:cubicBezTo>
                  <a:cubicBezTo>
                    <a:pt x="10031" y="57471"/>
                    <a:pt x="10365" y="57015"/>
                    <a:pt x="10548" y="56559"/>
                  </a:cubicBezTo>
                  <a:lnTo>
                    <a:pt x="10973" y="56559"/>
                  </a:lnTo>
                  <a:cubicBezTo>
                    <a:pt x="12098" y="56407"/>
                    <a:pt x="13010" y="55617"/>
                    <a:pt x="13314" y="54492"/>
                  </a:cubicBezTo>
                  <a:lnTo>
                    <a:pt x="13587" y="53519"/>
                  </a:lnTo>
                  <a:cubicBezTo>
                    <a:pt x="13678" y="53246"/>
                    <a:pt x="13769" y="53033"/>
                    <a:pt x="13891" y="52790"/>
                  </a:cubicBezTo>
                  <a:cubicBezTo>
                    <a:pt x="14347" y="53793"/>
                    <a:pt x="14833" y="54735"/>
                    <a:pt x="15411" y="55647"/>
                  </a:cubicBezTo>
                  <a:cubicBezTo>
                    <a:pt x="15411" y="55678"/>
                    <a:pt x="15441" y="55678"/>
                    <a:pt x="15441" y="55708"/>
                  </a:cubicBezTo>
                  <a:cubicBezTo>
                    <a:pt x="15563" y="55921"/>
                    <a:pt x="15684" y="56073"/>
                    <a:pt x="15806" y="56255"/>
                  </a:cubicBezTo>
                  <a:cubicBezTo>
                    <a:pt x="15836" y="56346"/>
                    <a:pt x="15867" y="56377"/>
                    <a:pt x="15897" y="56437"/>
                  </a:cubicBezTo>
                  <a:cubicBezTo>
                    <a:pt x="16140" y="56802"/>
                    <a:pt x="16353" y="57137"/>
                    <a:pt x="16627" y="57471"/>
                  </a:cubicBezTo>
                  <a:cubicBezTo>
                    <a:pt x="16657" y="57562"/>
                    <a:pt x="16748" y="57623"/>
                    <a:pt x="16779" y="57653"/>
                  </a:cubicBezTo>
                  <a:cubicBezTo>
                    <a:pt x="17022" y="58018"/>
                    <a:pt x="17265" y="58322"/>
                    <a:pt x="17539" y="58656"/>
                  </a:cubicBezTo>
                  <a:cubicBezTo>
                    <a:pt x="17569" y="58687"/>
                    <a:pt x="17630" y="58717"/>
                    <a:pt x="17630" y="58747"/>
                  </a:cubicBezTo>
                  <a:cubicBezTo>
                    <a:pt x="16323" y="62669"/>
                    <a:pt x="16627" y="67228"/>
                    <a:pt x="18542" y="71331"/>
                  </a:cubicBezTo>
                  <a:cubicBezTo>
                    <a:pt x="19788" y="74036"/>
                    <a:pt x="22067" y="76347"/>
                    <a:pt x="25016" y="77836"/>
                  </a:cubicBezTo>
                  <a:cubicBezTo>
                    <a:pt x="26988" y="78822"/>
                    <a:pt x="28997" y="79119"/>
                    <a:pt x="30972" y="79119"/>
                  </a:cubicBezTo>
                  <a:cubicBezTo>
                    <a:pt x="31553" y="79119"/>
                    <a:pt x="32132" y="79093"/>
                    <a:pt x="32706" y="79052"/>
                  </a:cubicBezTo>
                  <a:cubicBezTo>
                    <a:pt x="34651" y="81027"/>
                    <a:pt x="37326" y="82000"/>
                    <a:pt x="38542" y="82365"/>
                  </a:cubicBezTo>
                  <a:cubicBezTo>
                    <a:pt x="39393" y="82627"/>
                    <a:pt x="40275" y="82763"/>
                    <a:pt x="41132" y="82763"/>
                  </a:cubicBezTo>
                  <a:cubicBezTo>
                    <a:pt x="41469" y="82763"/>
                    <a:pt x="41803" y="82742"/>
                    <a:pt x="42129" y="82699"/>
                  </a:cubicBezTo>
                  <a:cubicBezTo>
                    <a:pt x="42889" y="82608"/>
                    <a:pt x="43557" y="82395"/>
                    <a:pt x="44226" y="82091"/>
                  </a:cubicBezTo>
                  <a:cubicBezTo>
                    <a:pt x="44864" y="81787"/>
                    <a:pt x="45381" y="81362"/>
                    <a:pt x="45807" y="80906"/>
                  </a:cubicBezTo>
                  <a:cubicBezTo>
                    <a:pt x="46354" y="81271"/>
                    <a:pt x="46962" y="81514"/>
                    <a:pt x="47630" y="81666"/>
                  </a:cubicBezTo>
                  <a:cubicBezTo>
                    <a:pt x="48077" y="81759"/>
                    <a:pt x="48524" y="81795"/>
                    <a:pt x="48978" y="81795"/>
                  </a:cubicBezTo>
                  <a:cubicBezTo>
                    <a:pt x="49265" y="81795"/>
                    <a:pt x="49555" y="81781"/>
                    <a:pt x="49849" y="81757"/>
                  </a:cubicBezTo>
                  <a:cubicBezTo>
                    <a:pt x="50974" y="81605"/>
                    <a:pt x="52129" y="81179"/>
                    <a:pt x="53193" y="80572"/>
                  </a:cubicBezTo>
                  <a:cubicBezTo>
                    <a:pt x="54287" y="79933"/>
                    <a:pt x="56627" y="78322"/>
                    <a:pt x="58056" y="75951"/>
                  </a:cubicBezTo>
                  <a:cubicBezTo>
                    <a:pt x="60548" y="75526"/>
                    <a:pt x="63071" y="74766"/>
                    <a:pt x="65229" y="72912"/>
                  </a:cubicBezTo>
                  <a:cubicBezTo>
                    <a:pt x="67722" y="70723"/>
                    <a:pt x="69394" y="67927"/>
                    <a:pt x="69941" y="65009"/>
                  </a:cubicBezTo>
                  <a:cubicBezTo>
                    <a:pt x="70761" y="60541"/>
                    <a:pt x="69941" y="56042"/>
                    <a:pt x="67783" y="52577"/>
                  </a:cubicBezTo>
                  <a:cubicBezTo>
                    <a:pt x="67843" y="52425"/>
                    <a:pt x="67935" y="52273"/>
                    <a:pt x="67995" y="52091"/>
                  </a:cubicBezTo>
                  <a:cubicBezTo>
                    <a:pt x="68026" y="51969"/>
                    <a:pt x="68087" y="51848"/>
                    <a:pt x="68147" y="51787"/>
                  </a:cubicBezTo>
                  <a:cubicBezTo>
                    <a:pt x="68269" y="51513"/>
                    <a:pt x="68391" y="51240"/>
                    <a:pt x="68482" y="50936"/>
                  </a:cubicBezTo>
                  <a:cubicBezTo>
                    <a:pt x="68543" y="50814"/>
                    <a:pt x="68573" y="50753"/>
                    <a:pt x="68603" y="50632"/>
                  </a:cubicBezTo>
                  <a:lnTo>
                    <a:pt x="68938" y="49598"/>
                  </a:lnTo>
                  <a:cubicBezTo>
                    <a:pt x="68938" y="49568"/>
                    <a:pt x="68998" y="49538"/>
                    <a:pt x="68998" y="49507"/>
                  </a:cubicBezTo>
                  <a:cubicBezTo>
                    <a:pt x="69090" y="49112"/>
                    <a:pt x="69242" y="48687"/>
                    <a:pt x="69363" y="48291"/>
                  </a:cubicBezTo>
                  <a:cubicBezTo>
                    <a:pt x="69485" y="47896"/>
                    <a:pt x="69546" y="47532"/>
                    <a:pt x="69667" y="47106"/>
                  </a:cubicBezTo>
                  <a:lnTo>
                    <a:pt x="69667" y="47015"/>
                  </a:lnTo>
                  <a:lnTo>
                    <a:pt x="69789" y="46559"/>
                  </a:lnTo>
                  <a:lnTo>
                    <a:pt x="69910" y="46103"/>
                  </a:lnTo>
                  <a:cubicBezTo>
                    <a:pt x="69941" y="45890"/>
                    <a:pt x="69971" y="45647"/>
                    <a:pt x="70062" y="45404"/>
                  </a:cubicBezTo>
                  <a:cubicBezTo>
                    <a:pt x="70093" y="45282"/>
                    <a:pt x="70093" y="45161"/>
                    <a:pt x="70093" y="45039"/>
                  </a:cubicBezTo>
                  <a:cubicBezTo>
                    <a:pt x="70123" y="44887"/>
                    <a:pt x="70123" y="44766"/>
                    <a:pt x="70153" y="44644"/>
                  </a:cubicBezTo>
                  <a:cubicBezTo>
                    <a:pt x="70457" y="44857"/>
                    <a:pt x="70701" y="45161"/>
                    <a:pt x="70883" y="45495"/>
                  </a:cubicBezTo>
                  <a:lnTo>
                    <a:pt x="71369" y="46407"/>
                  </a:lnTo>
                  <a:cubicBezTo>
                    <a:pt x="71885" y="47303"/>
                    <a:pt x="72814" y="47860"/>
                    <a:pt x="73808" y="47860"/>
                  </a:cubicBezTo>
                  <a:cubicBezTo>
                    <a:pt x="73926" y="47860"/>
                    <a:pt x="74046" y="47852"/>
                    <a:pt x="74166" y="47835"/>
                  </a:cubicBezTo>
                  <a:cubicBezTo>
                    <a:pt x="74196" y="47835"/>
                    <a:pt x="74227" y="47835"/>
                    <a:pt x="74318" y="47775"/>
                  </a:cubicBezTo>
                  <a:cubicBezTo>
                    <a:pt x="74378" y="47775"/>
                    <a:pt x="74500" y="47744"/>
                    <a:pt x="74561" y="47714"/>
                  </a:cubicBezTo>
                  <a:cubicBezTo>
                    <a:pt x="74865" y="48139"/>
                    <a:pt x="75321" y="48474"/>
                    <a:pt x="75837" y="48656"/>
                  </a:cubicBezTo>
                  <a:cubicBezTo>
                    <a:pt x="76050" y="48747"/>
                    <a:pt x="76233" y="48930"/>
                    <a:pt x="76354" y="49112"/>
                  </a:cubicBezTo>
                  <a:lnTo>
                    <a:pt x="76658" y="49720"/>
                  </a:lnTo>
                  <a:cubicBezTo>
                    <a:pt x="77149" y="50648"/>
                    <a:pt x="78106" y="51233"/>
                    <a:pt x="79132" y="51233"/>
                  </a:cubicBezTo>
                  <a:cubicBezTo>
                    <a:pt x="79249" y="51233"/>
                    <a:pt x="79367" y="51225"/>
                    <a:pt x="79485" y="51209"/>
                  </a:cubicBezTo>
                  <a:lnTo>
                    <a:pt x="79546" y="51209"/>
                  </a:lnTo>
                  <a:cubicBezTo>
                    <a:pt x="80731" y="51027"/>
                    <a:pt x="81673" y="50146"/>
                    <a:pt x="81917" y="48960"/>
                  </a:cubicBezTo>
                  <a:lnTo>
                    <a:pt x="82008" y="48322"/>
                  </a:lnTo>
                  <a:cubicBezTo>
                    <a:pt x="82069" y="48079"/>
                    <a:pt x="82221" y="47866"/>
                    <a:pt x="82403" y="47714"/>
                  </a:cubicBezTo>
                  <a:cubicBezTo>
                    <a:pt x="83224" y="47106"/>
                    <a:pt x="83619" y="46073"/>
                    <a:pt x="83497" y="45039"/>
                  </a:cubicBezTo>
                  <a:cubicBezTo>
                    <a:pt x="82920" y="44249"/>
                    <a:pt x="82251" y="43367"/>
                    <a:pt x="81309" y="43033"/>
                  </a:cubicBezTo>
                  <a:cubicBezTo>
                    <a:pt x="81066" y="42972"/>
                    <a:pt x="80883" y="42759"/>
                    <a:pt x="80762" y="42577"/>
                  </a:cubicBezTo>
                  <a:lnTo>
                    <a:pt x="80458" y="41969"/>
                  </a:lnTo>
                  <a:cubicBezTo>
                    <a:pt x="80032" y="41209"/>
                    <a:pt x="79303" y="40693"/>
                    <a:pt x="78512" y="40541"/>
                  </a:cubicBezTo>
                  <a:cubicBezTo>
                    <a:pt x="78512" y="40389"/>
                    <a:pt x="78512" y="40237"/>
                    <a:pt x="78482" y="40085"/>
                  </a:cubicBezTo>
                  <a:cubicBezTo>
                    <a:pt x="78300" y="39051"/>
                    <a:pt x="77600" y="38261"/>
                    <a:pt x="76628" y="37896"/>
                  </a:cubicBezTo>
                  <a:cubicBezTo>
                    <a:pt x="75898" y="37683"/>
                    <a:pt x="75321" y="37167"/>
                    <a:pt x="74956" y="36498"/>
                  </a:cubicBezTo>
                  <a:lnTo>
                    <a:pt x="74834" y="36285"/>
                  </a:lnTo>
                  <a:lnTo>
                    <a:pt x="77965" y="35768"/>
                  </a:lnTo>
                  <a:cubicBezTo>
                    <a:pt x="78725" y="35677"/>
                    <a:pt x="79394" y="35221"/>
                    <a:pt x="79850" y="34553"/>
                  </a:cubicBezTo>
                  <a:cubicBezTo>
                    <a:pt x="80275" y="33914"/>
                    <a:pt x="80427" y="33124"/>
                    <a:pt x="80275" y="32364"/>
                  </a:cubicBezTo>
                  <a:lnTo>
                    <a:pt x="79667" y="29750"/>
                  </a:lnTo>
                  <a:cubicBezTo>
                    <a:pt x="79515" y="29081"/>
                    <a:pt x="79120" y="28534"/>
                    <a:pt x="78634" y="28139"/>
                  </a:cubicBezTo>
                  <a:lnTo>
                    <a:pt x="77904" y="26011"/>
                  </a:lnTo>
                  <a:cubicBezTo>
                    <a:pt x="77783" y="25647"/>
                    <a:pt x="77600" y="25343"/>
                    <a:pt x="77327" y="25069"/>
                  </a:cubicBezTo>
                  <a:cubicBezTo>
                    <a:pt x="77296" y="24644"/>
                    <a:pt x="77175" y="24218"/>
                    <a:pt x="76962" y="23853"/>
                  </a:cubicBezTo>
                  <a:lnTo>
                    <a:pt x="75564" y="21422"/>
                  </a:lnTo>
                  <a:cubicBezTo>
                    <a:pt x="75442" y="21179"/>
                    <a:pt x="75290" y="20996"/>
                    <a:pt x="75108" y="20844"/>
                  </a:cubicBezTo>
                  <a:cubicBezTo>
                    <a:pt x="75169" y="20115"/>
                    <a:pt x="75017" y="19416"/>
                    <a:pt x="74561" y="18777"/>
                  </a:cubicBezTo>
                  <a:lnTo>
                    <a:pt x="72737" y="16346"/>
                  </a:lnTo>
                  <a:cubicBezTo>
                    <a:pt x="72179" y="15670"/>
                    <a:pt x="71365" y="15250"/>
                    <a:pt x="70516" y="15250"/>
                  </a:cubicBezTo>
                  <a:cubicBezTo>
                    <a:pt x="70486" y="15250"/>
                    <a:pt x="70457" y="15250"/>
                    <a:pt x="70427" y="15251"/>
                  </a:cubicBezTo>
                  <a:cubicBezTo>
                    <a:pt x="70397" y="14461"/>
                    <a:pt x="70153" y="13671"/>
                    <a:pt x="69789" y="12911"/>
                  </a:cubicBezTo>
                  <a:cubicBezTo>
                    <a:pt x="69424" y="12181"/>
                    <a:pt x="68938" y="11543"/>
                    <a:pt x="68330" y="10966"/>
                  </a:cubicBezTo>
                  <a:cubicBezTo>
                    <a:pt x="67965" y="10571"/>
                    <a:pt x="67539" y="10236"/>
                    <a:pt x="67114" y="9902"/>
                  </a:cubicBezTo>
                  <a:cubicBezTo>
                    <a:pt x="66628" y="9567"/>
                    <a:pt x="66141" y="9203"/>
                    <a:pt x="65594" y="8960"/>
                  </a:cubicBezTo>
                  <a:cubicBezTo>
                    <a:pt x="65229" y="8754"/>
                    <a:pt x="64813" y="8652"/>
                    <a:pt x="64410" y="8652"/>
                  </a:cubicBezTo>
                  <a:cubicBezTo>
                    <a:pt x="64276" y="8652"/>
                    <a:pt x="64143" y="8663"/>
                    <a:pt x="64014" y="8686"/>
                  </a:cubicBezTo>
                  <a:cubicBezTo>
                    <a:pt x="63953" y="8686"/>
                    <a:pt x="63922" y="8686"/>
                    <a:pt x="63892" y="8716"/>
                  </a:cubicBezTo>
                  <a:cubicBezTo>
                    <a:pt x="63740" y="8412"/>
                    <a:pt x="63558" y="8108"/>
                    <a:pt x="63314" y="7835"/>
                  </a:cubicBezTo>
                  <a:cubicBezTo>
                    <a:pt x="62828" y="7197"/>
                    <a:pt x="62220" y="6680"/>
                    <a:pt x="61460" y="6224"/>
                  </a:cubicBezTo>
                  <a:cubicBezTo>
                    <a:pt x="60913" y="5920"/>
                    <a:pt x="60396" y="5646"/>
                    <a:pt x="59819" y="5525"/>
                  </a:cubicBezTo>
                  <a:cubicBezTo>
                    <a:pt x="59545" y="5464"/>
                    <a:pt x="59302" y="5403"/>
                    <a:pt x="59029" y="5373"/>
                  </a:cubicBezTo>
                  <a:cubicBezTo>
                    <a:pt x="58998" y="5190"/>
                    <a:pt x="58907" y="5008"/>
                    <a:pt x="58846" y="4856"/>
                  </a:cubicBezTo>
                  <a:cubicBezTo>
                    <a:pt x="58542" y="4157"/>
                    <a:pt x="57965" y="3640"/>
                    <a:pt x="57235" y="3367"/>
                  </a:cubicBezTo>
                  <a:lnTo>
                    <a:pt x="51612" y="1300"/>
                  </a:lnTo>
                  <a:cubicBezTo>
                    <a:pt x="51282" y="1182"/>
                    <a:pt x="50934" y="1137"/>
                    <a:pt x="50610" y="1137"/>
                  </a:cubicBezTo>
                  <a:cubicBezTo>
                    <a:pt x="50516" y="1137"/>
                    <a:pt x="50424" y="1141"/>
                    <a:pt x="50335" y="1148"/>
                  </a:cubicBezTo>
                  <a:cubicBezTo>
                    <a:pt x="49788" y="1239"/>
                    <a:pt x="49272" y="1452"/>
                    <a:pt x="48846" y="1817"/>
                  </a:cubicBezTo>
                  <a:cubicBezTo>
                    <a:pt x="48421" y="996"/>
                    <a:pt x="47630" y="449"/>
                    <a:pt x="46688" y="358"/>
                  </a:cubicBezTo>
                  <a:lnTo>
                    <a:pt x="44196" y="84"/>
                  </a:lnTo>
                  <a:cubicBezTo>
                    <a:pt x="44125" y="74"/>
                    <a:pt x="44057" y="71"/>
                    <a:pt x="43991" y="71"/>
                  </a:cubicBezTo>
                  <a:cubicBezTo>
                    <a:pt x="43858" y="71"/>
                    <a:pt x="43729" y="84"/>
                    <a:pt x="43588" y="84"/>
                  </a:cubicBezTo>
                  <a:cubicBezTo>
                    <a:pt x="43375" y="145"/>
                    <a:pt x="43132" y="175"/>
                    <a:pt x="42919" y="297"/>
                  </a:cubicBezTo>
                  <a:lnTo>
                    <a:pt x="40639" y="23"/>
                  </a:lnTo>
                  <a:cubicBezTo>
                    <a:pt x="40518" y="8"/>
                    <a:pt x="40404" y="0"/>
                    <a:pt x="40290" y="0"/>
                  </a:cubicBezTo>
                  <a:close/>
                </a:path>
              </a:pathLst>
            </a:custGeom>
            <a:solidFill>
              <a:srgbClr val="F9F9F9"/>
            </a:solidFill>
            <a:ln>
              <a:noFill/>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66" name="Google Shape;1266;p47"/>
            <p:cNvGrpSpPr/>
            <p:nvPr/>
          </p:nvGrpSpPr>
          <p:grpSpPr>
            <a:xfrm>
              <a:off x="8792975" y="11320375"/>
              <a:ext cx="1943075" cy="1929300"/>
              <a:chOff x="8792975" y="11320375"/>
              <a:chExt cx="1943075" cy="1929300"/>
            </a:xfrm>
          </p:grpSpPr>
          <p:sp>
            <p:nvSpPr>
              <p:cNvPr id="1267" name="Google Shape;1267;p47"/>
              <p:cNvSpPr/>
              <p:nvPr/>
            </p:nvSpPr>
            <p:spPr>
              <a:xfrm>
                <a:off x="8792975" y="12192725"/>
                <a:ext cx="203675" cy="144400"/>
              </a:xfrm>
              <a:custGeom>
                <a:rect b="b" l="l" r="r" t="t"/>
                <a:pathLst>
                  <a:path extrusionOk="0" h="5776" w="8147">
                    <a:moveTo>
                      <a:pt x="5107" y="0"/>
                    </a:moveTo>
                    <a:cubicBezTo>
                      <a:pt x="4864" y="61"/>
                      <a:pt x="4591" y="91"/>
                      <a:pt x="4347" y="152"/>
                    </a:cubicBezTo>
                    <a:cubicBezTo>
                      <a:pt x="4135" y="243"/>
                      <a:pt x="3952" y="395"/>
                      <a:pt x="3740" y="547"/>
                    </a:cubicBezTo>
                    <a:cubicBezTo>
                      <a:pt x="3557" y="730"/>
                      <a:pt x="3436" y="912"/>
                      <a:pt x="3344" y="1155"/>
                    </a:cubicBezTo>
                    <a:cubicBezTo>
                      <a:pt x="3223" y="1368"/>
                      <a:pt x="3132" y="1642"/>
                      <a:pt x="3132" y="1945"/>
                    </a:cubicBezTo>
                    <a:lnTo>
                      <a:pt x="3132" y="2189"/>
                    </a:lnTo>
                    <a:lnTo>
                      <a:pt x="3132" y="2493"/>
                    </a:lnTo>
                    <a:lnTo>
                      <a:pt x="3132" y="2797"/>
                    </a:lnTo>
                    <a:cubicBezTo>
                      <a:pt x="3132" y="2888"/>
                      <a:pt x="3132" y="3009"/>
                      <a:pt x="3101" y="3100"/>
                    </a:cubicBezTo>
                    <a:cubicBezTo>
                      <a:pt x="3071" y="3192"/>
                      <a:pt x="3040" y="3222"/>
                      <a:pt x="2980" y="3313"/>
                    </a:cubicBezTo>
                    <a:cubicBezTo>
                      <a:pt x="2949" y="3344"/>
                      <a:pt x="2888" y="3404"/>
                      <a:pt x="2797" y="3404"/>
                    </a:cubicBezTo>
                    <a:cubicBezTo>
                      <a:pt x="2781" y="3413"/>
                      <a:pt x="2762" y="3416"/>
                      <a:pt x="2744" y="3416"/>
                    </a:cubicBezTo>
                    <a:cubicBezTo>
                      <a:pt x="2692" y="3416"/>
                      <a:pt x="2637" y="3388"/>
                      <a:pt x="2615" y="3344"/>
                    </a:cubicBezTo>
                    <a:cubicBezTo>
                      <a:pt x="2584" y="3313"/>
                      <a:pt x="2524" y="3283"/>
                      <a:pt x="2493" y="3192"/>
                    </a:cubicBezTo>
                    <a:cubicBezTo>
                      <a:pt x="2463" y="3131"/>
                      <a:pt x="2463" y="3040"/>
                      <a:pt x="2432" y="2979"/>
                    </a:cubicBezTo>
                    <a:cubicBezTo>
                      <a:pt x="2432" y="2857"/>
                      <a:pt x="2372" y="2797"/>
                      <a:pt x="2372" y="2705"/>
                    </a:cubicBezTo>
                    <a:cubicBezTo>
                      <a:pt x="2341" y="2645"/>
                      <a:pt x="2341" y="2553"/>
                      <a:pt x="2341" y="2493"/>
                    </a:cubicBezTo>
                    <a:lnTo>
                      <a:pt x="2341" y="2280"/>
                    </a:lnTo>
                    <a:cubicBezTo>
                      <a:pt x="2341" y="2037"/>
                      <a:pt x="2372" y="1793"/>
                      <a:pt x="2432" y="1490"/>
                    </a:cubicBezTo>
                    <a:cubicBezTo>
                      <a:pt x="2463" y="1186"/>
                      <a:pt x="2524" y="973"/>
                      <a:pt x="2615" y="699"/>
                    </a:cubicBezTo>
                    <a:lnTo>
                      <a:pt x="366" y="517"/>
                    </a:lnTo>
                    <a:cubicBezTo>
                      <a:pt x="305" y="669"/>
                      <a:pt x="214" y="821"/>
                      <a:pt x="183" y="1003"/>
                    </a:cubicBezTo>
                    <a:lnTo>
                      <a:pt x="62" y="1581"/>
                    </a:lnTo>
                    <a:cubicBezTo>
                      <a:pt x="31" y="1763"/>
                      <a:pt x="1" y="1945"/>
                      <a:pt x="1" y="2128"/>
                    </a:cubicBezTo>
                    <a:lnTo>
                      <a:pt x="1" y="2705"/>
                    </a:lnTo>
                    <a:cubicBezTo>
                      <a:pt x="1" y="3131"/>
                      <a:pt x="62" y="3496"/>
                      <a:pt x="183" y="3891"/>
                    </a:cubicBezTo>
                    <a:cubicBezTo>
                      <a:pt x="335" y="4256"/>
                      <a:pt x="518" y="4559"/>
                      <a:pt x="761" y="4863"/>
                    </a:cubicBezTo>
                    <a:cubicBezTo>
                      <a:pt x="973" y="5167"/>
                      <a:pt x="1277" y="5411"/>
                      <a:pt x="1612" y="5563"/>
                    </a:cubicBezTo>
                    <a:cubicBezTo>
                      <a:pt x="1977" y="5715"/>
                      <a:pt x="2372" y="5775"/>
                      <a:pt x="2797" y="5775"/>
                    </a:cubicBezTo>
                    <a:cubicBezTo>
                      <a:pt x="3101" y="5775"/>
                      <a:pt x="3405" y="5745"/>
                      <a:pt x="3679" y="5623"/>
                    </a:cubicBezTo>
                    <a:cubicBezTo>
                      <a:pt x="3922" y="5502"/>
                      <a:pt x="4165" y="5350"/>
                      <a:pt x="4347" y="5167"/>
                    </a:cubicBezTo>
                    <a:cubicBezTo>
                      <a:pt x="4530" y="4985"/>
                      <a:pt x="4712" y="4742"/>
                      <a:pt x="4803" y="4499"/>
                    </a:cubicBezTo>
                    <a:cubicBezTo>
                      <a:pt x="4925" y="4225"/>
                      <a:pt x="4955" y="3921"/>
                      <a:pt x="4955" y="3617"/>
                    </a:cubicBezTo>
                    <a:lnTo>
                      <a:pt x="4955" y="3435"/>
                    </a:lnTo>
                    <a:lnTo>
                      <a:pt x="4955" y="3192"/>
                    </a:lnTo>
                    <a:cubicBezTo>
                      <a:pt x="4955" y="3131"/>
                      <a:pt x="5016" y="3009"/>
                      <a:pt x="5016" y="2949"/>
                    </a:cubicBezTo>
                    <a:cubicBezTo>
                      <a:pt x="5047" y="2857"/>
                      <a:pt x="5047" y="2797"/>
                      <a:pt x="5077" y="2705"/>
                    </a:cubicBezTo>
                    <a:cubicBezTo>
                      <a:pt x="5107" y="2675"/>
                      <a:pt x="5168" y="2584"/>
                      <a:pt x="5199" y="2553"/>
                    </a:cubicBezTo>
                    <a:cubicBezTo>
                      <a:pt x="5259" y="2523"/>
                      <a:pt x="5290" y="2462"/>
                      <a:pt x="5381" y="2462"/>
                    </a:cubicBezTo>
                    <a:cubicBezTo>
                      <a:pt x="5472" y="2462"/>
                      <a:pt x="5563" y="2462"/>
                      <a:pt x="5624" y="2553"/>
                    </a:cubicBezTo>
                    <a:lnTo>
                      <a:pt x="5715" y="2766"/>
                    </a:lnTo>
                    <a:cubicBezTo>
                      <a:pt x="5715" y="2857"/>
                      <a:pt x="5776" y="2949"/>
                      <a:pt x="5776" y="3040"/>
                    </a:cubicBezTo>
                    <a:lnTo>
                      <a:pt x="5776" y="3313"/>
                    </a:lnTo>
                    <a:cubicBezTo>
                      <a:pt x="5806" y="3648"/>
                      <a:pt x="5715" y="4043"/>
                      <a:pt x="5654" y="4408"/>
                    </a:cubicBezTo>
                    <a:cubicBezTo>
                      <a:pt x="5533" y="4803"/>
                      <a:pt x="5411" y="5137"/>
                      <a:pt x="5229" y="5441"/>
                    </a:cubicBezTo>
                    <a:lnTo>
                      <a:pt x="7478" y="5684"/>
                    </a:lnTo>
                    <a:cubicBezTo>
                      <a:pt x="7539" y="5502"/>
                      <a:pt x="7630" y="5380"/>
                      <a:pt x="7691" y="5137"/>
                    </a:cubicBezTo>
                    <a:cubicBezTo>
                      <a:pt x="7782" y="4894"/>
                      <a:pt x="7843" y="4711"/>
                      <a:pt x="7934" y="4499"/>
                    </a:cubicBezTo>
                    <a:cubicBezTo>
                      <a:pt x="7965" y="4256"/>
                      <a:pt x="8056" y="4073"/>
                      <a:pt x="8086" y="3830"/>
                    </a:cubicBezTo>
                    <a:cubicBezTo>
                      <a:pt x="8116" y="3648"/>
                      <a:pt x="8147" y="3465"/>
                      <a:pt x="8147" y="3283"/>
                    </a:cubicBezTo>
                    <a:cubicBezTo>
                      <a:pt x="8147" y="2827"/>
                      <a:pt x="8086" y="2401"/>
                      <a:pt x="7965" y="1976"/>
                    </a:cubicBezTo>
                    <a:cubicBezTo>
                      <a:pt x="7843" y="1550"/>
                      <a:pt x="7661" y="1216"/>
                      <a:pt x="7387" y="912"/>
                    </a:cubicBezTo>
                    <a:cubicBezTo>
                      <a:pt x="7144" y="638"/>
                      <a:pt x="6840" y="395"/>
                      <a:pt x="6445" y="243"/>
                    </a:cubicBezTo>
                    <a:cubicBezTo>
                      <a:pt x="6080" y="91"/>
                      <a:pt x="5624" y="0"/>
                      <a:pt x="5107"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8" name="Google Shape;1268;p47"/>
              <p:cNvSpPr/>
              <p:nvPr/>
            </p:nvSpPr>
            <p:spPr>
              <a:xfrm>
                <a:off x="8812750" y="12024025"/>
                <a:ext cx="201375" cy="180125"/>
              </a:xfrm>
              <a:custGeom>
                <a:rect b="b" l="l" r="r" t="t"/>
                <a:pathLst>
                  <a:path extrusionOk="0" h="7205" w="8055">
                    <a:moveTo>
                      <a:pt x="4924" y="2645"/>
                    </a:moveTo>
                    <a:lnTo>
                      <a:pt x="4772" y="3435"/>
                    </a:lnTo>
                    <a:lnTo>
                      <a:pt x="3009" y="2675"/>
                    </a:lnTo>
                    <a:lnTo>
                      <a:pt x="4924" y="2645"/>
                    </a:lnTo>
                    <a:close/>
                    <a:moveTo>
                      <a:pt x="8055" y="0"/>
                    </a:moveTo>
                    <a:lnTo>
                      <a:pt x="426" y="669"/>
                    </a:lnTo>
                    <a:lnTo>
                      <a:pt x="0" y="3678"/>
                    </a:lnTo>
                    <a:lnTo>
                      <a:pt x="6718" y="7204"/>
                    </a:lnTo>
                    <a:lnTo>
                      <a:pt x="7508" y="4529"/>
                    </a:lnTo>
                    <a:lnTo>
                      <a:pt x="6353" y="4013"/>
                    </a:lnTo>
                    <a:lnTo>
                      <a:pt x="6566" y="2797"/>
                    </a:lnTo>
                    <a:lnTo>
                      <a:pt x="7873" y="2736"/>
                    </a:lnTo>
                    <a:lnTo>
                      <a:pt x="8055" y="0"/>
                    </a:ln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9" name="Google Shape;1269;p47"/>
              <p:cNvSpPr/>
              <p:nvPr/>
            </p:nvSpPr>
            <p:spPr>
              <a:xfrm>
                <a:off x="8840100" y="11818850"/>
                <a:ext cx="224200" cy="183150"/>
              </a:xfrm>
              <a:custGeom>
                <a:rect b="b" l="l" r="r" t="t"/>
                <a:pathLst>
                  <a:path extrusionOk="0" h="7326" w="8968">
                    <a:moveTo>
                      <a:pt x="2706" y="1"/>
                    </a:moveTo>
                    <a:lnTo>
                      <a:pt x="1551" y="2250"/>
                    </a:lnTo>
                    <a:lnTo>
                      <a:pt x="5320" y="4894"/>
                    </a:lnTo>
                    <a:lnTo>
                      <a:pt x="760" y="4134"/>
                    </a:lnTo>
                    <a:lnTo>
                      <a:pt x="0" y="6657"/>
                    </a:lnTo>
                    <a:lnTo>
                      <a:pt x="8055" y="7326"/>
                    </a:lnTo>
                    <a:lnTo>
                      <a:pt x="8967" y="4742"/>
                    </a:lnTo>
                    <a:lnTo>
                      <a:pt x="2706" y="1"/>
                    </a:ln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0" name="Google Shape;1270;p47"/>
              <p:cNvSpPr/>
              <p:nvPr/>
            </p:nvSpPr>
            <p:spPr>
              <a:xfrm>
                <a:off x="8920650" y="11679800"/>
                <a:ext cx="225700" cy="218100"/>
              </a:xfrm>
              <a:custGeom>
                <a:rect b="b" l="l" r="r" t="t"/>
                <a:pathLst>
                  <a:path extrusionOk="0" h="8724" w="9028">
                    <a:moveTo>
                      <a:pt x="2858" y="0"/>
                    </a:moveTo>
                    <a:lnTo>
                      <a:pt x="0" y="4195"/>
                    </a:lnTo>
                    <a:lnTo>
                      <a:pt x="6505" y="8724"/>
                    </a:lnTo>
                    <a:lnTo>
                      <a:pt x="9028" y="4711"/>
                    </a:lnTo>
                    <a:cubicBezTo>
                      <a:pt x="8724" y="4468"/>
                      <a:pt x="8359" y="4225"/>
                      <a:pt x="8055" y="3982"/>
                    </a:cubicBezTo>
                    <a:cubicBezTo>
                      <a:pt x="7751" y="3769"/>
                      <a:pt x="7417" y="3496"/>
                      <a:pt x="7113" y="3283"/>
                    </a:cubicBezTo>
                    <a:lnTo>
                      <a:pt x="6596" y="4073"/>
                    </a:lnTo>
                    <a:lnTo>
                      <a:pt x="5836" y="5198"/>
                    </a:lnTo>
                    <a:lnTo>
                      <a:pt x="5168" y="4711"/>
                    </a:lnTo>
                    <a:lnTo>
                      <a:pt x="6049" y="3313"/>
                    </a:lnTo>
                    <a:lnTo>
                      <a:pt x="4712" y="2280"/>
                    </a:lnTo>
                    <a:lnTo>
                      <a:pt x="3800" y="3648"/>
                    </a:lnTo>
                    <a:lnTo>
                      <a:pt x="3283" y="3222"/>
                    </a:lnTo>
                    <a:lnTo>
                      <a:pt x="4468" y="1216"/>
                    </a:lnTo>
                    <a:cubicBezTo>
                      <a:pt x="4195" y="1034"/>
                      <a:pt x="3921" y="790"/>
                      <a:pt x="3648" y="608"/>
                    </a:cubicBezTo>
                    <a:cubicBezTo>
                      <a:pt x="3405" y="426"/>
                      <a:pt x="3131" y="183"/>
                      <a:pt x="2858"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1" name="Google Shape;1271;p47"/>
              <p:cNvSpPr/>
              <p:nvPr/>
            </p:nvSpPr>
            <p:spPr>
              <a:xfrm>
                <a:off x="9058950" y="11522500"/>
                <a:ext cx="215075" cy="233300"/>
              </a:xfrm>
              <a:custGeom>
                <a:rect b="b" l="l" r="r" t="t"/>
                <a:pathLst>
                  <a:path extrusionOk="0" h="9332" w="8603">
                    <a:moveTo>
                      <a:pt x="3739" y="0"/>
                    </a:moveTo>
                    <a:lnTo>
                      <a:pt x="0" y="3435"/>
                    </a:lnTo>
                    <a:lnTo>
                      <a:pt x="5228" y="9332"/>
                    </a:lnTo>
                    <a:lnTo>
                      <a:pt x="8602" y="6019"/>
                    </a:lnTo>
                    <a:cubicBezTo>
                      <a:pt x="8359" y="5715"/>
                      <a:pt x="8116" y="5411"/>
                      <a:pt x="7842" y="5107"/>
                    </a:cubicBezTo>
                    <a:cubicBezTo>
                      <a:pt x="7599" y="4803"/>
                      <a:pt x="7356" y="4499"/>
                      <a:pt x="7083" y="4195"/>
                    </a:cubicBezTo>
                    <a:lnTo>
                      <a:pt x="6383" y="4864"/>
                    </a:lnTo>
                    <a:lnTo>
                      <a:pt x="5380" y="5775"/>
                    </a:lnTo>
                    <a:lnTo>
                      <a:pt x="4894" y="5168"/>
                    </a:lnTo>
                    <a:lnTo>
                      <a:pt x="6079" y="4012"/>
                    </a:lnTo>
                    <a:lnTo>
                      <a:pt x="5016" y="2675"/>
                    </a:lnTo>
                    <a:lnTo>
                      <a:pt x="3830" y="3800"/>
                    </a:lnTo>
                    <a:lnTo>
                      <a:pt x="3405" y="3253"/>
                    </a:lnTo>
                    <a:lnTo>
                      <a:pt x="5046" y="1581"/>
                    </a:lnTo>
                    <a:cubicBezTo>
                      <a:pt x="4803" y="1338"/>
                      <a:pt x="4620" y="1064"/>
                      <a:pt x="4408" y="791"/>
                    </a:cubicBezTo>
                    <a:cubicBezTo>
                      <a:pt x="4165" y="517"/>
                      <a:pt x="3982" y="274"/>
                      <a:pt x="3739"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2" name="Google Shape;1272;p47"/>
              <p:cNvSpPr/>
              <p:nvPr/>
            </p:nvSpPr>
            <p:spPr>
              <a:xfrm>
                <a:off x="9219275" y="11440425"/>
                <a:ext cx="204450" cy="226475"/>
              </a:xfrm>
              <a:custGeom>
                <a:rect b="b" l="l" r="r" t="t"/>
                <a:pathLst>
                  <a:path extrusionOk="0" h="9059" w="8178">
                    <a:moveTo>
                      <a:pt x="2706" y="3283"/>
                    </a:moveTo>
                    <a:lnTo>
                      <a:pt x="4074" y="4681"/>
                    </a:lnTo>
                    <a:lnTo>
                      <a:pt x="3344" y="5107"/>
                    </a:lnTo>
                    <a:lnTo>
                      <a:pt x="2706" y="3283"/>
                    </a:lnTo>
                    <a:close/>
                    <a:moveTo>
                      <a:pt x="2493" y="1"/>
                    </a:moveTo>
                    <a:lnTo>
                      <a:pt x="1" y="1733"/>
                    </a:lnTo>
                    <a:lnTo>
                      <a:pt x="1977" y="9058"/>
                    </a:lnTo>
                    <a:lnTo>
                      <a:pt x="4469" y="7843"/>
                    </a:lnTo>
                    <a:lnTo>
                      <a:pt x="4074" y="6657"/>
                    </a:lnTo>
                    <a:lnTo>
                      <a:pt x="5138" y="6019"/>
                    </a:lnTo>
                    <a:lnTo>
                      <a:pt x="6050" y="6900"/>
                    </a:lnTo>
                    <a:lnTo>
                      <a:pt x="8177" y="5168"/>
                    </a:lnTo>
                    <a:lnTo>
                      <a:pt x="2493" y="1"/>
                    </a:ln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3" name="Google Shape;1273;p47"/>
              <p:cNvSpPr/>
              <p:nvPr/>
            </p:nvSpPr>
            <p:spPr>
              <a:xfrm>
                <a:off x="9363675" y="11363475"/>
                <a:ext cx="205175" cy="217550"/>
              </a:xfrm>
              <a:custGeom>
                <a:rect b="b" l="l" r="r" t="t"/>
                <a:pathLst>
                  <a:path extrusionOk="0" h="8702" w="8207">
                    <a:moveTo>
                      <a:pt x="3617" y="1954"/>
                    </a:moveTo>
                    <a:cubicBezTo>
                      <a:pt x="3739" y="1954"/>
                      <a:pt x="3860" y="1984"/>
                      <a:pt x="3982" y="2075"/>
                    </a:cubicBezTo>
                    <a:cubicBezTo>
                      <a:pt x="4073" y="2136"/>
                      <a:pt x="4164" y="2227"/>
                      <a:pt x="4255" y="2319"/>
                    </a:cubicBezTo>
                    <a:cubicBezTo>
                      <a:pt x="4316" y="2440"/>
                      <a:pt x="4407" y="2562"/>
                      <a:pt x="4438" y="2714"/>
                    </a:cubicBezTo>
                    <a:cubicBezTo>
                      <a:pt x="4468" y="2896"/>
                      <a:pt x="4529" y="3048"/>
                      <a:pt x="4438" y="3170"/>
                    </a:cubicBezTo>
                    <a:cubicBezTo>
                      <a:pt x="4407" y="3322"/>
                      <a:pt x="4316" y="3474"/>
                      <a:pt x="4255" y="3595"/>
                    </a:cubicBezTo>
                    <a:cubicBezTo>
                      <a:pt x="4164" y="3686"/>
                      <a:pt x="4043" y="3808"/>
                      <a:pt x="3891" y="3899"/>
                    </a:cubicBezTo>
                    <a:cubicBezTo>
                      <a:pt x="3799" y="3990"/>
                      <a:pt x="3647" y="4082"/>
                      <a:pt x="3496" y="4112"/>
                    </a:cubicBezTo>
                    <a:lnTo>
                      <a:pt x="3374" y="4142"/>
                    </a:lnTo>
                    <a:lnTo>
                      <a:pt x="2796" y="2227"/>
                    </a:lnTo>
                    <a:cubicBezTo>
                      <a:pt x="2888" y="2167"/>
                      <a:pt x="2918" y="2136"/>
                      <a:pt x="2979" y="2106"/>
                    </a:cubicBezTo>
                    <a:cubicBezTo>
                      <a:pt x="3040" y="2075"/>
                      <a:pt x="3100" y="2075"/>
                      <a:pt x="3192" y="2015"/>
                    </a:cubicBezTo>
                    <a:cubicBezTo>
                      <a:pt x="3344" y="1954"/>
                      <a:pt x="3496" y="1954"/>
                      <a:pt x="3617" y="1954"/>
                    </a:cubicBezTo>
                    <a:close/>
                    <a:moveTo>
                      <a:pt x="4076" y="1"/>
                    </a:moveTo>
                    <a:cubicBezTo>
                      <a:pt x="4005" y="1"/>
                      <a:pt x="3933" y="3"/>
                      <a:pt x="3860" y="9"/>
                    </a:cubicBezTo>
                    <a:cubicBezTo>
                      <a:pt x="3496" y="9"/>
                      <a:pt x="3070" y="100"/>
                      <a:pt x="2705" y="252"/>
                    </a:cubicBezTo>
                    <a:cubicBezTo>
                      <a:pt x="2462" y="313"/>
                      <a:pt x="2188" y="404"/>
                      <a:pt x="1976" y="495"/>
                    </a:cubicBezTo>
                    <a:cubicBezTo>
                      <a:pt x="1733" y="586"/>
                      <a:pt x="1520" y="708"/>
                      <a:pt x="1277" y="799"/>
                    </a:cubicBezTo>
                    <a:cubicBezTo>
                      <a:pt x="1064" y="920"/>
                      <a:pt x="881" y="1042"/>
                      <a:pt x="638" y="1194"/>
                    </a:cubicBezTo>
                    <a:cubicBezTo>
                      <a:pt x="426" y="1316"/>
                      <a:pt x="213" y="1468"/>
                      <a:pt x="0" y="1650"/>
                    </a:cubicBezTo>
                    <a:cubicBezTo>
                      <a:pt x="91" y="2015"/>
                      <a:pt x="274" y="2440"/>
                      <a:pt x="365" y="2835"/>
                    </a:cubicBezTo>
                    <a:cubicBezTo>
                      <a:pt x="486" y="3200"/>
                      <a:pt x="638" y="3626"/>
                      <a:pt x="760" y="3990"/>
                    </a:cubicBezTo>
                    <a:cubicBezTo>
                      <a:pt x="1033" y="4811"/>
                      <a:pt x="1246" y="5571"/>
                      <a:pt x="1520" y="6361"/>
                    </a:cubicBezTo>
                    <a:cubicBezTo>
                      <a:pt x="1793" y="7121"/>
                      <a:pt x="2006" y="7911"/>
                      <a:pt x="2280" y="8702"/>
                    </a:cubicBezTo>
                    <a:lnTo>
                      <a:pt x="4468" y="7942"/>
                    </a:lnTo>
                    <a:lnTo>
                      <a:pt x="3830" y="5784"/>
                    </a:lnTo>
                    <a:lnTo>
                      <a:pt x="4468" y="5571"/>
                    </a:lnTo>
                    <a:lnTo>
                      <a:pt x="6018" y="7486"/>
                    </a:lnTo>
                    <a:lnTo>
                      <a:pt x="8207" y="6240"/>
                    </a:lnTo>
                    <a:lnTo>
                      <a:pt x="6231" y="4507"/>
                    </a:lnTo>
                    <a:cubicBezTo>
                      <a:pt x="6414" y="4264"/>
                      <a:pt x="6535" y="4082"/>
                      <a:pt x="6657" y="3838"/>
                    </a:cubicBezTo>
                    <a:cubicBezTo>
                      <a:pt x="6748" y="3626"/>
                      <a:pt x="6839" y="3443"/>
                      <a:pt x="6869" y="3200"/>
                    </a:cubicBezTo>
                    <a:cubicBezTo>
                      <a:pt x="6900" y="2987"/>
                      <a:pt x="6900" y="2744"/>
                      <a:pt x="6869" y="2531"/>
                    </a:cubicBezTo>
                    <a:cubicBezTo>
                      <a:pt x="6839" y="2288"/>
                      <a:pt x="6748" y="2015"/>
                      <a:pt x="6687" y="1772"/>
                    </a:cubicBezTo>
                    <a:cubicBezTo>
                      <a:pt x="6535" y="1346"/>
                      <a:pt x="6353" y="951"/>
                      <a:pt x="5958" y="738"/>
                    </a:cubicBezTo>
                    <a:cubicBezTo>
                      <a:pt x="5684" y="465"/>
                      <a:pt x="5350" y="282"/>
                      <a:pt x="5015" y="161"/>
                    </a:cubicBezTo>
                    <a:cubicBezTo>
                      <a:pt x="4738" y="60"/>
                      <a:pt x="4420" y="1"/>
                      <a:pt x="4076" y="1"/>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4" name="Google Shape;1274;p47"/>
              <p:cNvSpPr/>
              <p:nvPr/>
            </p:nvSpPr>
            <p:spPr>
              <a:xfrm>
                <a:off x="9543750" y="11320375"/>
                <a:ext cx="154300" cy="205175"/>
              </a:xfrm>
              <a:custGeom>
                <a:rect b="b" l="l" r="r" t="t"/>
                <a:pathLst>
                  <a:path extrusionOk="0" h="8207" w="6172">
                    <a:moveTo>
                      <a:pt x="5898" y="0"/>
                    </a:moveTo>
                    <a:lnTo>
                      <a:pt x="1" y="790"/>
                    </a:lnTo>
                    <a:lnTo>
                      <a:pt x="274" y="3374"/>
                    </a:lnTo>
                    <a:lnTo>
                      <a:pt x="1885" y="3070"/>
                    </a:lnTo>
                    <a:lnTo>
                      <a:pt x="2554" y="8207"/>
                    </a:lnTo>
                    <a:lnTo>
                      <a:pt x="4834" y="7781"/>
                    </a:lnTo>
                    <a:lnTo>
                      <a:pt x="4560" y="2584"/>
                    </a:lnTo>
                    <a:lnTo>
                      <a:pt x="6171" y="2310"/>
                    </a:lnTo>
                    <a:lnTo>
                      <a:pt x="5898" y="0"/>
                    </a:ln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5" name="Google Shape;1275;p47"/>
              <p:cNvSpPr/>
              <p:nvPr/>
            </p:nvSpPr>
            <p:spPr>
              <a:xfrm>
                <a:off x="9713225" y="11321125"/>
                <a:ext cx="171750" cy="202925"/>
              </a:xfrm>
              <a:custGeom>
                <a:rect b="b" l="l" r="r" t="t"/>
                <a:pathLst>
                  <a:path extrusionOk="0" h="8117" w="6870">
                    <a:moveTo>
                      <a:pt x="760" y="0"/>
                    </a:moveTo>
                    <a:lnTo>
                      <a:pt x="0" y="7660"/>
                    </a:lnTo>
                    <a:lnTo>
                      <a:pt x="2432" y="7873"/>
                    </a:lnTo>
                    <a:lnTo>
                      <a:pt x="2705" y="5472"/>
                    </a:lnTo>
                    <a:lnTo>
                      <a:pt x="3951" y="5532"/>
                    </a:lnTo>
                    <a:lnTo>
                      <a:pt x="3799" y="8055"/>
                    </a:lnTo>
                    <a:lnTo>
                      <a:pt x="6535" y="8116"/>
                    </a:lnTo>
                    <a:lnTo>
                      <a:pt x="6869" y="335"/>
                    </a:lnTo>
                    <a:lnTo>
                      <a:pt x="4407" y="61"/>
                    </a:lnTo>
                    <a:lnTo>
                      <a:pt x="4103" y="4286"/>
                    </a:lnTo>
                    <a:lnTo>
                      <a:pt x="2888" y="4195"/>
                    </a:lnTo>
                    <a:lnTo>
                      <a:pt x="3344" y="304"/>
                    </a:lnTo>
                    <a:lnTo>
                      <a:pt x="760" y="0"/>
                    </a:ln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6" name="Google Shape;1276;p47"/>
              <p:cNvSpPr/>
              <p:nvPr/>
            </p:nvSpPr>
            <p:spPr>
              <a:xfrm>
                <a:off x="9964750" y="11348475"/>
                <a:ext cx="169475" cy="211275"/>
              </a:xfrm>
              <a:custGeom>
                <a:rect b="b" l="l" r="r" t="t"/>
                <a:pathLst>
                  <a:path extrusionOk="0" h="8451" w="6779">
                    <a:moveTo>
                      <a:pt x="1185" y="1"/>
                    </a:moveTo>
                    <a:lnTo>
                      <a:pt x="243" y="2402"/>
                    </a:lnTo>
                    <a:lnTo>
                      <a:pt x="1793" y="2888"/>
                    </a:lnTo>
                    <a:lnTo>
                      <a:pt x="0" y="7752"/>
                    </a:lnTo>
                    <a:lnTo>
                      <a:pt x="2219" y="8451"/>
                    </a:lnTo>
                    <a:lnTo>
                      <a:pt x="4377" y="3739"/>
                    </a:lnTo>
                    <a:lnTo>
                      <a:pt x="5927" y="4226"/>
                    </a:lnTo>
                    <a:lnTo>
                      <a:pt x="6778" y="2037"/>
                    </a:lnTo>
                    <a:lnTo>
                      <a:pt x="1185" y="1"/>
                    </a:ln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7" name="Google Shape;1277;p47"/>
              <p:cNvSpPr/>
              <p:nvPr/>
            </p:nvSpPr>
            <p:spPr>
              <a:xfrm>
                <a:off x="10093150" y="11453600"/>
                <a:ext cx="177100" cy="178350"/>
              </a:xfrm>
              <a:custGeom>
                <a:rect b="b" l="l" r="r" t="t"/>
                <a:pathLst>
                  <a:path extrusionOk="0" h="7134" w="7084">
                    <a:moveTo>
                      <a:pt x="3648" y="2361"/>
                    </a:moveTo>
                    <a:cubicBezTo>
                      <a:pt x="3800" y="2361"/>
                      <a:pt x="3952" y="2452"/>
                      <a:pt x="4104" y="2513"/>
                    </a:cubicBezTo>
                    <a:cubicBezTo>
                      <a:pt x="4256" y="2635"/>
                      <a:pt x="4378" y="2756"/>
                      <a:pt x="4439" y="2878"/>
                    </a:cubicBezTo>
                    <a:cubicBezTo>
                      <a:pt x="4469" y="3030"/>
                      <a:pt x="4560" y="3121"/>
                      <a:pt x="4560" y="3273"/>
                    </a:cubicBezTo>
                    <a:cubicBezTo>
                      <a:pt x="4560" y="3425"/>
                      <a:pt x="4560" y="3577"/>
                      <a:pt x="4530" y="3729"/>
                    </a:cubicBezTo>
                    <a:cubicBezTo>
                      <a:pt x="4469" y="3881"/>
                      <a:pt x="4408" y="4002"/>
                      <a:pt x="4317" y="4154"/>
                    </a:cubicBezTo>
                    <a:cubicBezTo>
                      <a:pt x="4256" y="4306"/>
                      <a:pt x="4135" y="4428"/>
                      <a:pt x="4074" y="4458"/>
                    </a:cubicBezTo>
                    <a:cubicBezTo>
                      <a:pt x="3952" y="4580"/>
                      <a:pt x="3831" y="4641"/>
                      <a:pt x="3679" y="4702"/>
                    </a:cubicBezTo>
                    <a:cubicBezTo>
                      <a:pt x="3527" y="4732"/>
                      <a:pt x="3375" y="4732"/>
                      <a:pt x="3223" y="4732"/>
                    </a:cubicBezTo>
                    <a:cubicBezTo>
                      <a:pt x="3071" y="4732"/>
                      <a:pt x="2919" y="4641"/>
                      <a:pt x="2767" y="4580"/>
                    </a:cubicBezTo>
                    <a:cubicBezTo>
                      <a:pt x="2615" y="4458"/>
                      <a:pt x="2493" y="4398"/>
                      <a:pt x="2433" y="4215"/>
                    </a:cubicBezTo>
                    <a:cubicBezTo>
                      <a:pt x="2341" y="4124"/>
                      <a:pt x="2341" y="3972"/>
                      <a:pt x="2311" y="3820"/>
                    </a:cubicBezTo>
                    <a:cubicBezTo>
                      <a:pt x="2281" y="3668"/>
                      <a:pt x="2311" y="3516"/>
                      <a:pt x="2341" y="3364"/>
                    </a:cubicBezTo>
                    <a:cubicBezTo>
                      <a:pt x="2402" y="3212"/>
                      <a:pt x="2463" y="3060"/>
                      <a:pt x="2554" y="2939"/>
                    </a:cubicBezTo>
                    <a:cubicBezTo>
                      <a:pt x="2615" y="2817"/>
                      <a:pt x="2736" y="2695"/>
                      <a:pt x="2858" y="2604"/>
                    </a:cubicBezTo>
                    <a:cubicBezTo>
                      <a:pt x="2949" y="2513"/>
                      <a:pt x="3071" y="2452"/>
                      <a:pt x="3223" y="2392"/>
                    </a:cubicBezTo>
                    <a:cubicBezTo>
                      <a:pt x="3344" y="2361"/>
                      <a:pt x="3496" y="2361"/>
                      <a:pt x="3648" y="2361"/>
                    </a:cubicBezTo>
                    <a:close/>
                    <a:moveTo>
                      <a:pt x="3726" y="1"/>
                    </a:moveTo>
                    <a:cubicBezTo>
                      <a:pt x="3657" y="1"/>
                      <a:pt x="3590" y="7"/>
                      <a:pt x="3527" y="21"/>
                    </a:cubicBezTo>
                    <a:cubicBezTo>
                      <a:pt x="3253" y="51"/>
                      <a:pt x="2949" y="81"/>
                      <a:pt x="2645" y="173"/>
                    </a:cubicBezTo>
                    <a:cubicBezTo>
                      <a:pt x="2341" y="233"/>
                      <a:pt x="2068" y="355"/>
                      <a:pt x="1825" y="507"/>
                    </a:cubicBezTo>
                    <a:cubicBezTo>
                      <a:pt x="1551" y="659"/>
                      <a:pt x="1308" y="841"/>
                      <a:pt x="1095" y="1084"/>
                    </a:cubicBezTo>
                    <a:cubicBezTo>
                      <a:pt x="913" y="1267"/>
                      <a:pt x="670" y="1540"/>
                      <a:pt x="518" y="1814"/>
                    </a:cubicBezTo>
                    <a:cubicBezTo>
                      <a:pt x="366" y="2118"/>
                      <a:pt x="214" y="2361"/>
                      <a:pt x="153" y="2665"/>
                    </a:cubicBezTo>
                    <a:cubicBezTo>
                      <a:pt x="62" y="2969"/>
                      <a:pt x="1" y="3273"/>
                      <a:pt x="1" y="3577"/>
                    </a:cubicBezTo>
                    <a:cubicBezTo>
                      <a:pt x="1" y="3881"/>
                      <a:pt x="1" y="4154"/>
                      <a:pt x="62" y="4458"/>
                    </a:cubicBezTo>
                    <a:cubicBezTo>
                      <a:pt x="153" y="4762"/>
                      <a:pt x="214" y="5036"/>
                      <a:pt x="366" y="5309"/>
                    </a:cubicBezTo>
                    <a:cubicBezTo>
                      <a:pt x="518" y="5553"/>
                      <a:pt x="670" y="5796"/>
                      <a:pt x="913" y="6009"/>
                    </a:cubicBezTo>
                    <a:cubicBezTo>
                      <a:pt x="1095" y="6252"/>
                      <a:pt x="1369" y="6434"/>
                      <a:pt x="1612" y="6616"/>
                    </a:cubicBezTo>
                    <a:cubicBezTo>
                      <a:pt x="1885" y="6768"/>
                      <a:pt x="2189" y="6920"/>
                      <a:pt x="2493" y="7012"/>
                    </a:cubicBezTo>
                    <a:cubicBezTo>
                      <a:pt x="2797" y="7072"/>
                      <a:pt x="3101" y="7133"/>
                      <a:pt x="3405" y="7133"/>
                    </a:cubicBezTo>
                    <a:cubicBezTo>
                      <a:pt x="3709" y="7133"/>
                      <a:pt x="4013" y="7072"/>
                      <a:pt x="4317" y="7012"/>
                    </a:cubicBezTo>
                    <a:cubicBezTo>
                      <a:pt x="4621" y="6920"/>
                      <a:pt x="4895" y="6829"/>
                      <a:pt x="5168" y="6677"/>
                    </a:cubicBezTo>
                    <a:cubicBezTo>
                      <a:pt x="5442" y="6495"/>
                      <a:pt x="5654" y="6313"/>
                      <a:pt x="5898" y="6100"/>
                    </a:cubicBezTo>
                    <a:cubicBezTo>
                      <a:pt x="6110" y="5857"/>
                      <a:pt x="6293" y="5613"/>
                      <a:pt x="6475" y="5340"/>
                    </a:cubicBezTo>
                    <a:cubicBezTo>
                      <a:pt x="6749" y="4884"/>
                      <a:pt x="6961" y="4428"/>
                      <a:pt x="7022" y="4002"/>
                    </a:cubicBezTo>
                    <a:cubicBezTo>
                      <a:pt x="7083" y="3547"/>
                      <a:pt x="7083" y="3091"/>
                      <a:pt x="6992" y="2665"/>
                    </a:cubicBezTo>
                    <a:cubicBezTo>
                      <a:pt x="6901" y="2240"/>
                      <a:pt x="6688" y="1875"/>
                      <a:pt x="6414" y="1480"/>
                    </a:cubicBezTo>
                    <a:cubicBezTo>
                      <a:pt x="6141" y="1115"/>
                      <a:pt x="5776" y="781"/>
                      <a:pt x="5320" y="507"/>
                    </a:cubicBezTo>
                    <a:cubicBezTo>
                      <a:pt x="5016" y="325"/>
                      <a:pt x="4743" y="203"/>
                      <a:pt x="4439" y="112"/>
                    </a:cubicBezTo>
                    <a:cubicBezTo>
                      <a:pt x="4205" y="65"/>
                      <a:pt x="3954" y="1"/>
                      <a:pt x="3726" y="1"/>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8" name="Google Shape;1278;p47"/>
              <p:cNvSpPr/>
              <p:nvPr/>
            </p:nvSpPr>
            <p:spPr>
              <a:xfrm>
                <a:off x="10204875" y="11538450"/>
                <a:ext cx="212025" cy="194175"/>
              </a:xfrm>
              <a:custGeom>
                <a:rect b="b" l="l" r="r" t="t"/>
                <a:pathLst>
                  <a:path extrusionOk="0" h="7767" w="8481">
                    <a:moveTo>
                      <a:pt x="5745" y="3162"/>
                    </a:moveTo>
                    <a:cubicBezTo>
                      <a:pt x="5897" y="3314"/>
                      <a:pt x="6018" y="3466"/>
                      <a:pt x="6049" y="3648"/>
                    </a:cubicBezTo>
                    <a:cubicBezTo>
                      <a:pt x="6079" y="3830"/>
                      <a:pt x="6140" y="3982"/>
                      <a:pt x="6079" y="4195"/>
                    </a:cubicBezTo>
                    <a:cubicBezTo>
                      <a:pt x="6049" y="4317"/>
                      <a:pt x="5988" y="4530"/>
                      <a:pt x="5897" y="4681"/>
                    </a:cubicBezTo>
                    <a:cubicBezTo>
                      <a:pt x="5836" y="4833"/>
                      <a:pt x="5714" y="4985"/>
                      <a:pt x="5562" y="5137"/>
                    </a:cubicBezTo>
                    <a:lnTo>
                      <a:pt x="5532" y="5168"/>
                    </a:lnTo>
                    <a:cubicBezTo>
                      <a:pt x="5380" y="5320"/>
                      <a:pt x="5228" y="5441"/>
                      <a:pt x="5015" y="5563"/>
                    </a:cubicBezTo>
                    <a:cubicBezTo>
                      <a:pt x="4833" y="5654"/>
                      <a:pt x="4620" y="5715"/>
                      <a:pt x="4407" y="5745"/>
                    </a:cubicBezTo>
                    <a:cubicBezTo>
                      <a:pt x="4225" y="5745"/>
                      <a:pt x="4012" y="5745"/>
                      <a:pt x="3800" y="5715"/>
                    </a:cubicBezTo>
                    <a:cubicBezTo>
                      <a:pt x="3617" y="5654"/>
                      <a:pt x="3435" y="5563"/>
                      <a:pt x="3252" y="5441"/>
                    </a:cubicBezTo>
                    <a:lnTo>
                      <a:pt x="5745" y="3162"/>
                    </a:lnTo>
                    <a:close/>
                    <a:moveTo>
                      <a:pt x="5198" y="1"/>
                    </a:moveTo>
                    <a:lnTo>
                      <a:pt x="0" y="5168"/>
                    </a:lnTo>
                    <a:cubicBezTo>
                      <a:pt x="122" y="5320"/>
                      <a:pt x="243" y="5441"/>
                      <a:pt x="334" y="5533"/>
                    </a:cubicBezTo>
                    <a:lnTo>
                      <a:pt x="699" y="5897"/>
                    </a:lnTo>
                    <a:cubicBezTo>
                      <a:pt x="1003" y="6232"/>
                      <a:pt x="1337" y="6505"/>
                      <a:pt x="1733" y="6748"/>
                    </a:cubicBezTo>
                    <a:cubicBezTo>
                      <a:pt x="2067" y="6992"/>
                      <a:pt x="2432" y="7204"/>
                      <a:pt x="2827" y="7356"/>
                    </a:cubicBezTo>
                    <a:cubicBezTo>
                      <a:pt x="3192" y="7569"/>
                      <a:pt x="3617" y="7630"/>
                      <a:pt x="4012" y="7721"/>
                    </a:cubicBezTo>
                    <a:cubicBezTo>
                      <a:pt x="4195" y="7751"/>
                      <a:pt x="4392" y="7767"/>
                      <a:pt x="4590" y="7767"/>
                    </a:cubicBezTo>
                    <a:cubicBezTo>
                      <a:pt x="4787" y="7767"/>
                      <a:pt x="4985" y="7751"/>
                      <a:pt x="5167" y="7721"/>
                    </a:cubicBezTo>
                    <a:cubicBezTo>
                      <a:pt x="5562" y="7630"/>
                      <a:pt x="5927" y="7478"/>
                      <a:pt x="6322" y="7295"/>
                    </a:cubicBezTo>
                    <a:cubicBezTo>
                      <a:pt x="6687" y="7083"/>
                      <a:pt x="7082" y="6809"/>
                      <a:pt x="7417" y="6414"/>
                    </a:cubicBezTo>
                    <a:cubicBezTo>
                      <a:pt x="7812" y="6049"/>
                      <a:pt x="8055" y="5624"/>
                      <a:pt x="8207" y="5289"/>
                    </a:cubicBezTo>
                    <a:cubicBezTo>
                      <a:pt x="8389" y="4864"/>
                      <a:pt x="8480" y="4408"/>
                      <a:pt x="8450" y="3982"/>
                    </a:cubicBezTo>
                    <a:cubicBezTo>
                      <a:pt x="8389" y="3526"/>
                      <a:pt x="8298" y="3101"/>
                      <a:pt x="8085" y="2706"/>
                    </a:cubicBezTo>
                    <a:cubicBezTo>
                      <a:pt x="7903" y="2280"/>
                      <a:pt x="7599" y="1885"/>
                      <a:pt x="7234" y="1520"/>
                    </a:cubicBezTo>
                    <a:cubicBezTo>
                      <a:pt x="6961" y="1216"/>
                      <a:pt x="6626" y="943"/>
                      <a:pt x="6262" y="669"/>
                    </a:cubicBezTo>
                    <a:cubicBezTo>
                      <a:pt x="5927" y="426"/>
                      <a:pt x="5593" y="183"/>
                      <a:pt x="5198" y="1"/>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9" name="Google Shape;1279;p47"/>
              <p:cNvSpPr/>
              <p:nvPr/>
            </p:nvSpPr>
            <p:spPr>
              <a:xfrm>
                <a:off x="10307450" y="11701075"/>
                <a:ext cx="227225" cy="208975"/>
              </a:xfrm>
              <a:custGeom>
                <a:rect b="b" l="l" r="r" t="t"/>
                <a:pathLst>
                  <a:path extrusionOk="0" h="8359" w="9089">
                    <a:moveTo>
                      <a:pt x="5836" y="2857"/>
                    </a:moveTo>
                    <a:lnTo>
                      <a:pt x="4499" y="4256"/>
                    </a:lnTo>
                    <a:lnTo>
                      <a:pt x="4043" y="3556"/>
                    </a:lnTo>
                    <a:lnTo>
                      <a:pt x="5836" y="2857"/>
                    </a:lnTo>
                    <a:close/>
                    <a:moveTo>
                      <a:pt x="7265" y="0"/>
                    </a:moveTo>
                    <a:lnTo>
                      <a:pt x="0" y="2310"/>
                    </a:lnTo>
                    <a:lnTo>
                      <a:pt x="1338" y="4772"/>
                    </a:lnTo>
                    <a:lnTo>
                      <a:pt x="2523" y="4316"/>
                    </a:lnTo>
                    <a:lnTo>
                      <a:pt x="3253" y="5350"/>
                    </a:lnTo>
                    <a:lnTo>
                      <a:pt x="2402" y="6292"/>
                    </a:lnTo>
                    <a:lnTo>
                      <a:pt x="4225" y="8359"/>
                    </a:lnTo>
                    <a:lnTo>
                      <a:pt x="9089" y="2432"/>
                    </a:lnTo>
                    <a:lnTo>
                      <a:pt x="7265" y="0"/>
                    </a:ln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0" name="Google Shape;1280;p47"/>
              <p:cNvSpPr/>
              <p:nvPr/>
            </p:nvSpPr>
            <p:spPr>
              <a:xfrm>
                <a:off x="10397875" y="11820375"/>
                <a:ext cx="231800" cy="167200"/>
              </a:xfrm>
              <a:custGeom>
                <a:rect b="b" l="l" r="r" t="t"/>
                <a:pathLst>
                  <a:path extrusionOk="0" h="6688" w="9272">
                    <a:moveTo>
                      <a:pt x="6262" y="0"/>
                    </a:moveTo>
                    <a:lnTo>
                      <a:pt x="3162" y="3040"/>
                    </a:lnTo>
                    <a:lnTo>
                      <a:pt x="1" y="4316"/>
                    </a:lnTo>
                    <a:lnTo>
                      <a:pt x="1034" y="6687"/>
                    </a:lnTo>
                    <a:lnTo>
                      <a:pt x="4226" y="5472"/>
                    </a:lnTo>
                    <a:lnTo>
                      <a:pt x="9271" y="6627"/>
                    </a:lnTo>
                    <a:lnTo>
                      <a:pt x="8390" y="4104"/>
                    </a:lnTo>
                    <a:lnTo>
                      <a:pt x="5654" y="3769"/>
                    </a:lnTo>
                    <a:lnTo>
                      <a:pt x="7691" y="2432"/>
                    </a:lnTo>
                    <a:lnTo>
                      <a:pt x="6262" y="0"/>
                    </a:ln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1" name="Google Shape;1281;p47"/>
              <p:cNvSpPr/>
              <p:nvPr/>
            </p:nvSpPr>
            <p:spPr>
              <a:xfrm>
                <a:off x="10446500" y="12009575"/>
                <a:ext cx="219650" cy="100150"/>
              </a:xfrm>
              <a:custGeom>
                <a:rect b="b" l="l" r="r" t="t"/>
                <a:pathLst>
                  <a:path extrusionOk="0" h="4006" w="8786">
                    <a:moveTo>
                      <a:pt x="8147" y="1"/>
                    </a:moveTo>
                    <a:lnTo>
                      <a:pt x="2615" y="1521"/>
                    </a:lnTo>
                    <a:lnTo>
                      <a:pt x="3071" y="3496"/>
                    </a:lnTo>
                    <a:lnTo>
                      <a:pt x="8785" y="2615"/>
                    </a:lnTo>
                    <a:lnTo>
                      <a:pt x="8147" y="1"/>
                    </a:lnTo>
                    <a:close/>
                    <a:moveTo>
                      <a:pt x="1141" y="1680"/>
                    </a:moveTo>
                    <a:cubicBezTo>
                      <a:pt x="1065" y="1680"/>
                      <a:pt x="989" y="1688"/>
                      <a:pt x="913" y="1703"/>
                    </a:cubicBezTo>
                    <a:cubicBezTo>
                      <a:pt x="761" y="1733"/>
                      <a:pt x="609" y="1825"/>
                      <a:pt x="487" y="1916"/>
                    </a:cubicBezTo>
                    <a:cubicBezTo>
                      <a:pt x="366" y="2007"/>
                      <a:pt x="274" y="2129"/>
                      <a:pt x="183" y="2250"/>
                    </a:cubicBezTo>
                    <a:cubicBezTo>
                      <a:pt x="122" y="2372"/>
                      <a:pt x="62" y="2493"/>
                      <a:pt x="31" y="2676"/>
                    </a:cubicBezTo>
                    <a:cubicBezTo>
                      <a:pt x="1" y="2828"/>
                      <a:pt x="1" y="2949"/>
                      <a:pt x="31" y="3132"/>
                    </a:cubicBezTo>
                    <a:cubicBezTo>
                      <a:pt x="62" y="3253"/>
                      <a:pt x="153" y="3436"/>
                      <a:pt x="214" y="3527"/>
                    </a:cubicBezTo>
                    <a:cubicBezTo>
                      <a:pt x="335" y="3648"/>
                      <a:pt x="457" y="3770"/>
                      <a:pt x="578" y="3831"/>
                    </a:cubicBezTo>
                    <a:cubicBezTo>
                      <a:pt x="670" y="3922"/>
                      <a:pt x="822" y="3952"/>
                      <a:pt x="974" y="3983"/>
                    </a:cubicBezTo>
                    <a:cubicBezTo>
                      <a:pt x="1050" y="3998"/>
                      <a:pt x="1126" y="4005"/>
                      <a:pt x="1202" y="4005"/>
                    </a:cubicBezTo>
                    <a:cubicBezTo>
                      <a:pt x="1278" y="4005"/>
                      <a:pt x="1353" y="3998"/>
                      <a:pt x="1429" y="3983"/>
                    </a:cubicBezTo>
                    <a:cubicBezTo>
                      <a:pt x="1581" y="3952"/>
                      <a:pt x="1733" y="3891"/>
                      <a:pt x="1855" y="3800"/>
                    </a:cubicBezTo>
                    <a:cubicBezTo>
                      <a:pt x="1977" y="3679"/>
                      <a:pt x="2068" y="3557"/>
                      <a:pt x="2159" y="3466"/>
                    </a:cubicBezTo>
                    <a:cubicBezTo>
                      <a:pt x="2220" y="3344"/>
                      <a:pt x="2281" y="3192"/>
                      <a:pt x="2311" y="3040"/>
                    </a:cubicBezTo>
                    <a:cubicBezTo>
                      <a:pt x="2341" y="2888"/>
                      <a:pt x="2341" y="2736"/>
                      <a:pt x="2311" y="2584"/>
                    </a:cubicBezTo>
                    <a:cubicBezTo>
                      <a:pt x="2281" y="2432"/>
                      <a:pt x="2189" y="2280"/>
                      <a:pt x="2129" y="2159"/>
                    </a:cubicBezTo>
                    <a:cubicBezTo>
                      <a:pt x="2007" y="2068"/>
                      <a:pt x="1885" y="1946"/>
                      <a:pt x="1764" y="1855"/>
                    </a:cubicBezTo>
                    <a:cubicBezTo>
                      <a:pt x="1673" y="1794"/>
                      <a:pt x="1521" y="1733"/>
                      <a:pt x="1369" y="1703"/>
                    </a:cubicBezTo>
                    <a:cubicBezTo>
                      <a:pt x="1293" y="1688"/>
                      <a:pt x="1217" y="1680"/>
                      <a:pt x="1141" y="168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2" name="Google Shape;1282;p47"/>
              <p:cNvSpPr/>
              <p:nvPr/>
            </p:nvSpPr>
            <p:spPr>
              <a:xfrm>
                <a:off x="9043750" y="11587650"/>
                <a:ext cx="1367825" cy="1341825"/>
              </a:xfrm>
              <a:custGeom>
                <a:rect b="b" l="l" r="r" t="t"/>
                <a:pathLst>
                  <a:path extrusionOk="0" h="53673" w="54713">
                    <a:moveTo>
                      <a:pt x="27821" y="1"/>
                    </a:moveTo>
                    <a:cubicBezTo>
                      <a:pt x="27183" y="1"/>
                      <a:pt x="26542" y="23"/>
                      <a:pt x="25898" y="69"/>
                    </a:cubicBezTo>
                    <a:cubicBezTo>
                      <a:pt x="25411" y="130"/>
                      <a:pt x="24955" y="160"/>
                      <a:pt x="24499" y="251"/>
                    </a:cubicBezTo>
                    <a:cubicBezTo>
                      <a:pt x="24104" y="312"/>
                      <a:pt x="23709" y="343"/>
                      <a:pt x="23314" y="434"/>
                    </a:cubicBezTo>
                    <a:cubicBezTo>
                      <a:pt x="22676" y="555"/>
                      <a:pt x="22037" y="647"/>
                      <a:pt x="21429" y="799"/>
                    </a:cubicBezTo>
                    <a:cubicBezTo>
                      <a:pt x="18907" y="1406"/>
                      <a:pt x="16566" y="2379"/>
                      <a:pt x="14378" y="3625"/>
                    </a:cubicBezTo>
                    <a:cubicBezTo>
                      <a:pt x="14165" y="3747"/>
                      <a:pt x="13982" y="3838"/>
                      <a:pt x="13770" y="3960"/>
                    </a:cubicBezTo>
                    <a:cubicBezTo>
                      <a:pt x="12858" y="4507"/>
                      <a:pt x="12007" y="5115"/>
                      <a:pt x="11156" y="5783"/>
                    </a:cubicBezTo>
                    <a:cubicBezTo>
                      <a:pt x="4043" y="11407"/>
                      <a:pt x="0" y="20495"/>
                      <a:pt x="1155" y="30130"/>
                    </a:cubicBezTo>
                    <a:cubicBezTo>
                      <a:pt x="1520" y="32927"/>
                      <a:pt x="2280" y="35541"/>
                      <a:pt x="3374" y="37972"/>
                    </a:cubicBezTo>
                    <a:cubicBezTo>
                      <a:pt x="4256" y="39948"/>
                      <a:pt x="5380" y="41802"/>
                      <a:pt x="6718" y="43474"/>
                    </a:cubicBezTo>
                    <a:cubicBezTo>
                      <a:pt x="7812" y="44842"/>
                      <a:pt x="9028" y="46088"/>
                      <a:pt x="10365" y="47243"/>
                    </a:cubicBezTo>
                    <a:cubicBezTo>
                      <a:pt x="11460" y="48155"/>
                      <a:pt x="12554" y="48976"/>
                      <a:pt x="13770" y="49705"/>
                    </a:cubicBezTo>
                    <a:cubicBezTo>
                      <a:pt x="17905" y="52236"/>
                      <a:pt x="22743" y="53672"/>
                      <a:pt x="27824" y="53672"/>
                    </a:cubicBezTo>
                    <a:cubicBezTo>
                      <a:pt x="28905" y="53672"/>
                      <a:pt x="29997" y="53607"/>
                      <a:pt x="31095" y="53474"/>
                    </a:cubicBezTo>
                    <a:cubicBezTo>
                      <a:pt x="37326" y="52684"/>
                      <a:pt x="42798" y="49827"/>
                      <a:pt x="46901" y="45693"/>
                    </a:cubicBezTo>
                    <a:cubicBezTo>
                      <a:pt x="47266" y="45298"/>
                      <a:pt x="47600" y="44963"/>
                      <a:pt x="47934" y="44568"/>
                    </a:cubicBezTo>
                    <a:cubicBezTo>
                      <a:pt x="48664" y="43778"/>
                      <a:pt x="49333" y="42896"/>
                      <a:pt x="49941" y="41985"/>
                    </a:cubicBezTo>
                    <a:cubicBezTo>
                      <a:pt x="52828" y="37820"/>
                      <a:pt x="54500" y="32835"/>
                      <a:pt x="54652" y="27547"/>
                    </a:cubicBezTo>
                    <a:cubicBezTo>
                      <a:pt x="54713" y="26574"/>
                      <a:pt x="54652" y="25571"/>
                      <a:pt x="54591" y="24598"/>
                    </a:cubicBezTo>
                    <a:cubicBezTo>
                      <a:pt x="54561" y="24203"/>
                      <a:pt x="54500" y="23869"/>
                      <a:pt x="54470" y="23504"/>
                    </a:cubicBezTo>
                    <a:cubicBezTo>
                      <a:pt x="54348" y="22501"/>
                      <a:pt x="54166" y="21559"/>
                      <a:pt x="53862" y="20586"/>
                    </a:cubicBezTo>
                    <a:cubicBezTo>
                      <a:pt x="53770" y="20343"/>
                      <a:pt x="53740" y="20100"/>
                      <a:pt x="53679" y="19826"/>
                    </a:cubicBezTo>
                    <a:cubicBezTo>
                      <a:pt x="53375" y="18671"/>
                      <a:pt x="52950" y="17486"/>
                      <a:pt x="52494" y="16391"/>
                    </a:cubicBezTo>
                    <a:cubicBezTo>
                      <a:pt x="52463" y="16270"/>
                      <a:pt x="52433" y="16118"/>
                      <a:pt x="52342" y="15996"/>
                    </a:cubicBezTo>
                    <a:cubicBezTo>
                      <a:pt x="52038" y="15236"/>
                      <a:pt x="51673" y="14507"/>
                      <a:pt x="51278" y="13838"/>
                    </a:cubicBezTo>
                    <a:cubicBezTo>
                      <a:pt x="46651" y="5470"/>
                      <a:pt x="37731" y="1"/>
                      <a:pt x="27821" y="1"/>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3" name="Google Shape;1283;p47"/>
              <p:cNvSpPr/>
              <p:nvPr/>
            </p:nvSpPr>
            <p:spPr>
              <a:xfrm>
                <a:off x="9048300" y="11731475"/>
                <a:ext cx="708250" cy="1075850"/>
              </a:xfrm>
              <a:custGeom>
                <a:rect b="b" l="l" r="r" t="t"/>
                <a:pathLst>
                  <a:path extrusionOk="0" h="43034" w="28330">
                    <a:moveTo>
                      <a:pt x="11095" y="0"/>
                    </a:moveTo>
                    <a:cubicBezTo>
                      <a:pt x="10396" y="517"/>
                      <a:pt x="9758" y="1064"/>
                      <a:pt x="9150" y="1672"/>
                    </a:cubicBezTo>
                    <a:cubicBezTo>
                      <a:pt x="3223" y="7325"/>
                      <a:pt x="1" y="15623"/>
                      <a:pt x="1065" y="24347"/>
                    </a:cubicBezTo>
                    <a:cubicBezTo>
                      <a:pt x="1551" y="28541"/>
                      <a:pt x="3010" y="32371"/>
                      <a:pt x="5168" y="35684"/>
                    </a:cubicBezTo>
                    <a:cubicBezTo>
                      <a:pt x="5624" y="36353"/>
                      <a:pt x="6080" y="37052"/>
                      <a:pt x="6597" y="37691"/>
                    </a:cubicBezTo>
                    <a:cubicBezTo>
                      <a:pt x="7225" y="37555"/>
                      <a:pt x="7850" y="37478"/>
                      <a:pt x="8460" y="37478"/>
                    </a:cubicBezTo>
                    <a:cubicBezTo>
                      <a:pt x="9769" y="37478"/>
                      <a:pt x="11010" y="37832"/>
                      <a:pt x="12068" y="38724"/>
                    </a:cubicBezTo>
                    <a:cubicBezTo>
                      <a:pt x="12797" y="39332"/>
                      <a:pt x="13436" y="40153"/>
                      <a:pt x="14348" y="40274"/>
                    </a:cubicBezTo>
                    <a:cubicBezTo>
                      <a:pt x="14424" y="40284"/>
                      <a:pt x="14499" y="40289"/>
                      <a:pt x="14573" y="40289"/>
                    </a:cubicBezTo>
                    <a:cubicBezTo>
                      <a:pt x="15651" y="40289"/>
                      <a:pt x="16519" y="39312"/>
                      <a:pt x="17600" y="39028"/>
                    </a:cubicBezTo>
                    <a:cubicBezTo>
                      <a:pt x="17847" y="38957"/>
                      <a:pt x="18096" y="38924"/>
                      <a:pt x="18344" y="38924"/>
                    </a:cubicBezTo>
                    <a:cubicBezTo>
                      <a:pt x="19471" y="38924"/>
                      <a:pt x="20588" y="39599"/>
                      <a:pt x="21460" y="40396"/>
                    </a:cubicBezTo>
                    <a:cubicBezTo>
                      <a:pt x="22524" y="41308"/>
                      <a:pt x="23527" y="42432"/>
                      <a:pt x="24895" y="42888"/>
                    </a:cubicBezTo>
                    <a:cubicBezTo>
                      <a:pt x="25190" y="42986"/>
                      <a:pt x="25505" y="43034"/>
                      <a:pt x="25821" y="43034"/>
                    </a:cubicBezTo>
                    <a:cubicBezTo>
                      <a:pt x="26972" y="43034"/>
                      <a:pt x="28126" y="42405"/>
                      <a:pt x="28269" y="41308"/>
                    </a:cubicBezTo>
                    <a:cubicBezTo>
                      <a:pt x="28330" y="40639"/>
                      <a:pt x="28026" y="39970"/>
                      <a:pt x="27661" y="39484"/>
                    </a:cubicBezTo>
                    <a:cubicBezTo>
                      <a:pt x="25260" y="36353"/>
                      <a:pt x="20062" y="36536"/>
                      <a:pt x="17752" y="33344"/>
                    </a:cubicBezTo>
                    <a:cubicBezTo>
                      <a:pt x="16931" y="32219"/>
                      <a:pt x="16475" y="30608"/>
                      <a:pt x="15168" y="30092"/>
                    </a:cubicBezTo>
                    <a:cubicBezTo>
                      <a:pt x="14868" y="29972"/>
                      <a:pt x="14562" y="29922"/>
                      <a:pt x="14251" y="29922"/>
                    </a:cubicBezTo>
                    <a:cubicBezTo>
                      <a:pt x="12836" y="29922"/>
                      <a:pt x="11331" y="30942"/>
                      <a:pt x="9915" y="30942"/>
                    </a:cubicBezTo>
                    <a:cubicBezTo>
                      <a:pt x="9594" y="30942"/>
                      <a:pt x="9277" y="30889"/>
                      <a:pt x="8968" y="30760"/>
                    </a:cubicBezTo>
                    <a:cubicBezTo>
                      <a:pt x="7357" y="30152"/>
                      <a:pt x="7113" y="27934"/>
                      <a:pt x="7812" y="26353"/>
                    </a:cubicBezTo>
                    <a:cubicBezTo>
                      <a:pt x="8542" y="24803"/>
                      <a:pt x="9940" y="23678"/>
                      <a:pt x="10943" y="22310"/>
                    </a:cubicBezTo>
                    <a:cubicBezTo>
                      <a:pt x="13253" y="19149"/>
                      <a:pt x="13345" y="14560"/>
                      <a:pt x="11156" y="11307"/>
                    </a:cubicBezTo>
                    <a:cubicBezTo>
                      <a:pt x="8876" y="7872"/>
                      <a:pt x="12433" y="3374"/>
                      <a:pt x="11095"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4" name="Google Shape;1284;p47"/>
              <p:cNvSpPr/>
              <p:nvPr/>
            </p:nvSpPr>
            <p:spPr>
              <a:xfrm>
                <a:off x="9984300" y="12266225"/>
                <a:ext cx="425750" cy="371050"/>
              </a:xfrm>
              <a:custGeom>
                <a:rect b="b" l="l" r="r" t="t"/>
                <a:pathLst>
                  <a:path extrusionOk="0" h="14842" w="17030">
                    <a:moveTo>
                      <a:pt x="15375" y="0"/>
                    </a:moveTo>
                    <a:cubicBezTo>
                      <a:pt x="15296" y="0"/>
                      <a:pt x="15219" y="11"/>
                      <a:pt x="15145" y="39"/>
                    </a:cubicBezTo>
                    <a:cubicBezTo>
                      <a:pt x="14568" y="160"/>
                      <a:pt x="14294" y="799"/>
                      <a:pt x="14021" y="1285"/>
                    </a:cubicBezTo>
                    <a:cubicBezTo>
                      <a:pt x="13382" y="2531"/>
                      <a:pt x="12349" y="3565"/>
                      <a:pt x="11133" y="4203"/>
                    </a:cubicBezTo>
                    <a:cubicBezTo>
                      <a:pt x="10915" y="4339"/>
                      <a:pt x="10600" y="4451"/>
                      <a:pt x="10318" y="4451"/>
                    </a:cubicBezTo>
                    <a:cubicBezTo>
                      <a:pt x="10285" y="4451"/>
                      <a:pt x="10253" y="4449"/>
                      <a:pt x="10221" y="4446"/>
                    </a:cubicBezTo>
                    <a:cubicBezTo>
                      <a:pt x="9674" y="4325"/>
                      <a:pt x="9401" y="3717"/>
                      <a:pt x="8945" y="3352"/>
                    </a:cubicBezTo>
                    <a:cubicBezTo>
                      <a:pt x="8646" y="3083"/>
                      <a:pt x="8251" y="2968"/>
                      <a:pt x="7844" y="2968"/>
                    </a:cubicBezTo>
                    <a:cubicBezTo>
                      <a:pt x="7423" y="2968"/>
                      <a:pt x="6990" y="3090"/>
                      <a:pt x="6635" y="3291"/>
                    </a:cubicBezTo>
                    <a:cubicBezTo>
                      <a:pt x="5905" y="3717"/>
                      <a:pt x="5419" y="4446"/>
                      <a:pt x="4993" y="5176"/>
                    </a:cubicBezTo>
                    <a:cubicBezTo>
                      <a:pt x="4355" y="6300"/>
                      <a:pt x="3808" y="7547"/>
                      <a:pt x="3443" y="8823"/>
                    </a:cubicBezTo>
                    <a:cubicBezTo>
                      <a:pt x="3230" y="9462"/>
                      <a:pt x="3048" y="10191"/>
                      <a:pt x="2470" y="10556"/>
                    </a:cubicBezTo>
                    <a:cubicBezTo>
                      <a:pt x="1984" y="10890"/>
                      <a:pt x="1255" y="10890"/>
                      <a:pt x="799" y="11316"/>
                    </a:cubicBezTo>
                    <a:cubicBezTo>
                      <a:pt x="1" y="12084"/>
                      <a:pt x="984" y="13599"/>
                      <a:pt x="2128" y="13599"/>
                    </a:cubicBezTo>
                    <a:cubicBezTo>
                      <a:pt x="2161" y="13599"/>
                      <a:pt x="2194" y="13598"/>
                      <a:pt x="2227" y="13595"/>
                    </a:cubicBezTo>
                    <a:cubicBezTo>
                      <a:pt x="3413" y="13535"/>
                      <a:pt x="4264" y="12531"/>
                      <a:pt x="4963" y="11589"/>
                    </a:cubicBezTo>
                    <a:cubicBezTo>
                      <a:pt x="5267" y="11164"/>
                      <a:pt x="5571" y="10708"/>
                      <a:pt x="6027" y="10495"/>
                    </a:cubicBezTo>
                    <a:cubicBezTo>
                      <a:pt x="6228" y="10400"/>
                      <a:pt x="6439" y="10358"/>
                      <a:pt x="6652" y="10358"/>
                    </a:cubicBezTo>
                    <a:cubicBezTo>
                      <a:pt x="7467" y="10358"/>
                      <a:pt x="8317" y="10975"/>
                      <a:pt x="8823" y="11650"/>
                    </a:cubicBezTo>
                    <a:cubicBezTo>
                      <a:pt x="9492" y="12531"/>
                      <a:pt x="9917" y="13626"/>
                      <a:pt x="10829" y="14234"/>
                    </a:cubicBezTo>
                    <a:cubicBezTo>
                      <a:pt x="11315" y="14538"/>
                      <a:pt x="11802" y="14690"/>
                      <a:pt x="12319" y="14842"/>
                    </a:cubicBezTo>
                    <a:cubicBezTo>
                      <a:pt x="12471" y="14659"/>
                      <a:pt x="12592" y="14477"/>
                      <a:pt x="12714" y="14294"/>
                    </a:cubicBezTo>
                    <a:cubicBezTo>
                      <a:pt x="14385" y="11741"/>
                      <a:pt x="15601" y="8884"/>
                      <a:pt x="16331" y="5844"/>
                    </a:cubicBezTo>
                    <a:cubicBezTo>
                      <a:pt x="16726" y="4112"/>
                      <a:pt x="16999" y="2288"/>
                      <a:pt x="17030" y="404"/>
                    </a:cubicBezTo>
                    <a:cubicBezTo>
                      <a:pt x="16696" y="282"/>
                      <a:pt x="16361" y="191"/>
                      <a:pt x="15966" y="100"/>
                    </a:cubicBezTo>
                    <a:cubicBezTo>
                      <a:pt x="15754" y="57"/>
                      <a:pt x="15558" y="0"/>
                      <a:pt x="15375" y="0"/>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5" name="Google Shape;1285;p47"/>
              <p:cNvSpPr/>
              <p:nvPr/>
            </p:nvSpPr>
            <p:spPr>
              <a:xfrm>
                <a:off x="9600750" y="11586025"/>
                <a:ext cx="725725" cy="483075"/>
              </a:xfrm>
              <a:custGeom>
                <a:rect b="b" l="l" r="r" t="t"/>
                <a:pathLst>
                  <a:path extrusionOk="0" h="19323" w="29029">
                    <a:moveTo>
                      <a:pt x="5549" y="1"/>
                    </a:moveTo>
                    <a:cubicBezTo>
                      <a:pt x="4938" y="1"/>
                      <a:pt x="4328" y="23"/>
                      <a:pt x="3709" y="73"/>
                    </a:cubicBezTo>
                    <a:cubicBezTo>
                      <a:pt x="3648" y="438"/>
                      <a:pt x="3587" y="803"/>
                      <a:pt x="3435" y="1168"/>
                    </a:cubicBezTo>
                    <a:cubicBezTo>
                      <a:pt x="2979" y="2292"/>
                      <a:pt x="1885" y="2991"/>
                      <a:pt x="1216" y="4025"/>
                    </a:cubicBezTo>
                    <a:cubicBezTo>
                      <a:pt x="0" y="5940"/>
                      <a:pt x="821" y="8827"/>
                      <a:pt x="2858" y="9800"/>
                    </a:cubicBezTo>
                    <a:cubicBezTo>
                      <a:pt x="4013" y="10377"/>
                      <a:pt x="5381" y="10377"/>
                      <a:pt x="6627" y="10712"/>
                    </a:cubicBezTo>
                    <a:cubicBezTo>
                      <a:pt x="11368" y="12080"/>
                      <a:pt x="13587" y="18554"/>
                      <a:pt x="18481" y="19253"/>
                    </a:cubicBezTo>
                    <a:cubicBezTo>
                      <a:pt x="18791" y="19300"/>
                      <a:pt x="19096" y="19323"/>
                      <a:pt x="19397" y="19323"/>
                    </a:cubicBezTo>
                    <a:cubicBezTo>
                      <a:pt x="22961" y="19323"/>
                      <a:pt x="25917" y="16171"/>
                      <a:pt x="29028" y="13873"/>
                    </a:cubicBezTo>
                    <a:cubicBezTo>
                      <a:pt x="27357" y="10864"/>
                      <a:pt x="25168" y="8219"/>
                      <a:pt x="22584" y="6031"/>
                    </a:cubicBezTo>
                    <a:cubicBezTo>
                      <a:pt x="18238" y="2535"/>
                      <a:pt x="12858" y="347"/>
                      <a:pt x="7052" y="43"/>
                    </a:cubicBezTo>
                    <a:cubicBezTo>
                      <a:pt x="6547" y="16"/>
                      <a:pt x="6047" y="1"/>
                      <a:pt x="5549" y="1"/>
                    </a:cubicBezTo>
                    <a:close/>
                  </a:path>
                </a:pathLst>
              </a:custGeom>
              <a:solidFill>
                <a:srgbClr val="057D3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6" name="Google Shape;1286;p47"/>
              <p:cNvSpPr/>
              <p:nvPr/>
            </p:nvSpPr>
            <p:spPr>
              <a:xfrm>
                <a:off x="9732975" y="11587075"/>
                <a:ext cx="431650" cy="349325"/>
              </a:xfrm>
              <a:custGeom>
                <a:rect b="b" l="l" r="r" t="t"/>
                <a:pathLst>
                  <a:path extrusionOk="0" h="13973" w="17266">
                    <a:moveTo>
                      <a:pt x="1672" y="1"/>
                    </a:moveTo>
                    <a:cubicBezTo>
                      <a:pt x="912" y="1460"/>
                      <a:pt x="0" y="2919"/>
                      <a:pt x="699" y="4287"/>
                    </a:cubicBezTo>
                    <a:cubicBezTo>
                      <a:pt x="1313" y="5541"/>
                      <a:pt x="2871" y="5875"/>
                      <a:pt x="4274" y="5875"/>
                    </a:cubicBezTo>
                    <a:cubicBezTo>
                      <a:pt x="4401" y="5875"/>
                      <a:pt x="4527" y="5872"/>
                      <a:pt x="4651" y="5867"/>
                    </a:cubicBezTo>
                    <a:cubicBezTo>
                      <a:pt x="5096" y="5849"/>
                      <a:pt x="5554" y="5826"/>
                      <a:pt x="6007" y="5826"/>
                    </a:cubicBezTo>
                    <a:cubicBezTo>
                      <a:pt x="7103" y="5826"/>
                      <a:pt x="8172" y="5961"/>
                      <a:pt x="8967" y="6627"/>
                    </a:cubicBezTo>
                    <a:cubicBezTo>
                      <a:pt x="9909" y="7448"/>
                      <a:pt x="10183" y="8724"/>
                      <a:pt x="10426" y="9940"/>
                    </a:cubicBezTo>
                    <a:cubicBezTo>
                      <a:pt x="10639" y="11156"/>
                      <a:pt x="10882" y="12463"/>
                      <a:pt x="11733" y="13314"/>
                    </a:cubicBezTo>
                    <a:cubicBezTo>
                      <a:pt x="12157" y="13738"/>
                      <a:pt x="12786" y="13973"/>
                      <a:pt x="13378" y="13973"/>
                    </a:cubicBezTo>
                    <a:cubicBezTo>
                      <a:pt x="14016" y="13973"/>
                      <a:pt x="14612" y="13701"/>
                      <a:pt x="14864" y="13101"/>
                    </a:cubicBezTo>
                    <a:cubicBezTo>
                      <a:pt x="15046" y="12645"/>
                      <a:pt x="15016" y="12159"/>
                      <a:pt x="14985" y="11673"/>
                    </a:cubicBezTo>
                    <a:cubicBezTo>
                      <a:pt x="14864" y="9910"/>
                      <a:pt x="15077" y="7904"/>
                      <a:pt x="16384" y="6688"/>
                    </a:cubicBezTo>
                    <a:cubicBezTo>
                      <a:pt x="16657" y="6414"/>
                      <a:pt x="16961" y="6232"/>
                      <a:pt x="17265" y="6050"/>
                    </a:cubicBezTo>
                    <a:cubicBezTo>
                      <a:pt x="12918" y="2493"/>
                      <a:pt x="7538" y="335"/>
                      <a:pt x="1672"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7" name="Google Shape;1287;p47"/>
              <p:cNvSpPr/>
              <p:nvPr/>
            </p:nvSpPr>
            <p:spPr>
              <a:xfrm>
                <a:off x="9045275" y="11773250"/>
                <a:ext cx="518600" cy="911275"/>
              </a:xfrm>
              <a:custGeom>
                <a:rect b="b" l="l" r="r" t="t"/>
                <a:pathLst>
                  <a:path extrusionOk="0" h="36451" w="20744">
                    <a:moveTo>
                      <a:pt x="9149" y="1"/>
                    </a:moveTo>
                    <a:cubicBezTo>
                      <a:pt x="3222" y="5654"/>
                      <a:pt x="0" y="13952"/>
                      <a:pt x="1064" y="22676"/>
                    </a:cubicBezTo>
                    <a:cubicBezTo>
                      <a:pt x="1550" y="26870"/>
                      <a:pt x="3009" y="30700"/>
                      <a:pt x="5167" y="34013"/>
                    </a:cubicBezTo>
                    <a:cubicBezTo>
                      <a:pt x="5266" y="34021"/>
                      <a:pt x="5361" y="34025"/>
                      <a:pt x="5453" y="34025"/>
                    </a:cubicBezTo>
                    <a:cubicBezTo>
                      <a:pt x="5730" y="34025"/>
                      <a:pt x="5981" y="33991"/>
                      <a:pt x="6231" y="33922"/>
                    </a:cubicBezTo>
                    <a:cubicBezTo>
                      <a:pt x="7143" y="33679"/>
                      <a:pt x="7933" y="33132"/>
                      <a:pt x="8845" y="33102"/>
                    </a:cubicBezTo>
                    <a:cubicBezTo>
                      <a:pt x="8867" y="33101"/>
                      <a:pt x="8889" y="33101"/>
                      <a:pt x="8911" y="33101"/>
                    </a:cubicBezTo>
                    <a:cubicBezTo>
                      <a:pt x="10957" y="33101"/>
                      <a:pt x="12289" y="35768"/>
                      <a:pt x="14227" y="35768"/>
                    </a:cubicBezTo>
                    <a:cubicBezTo>
                      <a:pt x="14326" y="35768"/>
                      <a:pt x="14427" y="35761"/>
                      <a:pt x="14529" y="35746"/>
                    </a:cubicBezTo>
                    <a:cubicBezTo>
                      <a:pt x="14924" y="35685"/>
                      <a:pt x="15289" y="35533"/>
                      <a:pt x="15654" y="35442"/>
                    </a:cubicBezTo>
                    <a:cubicBezTo>
                      <a:pt x="15839" y="35404"/>
                      <a:pt x="16022" y="35387"/>
                      <a:pt x="16204" y="35387"/>
                    </a:cubicBezTo>
                    <a:cubicBezTo>
                      <a:pt x="17336" y="35387"/>
                      <a:pt x="18410" y="36044"/>
                      <a:pt x="19484" y="36384"/>
                    </a:cubicBezTo>
                    <a:cubicBezTo>
                      <a:pt x="19630" y="36427"/>
                      <a:pt x="19795" y="36451"/>
                      <a:pt x="19956" y="36451"/>
                    </a:cubicBezTo>
                    <a:cubicBezTo>
                      <a:pt x="20364" y="36451"/>
                      <a:pt x="20743" y="36299"/>
                      <a:pt x="20700" y="35928"/>
                    </a:cubicBezTo>
                    <a:cubicBezTo>
                      <a:pt x="20700" y="35837"/>
                      <a:pt x="20639" y="35685"/>
                      <a:pt x="20517" y="35564"/>
                    </a:cubicBezTo>
                    <a:cubicBezTo>
                      <a:pt x="19332" y="33770"/>
                      <a:pt x="16535" y="33801"/>
                      <a:pt x="15107" y="32220"/>
                    </a:cubicBezTo>
                    <a:cubicBezTo>
                      <a:pt x="14681" y="31734"/>
                      <a:pt x="14317" y="31035"/>
                      <a:pt x="13678" y="30852"/>
                    </a:cubicBezTo>
                    <a:cubicBezTo>
                      <a:pt x="13567" y="30825"/>
                      <a:pt x="13451" y="30814"/>
                      <a:pt x="13331" y="30814"/>
                    </a:cubicBezTo>
                    <a:cubicBezTo>
                      <a:pt x="13058" y="30814"/>
                      <a:pt x="12768" y="30871"/>
                      <a:pt x="12493" y="30913"/>
                    </a:cubicBezTo>
                    <a:cubicBezTo>
                      <a:pt x="11919" y="31026"/>
                      <a:pt x="11333" y="31081"/>
                      <a:pt x="10745" y="31081"/>
                    </a:cubicBezTo>
                    <a:cubicBezTo>
                      <a:pt x="9433" y="31081"/>
                      <a:pt x="8108" y="30809"/>
                      <a:pt x="6870" y="30305"/>
                    </a:cubicBezTo>
                    <a:cubicBezTo>
                      <a:pt x="6353" y="30092"/>
                      <a:pt x="5867" y="29819"/>
                      <a:pt x="5441" y="29393"/>
                    </a:cubicBezTo>
                    <a:cubicBezTo>
                      <a:pt x="4529" y="28481"/>
                      <a:pt x="4377" y="27022"/>
                      <a:pt x="4651" y="25746"/>
                    </a:cubicBezTo>
                    <a:cubicBezTo>
                      <a:pt x="5137" y="23284"/>
                      <a:pt x="6870" y="21247"/>
                      <a:pt x="8237" y="19120"/>
                    </a:cubicBezTo>
                    <a:cubicBezTo>
                      <a:pt x="9575" y="16931"/>
                      <a:pt x="10608" y="14196"/>
                      <a:pt x="9514" y="11916"/>
                    </a:cubicBezTo>
                    <a:cubicBezTo>
                      <a:pt x="9241" y="11369"/>
                      <a:pt x="8845" y="10822"/>
                      <a:pt x="8633" y="10244"/>
                    </a:cubicBezTo>
                    <a:cubicBezTo>
                      <a:pt x="7903" y="8390"/>
                      <a:pt x="8997" y="6384"/>
                      <a:pt x="9453" y="4408"/>
                    </a:cubicBezTo>
                    <a:cubicBezTo>
                      <a:pt x="9757" y="2949"/>
                      <a:pt x="9696" y="1369"/>
                      <a:pt x="914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8" name="Google Shape;1288;p47"/>
              <p:cNvSpPr/>
              <p:nvPr/>
            </p:nvSpPr>
            <p:spPr>
              <a:xfrm>
                <a:off x="10174475" y="12412325"/>
                <a:ext cx="218875" cy="211275"/>
              </a:xfrm>
              <a:custGeom>
                <a:rect b="b" l="l" r="r" t="t"/>
                <a:pathLst>
                  <a:path extrusionOk="0" h="8451" w="8755">
                    <a:moveTo>
                      <a:pt x="8754" y="0"/>
                    </a:moveTo>
                    <a:cubicBezTo>
                      <a:pt x="8298" y="244"/>
                      <a:pt x="7873" y="456"/>
                      <a:pt x="7538" y="700"/>
                    </a:cubicBezTo>
                    <a:cubicBezTo>
                      <a:pt x="7110" y="927"/>
                      <a:pt x="6657" y="1013"/>
                      <a:pt x="6190" y="1013"/>
                    </a:cubicBezTo>
                    <a:cubicBezTo>
                      <a:pt x="5033" y="1013"/>
                      <a:pt x="3792" y="482"/>
                      <a:pt x="2645" y="244"/>
                    </a:cubicBezTo>
                    <a:cubicBezTo>
                      <a:pt x="2393" y="191"/>
                      <a:pt x="2123" y="157"/>
                      <a:pt x="1857" y="157"/>
                    </a:cubicBezTo>
                    <a:cubicBezTo>
                      <a:pt x="1354" y="157"/>
                      <a:pt x="866" y="280"/>
                      <a:pt x="547" y="639"/>
                    </a:cubicBezTo>
                    <a:cubicBezTo>
                      <a:pt x="0" y="1307"/>
                      <a:pt x="456" y="2523"/>
                      <a:pt x="1307" y="2614"/>
                    </a:cubicBezTo>
                    <a:cubicBezTo>
                      <a:pt x="1396" y="2637"/>
                      <a:pt x="1488" y="2644"/>
                      <a:pt x="1582" y="2644"/>
                    </a:cubicBezTo>
                    <a:cubicBezTo>
                      <a:pt x="1808" y="2644"/>
                      <a:pt x="2047" y="2600"/>
                      <a:pt x="2282" y="2600"/>
                    </a:cubicBezTo>
                    <a:cubicBezTo>
                      <a:pt x="2353" y="2600"/>
                      <a:pt x="2423" y="2604"/>
                      <a:pt x="2493" y="2614"/>
                    </a:cubicBezTo>
                    <a:cubicBezTo>
                      <a:pt x="3009" y="2706"/>
                      <a:pt x="3435" y="3131"/>
                      <a:pt x="3648" y="3587"/>
                    </a:cubicBezTo>
                    <a:cubicBezTo>
                      <a:pt x="3891" y="4073"/>
                      <a:pt x="3952" y="4560"/>
                      <a:pt x="4073" y="5107"/>
                    </a:cubicBezTo>
                    <a:cubicBezTo>
                      <a:pt x="4225" y="6019"/>
                      <a:pt x="4499" y="6870"/>
                      <a:pt x="4833" y="7751"/>
                    </a:cubicBezTo>
                    <a:cubicBezTo>
                      <a:pt x="4924" y="7995"/>
                      <a:pt x="5016" y="8207"/>
                      <a:pt x="5137" y="8450"/>
                    </a:cubicBezTo>
                    <a:cubicBezTo>
                      <a:pt x="6809" y="5897"/>
                      <a:pt x="8025" y="3040"/>
                      <a:pt x="8754"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9" name="Google Shape;1289;p47"/>
              <p:cNvSpPr/>
              <p:nvPr/>
            </p:nvSpPr>
            <p:spPr>
              <a:xfrm>
                <a:off x="9752925" y="12021300"/>
                <a:ext cx="365325" cy="276125"/>
              </a:xfrm>
              <a:custGeom>
                <a:rect b="b" l="l" r="r" t="t"/>
                <a:pathLst>
                  <a:path extrusionOk="0" h="11045" w="14613">
                    <a:moveTo>
                      <a:pt x="9246" y="0"/>
                    </a:moveTo>
                    <a:cubicBezTo>
                      <a:pt x="4081" y="0"/>
                      <a:pt x="1" y="7311"/>
                      <a:pt x="5677" y="10413"/>
                    </a:cubicBezTo>
                    <a:cubicBezTo>
                      <a:pt x="6477" y="10842"/>
                      <a:pt x="7382" y="11045"/>
                      <a:pt x="8297" y="11045"/>
                    </a:cubicBezTo>
                    <a:cubicBezTo>
                      <a:pt x="9849" y="11045"/>
                      <a:pt x="11429" y="10462"/>
                      <a:pt x="12576" y="9410"/>
                    </a:cubicBezTo>
                    <a:cubicBezTo>
                      <a:pt x="13792" y="8316"/>
                      <a:pt x="14583" y="6766"/>
                      <a:pt x="14583" y="5155"/>
                    </a:cubicBezTo>
                    <a:cubicBezTo>
                      <a:pt x="14613" y="3514"/>
                      <a:pt x="13823" y="1903"/>
                      <a:pt x="12485" y="1021"/>
                    </a:cubicBezTo>
                    <a:cubicBezTo>
                      <a:pt x="11410" y="308"/>
                      <a:pt x="10305" y="0"/>
                      <a:pt x="9246" y="0"/>
                    </a:cubicBezTo>
                    <a:close/>
                  </a:path>
                </a:pathLst>
              </a:custGeom>
              <a:solidFill>
                <a:srgbClr val="F9F9F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0" name="Google Shape;1290;p47"/>
              <p:cNvSpPr/>
              <p:nvPr/>
            </p:nvSpPr>
            <p:spPr>
              <a:xfrm>
                <a:off x="9837325" y="12078875"/>
                <a:ext cx="227750" cy="171550"/>
              </a:xfrm>
              <a:custGeom>
                <a:rect b="b" l="l" r="r" t="t"/>
                <a:pathLst>
                  <a:path extrusionOk="0" h="6862" w="9110">
                    <a:moveTo>
                      <a:pt x="5820" y="1"/>
                    </a:moveTo>
                    <a:cubicBezTo>
                      <a:pt x="2576" y="1"/>
                      <a:pt x="0" y="4544"/>
                      <a:pt x="3547" y="6469"/>
                    </a:cubicBezTo>
                    <a:cubicBezTo>
                      <a:pt x="4050" y="6738"/>
                      <a:pt x="4611" y="6862"/>
                      <a:pt x="5175" y="6862"/>
                    </a:cubicBezTo>
                    <a:cubicBezTo>
                      <a:pt x="6144" y="6862"/>
                      <a:pt x="7122" y="6495"/>
                      <a:pt x="7833" y="5861"/>
                    </a:cubicBezTo>
                    <a:cubicBezTo>
                      <a:pt x="8593" y="5162"/>
                      <a:pt x="9079" y="4220"/>
                      <a:pt x="9079" y="3186"/>
                    </a:cubicBezTo>
                    <a:cubicBezTo>
                      <a:pt x="9109" y="2214"/>
                      <a:pt x="8623" y="1180"/>
                      <a:pt x="7802" y="603"/>
                    </a:cubicBezTo>
                    <a:cubicBezTo>
                      <a:pt x="7144" y="182"/>
                      <a:pt x="6469" y="1"/>
                      <a:pt x="5820"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1" name="Google Shape;1291;p47"/>
              <p:cNvSpPr/>
              <p:nvPr/>
            </p:nvSpPr>
            <p:spPr>
              <a:xfrm>
                <a:off x="9271925" y="12081325"/>
                <a:ext cx="366075" cy="275950"/>
              </a:xfrm>
              <a:custGeom>
                <a:rect b="b" l="l" r="r" t="t"/>
                <a:pathLst>
                  <a:path extrusionOk="0" h="11038" w="14643">
                    <a:moveTo>
                      <a:pt x="9262" y="1"/>
                    </a:moveTo>
                    <a:cubicBezTo>
                      <a:pt x="4080" y="1"/>
                      <a:pt x="1" y="7306"/>
                      <a:pt x="5676" y="10383"/>
                    </a:cubicBezTo>
                    <a:cubicBezTo>
                      <a:pt x="6485" y="10828"/>
                      <a:pt x="7406" y="11037"/>
                      <a:pt x="8336" y="11037"/>
                    </a:cubicBezTo>
                    <a:cubicBezTo>
                      <a:pt x="9887" y="11037"/>
                      <a:pt x="11467" y="10455"/>
                      <a:pt x="12606" y="9411"/>
                    </a:cubicBezTo>
                    <a:cubicBezTo>
                      <a:pt x="13822" y="8316"/>
                      <a:pt x="14612" y="6736"/>
                      <a:pt x="14612" y="5155"/>
                    </a:cubicBezTo>
                    <a:cubicBezTo>
                      <a:pt x="14643" y="3514"/>
                      <a:pt x="13853" y="1873"/>
                      <a:pt x="12515" y="1021"/>
                    </a:cubicBezTo>
                    <a:cubicBezTo>
                      <a:pt x="11434" y="308"/>
                      <a:pt x="10325" y="1"/>
                      <a:pt x="9262" y="1"/>
                    </a:cubicBezTo>
                    <a:close/>
                  </a:path>
                </a:pathLst>
              </a:custGeom>
              <a:solidFill>
                <a:srgbClr val="F9F9F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2" name="Google Shape;1292;p47"/>
              <p:cNvSpPr/>
              <p:nvPr/>
            </p:nvSpPr>
            <p:spPr>
              <a:xfrm>
                <a:off x="9356575" y="12138325"/>
                <a:ext cx="228250" cy="171800"/>
              </a:xfrm>
              <a:custGeom>
                <a:rect b="b" l="l" r="r" t="t"/>
                <a:pathLst>
                  <a:path extrusionOk="0" h="6872" w="9130">
                    <a:moveTo>
                      <a:pt x="5781" y="1"/>
                    </a:moveTo>
                    <a:cubicBezTo>
                      <a:pt x="2550" y="1"/>
                      <a:pt x="1" y="4548"/>
                      <a:pt x="3536" y="6492"/>
                    </a:cubicBezTo>
                    <a:cubicBezTo>
                      <a:pt x="4041" y="6750"/>
                      <a:pt x="4604" y="6872"/>
                      <a:pt x="5170" y="6872"/>
                    </a:cubicBezTo>
                    <a:cubicBezTo>
                      <a:pt x="6137" y="6872"/>
                      <a:pt x="7113" y="6517"/>
                      <a:pt x="7822" y="5884"/>
                    </a:cubicBezTo>
                    <a:cubicBezTo>
                      <a:pt x="8582" y="5185"/>
                      <a:pt x="9099" y="4243"/>
                      <a:pt x="9099" y="3210"/>
                    </a:cubicBezTo>
                    <a:cubicBezTo>
                      <a:pt x="9129" y="2237"/>
                      <a:pt x="8643" y="1203"/>
                      <a:pt x="7792" y="626"/>
                    </a:cubicBezTo>
                    <a:cubicBezTo>
                      <a:pt x="7124" y="189"/>
                      <a:pt x="6438" y="1"/>
                      <a:pt x="5781"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3" name="Google Shape;1293;p47"/>
              <p:cNvSpPr/>
              <p:nvPr/>
            </p:nvSpPr>
            <p:spPr>
              <a:xfrm>
                <a:off x="10205625" y="12209900"/>
                <a:ext cx="61575" cy="59125"/>
              </a:xfrm>
              <a:custGeom>
                <a:rect b="b" l="l" r="r" t="t"/>
                <a:pathLst>
                  <a:path extrusionOk="0" h="2365" w="2463">
                    <a:moveTo>
                      <a:pt x="1247" y="0"/>
                    </a:moveTo>
                    <a:cubicBezTo>
                      <a:pt x="1195" y="0"/>
                      <a:pt x="1144" y="4"/>
                      <a:pt x="1095" y="12"/>
                    </a:cubicBezTo>
                    <a:cubicBezTo>
                      <a:pt x="943" y="12"/>
                      <a:pt x="791" y="73"/>
                      <a:pt x="639" y="164"/>
                    </a:cubicBezTo>
                    <a:cubicBezTo>
                      <a:pt x="456" y="225"/>
                      <a:pt x="365" y="316"/>
                      <a:pt x="274" y="468"/>
                    </a:cubicBezTo>
                    <a:cubicBezTo>
                      <a:pt x="183" y="559"/>
                      <a:pt x="122" y="742"/>
                      <a:pt x="92" y="863"/>
                    </a:cubicBezTo>
                    <a:cubicBezTo>
                      <a:pt x="61" y="1015"/>
                      <a:pt x="0" y="1167"/>
                      <a:pt x="61" y="1319"/>
                    </a:cubicBezTo>
                    <a:cubicBezTo>
                      <a:pt x="92" y="1441"/>
                      <a:pt x="92" y="1532"/>
                      <a:pt x="122" y="1623"/>
                    </a:cubicBezTo>
                    <a:cubicBezTo>
                      <a:pt x="213" y="1836"/>
                      <a:pt x="335" y="1988"/>
                      <a:pt x="517" y="2140"/>
                    </a:cubicBezTo>
                    <a:cubicBezTo>
                      <a:pt x="578" y="2170"/>
                      <a:pt x="700" y="2231"/>
                      <a:pt x="791" y="2292"/>
                    </a:cubicBezTo>
                    <a:cubicBezTo>
                      <a:pt x="924" y="2336"/>
                      <a:pt x="1074" y="2365"/>
                      <a:pt x="1228" y="2365"/>
                    </a:cubicBezTo>
                    <a:cubicBezTo>
                      <a:pt x="1285" y="2365"/>
                      <a:pt x="1342" y="2361"/>
                      <a:pt x="1399" y="2353"/>
                    </a:cubicBezTo>
                    <a:cubicBezTo>
                      <a:pt x="1551" y="2353"/>
                      <a:pt x="1703" y="2292"/>
                      <a:pt x="1855" y="2201"/>
                    </a:cubicBezTo>
                    <a:cubicBezTo>
                      <a:pt x="2007" y="2140"/>
                      <a:pt x="2098" y="2049"/>
                      <a:pt x="2189" y="1897"/>
                    </a:cubicBezTo>
                    <a:cubicBezTo>
                      <a:pt x="2311" y="1775"/>
                      <a:pt x="2341" y="1623"/>
                      <a:pt x="2371" y="1502"/>
                    </a:cubicBezTo>
                    <a:cubicBezTo>
                      <a:pt x="2402" y="1319"/>
                      <a:pt x="2462" y="1198"/>
                      <a:pt x="2402" y="1015"/>
                    </a:cubicBezTo>
                    <a:lnTo>
                      <a:pt x="2341" y="742"/>
                    </a:lnTo>
                    <a:cubicBezTo>
                      <a:pt x="2250" y="529"/>
                      <a:pt x="2159" y="377"/>
                      <a:pt x="1946" y="225"/>
                    </a:cubicBezTo>
                    <a:cubicBezTo>
                      <a:pt x="1885" y="195"/>
                      <a:pt x="1763" y="134"/>
                      <a:pt x="1703" y="73"/>
                    </a:cubicBezTo>
                    <a:cubicBezTo>
                      <a:pt x="1547" y="29"/>
                      <a:pt x="1391" y="0"/>
                      <a:pt x="1247" y="0"/>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4" name="Google Shape;1294;p47"/>
              <p:cNvSpPr/>
              <p:nvPr/>
            </p:nvSpPr>
            <p:spPr>
              <a:xfrm>
                <a:off x="10235075" y="12044975"/>
                <a:ext cx="112300" cy="83575"/>
              </a:xfrm>
              <a:custGeom>
                <a:rect b="b" l="l" r="r" t="t"/>
                <a:pathLst>
                  <a:path extrusionOk="0" h="3343" w="4492">
                    <a:moveTo>
                      <a:pt x="2265" y="1"/>
                    </a:moveTo>
                    <a:cubicBezTo>
                      <a:pt x="2194" y="1"/>
                      <a:pt x="2120" y="5"/>
                      <a:pt x="2044" y="13"/>
                    </a:cubicBezTo>
                    <a:cubicBezTo>
                      <a:pt x="1" y="276"/>
                      <a:pt x="285" y="3343"/>
                      <a:pt x="2195" y="3343"/>
                    </a:cubicBezTo>
                    <a:cubicBezTo>
                      <a:pt x="2274" y="3343"/>
                      <a:pt x="2355" y="3337"/>
                      <a:pt x="2440" y="3327"/>
                    </a:cubicBezTo>
                    <a:cubicBezTo>
                      <a:pt x="4491" y="3063"/>
                      <a:pt x="4197" y="1"/>
                      <a:pt x="2265" y="1"/>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5" name="Google Shape;1295;p47"/>
              <p:cNvSpPr/>
              <p:nvPr/>
            </p:nvSpPr>
            <p:spPr>
              <a:xfrm>
                <a:off x="9749675" y="11979900"/>
                <a:ext cx="42850" cy="30600"/>
              </a:xfrm>
              <a:custGeom>
                <a:rect b="b" l="l" r="r" t="t"/>
                <a:pathLst>
                  <a:path extrusionOk="0" h="1224" w="1714">
                    <a:moveTo>
                      <a:pt x="851" y="0"/>
                    </a:moveTo>
                    <a:cubicBezTo>
                      <a:pt x="831" y="0"/>
                      <a:pt x="812" y="1"/>
                      <a:pt x="791" y="2"/>
                    </a:cubicBezTo>
                    <a:cubicBezTo>
                      <a:pt x="1" y="119"/>
                      <a:pt x="113" y="1223"/>
                      <a:pt x="855" y="1223"/>
                    </a:cubicBezTo>
                    <a:cubicBezTo>
                      <a:pt x="884" y="1223"/>
                      <a:pt x="913" y="1222"/>
                      <a:pt x="943" y="1218"/>
                    </a:cubicBezTo>
                    <a:cubicBezTo>
                      <a:pt x="1713" y="1100"/>
                      <a:pt x="1589" y="0"/>
                      <a:pt x="851" y="0"/>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6" name="Google Shape;1296;p47"/>
              <p:cNvSpPr/>
              <p:nvPr/>
            </p:nvSpPr>
            <p:spPr>
              <a:xfrm>
                <a:off x="9375050" y="11976900"/>
                <a:ext cx="67675" cy="67650"/>
              </a:xfrm>
              <a:custGeom>
                <a:rect b="b" l="l" r="r" t="t"/>
                <a:pathLst>
                  <a:path extrusionOk="0" h="2706" w="2707">
                    <a:moveTo>
                      <a:pt x="1186" y="1"/>
                    </a:moveTo>
                    <a:cubicBezTo>
                      <a:pt x="974" y="1"/>
                      <a:pt x="822" y="92"/>
                      <a:pt x="670" y="214"/>
                    </a:cubicBezTo>
                    <a:cubicBezTo>
                      <a:pt x="518" y="274"/>
                      <a:pt x="366" y="396"/>
                      <a:pt x="305" y="548"/>
                    </a:cubicBezTo>
                    <a:cubicBezTo>
                      <a:pt x="183" y="700"/>
                      <a:pt x="123" y="852"/>
                      <a:pt x="62" y="1004"/>
                    </a:cubicBezTo>
                    <a:cubicBezTo>
                      <a:pt x="1" y="1156"/>
                      <a:pt x="1" y="1338"/>
                      <a:pt x="31" y="1551"/>
                    </a:cubicBezTo>
                    <a:cubicBezTo>
                      <a:pt x="62" y="1642"/>
                      <a:pt x="123" y="1764"/>
                      <a:pt x="123" y="1885"/>
                    </a:cubicBezTo>
                    <a:cubicBezTo>
                      <a:pt x="183" y="2098"/>
                      <a:pt x="335" y="2311"/>
                      <a:pt x="518" y="2402"/>
                    </a:cubicBezTo>
                    <a:cubicBezTo>
                      <a:pt x="639" y="2493"/>
                      <a:pt x="730" y="2524"/>
                      <a:pt x="822" y="2615"/>
                    </a:cubicBezTo>
                    <a:cubicBezTo>
                      <a:pt x="1065" y="2706"/>
                      <a:pt x="1278" y="2706"/>
                      <a:pt x="1521" y="2706"/>
                    </a:cubicBezTo>
                    <a:cubicBezTo>
                      <a:pt x="1703" y="2706"/>
                      <a:pt x="1855" y="2645"/>
                      <a:pt x="2007" y="2524"/>
                    </a:cubicBezTo>
                    <a:cubicBezTo>
                      <a:pt x="2159" y="2463"/>
                      <a:pt x="2311" y="2341"/>
                      <a:pt x="2402" y="2189"/>
                    </a:cubicBezTo>
                    <a:cubicBezTo>
                      <a:pt x="2493" y="2037"/>
                      <a:pt x="2585" y="1885"/>
                      <a:pt x="2615" y="1733"/>
                    </a:cubicBezTo>
                    <a:cubicBezTo>
                      <a:pt x="2706" y="1581"/>
                      <a:pt x="2706" y="1399"/>
                      <a:pt x="2645" y="1186"/>
                    </a:cubicBezTo>
                    <a:cubicBezTo>
                      <a:pt x="2645" y="1125"/>
                      <a:pt x="2615" y="973"/>
                      <a:pt x="2585" y="852"/>
                    </a:cubicBezTo>
                    <a:cubicBezTo>
                      <a:pt x="2493" y="639"/>
                      <a:pt x="2341" y="426"/>
                      <a:pt x="2159" y="305"/>
                    </a:cubicBezTo>
                    <a:cubicBezTo>
                      <a:pt x="2037" y="244"/>
                      <a:pt x="1977" y="214"/>
                      <a:pt x="1855" y="122"/>
                    </a:cubicBezTo>
                    <a:cubicBezTo>
                      <a:pt x="1642" y="1"/>
                      <a:pt x="1399" y="1"/>
                      <a:pt x="1186" y="1"/>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7" name="Google Shape;1297;p47"/>
              <p:cNvSpPr/>
              <p:nvPr/>
            </p:nvSpPr>
            <p:spPr>
              <a:xfrm>
                <a:off x="9387975" y="11884200"/>
                <a:ext cx="28150" cy="28900"/>
              </a:xfrm>
              <a:custGeom>
                <a:rect b="b" l="l" r="r" t="t"/>
                <a:pathLst>
                  <a:path extrusionOk="0" h="1156" w="1126">
                    <a:moveTo>
                      <a:pt x="457" y="1"/>
                    </a:moveTo>
                    <a:cubicBezTo>
                      <a:pt x="396" y="1"/>
                      <a:pt x="305" y="31"/>
                      <a:pt x="274" y="92"/>
                    </a:cubicBezTo>
                    <a:cubicBezTo>
                      <a:pt x="213" y="122"/>
                      <a:pt x="153" y="153"/>
                      <a:pt x="122" y="244"/>
                    </a:cubicBezTo>
                    <a:cubicBezTo>
                      <a:pt x="92" y="305"/>
                      <a:pt x="61" y="335"/>
                      <a:pt x="61" y="426"/>
                    </a:cubicBezTo>
                    <a:cubicBezTo>
                      <a:pt x="1" y="487"/>
                      <a:pt x="1" y="578"/>
                      <a:pt x="1" y="639"/>
                    </a:cubicBezTo>
                    <a:cubicBezTo>
                      <a:pt x="1" y="700"/>
                      <a:pt x="61" y="760"/>
                      <a:pt x="61" y="791"/>
                    </a:cubicBezTo>
                    <a:cubicBezTo>
                      <a:pt x="92" y="882"/>
                      <a:pt x="153" y="943"/>
                      <a:pt x="244" y="1034"/>
                    </a:cubicBezTo>
                    <a:cubicBezTo>
                      <a:pt x="274" y="1064"/>
                      <a:pt x="305" y="1064"/>
                      <a:pt x="365" y="1095"/>
                    </a:cubicBezTo>
                    <a:cubicBezTo>
                      <a:pt x="426" y="1156"/>
                      <a:pt x="548" y="1156"/>
                      <a:pt x="669" y="1156"/>
                    </a:cubicBezTo>
                    <a:cubicBezTo>
                      <a:pt x="730" y="1156"/>
                      <a:pt x="821" y="1095"/>
                      <a:pt x="852" y="1064"/>
                    </a:cubicBezTo>
                    <a:cubicBezTo>
                      <a:pt x="913" y="1034"/>
                      <a:pt x="973" y="1004"/>
                      <a:pt x="1004" y="912"/>
                    </a:cubicBezTo>
                    <a:cubicBezTo>
                      <a:pt x="1034" y="852"/>
                      <a:pt x="1065" y="791"/>
                      <a:pt x="1065" y="730"/>
                    </a:cubicBezTo>
                    <a:cubicBezTo>
                      <a:pt x="1125" y="639"/>
                      <a:pt x="1125" y="578"/>
                      <a:pt x="1125" y="487"/>
                    </a:cubicBezTo>
                    <a:cubicBezTo>
                      <a:pt x="1125" y="426"/>
                      <a:pt x="1065" y="365"/>
                      <a:pt x="1065" y="335"/>
                    </a:cubicBezTo>
                    <a:cubicBezTo>
                      <a:pt x="1034" y="274"/>
                      <a:pt x="973" y="183"/>
                      <a:pt x="882" y="122"/>
                    </a:cubicBezTo>
                    <a:cubicBezTo>
                      <a:pt x="852" y="92"/>
                      <a:pt x="821" y="92"/>
                      <a:pt x="761" y="31"/>
                    </a:cubicBezTo>
                    <a:cubicBezTo>
                      <a:pt x="700" y="1"/>
                      <a:pt x="578" y="1"/>
                      <a:pt x="457" y="1"/>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8" name="Google Shape;1298;p47"/>
              <p:cNvSpPr/>
              <p:nvPr/>
            </p:nvSpPr>
            <p:spPr>
              <a:xfrm>
                <a:off x="9515650" y="11654100"/>
                <a:ext cx="72975" cy="73100"/>
              </a:xfrm>
              <a:custGeom>
                <a:rect b="b" l="l" r="r" t="t"/>
                <a:pathLst>
                  <a:path extrusionOk="0" h="2924" w="2919">
                    <a:moveTo>
                      <a:pt x="1474" y="1"/>
                    </a:moveTo>
                    <a:cubicBezTo>
                      <a:pt x="1399" y="1"/>
                      <a:pt x="1323" y="8"/>
                      <a:pt x="1246" y="25"/>
                    </a:cubicBezTo>
                    <a:cubicBezTo>
                      <a:pt x="1064" y="25"/>
                      <a:pt x="882" y="86"/>
                      <a:pt x="730" y="207"/>
                    </a:cubicBezTo>
                    <a:cubicBezTo>
                      <a:pt x="517" y="268"/>
                      <a:pt x="426" y="390"/>
                      <a:pt x="304" y="542"/>
                    </a:cubicBezTo>
                    <a:cubicBezTo>
                      <a:pt x="183" y="694"/>
                      <a:pt x="122" y="846"/>
                      <a:pt x="61" y="1028"/>
                    </a:cubicBezTo>
                    <a:cubicBezTo>
                      <a:pt x="0" y="1241"/>
                      <a:pt x="0" y="1423"/>
                      <a:pt x="31" y="1606"/>
                    </a:cubicBezTo>
                    <a:cubicBezTo>
                      <a:pt x="61" y="1727"/>
                      <a:pt x="122" y="1879"/>
                      <a:pt x="152" y="2001"/>
                    </a:cubicBezTo>
                    <a:cubicBezTo>
                      <a:pt x="243" y="2214"/>
                      <a:pt x="426" y="2396"/>
                      <a:pt x="608" y="2609"/>
                    </a:cubicBezTo>
                    <a:cubicBezTo>
                      <a:pt x="699" y="2669"/>
                      <a:pt x="821" y="2700"/>
                      <a:pt x="912" y="2791"/>
                    </a:cubicBezTo>
                    <a:cubicBezTo>
                      <a:pt x="1075" y="2884"/>
                      <a:pt x="1273" y="2924"/>
                      <a:pt x="1479" y="2924"/>
                    </a:cubicBezTo>
                    <a:cubicBezTo>
                      <a:pt x="1543" y="2924"/>
                      <a:pt x="1607" y="2920"/>
                      <a:pt x="1672" y="2913"/>
                    </a:cubicBezTo>
                    <a:cubicBezTo>
                      <a:pt x="1854" y="2913"/>
                      <a:pt x="2037" y="2821"/>
                      <a:pt x="2189" y="2700"/>
                    </a:cubicBezTo>
                    <a:cubicBezTo>
                      <a:pt x="2371" y="2639"/>
                      <a:pt x="2493" y="2518"/>
                      <a:pt x="2614" y="2366"/>
                    </a:cubicBezTo>
                    <a:cubicBezTo>
                      <a:pt x="2736" y="2214"/>
                      <a:pt x="2797" y="2062"/>
                      <a:pt x="2857" y="1879"/>
                    </a:cubicBezTo>
                    <a:cubicBezTo>
                      <a:pt x="2918" y="1697"/>
                      <a:pt x="2918" y="1484"/>
                      <a:pt x="2888" y="1302"/>
                    </a:cubicBezTo>
                    <a:cubicBezTo>
                      <a:pt x="2857" y="1180"/>
                      <a:pt x="2797" y="1089"/>
                      <a:pt x="2766" y="937"/>
                    </a:cubicBezTo>
                    <a:cubicBezTo>
                      <a:pt x="2645" y="694"/>
                      <a:pt x="2493" y="511"/>
                      <a:pt x="2310" y="329"/>
                    </a:cubicBezTo>
                    <a:cubicBezTo>
                      <a:pt x="2189" y="238"/>
                      <a:pt x="2097" y="207"/>
                      <a:pt x="2006" y="116"/>
                    </a:cubicBezTo>
                    <a:cubicBezTo>
                      <a:pt x="1853" y="51"/>
                      <a:pt x="1668" y="1"/>
                      <a:pt x="1474" y="1"/>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9" name="Google Shape;1299;p47"/>
              <p:cNvSpPr/>
              <p:nvPr/>
            </p:nvSpPr>
            <p:spPr>
              <a:xfrm>
                <a:off x="9311125" y="12393825"/>
                <a:ext cx="75500" cy="56775"/>
              </a:xfrm>
              <a:custGeom>
                <a:rect b="b" l="l" r="r" t="t"/>
                <a:pathLst>
                  <a:path extrusionOk="0" h="2271" w="3020">
                    <a:moveTo>
                      <a:pt x="1535" y="1"/>
                    </a:moveTo>
                    <a:cubicBezTo>
                      <a:pt x="1483" y="1"/>
                      <a:pt x="1429" y="4"/>
                      <a:pt x="1373" y="11"/>
                    </a:cubicBezTo>
                    <a:cubicBezTo>
                      <a:pt x="0" y="215"/>
                      <a:pt x="171" y="2271"/>
                      <a:pt x="1479" y="2271"/>
                    </a:cubicBezTo>
                    <a:cubicBezTo>
                      <a:pt x="1533" y="2271"/>
                      <a:pt x="1589" y="2267"/>
                      <a:pt x="1646" y="2260"/>
                    </a:cubicBezTo>
                    <a:cubicBezTo>
                      <a:pt x="3020" y="2114"/>
                      <a:pt x="2848" y="1"/>
                      <a:pt x="1535" y="1"/>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0" name="Google Shape;1300;p47"/>
              <p:cNvSpPr/>
              <p:nvPr/>
            </p:nvSpPr>
            <p:spPr>
              <a:xfrm>
                <a:off x="10039975" y="12359125"/>
                <a:ext cx="28125" cy="28900"/>
              </a:xfrm>
              <a:custGeom>
                <a:rect b="b" l="l" r="r" t="t"/>
                <a:pathLst>
                  <a:path extrusionOk="0" h="1156" w="1125">
                    <a:moveTo>
                      <a:pt x="487" y="1"/>
                    </a:moveTo>
                    <a:cubicBezTo>
                      <a:pt x="426" y="1"/>
                      <a:pt x="335" y="31"/>
                      <a:pt x="274" y="92"/>
                    </a:cubicBezTo>
                    <a:cubicBezTo>
                      <a:pt x="183" y="122"/>
                      <a:pt x="152" y="153"/>
                      <a:pt x="122" y="244"/>
                    </a:cubicBezTo>
                    <a:cubicBezTo>
                      <a:pt x="61" y="305"/>
                      <a:pt x="31" y="335"/>
                      <a:pt x="31" y="426"/>
                    </a:cubicBezTo>
                    <a:cubicBezTo>
                      <a:pt x="0" y="487"/>
                      <a:pt x="0" y="578"/>
                      <a:pt x="0" y="639"/>
                    </a:cubicBezTo>
                    <a:cubicBezTo>
                      <a:pt x="0" y="700"/>
                      <a:pt x="31" y="761"/>
                      <a:pt x="31" y="791"/>
                    </a:cubicBezTo>
                    <a:cubicBezTo>
                      <a:pt x="61" y="882"/>
                      <a:pt x="122" y="1004"/>
                      <a:pt x="183" y="1034"/>
                    </a:cubicBezTo>
                    <a:cubicBezTo>
                      <a:pt x="213" y="1065"/>
                      <a:pt x="274" y="1065"/>
                      <a:pt x="304" y="1095"/>
                    </a:cubicBezTo>
                    <a:cubicBezTo>
                      <a:pt x="365" y="1156"/>
                      <a:pt x="487" y="1156"/>
                      <a:pt x="608" y="1156"/>
                    </a:cubicBezTo>
                    <a:cubicBezTo>
                      <a:pt x="669" y="1156"/>
                      <a:pt x="760" y="1095"/>
                      <a:pt x="821" y="1065"/>
                    </a:cubicBezTo>
                    <a:cubicBezTo>
                      <a:pt x="912" y="1034"/>
                      <a:pt x="942" y="1004"/>
                      <a:pt x="973" y="913"/>
                    </a:cubicBezTo>
                    <a:cubicBezTo>
                      <a:pt x="1003" y="852"/>
                      <a:pt x="1064" y="791"/>
                      <a:pt x="1064" y="730"/>
                    </a:cubicBezTo>
                    <a:cubicBezTo>
                      <a:pt x="1094" y="639"/>
                      <a:pt x="1094" y="578"/>
                      <a:pt x="1094" y="487"/>
                    </a:cubicBezTo>
                    <a:cubicBezTo>
                      <a:pt x="1125" y="426"/>
                      <a:pt x="1125" y="366"/>
                      <a:pt x="1094" y="335"/>
                    </a:cubicBezTo>
                    <a:cubicBezTo>
                      <a:pt x="1064" y="274"/>
                      <a:pt x="973" y="183"/>
                      <a:pt x="912" y="122"/>
                    </a:cubicBezTo>
                    <a:cubicBezTo>
                      <a:pt x="882" y="92"/>
                      <a:pt x="821" y="92"/>
                      <a:pt x="790" y="31"/>
                    </a:cubicBezTo>
                    <a:cubicBezTo>
                      <a:pt x="730" y="1"/>
                      <a:pt x="608" y="1"/>
                      <a:pt x="487" y="1"/>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1" name="Google Shape;1301;p47"/>
              <p:cNvSpPr/>
              <p:nvPr/>
            </p:nvSpPr>
            <p:spPr>
              <a:xfrm>
                <a:off x="9433575" y="12397875"/>
                <a:ext cx="25100" cy="24350"/>
              </a:xfrm>
              <a:custGeom>
                <a:rect b="b" l="l" r="r" t="t"/>
                <a:pathLst>
                  <a:path extrusionOk="0" h="974" w="1004">
                    <a:moveTo>
                      <a:pt x="548" y="1"/>
                    </a:moveTo>
                    <a:cubicBezTo>
                      <a:pt x="456" y="1"/>
                      <a:pt x="426" y="1"/>
                      <a:pt x="365" y="62"/>
                    </a:cubicBezTo>
                    <a:cubicBezTo>
                      <a:pt x="274" y="92"/>
                      <a:pt x="213" y="123"/>
                      <a:pt x="152" y="214"/>
                    </a:cubicBezTo>
                    <a:lnTo>
                      <a:pt x="122" y="244"/>
                    </a:lnTo>
                    <a:cubicBezTo>
                      <a:pt x="92" y="275"/>
                      <a:pt x="61" y="305"/>
                      <a:pt x="61" y="396"/>
                    </a:cubicBezTo>
                    <a:cubicBezTo>
                      <a:pt x="0" y="426"/>
                      <a:pt x="0" y="518"/>
                      <a:pt x="61" y="548"/>
                    </a:cubicBezTo>
                    <a:cubicBezTo>
                      <a:pt x="61" y="578"/>
                      <a:pt x="92" y="609"/>
                      <a:pt x="92" y="670"/>
                    </a:cubicBezTo>
                    <a:cubicBezTo>
                      <a:pt x="122" y="730"/>
                      <a:pt x="152" y="761"/>
                      <a:pt x="183" y="852"/>
                    </a:cubicBezTo>
                    <a:cubicBezTo>
                      <a:pt x="183" y="852"/>
                      <a:pt x="244" y="852"/>
                      <a:pt x="244" y="882"/>
                    </a:cubicBezTo>
                    <a:cubicBezTo>
                      <a:pt x="304" y="913"/>
                      <a:pt x="396" y="974"/>
                      <a:pt x="456" y="974"/>
                    </a:cubicBezTo>
                    <a:lnTo>
                      <a:pt x="669" y="974"/>
                    </a:lnTo>
                    <a:cubicBezTo>
                      <a:pt x="730" y="974"/>
                      <a:pt x="760" y="913"/>
                      <a:pt x="821" y="882"/>
                    </a:cubicBezTo>
                    <a:cubicBezTo>
                      <a:pt x="882" y="852"/>
                      <a:pt x="912" y="761"/>
                      <a:pt x="943" y="700"/>
                    </a:cubicBezTo>
                    <a:cubicBezTo>
                      <a:pt x="1003" y="609"/>
                      <a:pt x="1003" y="548"/>
                      <a:pt x="1003" y="457"/>
                    </a:cubicBezTo>
                    <a:lnTo>
                      <a:pt x="1003" y="305"/>
                    </a:lnTo>
                    <a:cubicBezTo>
                      <a:pt x="973" y="275"/>
                      <a:pt x="973" y="244"/>
                      <a:pt x="912" y="214"/>
                    </a:cubicBezTo>
                    <a:cubicBezTo>
                      <a:pt x="882" y="123"/>
                      <a:pt x="821" y="92"/>
                      <a:pt x="730" y="62"/>
                    </a:cubicBezTo>
                    <a:cubicBezTo>
                      <a:pt x="669" y="1"/>
                      <a:pt x="608" y="1"/>
                      <a:pt x="548" y="1"/>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2" name="Google Shape;1302;p47"/>
              <p:cNvSpPr/>
              <p:nvPr/>
            </p:nvSpPr>
            <p:spPr>
              <a:xfrm>
                <a:off x="10313450" y="12175050"/>
                <a:ext cx="46250" cy="34525"/>
              </a:xfrm>
              <a:custGeom>
                <a:rect b="b" l="l" r="r" t="t"/>
                <a:pathLst>
                  <a:path extrusionOk="0" h="1381" w="1850">
                    <a:moveTo>
                      <a:pt x="933" y="0"/>
                    </a:moveTo>
                    <a:cubicBezTo>
                      <a:pt x="898" y="0"/>
                      <a:pt x="862" y="3"/>
                      <a:pt x="824" y="8"/>
                    </a:cubicBezTo>
                    <a:cubicBezTo>
                      <a:pt x="1" y="96"/>
                      <a:pt x="116" y="1380"/>
                      <a:pt x="896" y="1380"/>
                    </a:cubicBezTo>
                    <a:cubicBezTo>
                      <a:pt x="922" y="1380"/>
                      <a:pt x="949" y="1379"/>
                      <a:pt x="976" y="1376"/>
                    </a:cubicBezTo>
                    <a:cubicBezTo>
                      <a:pt x="1849" y="1259"/>
                      <a:pt x="1719" y="0"/>
                      <a:pt x="933" y="0"/>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3" name="Google Shape;1303;p47"/>
              <p:cNvSpPr/>
              <p:nvPr/>
            </p:nvSpPr>
            <p:spPr>
              <a:xfrm>
                <a:off x="9904525" y="12810250"/>
                <a:ext cx="55275" cy="40900"/>
              </a:xfrm>
              <a:custGeom>
                <a:rect b="b" l="l" r="r" t="t"/>
                <a:pathLst>
                  <a:path extrusionOk="0" h="1636" w="2211">
                    <a:moveTo>
                      <a:pt x="1144" y="1"/>
                    </a:moveTo>
                    <a:cubicBezTo>
                      <a:pt x="1102" y="1"/>
                      <a:pt x="1057" y="4"/>
                      <a:pt x="1011" y="11"/>
                    </a:cubicBezTo>
                    <a:cubicBezTo>
                      <a:pt x="1" y="97"/>
                      <a:pt x="114" y="1635"/>
                      <a:pt x="1038" y="1635"/>
                    </a:cubicBezTo>
                    <a:cubicBezTo>
                      <a:pt x="1087" y="1635"/>
                      <a:pt x="1139" y="1631"/>
                      <a:pt x="1193" y="1622"/>
                    </a:cubicBezTo>
                    <a:cubicBezTo>
                      <a:pt x="2211" y="1534"/>
                      <a:pt x="2088" y="1"/>
                      <a:pt x="1144" y="1"/>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4" name="Google Shape;1304;p47"/>
              <p:cNvSpPr/>
              <p:nvPr/>
            </p:nvSpPr>
            <p:spPr>
              <a:xfrm>
                <a:off x="10078725" y="12640775"/>
                <a:ext cx="74500" cy="71250"/>
              </a:xfrm>
              <a:custGeom>
                <a:rect b="b" l="l" r="r" t="t"/>
                <a:pathLst>
                  <a:path extrusionOk="0" h="2850" w="2980">
                    <a:moveTo>
                      <a:pt x="1520" y="0"/>
                    </a:moveTo>
                    <a:cubicBezTo>
                      <a:pt x="1336" y="0"/>
                      <a:pt x="1148" y="34"/>
                      <a:pt x="943" y="103"/>
                    </a:cubicBezTo>
                    <a:cubicBezTo>
                      <a:pt x="912" y="103"/>
                      <a:pt x="912" y="133"/>
                      <a:pt x="882" y="133"/>
                    </a:cubicBezTo>
                    <a:cubicBezTo>
                      <a:pt x="760" y="224"/>
                      <a:pt x="699" y="255"/>
                      <a:pt x="578" y="315"/>
                    </a:cubicBezTo>
                    <a:cubicBezTo>
                      <a:pt x="426" y="437"/>
                      <a:pt x="304" y="559"/>
                      <a:pt x="213" y="741"/>
                    </a:cubicBezTo>
                    <a:cubicBezTo>
                      <a:pt x="152" y="863"/>
                      <a:pt x="122" y="923"/>
                      <a:pt x="61" y="1075"/>
                    </a:cubicBezTo>
                    <a:cubicBezTo>
                      <a:pt x="0" y="1288"/>
                      <a:pt x="0" y="1440"/>
                      <a:pt x="31" y="1623"/>
                    </a:cubicBezTo>
                    <a:cubicBezTo>
                      <a:pt x="61" y="1744"/>
                      <a:pt x="122" y="1835"/>
                      <a:pt x="122" y="1957"/>
                    </a:cubicBezTo>
                    <a:cubicBezTo>
                      <a:pt x="183" y="2078"/>
                      <a:pt x="213" y="2139"/>
                      <a:pt x="304" y="2261"/>
                    </a:cubicBezTo>
                    <a:cubicBezTo>
                      <a:pt x="426" y="2413"/>
                      <a:pt x="517" y="2534"/>
                      <a:pt x="730" y="2595"/>
                    </a:cubicBezTo>
                    <a:cubicBezTo>
                      <a:pt x="882" y="2717"/>
                      <a:pt x="1034" y="2747"/>
                      <a:pt x="1216" y="2808"/>
                    </a:cubicBezTo>
                    <a:cubicBezTo>
                      <a:pt x="1247" y="2808"/>
                      <a:pt x="1247" y="2808"/>
                      <a:pt x="1277" y="2838"/>
                    </a:cubicBezTo>
                    <a:cubicBezTo>
                      <a:pt x="1345" y="2846"/>
                      <a:pt x="1412" y="2850"/>
                      <a:pt x="1477" y="2850"/>
                    </a:cubicBezTo>
                    <a:cubicBezTo>
                      <a:pt x="1672" y="2850"/>
                      <a:pt x="1855" y="2816"/>
                      <a:pt x="2037" y="2747"/>
                    </a:cubicBezTo>
                    <a:cubicBezTo>
                      <a:pt x="2280" y="2656"/>
                      <a:pt x="2462" y="2534"/>
                      <a:pt x="2614" y="2291"/>
                    </a:cubicBezTo>
                    <a:cubicBezTo>
                      <a:pt x="2706" y="2200"/>
                      <a:pt x="2736" y="2109"/>
                      <a:pt x="2797" y="1987"/>
                    </a:cubicBezTo>
                    <a:cubicBezTo>
                      <a:pt x="2918" y="1774"/>
                      <a:pt x="2979" y="1501"/>
                      <a:pt x="2918" y="1288"/>
                    </a:cubicBezTo>
                    <a:cubicBezTo>
                      <a:pt x="2918" y="1075"/>
                      <a:pt x="2858" y="893"/>
                      <a:pt x="2736" y="741"/>
                    </a:cubicBezTo>
                    <a:cubicBezTo>
                      <a:pt x="2675" y="589"/>
                      <a:pt x="2554" y="437"/>
                      <a:pt x="2402" y="315"/>
                    </a:cubicBezTo>
                    <a:cubicBezTo>
                      <a:pt x="2219" y="164"/>
                      <a:pt x="1976" y="72"/>
                      <a:pt x="1703" y="12"/>
                    </a:cubicBezTo>
                    <a:cubicBezTo>
                      <a:pt x="1642" y="4"/>
                      <a:pt x="1581" y="0"/>
                      <a:pt x="1520" y="0"/>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5" name="Google Shape;1305;p47"/>
              <p:cNvSpPr/>
              <p:nvPr/>
            </p:nvSpPr>
            <p:spPr>
              <a:xfrm>
                <a:off x="9995075" y="12703975"/>
                <a:ext cx="37400" cy="27650"/>
              </a:xfrm>
              <a:custGeom>
                <a:rect b="b" l="l" r="r" t="t"/>
                <a:pathLst>
                  <a:path extrusionOk="0" h="1106" w="1496">
                    <a:moveTo>
                      <a:pt x="785" y="1"/>
                    </a:moveTo>
                    <a:cubicBezTo>
                      <a:pt x="758" y="1"/>
                      <a:pt x="731" y="3"/>
                      <a:pt x="702" y="6"/>
                    </a:cubicBezTo>
                    <a:cubicBezTo>
                      <a:pt x="1" y="65"/>
                      <a:pt x="114" y="1106"/>
                      <a:pt x="771" y="1106"/>
                    </a:cubicBezTo>
                    <a:cubicBezTo>
                      <a:pt x="798" y="1106"/>
                      <a:pt x="826" y="1104"/>
                      <a:pt x="854" y="1101"/>
                    </a:cubicBezTo>
                    <a:cubicBezTo>
                      <a:pt x="1495" y="984"/>
                      <a:pt x="1410" y="1"/>
                      <a:pt x="785" y="1"/>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6" name="Google Shape;1306;p47"/>
              <p:cNvSpPr/>
              <p:nvPr/>
            </p:nvSpPr>
            <p:spPr>
              <a:xfrm>
                <a:off x="9467775" y="12774025"/>
                <a:ext cx="48650" cy="44875"/>
              </a:xfrm>
              <a:custGeom>
                <a:rect b="b" l="l" r="r" t="t"/>
                <a:pathLst>
                  <a:path extrusionOk="0" h="1795" w="1946">
                    <a:moveTo>
                      <a:pt x="882" y="1"/>
                    </a:moveTo>
                    <a:cubicBezTo>
                      <a:pt x="760" y="31"/>
                      <a:pt x="669" y="31"/>
                      <a:pt x="547" y="92"/>
                    </a:cubicBezTo>
                    <a:cubicBezTo>
                      <a:pt x="456" y="122"/>
                      <a:pt x="395" y="153"/>
                      <a:pt x="365" y="214"/>
                    </a:cubicBezTo>
                    <a:cubicBezTo>
                      <a:pt x="243" y="274"/>
                      <a:pt x="152" y="366"/>
                      <a:pt x="122" y="457"/>
                    </a:cubicBezTo>
                    <a:cubicBezTo>
                      <a:pt x="91" y="548"/>
                      <a:pt x="61" y="609"/>
                      <a:pt x="61" y="700"/>
                    </a:cubicBezTo>
                    <a:cubicBezTo>
                      <a:pt x="0" y="791"/>
                      <a:pt x="0" y="913"/>
                      <a:pt x="0" y="1034"/>
                    </a:cubicBezTo>
                    <a:cubicBezTo>
                      <a:pt x="61" y="1125"/>
                      <a:pt x="61" y="1186"/>
                      <a:pt x="91" y="1247"/>
                    </a:cubicBezTo>
                    <a:cubicBezTo>
                      <a:pt x="122" y="1338"/>
                      <a:pt x="152" y="1429"/>
                      <a:pt x="213" y="1460"/>
                    </a:cubicBezTo>
                    <a:cubicBezTo>
                      <a:pt x="274" y="1551"/>
                      <a:pt x="365" y="1642"/>
                      <a:pt x="456" y="1673"/>
                    </a:cubicBezTo>
                    <a:cubicBezTo>
                      <a:pt x="578" y="1764"/>
                      <a:pt x="669" y="1794"/>
                      <a:pt x="821" y="1794"/>
                    </a:cubicBezTo>
                    <a:lnTo>
                      <a:pt x="1155" y="1794"/>
                    </a:lnTo>
                    <a:cubicBezTo>
                      <a:pt x="1277" y="1794"/>
                      <a:pt x="1368" y="1764"/>
                      <a:pt x="1490" y="1673"/>
                    </a:cubicBezTo>
                    <a:cubicBezTo>
                      <a:pt x="1611" y="1642"/>
                      <a:pt x="1672" y="1551"/>
                      <a:pt x="1763" y="1460"/>
                    </a:cubicBezTo>
                    <a:cubicBezTo>
                      <a:pt x="1824" y="1369"/>
                      <a:pt x="1885" y="1247"/>
                      <a:pt x="1915" y="1156"/>
                    </a:cubicBezTo>
                    <a:cubicBezTo>
                      <a:pt x="1946" y="1034"/>
                      <a:pt x="1946" y="913"/>
                      <a:pt x="1946" y="761"/>
                    </a:cubicBezTo>
                    <a:cubicBezTo>
                      <a:pt x="1915" y="730"/>
                      <a:pt x="1885" y="669"/>
                      <a:pt x="1885" y="578"/>
                    </a:cubicBezTo>
                    <a:cubicBezTo>
                      <a:pt x="1794" y="426"/>
                      <a:pt x="1733" y="305"/>
                      <a:pt x="1581" y="214"/>
                    </a:cubicBezTo>
                    <a:cubicBezTo>
                      <a:pt x="1490" y="153"/>
                      <a:pt x="1429" y="122"/>
                      <a:pt x="1368" y="92"/>
                    </a:cubicBezTo>
                    <a:cubicBezTo>
                      <a:pt x="1216" y="1"/>
                      <a:pt x="1064" y="1"/>
                      <a:pt x="882" y="1"/>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7" name="Google Shape;1307;p47"/>
              <p:cNvSpPr/>
              <p:nvPr/>
            </p:nvSpPr>
            <p:spPr>
              <a:xfrm>
                <a:off x="9553825" y="12827025"/>
                <a:ext cx="41475" cy="30825"/>
              </a:xfrm>
              <a:custGeom>
                <a:rect b="b" l="l" r="r" t="t"/>
                <a:pathLst>
                  <a:path extrusionOk="0" h="1233" w="1659">
                    <a:moveTo>
                      <a:pt x="859" y="0"/>
                    </a:moveTo>
                    <a:cubicBezTo>
                      <a:pt x="825" y="0"/>
                      <a:pt x="790" y="3"/>
                      <a:pt x="753" y="8"/>
                    </a:cubicBezTo>
                    <a:cubicBezTo>
                      <a:pt x="0" y="124"/>
                      <a:pt x="102" y="1233"/>
                      <a:pt x="797" y="1233"/>
                    </a:cubicBezTo>
                    <a:cubicBezTo>
                      <a:pt x="831" y="1233"/>
                      <a:pt x="867" y="1230"/>
                      <a:pt x="905" y="1224"/>
                    </a:cubicBezTo>
                    <a:cubicBezTo>
                      <a:pt x="1658" y="1137"/>
                      <a:pt x="1555" y="0"/>
                      <a:pt x="859" y="0"/>
                    </a:cubicBezTo>
                    <a:close/>
                  </a:path>
                </a:pathLst>
              </a:custGeom>
              <a:solidFill>
                <a:srgbClr val="00C8C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8" name="Google Shape;1308;p47"/>
              <p:cNvSpPr/>
              <p:nvPr/>
            </p:nvSpPr>
            <p:spPr>
              <a:xfrm>
                <a:off x="9625825" y="12316575"/>
                <a:ext cx="259900" cy="213800"/>
              </a:xfrm>
              <a:custGeom>
                <a:rect b="b" l="l" r="r" t="t"/>
                <a:pathLst>
                  <a:path extrusionOk="0" h="8552" w="10396">
                    <a:moveTo>
                      <a:pt x="9454" y="1"/>
                    </a:moveTo>
                    <a:lnTo>
                      <a:pt x="8420" y="183"/>
                    </a:lnTo>
                    <a:lnTo>
                      <a:pt x="669" y="1642"/>
                    </a:lnTo>
                    <a:lnTo>
                      <a:pt x="1" y="1733"/>
                    </a:lnTo>
                    <a:cubicBezTo>
                      <a:pt x="1" y="1733"/>
                      <a:pt x="31" y="4894"/>
                      <a:pt x="1733" y="6900"/>
                    </a:cubicBezTo>
                    <a:cubicBezTo>
                      <a:pt x="2564" y="7853"/>
                      <a:pt x="3768" y="8551"/>
                      <a:pt x="5503" y="8551"/>
                    </a:cubicBezTo>
                    <a:cubicBezTo>
                      <a:pt x="5927" y="8551"/>
                      <a:pt x="6381" y="8510"/>
                      <a:pt x="6870" y="8420"/>
                    </a:cubicBezTo>
                    <a:cubicBezTo>
                      <a:pt x="8572" y="8116"/>
                      <a:pt x="9423" y="6992"/>
                      <a:pt x="9758" y="5624"/>
                    </a:cubicBezTo>
                    <a:cubicBezTo>
                      <a:pt x="10396" y="3162"/>
                      <a:pt x="9454" y="1"/>
                      <a:pt x="9454" y="1"/>
                    </a:cubicBezTo>
                    <a:close/>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9" name="Google Shape;1309;p47"/>
              <p:cNvSpPr/>
              <p:nvPr/>
            </p:nvSpPr>
            <p:spPr>
              <a:xfrm>
                <a:off x="9642550" y="12321150"/>
                <a:ext cx="207475" cy="109950"/>
              </a:xfrm>
              <a:custGeom>
                <a:rect b="b" l="l" r="r" t="t"/>
                <a:pathLst>
                  <a:path extrusionOk="0" h="4398" w="8299">
                    <a:moveTo>
                      <a:pt x="7751" y="0"/>
                    </a:moveTo>
                    <a:lnTo>
                      <a:pt x="0" y="1459"/>
                    </a:lnTo>
                    <a:cubicBezTo>
                      <a:pt x="122" y="2128"/>
                      <a:pt x="304" y="2827"/>
                      <a:pt x="547" y="3465"/>
                    </a:cubicBezTo>
                    <a:cubicBezTo>
                      <a:pt x="669" y="3739"/>
                      <a:pt x="760" y="4043"/>
                      <a:pt x="1003" y="4195"/>
                    </a:cubicBezTo>
                    <a:cubicBezTo>
                      <a:pt x="1216" y="4347"/>
                      <a:pt x="1490" y="4377"/>
                      <a:pt x="1763" y="4377"/>
                    </a:cubicBezTo>
                    <a:cubicBezTo>
                      <a:pt x="1999" y="4390"/>
                      <a:pt x="2235" y="4397"/>
                      <a:pt x="2472" y="4397"/>
                    </a:cubicBezTo>
                    <a:cubicBezTo>
                      <a:pt x="4372" y="4397"/>
                      <a:pt x="6291" y="3962"/>
                      <a:pt x="7994" y="3070"/>
                    </a:cubicBezTo>
                    <a:cubicBezTo>
                      <a:pt x="8116" y="3040"/>
                      <a:pt x="8207" y="3009"/>
                      <a:pt x="8268" y="2888"/>
                    </a:cubicBezTo>
                    <a:cubicBezTo>
                      <a:pt x="8298" y="2766"/>
                      <a:pt x="8298" y="2705"/>
                      <a:pt x="8298" y="2584"/>
                    </a:cubicBezTo>
                    <a:cubicBezTo>
                      <a:pt x="8207" y="1702"/>
                      <a:pt x="8055" y="851"/>
                      <a:pt x="7751" y="0"/>
                    </a:cubicBezTo>
                    <a:close/>
                  </a:path>
                </a:pathLst>
              </a:custGeom>
              <a:solidFill>
                <a:srgbClr val="F9F9F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0" name="Google Shape;1310;p47"/>
              <p:cNvSpPr/>
              <p:nvPr/>
            </p:nvSpPr>
            <p:spPr>
              <a:xfrm>
                <a:off x="9669150" y="12445725"/>
                <a:ext cx="200625" cy="84650"/>
              </a:xfrm>
              <a:custGeom>
                <a:rect b="b" l="l" r="r" t="t"/>
                <a:pathLst>
                  <a:path extrusionOk="0" h="3386" w="8025">
                    <a:moveTo>
                      <a:pt x="5446" y="0"/>
                    </a:moveTo>
                    <a:cubicBezTo>
                      <a:pt x="4862" y="0"/>
                      <a:pt x="4275" y="64"/>
                      <a:pt x="3708" y="184"/>
                    </a:cubicBezTo>
                    <a:cubicBezTo>
                      <a:pt x="2401" y="488"/>
                      <a:pt x="1155" y="1035"/>
                      <a:pt x="0" y="1734"/>
                    </a:cubicBezTo>
                    <a:cubicBezTo>
                      <a:pt x="831" y="2687"/>
                      <a:pt x="2035" y="3385"/>
                      <a:pt x="3770" y="3385"/>
                    </a:cubicBezTo>
                    <a:cubicBezTo>
                      <a:pt x="4194" y="3385"/>
                      <a:pt x="4648" y="3344"/>
                      <a:pt x="5137" y="3254"/>
                    </a:cubicBezTo>
                    <a:cubicBezTo>
                      <a:pt x="6839" y="2950"/>
                      <a:pt x="7690" y="1826"/>
                      <a:pt x="8025" y="458"/>
                    </a:cubicBezTo>
                    <a:cubicBezTo>
                      <a:pt x="7218" y="146"/>
                      <a:pt x="6334" y="0"/>
                      <a:pt x="5446"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1" name="Google Shape;1311;p47"/>
              <p:cNvSpPr/>
              <p:nvPr/>
            </p:nvSpPr>
            <p:spPr>
              <a:xfrm>
                <a:off x="10470825" y="12173725"/>
                <a:ext cx="150475" cy="206700"/>
              </a:xfrm>
              <a:custGeom>
                <a:rect b="b" l="l" r="r" t="t"/>
                <a:pathLst>
                  <a:path extrusionOk="0" h="8268" w="6019">
                    <a:moveTo>
                      <a:pt x="2280" y="0"/>
                    </a:moveTo>
                    <a:lnTo>
                      <a:pt x="2128" y="1034"/>
                    </a:lnTo>
                    <a:cubicBezTo>
                      <a:pt x="1915" y="2432"/>
                      <a:pt x="1156" y="3739"/>
                      <a:pt x="1" y="4651"/>
                    </a:cubicBezTo>
                    <a:cubicBezTo>
                      <a:pt x="1368" y="5137"/>
                      <a:pt x="2523" y="6079"/>
                      <a:pt x="3253" y="7326"/>
                    </a:cubicBezTo>
                    <a:lnTo>
                      <a:pt x="3739" y="8268"/>
                    </a:lnTo>
                    <a:lnTo>
                      <a:pt x="3891" y="7234"/>
                    </a:lnTo>
                    <a:cubicBezTo>
                      <a:pt x="4104" y="5806"/>
                      <a:pt x="4864" y="4529"/>
                      <a:pt x="6019" y="3617"/>
                    </a:cubicBezTo>
                    <a:cubicBezTo>
                      <a:pt x="4651" y="3131"/>
                      <a:pt x="3496" y="2189"/>
                      <a:pt x="2797" y="912"/>
                    </a:cubicBezTo>
                    <a:lnTo>
                      <a:pt x="2280" y="0"/>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2" name="Google Shape;1312;p47"/>
              <p:cNvSpPr/>
              <p:nvPr/>
            </p:nvSpPr>
            <p:spPr>
              <a:xfrm>
                <a:off x="10638000" y="12331775"/>
                <a:ext cx="98050" cy="133775"/>
              </a:xfrm>
              <a:custGeom>
                <a:rect b="b" l="l" r="r" t="t"/>
                <a:pathLst>
                  <a:path extrusionOk="0" h="5351" w="3922">
                    <a:moveTo>
                      <a:pt x="1581" y="1"/>
                    </a:moveTo>
                    <a:lnTo>
                      <a:pt x="1460" y="639"/>
                    </a:lnTo>
                    <a:cubicBezTo>
                      <a:pt x="1308" y="1551"/>
                      <a:pt x="760" y="2341"/>
                      <a:pt x="1" y="2949"/>
                    </a:cubicBezTo>
                    <a:cubicBezTo>
                      <a:pt x="912" y="3253"/>
                      <a:pt x="1642" y="3922"/>
                      <a:pt x="2068" y="4742"/>
                    </a:cubicBezTo>
                    <a:lnTo>
                      <a:pt x="2371" y="5350"/>
                    </a:lnTo>
                    <a:lnTo>
                      <a:pt x="2493" y="4712"/>
                    </a:lnTo>
                    <a:cubicBezTo>
                      <a:pt x="2675" y="3739"/>
                      <a:pt x="3162" y="2949"/>
                      <a:pt x="3922" y="2402"/>
                    </a:cubicBezTo>
                    <a:cubicBezTo>
                      <a:pt x="3010" y="2098"/>
                      <a:pt x="2280" y="1429"/>
                      <a:pt x="1885" y="608"/>
                    </a:cubicBezTo>
                    <a:lnTo>
                      <a:pt x="1581" y="1"/>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3" name="Google Shape;1313;p47"/>
              <p:cNvSpPr/>
              <p:nvPr/>
            </p:nvSpPr>
            <p:spPr>
              <a:xfrm>
                <a:off x="8901650" y="12387250"/>
                <a:ext cx="152000" cy="208225"/>
              </a:xfrm>
              <a:custGeom>
                <a:rect b="b" l="l" r="r" t="t"/>
                <a:pathLst>
                  <a:path extrusionOk="0" h="8329" w="6080">
                    <a:moveTo>
                      <a:pt x="2736" y="0"/>
                    </a:moveTo>
                    <a:lnTo>
                      <a:pt x="2462" y="1003"/>
                    </a:lnTo>
                    <a:cubicBezTo>
                      <a:pt x="2098" y="2402"/>
                      <a:pt x="1216" y="3587"/>
                      <a:pt x="0" y="4377"/>
                    </a:cubicBezTo>
                    <a:cubicBezTo>
                      <a:pt x="1338" y="4985"/>
                      <a:pt x="2371" y="6049"/>
                      <a:pt x="2949" y="7387"/>
                    </a:cubicBezTo>
                    <a:lnTo>
                      <a:pt x="3344" y="8329"/>
                    </a:lnTo>
                    <a:lnTo>
                      <a:pt x="3618" y="7356"/>
                    </a:lnTo>
                    <a:cubicBezTo>
                      <a:pt x="4013" y="5958"/>
                      <a:pt x="4864" y="4773"/>
                      <a:pt x="6080" y="3982"/>
                    </a:cubicBezTo>
                    <a:cubicBezTo>
                      <a:pt x="4803" y="3374"/>
                      <a:pt x="3739" y="2280"/>
                      <a:pt x="3162" y="973"/>
                    </a:cubicBezTo>
                    <a:lnTo>
                      <a:pt x="2736" y="0"/>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4" name="Google Shape;1314;p47"/>
              <p:cNvSpPr/>
              <p:nvPr/>
            </p:nvSpPr>
            <p:spPr>
              <a:xfrm>
                <a:off x="8823375" y="12576450"/>
                <a:ext cx="96525" cy="135300"/>
              </a:xfrm>
              <a:custGeom>
                <a:rect b="b" l="l" r="r" t="t"/>
                <a:pathLst>
                  <a:path extrusionOk="0" h="5412" w="3861">
                    <a:moveTo>
                      <a:pt x="1672" y="1"/>
                    </a:moveTo>
                    <a:lnTo>
                      <a:pt x="1520" y="670"/>
                    </a:lnTo>
                    <a:cubicBezTo>
                      <a:pt x="1277" y="1581"/>
                      <a:pt x="761" y="2372"/>
                      <a:pt x="1" y="2888"/>
                    </a:cubicBezTo>
                    <a:cubicBezTo>
                      <a:pt x="852" y="3284"/>
                      <a:pt x="1551" y="3922"/>
                      <a:pt x="1916" y="4803"/>
                    </a:cubicBezTo>
                    <a:lnTo>
                      <a:pt x="2189" y="5411"/>
                    </a:lnTo>
                    <a:lnTo>
                      <a:pt x="2341" y="4773"/>
                    </a:lnTo>
                    <a:cubicBezTo>
                      <a:pt x="2584" y="3831"/>
                      <a:pt x="3101" y="3040"/>
                      <a:pt x="3861" y="2524"/>
                    </a:cubicBezTo>
                    <a:cubicBezTo>
                      <a:pt x="2979" y="2129"/>
                      <a:pt x="2311" y="1460"/>
                      <a:pt x="1916" y="609"/>
                    </a:cubicBezTo>
                    <a:lnTo>
                      <a:pt x="1672" y="1"/>
                    </a:ln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5" name="Google Shape;1315;p47"/>
              <p:cNvSpPr/>
              <p:nvPr/>
            </p:nvSpPr>
            <p:spPr>
              <a:xfrm>
                <a:off x="9749700" y="13000475"/>
                <a:ext cx="177825" cy="172525"/>
              </a:xfrm>
              <a:custGeom>
                <a:rect b="b" l="l" r="r" t="t"/>
                <a:pathLst>
                  <a:path extrusionOk="0" h="6901" w="7113">
                    <a:moveTo>
                      <a:pt x="5228" y="1"/>
                    </a:moveTo>
                    <a:cubicBezTo>
                      <a:pt x="5107" y="1"/>
                      <a:pt x="5015" y="31"/>
                      <a:pt x="4924" y="31"/>
                    </a:cubicBezTo>
                    <a:cubicBezTo>
                      <a:pt x="4134" y="153"/>
                      <a:pt x="3769" y="517"/>
                      <a:pt x="3404" y="1095"/>
                    </a:cubicBezTo>
                    <a:cubicBezTo>
                      <a:pt x="2965" y="707"/>
                      <a:pt x="2614" y="430"/>
                      <a:pt x="2014" y="430"/>
                    </a:cubicBezTo>
                    <a:cubicBezTo>
                      <a:pt x="1909" y="430"/>
                      <a:pt x="1795" y="438"/>
                      <a:pt x="1672" y="457"/>
                    </a:cubicBezTo>
                    <a:cubicBezTo>
                      <a:pt x="1611" y="457"/>
                      <a:pt x="1489" y="457"/>
                      <a:pt x="1368" y="487"/>
                    </a:cubicBezTo>
                    <a:cubicBezTo>
                      <a:pt x="699" y="639"/>
                      <a:pt x="0" y="1368"/>
                      <a:pt x="61" y="2584"/>
                    </a:cubicBezTo>
                    <a:lnTo>
                      <a:pt x="91" y="3010"/>
                    </a:lnTo>
                    <a:cubicBezTo>
                      <a:pt x="334" y="4134"/>
                      <a:pt x="1337" y="5441"/>
                      <a:pt x="4134" y="6900"/>
                    </a:cubicBezTo>
                    <a:cubicBezTo>
                      <a:pt x="6444" y="4834"/>
                      <a:pt x="7113" y="3314"/>
                      <a:pt x="7082" y="2128"/>
                    </a:cubicBezTo>
                    <a:lnTo>
                      <a:pt x="7052" y="1703"/>
                    </a:lnTo>
                    <a:cubicBezTo>
                      <a:pt x="6778" y="487"/>
                      <a:pt x="5897" y="1"/>
                      <a:pt x="5228"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6" name="Google Shape;1316;p47"/>
              <p:cNvSpPr/>
              <p:nvPr/>
            </p:nvSpPr>
            <p:spPr>
              <a:xfrm>
                <a:off x="9196475" y="12707150"/>
                <a:ext cx="626950" cy="542525"/>
              </a:xfrm>
              <a:custGeom>
                <a:rect b="b" l="l" r="r" t="t"/>
                <a:pathLst>
                  <a:path extrusionOk="0" h="21701" w="25078">
                    <a:moveTo>
                      <a:pt x="12828" y="7326"/>
                    </a:moveTo>
                    <a:cubicBezTo>
                      <a:pt x="12828" y="7357"/>
                      <a:pt x="12798" y="7357"/>
                      <a:pt x="12798" y="7387"/>
                    </a:cubicBezTo>
                    <a:cubicBezTo>
                      <a:pt x="12798" y="7357"/>
                      <a:pt x="12828" y="7326"/>
                      <a:pt x="12828" y="7326"/>
                    </a:cubicBezTo>
                    <a:close/>
                    <a:moveTo>
                      <a:pt x="16445" y="8299"/>
                    </a:moveTo>
                    <a:cubicBezTo>
                      <a:pt x="16445" y="8390"/>
                      <a:pt x="16415" y="8481"/>
                      <a:pt x="16415" y="8573"/>
                    </a:cubicBezTo>
                    <a:cubicBezTo>
                      <a:pt x="16415" y="8481"/>
                      <a:pt x="16415" y="8421"/>
                      <a:pt x="16445" y="8299"/>
                    </a:cubicBezTo>
                    <a:close/>
                    <a:moveTo>
                      <a:pt x="1855" y="1"/>
                    </a:moveTo>
                    <a:lnTo>
                      <a:pt x="1855" y="1"/>
                    </a:lnTo>
                    <a:cubicBezTo>
                      <a:pt x="487" y="2828"/>
                      <a:pt x="1" y="7357"/>
                      <a:pt x="2068" y="11916"/>
                    </a:cubicBezTo>
                    <a:cubicBezTo>
                      <a:pt x="3101" y="14165"/>
                      <a:pt x="5077" y="15989"/>
                      <a:pt x="7296" y="17083"/>
                    </a:cubicBezTo>
                    <a:cubicBezTo>
                      <a:pt x="8784" y="17827"/>
                      <a:pt x="10329" y="18071"/>
                      <a:pt x="11904" y="18071"/>
                    </a:cubicBezTo>
                    <a:cubicBezTo>
                      <a:pt x="12902" y="18071"/>
                      <a:pt x="13911" y="17973"/>
                      <a:pt x="14925" y="17843"/>
                    </a:cubicBezTo>
                    <a:cubicBezTo>
                      <a:pt x="16080" y="19606"/>
                      <a:pt x="18421" y="20852"/>
                      <a:pt x="20396" y="21430"/>
                    </a:cubicBezTo>
                    <a:cubicBezTo>
                      <a:pt x="20958" y="21603"/>
                      <a:pt x="21561" y="21700"/>
                      <a:pt x="22156" y="21700"/>
                    </a:cubicBezTo>
                    <a:cubicBezTo>
                      <a:pt x="22817" y="21700"/>
                      <a:pt x="23468" y="21580"/>
                      <a:pt x="24044" y="21308"/>
                    </a:cubicBezTo>
                    <a:cubicBezTo>
                      <a:pt x="24530" y="21065"/>
                      <a:pt x="25077" y="20579"/>
                      <a:pt x="24956" y="20062"/>
                    </a:cubicBezTo>
                    <a:cubicBezTo>
                      <a:pt x="24834" y="19454"/>
                      <a:pt x="24196" y="19181"/>
                      <a:pt x="23618" y="19029"/>
                    </a:cubicBezTo>
                    <a:cubicBezTo>
                      <a:pt x="22007" y="18542"/>
                      <a:pt x="20305" y="17965"/>
                      <a:pt x="19029" y="16871"/>
                    </a:cubicBezTo>
                    <a:cubicBezTo>
                      <a:pt x="17053" y="15199"/>
                      <a:pt x="16232" y="12068"/>
                      <a:pt x="18755" y="10487"/>
                    </a:cubicBezTo>
                    <a:cubicBezTo>
                      <a:pt x="19188" y="10199"/>
                      <a:pt x="19678" y="10024"/>
                      <a:pt x="20165" y="10024"/>
                    </a:cubicBezTo>
                    <a:cubicBezTo>
                      <a:pt x="20293" y="10024"/>
                      <a:pt x="20422" y="10037"/>
                      <a:pt x="20548" y="10062"/>
                    </a:cubicBezTo>
                    <a:cubicBezTo>
                      <a:pt x="21278" y="10214"/>
                      <a:pt x="21825" y="10731"/>
                      <a:pt x="22524" y="11035"/>
                    </a:cubicBezTo>
                    <a:cubicBezTo>
                      <a:pt x="22777" y="11145"/>
                      <a:pt x="23066" y="11207"/>
                      <a:pt x="23343" y="11207"/>
                    </a:cubicBezTo>
                    <a:cubicBezTo>
                      <a:pt x="23832" y="11207"/>
                      <a:pt x="24284" y="11014"/>
                      <a:pt x="24439" y="10548"/>
                    </a:cubicBezTo>
                    <a:cubicBezTo>
                      <a:pt x="24500" y="10244"/>
                      <a:pt x="24469" y="9940"/>
                      <a:pt x="24348" y="9636"/>
                    </a:cubicBezTo>
                    <a:cubicBezTo>
                      <a:pt x="24196" y="9424"/>
                      <a:pt x="24044" y="9059"/>
                      <a:pt x="23922" y="8755"/>
                    </a:cubicBezTo>
                    <a:cubicBezTo>
                      <a:pt x="23375" y="7539"/>
                      <a:pt x="22372" y="6475"/>
                      <a:pt x="21156" y="5989"/>
                    </a:cubicBezTo>
                    <a:cubicBezTo>
                      <a:pt x="20974" y="5928"/>
                      <a:pt x="20731" y="5837"/>
                      <a:pt x="20518" y="5807"/>
                    </a:cubicBezTo>
                    <a:cubicBezTo>
                      <a:pt x="20299" y="5764"/>
                      <a:pt x="20073" y="5743"/>
                      <a:pt x="19845" y="5743"/>
                    </a:cubicBezTo>
                    <a:cubicBezTo>
                      <a:pt x="19094" y="5743"/>
                      <a:pt x="18321" y="5971"/>
                      <a:pt x="17691" y="6414"/>
                    </a:cubicBezTo>
                    <a:cubicBezTo>
                      <a:pt x="17139" y="6809"/>
                      <a:pt x="16700" y="7341"/>
                      <a:pt x="16513" y="7989"/>
                    </a:cubicBezTo>
                    <a:lnTo>
                      <a:pt x="16513" y="7989"/>
                    </a:lnTo>
                    <a:cubicBezTo>
                      <a:pt x="16769" y="6961"/>
                      <a:pt x="17504" y="4875"/>
                      <a:pt x="17995" y="3375"/>
                    </a:cubicBezTo>
                    <a:cubicBezTo>
                      <a:pt x="18208" y="2767"/>
                      <a:pt x="18390" y="2220"/>
                      <a:pt x="18451" y="1916"/>
                    </a:cubicBezTo>
                    <a:cubicBezTo>
                      <a:pt x="18573" y="1582"/>
                      <a:pt x="18664" y="1186"/>
                      <a:pt x="18451" y="882"/>
                    </a:cubicBezTo>
                    <a:cubicBezTo>
                      <a:pt x="18309" y="639"/>
                      <a:pt x="18005" y="504"/>
                      <a:pt x="17710" y="504"/>
                    </a:cubicBezTo>
                    <a:cubicBezTo>
                      <a:pt x="17563" y="504"/>
                      <a:pt x="17418" y="538"/>
                      <a:pt x="17296" y="609"/>
                    </a:cubicBezTo>
                    <a:cubicBezTo>
                      <a:pt x="16871" y="791"/>
                      <a:pt x="16567" y="1126"/>
                      <a:pt x="16293" y="1521"/>
                    </a:cubicBezTo>
                    <a:cubicBezTo>
                      <a:pt x="16232" y="1612"/>
                      <a:pt x="16141" y="1703"/>
                      <a:pt x="16080" y="1825"/>
                    </a:cubicBezTo>
                    <a:cubicBezTo>
                      <a:pt x="15077" y="3132"/>
                      <a:pt x="14135" y="4682"/>
                      <a:pt x="13375" y="6171"/>
                    </a:cubicBezTo>
                    <a:cubicBezTo>
                      <a:pt x="13193" y="6566"/>
                      <a:pt x="12980" y="6931"/>
                      <a:pt x="12828" y="7326"/>
                    </a:cubicBezTo>
                    <a:cubicBezTo>
                      <a:pt x="12980" y="6931"/>
                      <a:pt x="13102" y="6566"/>
                      <a:pt x="13193" y="6171"/>
                    </a:cubicBezTo>
                    <a:cubicBezTo>
                      <a:pt x="13497" y="4895"/>
                      <a:pt x="13588" y="3557"/>
                      <a:pt x="13436" y="2281"/>
                    </a:cubicBezTo>
                    <a:cubicBezTo>
                      <a:pt x="13375" y="1673"/>
                      <a:pt x="13193" y="943"/>
                      <a:pt x="12615" y="791"/>
                    </a:cubicBezTo>
                    <a:cubicBezTo>
                      <a:pt x="12470" y="748"/>
                      <a:pt x="12331" y="727"/>
                      <a:pt x="12198" y="727"/>
                    </a:cubicBezTo>
                    <a:cubicBezTo>
                      <a:pt x="10831" y="727"/>
                      <a:pt x="10115" y="2913"/>
                      <a:pt x="9728" y="5351"/>
                    </a:cubicBezTo>
                    <a:cubicBezTo>
                      <a:pt x="9697" y="5563"/>
                      <a:pt x="9636" y="5746"/>
                      <a:pt x="9636" y="5989"/>
                    </a:cubicBezTo>
                    <a:cubicBezTo>
                      <a:pt x="9302" y="8481"/>
                      <a:pt x="9302" y="11126"/>
                      <a:pt x="9393" y="11855"/>
                    </a:cubicBezTo>
                    <a:cubicBezTo>
                      <a:pt x="5807" y="11399"/>
                      <a:pt x="3588" y="5867"/>
                      <a:pt x="4226" y="2311"/>
                    </a:cubicBezTo>
                    <a:cubicBezTo>
                      <a:pt x="3375" y="1582"/>
                      <a:pt x="2585" y="822"/>
                      <a:pt x="1855"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7" name="Google Shape;1317;p47"/>
              <p:cNvSpPr/>
              <p:nvPr/>
            </p:nvSpPr>
            <p:spPr>
              <a:xfrm>
                <a:off x="9845425" y="12571900"/>
                <a:ext cx="577550" cy="652300"/>
              </a:xfrm>
              <a:custGeom>
                <a:rect b="b" l="l" r="r" t="t"/>
                <a:pathLst>
                  <a:path extrusionOk="0" h="26092" w="23102">
                    <a:moveTo>
                      <a:pt x="7326" y="11581"/>
                    </a:moveTo>
                    <a:lnTo>
                      <a:pt x="7326" y="11581"/>
                    </a:lnTo>
                    <a:cubicBezTo>
                      <a:pt x="7326" y="11612"/>
                      <a:pt x="7357" y="11612"/>
                      <a:pt x="7357" y="11672"/>
                    </a:cubicBezTo>
                    <a:cubicBezTo>
                      <a:pt x="7357" y="11642"/>
                      <a:pt x="7326" y="11642"/>
                      <a:pt x="7326" y="11581"/>
                    </a:cubicBezTo>
                    <a:close/>
                    <a:moveTo>
                      <a:pt x="19485" y="1"/>
                    </a:moveTo>
                    <a:cubicBezTo>
                      <a:pt x="19393" y="122"/>
                      <a:pt x="19363" y="213"/>
                      <a:pt x="19302" y="335"/>
                    </a:cubicBezTo>
                    <a:cubicBezTo>
                      <a:pt x="18998" y="912"/>
                      <a:pt x="18633" y="1490"/>
                      <a:pt x="18269" y="2067"/>
                    </a:cubicBezTo>
                    <a:cubicBezTo>
                      <a:pt x="18147" y="2250"/>
                      <a:pt x="18026" y="2432"/>
                      <a:pt x="17874" y="2615"/>
                    </a:cubicBezTo>
                    <a:cubicBezTo>
                      <a:pt x="17843" y="2706"/>
                      <a:pt x="17813" y="2736"/>
                      <a:pt x="17782" y="2827"/>
                    </a:cubicBezTo>
                    <a:cubicBezTo>
                      <a:pt x="19241" y="6171"/>
                      <a:pt x="18421" y="12007"/>
                      <a:pt x="15077" y="13344"/>
                    </a:cubicBezTo>
                    <a:cubicBezTo>
                      <a:pt x="14956" y="12615"/>
                      <a:pt x="14317" y="10061"/>
                      <a:pt x="13375" y="7721"/>
                    </a:cubicBezTo>
                    <a:cubicBezTo>
                      <a:pt x="13284" y="7539"/>
                      <a:pt x="13223" y="7326"/>
                      <a:pt x="13132" y="7113"/>
                    </a:cubicBezTo>
                    <a:cubicBezTo>
                      <a:pt x="12797" y="6353"/>
                      <a:pt x="12463" y="5593"/>
                      <a:pt x="12068" y="4985"/>
                    </a:cubicBezTo>
                    <a:cubicBezTo>
                      <a:pt x="11430" y="3922"/>
                      <a:pt x="10670" y="3162"/>
                      <a:pt x="9910" y="3162"/>
                    </a:cubicBezTo>
                    <a:cubicBezTo>
                      <a:pt x="9667" y="3162"/>
                      <a:pt x="9454" y="3222"/>
                      <a:pt x="9211" y="3344"/>
                    </a:cubicBezTo>
                    <a:cubicBezTo>
                      <a:pt x="8694" y="3648"/>
                      <a:pt x="8694" y="4408"/>
                      <a:pt x="8755" y="5016"/>
                    </a:cubicBezTo>
                    <a:cubicBezTo>
                      <a:pt x="8968" y="6323"/>
                      <a:pt x="9363" y="7599"/>
                      <a:pt x="9971" y="8754"/>
                    </a:cubicBezTo>
                    <a:cubicBezTo>
                      <a:pt x="10183" y="9089"/>
                      <a:pt x="10366" y="9423"/>
                      <a:pt x="10579" y="9758"/>
                    </a:cubicBezTo>
                    <a:cubicBezTo>
                      <a:pt x="10579" y="9818"/>
                      <a:pt x="10639" y="9818"/>
                      <a:pt x="10639" y="9849"/>
                    </a:cubicBezTo>
                    <a:lnTo>
                      <a:pt x="10548" y="9758"/>
                    </a:lnTo>
                    <a:cubicBezTo>
                      <a:pt x="10275" y="9454"/>
                      <a:pt x="10031" y="9119"/>
                      <a:pt x="9758" y="8815"/>
                    </a:cubicBezTo>
                    <a:cubicBezTo>
                      <a:pt x="8968" y="7903"/>
                      <a:pt x="8056" y="6992"/>
                      <a:pt x="7144" y="6171"/>
                    </a:cubicBezTo>
                    <a:cubicBezTo>
                      <a:pt x="6870" y="5897"/>
                      <a:pt x="6566" y="5654"/>
                      <a:pt x="6293" y="5441"/>
                    </a:cubicBezTo>
                    <a:cubicBezTo>
                      <a:pt x="6110" y="5289"/>
                      <a:pt x="5958" y="5137"/>
                      <a:pt x="5746" y="5016"/>
                    </a:cubicBezTo>
                    <a:cubicBezTo>
                      <a:pt x="5411" y="4742"/>
                      <a:pt x="5047" y="4438"/>
                      <a:pt x="4591" y="4378"/>
                    </a:cubicBezTo>
                    <a:cubicBezTo>
                      <a:pt x="4526" y="4365"/>
                      <a:pt x="4460" y="4358"/>
                      <a:pt x="4394" y="4358"/>
                    </a:cubicBezTo>
                    <a:cubicBezTo>
                      <a:pt x="3989" y="4358"/>
                      <a:pt x="3570" y="4589"/>
                      <a:pt x="3466" y="4955"/>
                    </a:cubicBezTo>
                    <a:cubicBezTo>
                      <a:pt x="3405" y="5289"/>
                      <a:pt x="3557" y="5624"/>
                      <a:pt x="3740" y="5928"/>
                    </a:cubicBezTo>
                    <a:cubicBezTo>
                      <a:pt x="4317" y="6931"/>
                      <a:pt x="6475" y="10153"/>
                      <a:pt x="7174" y="11429"/>
                    </a:cubicBezTo>
                    <a:cubicBezTo>
                      <a:pt x="6810" y="10791"/>
                      <a:pt x="6262" y="10365"/>
                      <a:pt x="5563" y="10122"/>
                    </a:cubicBezTo>
                    <a:cubicBezTo>
                      <a:pt x="5077" y="9909"/>
                      <a:pt x="4530" y="9849"/>
                      <a:pt x="4044" y="9849"/>
                    </a:cubicBezTo>
                    <a:cubicBezTo>
                      <a:pt x="3557" y="9879"/>
                      <a:pt x="3101" y="9970"/>
                      <a:pt x="2676" y="10183"/>
                    </a:cubicBezTo>
                    <a:cubicBezTo>
                      <a:pt x="2645" y="10183"/>
                      <a:pt x="2645" y="10213"/>
                      <a:pt x="2615" y="10213"/>
                    </a:cubicBezTo>
                    <a:cubicBezTo>
                      <a:pt x="2402" y="10305"/>
                      <a:pt x="2250" y="10426"/>
                      <a:pt x="2098" y="10517"/>
                    </a:cubicBezTo>
                    <a:cubicBezTo>
                      <a:pt x="1065" y="11277"/>
                      <a:pt x="366" y="12554"/>
                      <a:pt x="92" y="13861"/>
                    </a:cubicBezTo>
                    <a:cubicBezTo>
                      <a:pt x="31" y="14226"/>
                      <a:pt x="1" y="14560"/>
                      <a:pt x="1" y="14864"/>
                    </a:cubicBezTo>
                    <a:cubicBezTo>
                      <a:pt x="1" y="15168"/>
                      <a:pt x="1" y="15502"/>
                      <a:pt x="153" y="15745"/>
                    </a:cubicBezTo>
                    <a:cubicBezTo>
                      <a:pt x="320" y="16039"/>
                      <a:pt x="622" y="16159"/>
                      <a:pt x="959" y="16159"/>
                    </a:cubicBezTo>
                    <a:cubicBezTo>
                      <a:pt x="1355" y="16159"/>
                      <a:pt x="1800" y="15992"/>
                      <a:pt x="2129" y="15745"/>
                    </a:cubicBezTo>
                    <a:cubicBezTo>
                      <a:pt x="2676" y="15290"/>
                      <a:pt x="3101" y="14590"/>
                      <a:pt x="3800" y="14286"/>
                    </a:cubicBezTo>
                    <a:cubicBezTo>
                      <a:pt x="4065" y="14154"/>
                      <a:pt x="4351" y="14100"/>
                      <a:pt x="4648" y="14100"/>
                    </a:cubicBezTo>
                    <a:cubicBezTo>
                      <a:pt x="4965" y="14100"/>
                      <a:pt x="5294" y="14162"/>
                      <a:pt x="5624" y="14256"/>
                    </a:cubicBezTo>
                    <a:cubicBezTo>
                      <a:pt x="8451" y="15168"/>
                      <a:pt x="8420" y="18390"/>
                      <a:pt x="6901" y="20487"/>
                    </a:cubicBezTo>
                    <a:cubicBezTo>
                      <a:pt x="5928" y="21855"/>
                      <a:pt x="4439" y="22828"/>
                      <a:pt x="2949" y="23709"/>
                    </a:cubicBezTo>
                    <a:cubicBezTo>
                      <a:pt x="2433" y="24013"/>
                      <a:pt x="1855" y="24439"/>
                      <a:pt x="1885" y="25047"/>
                    </a:cubicBezTo>
                    <a:cubicBezTo>
                      <a:pt x="1916" y="25624"/>
                      <a:pt x="2524" y="25958"/>
                      <a:pt x="3101" y="26019"/>
                    </a:cubicBezTo>
                    <a:cubicBezTo>
                      <a:pt x="3350" y="26069"/>
                      <a:pt x="3602" y="26092"/>
                      <a:pt x="3855" y="26092"/>
                    </a:cubicBezTo>
                    <a:cubicBezTo>
                      <a:pt x="4841" y="26092"/>
                      <a:pt x="5842" y="25743"/>
                      <a:pt x="6688" y="25259"/>
                    </a:cubicBezTo>
                    <a:cubicBezTo>
                      <a:pt x="8420" y="24195"/>
                      <a:pt x="10427" y="22463"/>
                      <a:pt x="11095" y="20487"/>
                    </a:cubicBezTo>
                    <a:cubicBezTo>
                      <a:pt x="13709" y="20183"/>
                      <a:pt x="16263" y="19636"/>
                      <a:pt x="18299" y="17904"/>
                    </a:cubicBezTo>
                    <a:cubicBezTo>
                      <a:pt x="20153" y="16262"/>
                      <a:pt x="21643" y="14074"/>
                      <a:pt x="22099" y="11581"/>
                    </a:cubicBezTo>
                    <a:cubicBezTo>
                      <a:pt x="23102" y="6657"/>
                      <a:pt x="21521" y="2402"/>
                      <a:pt x="19485" y="1"/>
                    </a:cubicBezTo>
                    <a:close/>
                  </a:path>
                </a:pathLst>
              </a:custGeom>
              <a:solidFill>
                <a:srgbClr val="00536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nvGrpSpPr>
          <p:cNvPr id="1318" name="Google Shape;1318;p47"/>
          <p:cNvGrpSpPr/>
          <p:nvPr/>
        </p:nvGrpSpPr>
        <p:grpSpPr>
          <a:xfrm>
            <a:off x="1040094" y="1657124"/>
            <a:ext cx="696645" cy="717160"/>
            <a:chOff x="754746" y="3132492"/>
            <a:chExt cx="493200" cy="501300"/>
          </a:xfrm>
        </p:grpSpPr>
        <p:sp>
          <p:nvSpPr>
            <p:cNvPr id="1319" name="Google Shape;1319;p47"/>
            <p:cNvSpPr/>
            <p:nvPr/>
          </p:nvSpPr>
          <p:spPr>
            <a:xfrm>
              <a:off x="754746" y="3132492"/>
              <a:ext cx="493200" cy="501300"/>
            </a:xfrm>
            <a:prstGeom prst="roundRect">
              <a:avLst>
                <a:gd fmla="val 16667" name="adj"/>
              </a:avLst>
            </a:prstGeom>
            <a:solidFill>
              <a:schemeClr val="lt2"/>
            </a:solidFill>
            <a:ln>
              <a:noFill/>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0" name="Google Shape;1320;p47"/>
            <p:cNvSpPr/>
            <p:nvPr/>
          </p:nvSpPr>
          <p:spPr>
            <a:xfrm>
              <a:off x="797259" y="3178989"/>
              <a:ext cx="408346" cy="408325"/>
            </a:xfrm>
            <a:custGeom>
              <a:rect b="b" l="l" r="r" t="t"/>
              <a:pathLst>
                <a:path extrusionOk="0" h="19065" w="19066">
                  <a:moveTo>
                    <a:pt x="2794" y="0"/>
                  </a:moveTo>
                  <a:cubicBezTo>
                    <a:pt x="1255" y="0"/>
                    <a:pt x="1" y="1253"/>
                    <a:pt x="1" y="2793"/>
                  </a:cubicBezTo>
                  <a:lnTo>
                    <a:pt x="1" y="16271"/>
                  </a:lnTo>
                  <a:cubicBezTo>
                    <a:pt x="1" y="17812"/>
                    <a:pt x="1255" y="19065"/>
                    <a:pt x="2794" y="19065"/>
                  </a:cubicBezTo>
                  <a:lnTo>
                    <a:pt x="9571" y="19065"/>
                  </a:lnTo>
                  <a:lnTo>
                    <a:pt x="9571" y="11171"/>
                  </a:lnTo>
                  <a:lnTo>
                    <a:pt x="8453" y="11171"/>
                  </a:lnTo>
                  <a:cubicBezTo>
                    <a:pt x="8145" y="11171"/>
                    <a:pt x="7896" y="10920"/>
                    <a:pt x="7896" y="10612"/>
                  </a:cubicBezTo>
                  <a:lnTo>
                    <a:pt x="7896" y="8378"/>
                  </a:lnTo>
                  <a:cubicBezTo>
                    <a:pt x="7896" y="8070"/>
                    <a:pt x="8145" y="7819"/>
                    <a:pt x="8453" y="7819"/>
                  </a:cubicBezTo>
                  <a:lnTo>
                    <a:pt x="9571" y="7819"/>
                  </a:lnTo>
                  <a:lnTo>
                    <a:pt x="9571" y="5836"/>
                  </a:lnTo>
                  <a:cubicBezTo>
                    <a:pt x="9571" y="3710"/>
                    <a:pt x="10741" y="2615"/>
                    <a:pt x="12878" y="2302"/>
                  </a:cubicBezTo>
                  <a:cubicBezTo>
                    <a:pt x="13231" y="2249"/>
                    <a:pt x="13591" y="2223"/>
                    <a:pt x="13956" y="2223"/>
                  </a:cubicBezTo>
                  <a:cubicBezTo>
                    <a:pt x="14725" y="2223"/>
                    <a:pt x="15517" y="2339"/>
                    <a:pt x="16318" y="2567"/>
                  </a:cubicBezTo>
                  <a:cubicBezTo>
                    <a:pt x="16589" y="2643"/>
                    <a:pt x="16759" y="2908"/>
                    <a:pt x="16718" y="3186"/>
                  </a:cubicBezTo>
                  <a:lnTo>
                    <a:pt x="16352" y="5650"/>
                  </a:lnTo>
                  <a:cubicBezTo>
                    <a:pt x="16329" y="5806"/>
                    <a:pt x="16240" y="5944"/>
                    <a:pt x="16111" y="6031"/>
                  </a:cubicBezTo>
                  <a:cubicBezTo>
                    <a:pt x="16006" y="6102"/>
                    <a:pt x="15912" y="6127"/>
                    <a:pt x="15818" y="6127"/>
                  </a:cubicBezTo>
                  <a:cubicBezTo>
                    <a:pt x="15717" y="6127"/>
                    <a:pt x="15614" y="6098"/>
                    <a:pt x="15494" y="6068"/>
                  </a:cubicBezTo>
                  <a:cubicBezTo>
                    <a:pt x="15202" y="5995"/>
                    <a:pt x="14879" y="5914"/>
                    <a:pt x="14527" y="5914"/>
                  </a:cubicBezTo>
                  <a:cubicBezTo>
                    <a:pt x="14409" y="5914"/>
                    <a:pt x="14289" y="5923"/>
                    <a:pt x="14165" y="5944"/>
                  </a:cubicBezTo>
                  <a:cubicBezTo>
                    <a:pt x="13534" y="6050"/>
                    <a:pt x="13481" y="6333"/>
                    <a:pt x="13481" y="6590"/>
                  </a:cubicBezTo>
                  <a:lnTo>
                    <a:pt x="13481" y="7819"/>
                  </a:lnTo>
                  <a:lnTo>
                    <a:pt x="15715" y="7819"/>
                  </a:lnTo>
                  <a:cubicBezTo>
                    <a:pt x="15887" y="7819"/>
                    <a:pt x="16048" y="7899"/>
                    <a:pt x="16154" y="8035"/>
                  </a:cubicBezTo>
                  <a:cubicBezTo>
                    <a:pt x="16260" y="8169"/>
                    <a:pt x="16297" y="8346"/>
                    <a:pt x="16256" y="8513"/>
                  </a:cubicBezTo>
                  <a:lnTo>
                    <a:pt x="15697" y="10747"/>
                  </a:lnTo>
                  <a:cubicBezTo>
                    <a:pt x="15635" y="10996"/>
                    <a:pt x="15412" y="11170"/>
                    <a:pt x="15156" y="11170"/>
                  </a:cubicBezTo>
                  <a:lnTo>
                    <a:pt x="13481" y="11170"/>
                  </a:lnTo>
                  <a:lnTo>
                    <a:pt x="13481" y="19065"/>
                  </a:lnTo>
                  <a:lnTo>
                    <a:pt x="16272" y="19065"/>
                  </a:lnTo>
                  <a:cubicBezTo>
                    <a:pt x="17813" y="19065"/>
                    <a:pt x="19066" y="17810"/>
                    <a:pt x="19066" y="16271"/>
                  </a:cubicBezTo>
                  <a:lnTo>
                    <a:pt x="19066" y="2793"/>
                  </a:lnTo>
                  <a:cubicBezTo>
                    <a:pt x="19066" y="1253"/>
                    <a:pt x="17813" y="0"/>
                    <a:pt x="16274"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grpSp>
      <p:pic>
        <p:nvPicPr>
          <p:cNvPr descr="正在插入影像..." id="1321" name="Google Shape;1321;p47"/>
          <p:cNvPicPr preferRelativeResize="0"/>
          <p:nvPr/>
        </p:nvPicPr>
        <p:blipFill rotWithShape="1">
          <a:blip r:embed="rId3">
            <a:alphaModFix/>
          </a:blip>
          <a:srcRect b="0" l="0" r="0" t="0"/>
          <a:stretch/>
        </p:blipFill>
        <p:spPr>
          <a:xfrm>
            <a:off x="419625" y="2607620"/>
            <a:ext cx="2217225" cy="2217281"/>
          </a:xfrm>
          <a:prstGeom prst="rect">
            <a:avLst/>
          </a:prstGeom>
          <a:noFill/>
          <a:ln>
            <a:noFill/>
          </a:ln>
        </p:spPr>
      </p:pic>
      <p:grpSp>
        <p:nvGrpSpPr>
          <p:cNvPr id="1322" name="Google Shape;1322;p47"/>
          <p:cNvGrpSpPr/>
          <p:nvPr/>
        </p:nvGrpSpPr>
        <p:grpSpPr>
          <a:xfrm>
            <a:off x="4091542" y="1687913"/>
            <a:ext cx="696645" cy="655550"/>
            <a:chOff x="1315421" y="3132492"/>
            <a:chExt cx="493200" cy="501300"/>
          </a:xfrm>
        </p:grpSpPr>
        <p:sp>
          <p:nvSpPr>
            <p:cNvPr id="1323" name="Google Shape;1323;p47"/>
            <p:cNvSpPr/>
            <p:nvPr/>
          </p:nvSpPr>
          <p:spPr>
            <a:xfrm>
              <a:off x="1315421" y="3132492"/>
              <a:ext cx="493200" cy="501300"/>
            </a:xfrm>
            <a:prstGeom prst="roundRect">
              <a:avLst>
                <a:gd fmla="val 16667" name="adj"/>
              </a:avLst>
            </a:prstGeom>
            <a:solidFill>
              <a:schemeClr val="lt2"/>
            </a:solidFill>
            <a:ln>
              <a:noFill/>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24" name="Google Shape;1324;p47"/>
            <p:cNvGrpSpPr/>
            <p:nvPr/>
          </p:nvGrpSpPr>
          <p:grpSpPr>
            <a:xfrm>
              <a:off x="1356681" y="3177922"/>
              <a:ext cx="408369" cy="414949"/>
              <a:chOff x="3491999" y="3033100"/>
              <a:chExt cx="577200" cy="586500"/>
            </a:xfrm>
          </p:grpSpPr>
          <p:sp>
            <p:nvSpPr>
              <p:cNvPr id="1325" name="Google Shape;1325;p47"/>
              <p:cNvSpPr/>
              <p:nvPr/>
            </p:nvSpPr>
            <p:spPr>
              <a:xfrm>
                <a:off x="3491999" y="3033100"/>
                <a:ext cx="577200" cy="5865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6" name="Google Shape;1326;p47"/>
              <p:cNvSpPr/>
              <p:nvPr/>
            </p:nvSpPr>
            <p:spPr>
              <a:xfrm>
                <a:off x="3588401" y="3131065"/>
                <a:ext cx="384000" cy="3903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7" name="Google Shape;1327;p47"/>
              <p:cNvSpPr/>
              <p:nvPr/>
            </p:nvSpPr>
            <p:spPr>
              <a:xfrm>
                <a:off x="3674381" y="3214923"/>
                <a:ext cx="221400" cy="221400"/>
              </a:xfrm>
              <a:prstGeom prst="ellips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8" name="Google Shape;1328;p47"/>
              <p:cNvSpPr/>
              <p:nvPr/>
            </p:nvSpPr>
            <p:spPr>
              <a:xfrm>
                <a:off x="3876016" y="3165963"/>
                <a:ext cx="58500" cy="58500"/>
              </a:xfrm>
              <a:prstGeom prst="ellips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pic>
        <p:nvPicPr>
          <p:cNvPr id="1329" name="Google Shape;1329;p47"/>
          <p:cNvPicPr preferRelativeResize="0"/>
          <p:nvPr/>
        </p:nvPicPr>
        <p:blipFill rotWithShape="1">
          <a:blip r:embed="rId4">
            <a:alphaModFix/>
          </a:blip>
          <a:srcRect b="0" l="0" r="0" t="0"/>
          <a:stretch/>
        </p:blipFill>
        <p:spPr>
          <a:xfrm>
            <a:off x="3409525" y="2661501"/>
            <a:ext cx="2217225" cy="22172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limate Change by Slidesgo">
  <a:themeElements>
    <a:clrScheme name="Simple Light">
      <a:dk1>
        <a:srgbClr val="057D3A"/>
      </a:dk1>
      <a:lt1>
        <a:srgbClr val="E0ECBF"/>
      </a:lt1>
      <a:dk2>
        <a:srgbClr val="005364"/>
      </a:dk2>
      <a:lt2>
        <a:srgbClr val="FFFFFF"/>
      </a:lt2>
      <a:accent1>
        <a:srgbClr val="9EC96E"/>
      </a:accent1>
      <a:accent2>
        <a:srgbClr val="057D3A"/>
      </a:accent2>
      <a:accent3>
        <a:srgbClr val="00C8CE"/>
      </a:accent3>
      <a:accent4>
        <a:srgbClr val="24749D"/>
      </a:accent4>
      <a:accent5>
        <a:srgbClr val="005364"/>
      </a:accent5>
      <a:accent6>
        <a:srgbClr val="FFCEBB"/>
      </a:accent6>
      <a:hlink>
        <a:srgbClr val="057D3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