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Default Extension="fntdata" ContentType="application/x-fontdata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</p:sldIdLst>
  <p:sldSz cx="18288000" cy="10287000"/>
  <p:notesSz cx="6858000" cy="9144000"/>
  <p:embeddedFontLst>
    <p:embeddedFont>
      <p:font typeface="Calibri" pitchFamily="34" charset="0"/>
      <p:regular r:id="rId49"/>
      <p:bold r:id="rId50"/>
      <p:italic r:id="rId51"/>
      <p:boldItalic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-15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font" Target="fonts/font2.fntdata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2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3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3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3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3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3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3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3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4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4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4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4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4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4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4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" y="642"/>
            <a:ext cx="18285716" cy="1028571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自訂</PresentationFormat>
  <Paragraphs>0</Paragraphs>
  <Slides>47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47</vt:i4>
      </vt:variant>
    </vt:vector>
  </HeadingPairs>
  <TitlesOfParts>
    <vt:vector size="51" baseType="lpstr">
      <vt:lpstr>Arial</vt:lpstr>
      <vt:lpstr>新細明體</vt:lpstr>
      <vt:lpstr>Calibri</vt:lpstr>
      <vt:lpstr>Office Theme</vt:lpstr>
      <vt:lpstr>投影片 1</vt:lpstr>
      <vt:lpstr>投影片 2</vt:lpstr>
      <vt:lpstr>投影片 3</vt:lpstr>
      <vt:lpstr>投影片 4</vt:lpstr>
      <vt:lpstr>投影片 5</vt:lpstr>
      <vt:lpstr>投影片 6</vt:lpstr>
      <vt:lpstr>投影片 7</vt:lpstr>
      <vt:lpstr>投影片 8</vt:lpstr>
      <vt:lpstr>投影片 9</vt:lpstr>
      <vt:lpstr>投影片 10</vt:lpstr>
      <vt:lpstr>投影片 11</vt:lpstr>
      <vt:lpstr>投影片 12</vt:lpstr>
      <vt:lpstr>投影片 13</vt:lpstr>
      <vt:lpstr>投影片 14</vt:lpstr>
      <vt:lpstr>投影片 15</vt:lpstr>
      <vt:lpstr>投影片 16</vt:lpstr>
      <vt:lpstr>投影片 17</vt:lpstr>
      <vt:lpstr>投影片 18</vt:lpstr>
      <vt:lpstr>投影片 19</vt:lpstr>
      <vt:lpstr>投影片 20</vt:lpstr>
      <vt:lpstr>投影片 21</vt:lpstr>
      <vt:lpstr>投影片 22</vt:lpstr>
      <vt:lpstr>投影片 23</vt:lpstr>
      <vt:lpstr>投影片 24</vt:lpstr>
      <vt:lpstr>投影片 25</vt:lpstr>
      <vt:lpstr>投影片 26</vt:lpstr>
      <vt:lpstr>投影片 27</vt:lpstr>
      <vt:lpstr>投影片 28</vt:lpstr>
      <vt:lpstr>投影片 29</vt:lpstr>
      <vt:lpstr>投影片 30</vt:lpstr>
      <vt:lpstr>投影片 31</vt:lpstr>
      <vt:lpstr>投影片 32</vt:lpstr>
      <vt:lpstr>投影片 33</vt:lpstr>
      <vt:lpstr>投影片 34</vt:lpstr>
      <vt:lpstr>投影片 35</vt:lpstr>
      <vt:lpstr>投影片 36</vt:lpstr>
      <vt:lpstr>投影片 37</vt:lpstr>
      <vt:lpstr>投影片 38</vt:lpstr>
      <vt:lpstr>投影片 39</vt:lpstr>
      <vt:lpstr>投影片 40</vt:lpstr>
      <vt:lpstr>投影片 41</vt:lpstr>
      <vt:lpstr>投影片 42</vt:lpstr>
      <vt:lpstr>投影片 43</vt:lpstr>
      <vt:lpstr>投影片 44</vt:lpstr>
      <vt:lpstr>投影片 45</vt:lpstr>
      <vt:lpstr>投影片 46</vt:lpstr>
      <vt:lpstr>投影片 47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理律盃 公民行動方案</dc:title>
  <dc:creator>李泳儀</dc:creator>
  <cp:lastModifiedBy>李泳儀</cp:lastModifiedBy>
  <cp:revision>2</cp:revision>
  <dcterms:created xsi:type="dcterms:W3CDTF">2006-08-16T00:00:00Z</dcterms:created>
  <dcterms:modified xsi:type="dcterms:W3CDTF">2022-05-14T10:40:19Z</dcterms:modified>
  <dc:identifier>DAE_s0jD2zc</dc:identifier>
</cp:coreProperties>
</file>